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AADC"/>
    <a:srgbClr val="F4B183"/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D0C6E5-3DA8-42D4-A8DA-B6B5BF06209E}" v="29" dt="2022-06-05T22:45:02.2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792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0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nise Vitoriano" userId="3c654984-9752-4cbc-ae6b-f63d590f4363" providerId="ADAL" clId="{AFD0C6E5-3DA8-42D4-A8DA-B6B5BF06209E}"/>
    <pc:docChg chg="undo custSel addSld modSld sldOrd">
      <pc:chgData name="Denise Vitoriano" userId="3c654984-9752-4cbc-ae6b-f63d590f4363" providerId="ADAL" clId="{AFD0C6E5-3DA8-42D4-A8DA-B6B5BF06209E}" dt="2022-06-05T22:47:26.820" v="59" actId="1076"/>
      <pc:docMkLst>
        <pc:docMk/>
      </pc:docMkLst>
      <pc:sldChg chg="modSp mod">
        <pc:chgData name="Denise Vitoriano" userId="3c654984-9752-4cbc-ae6b-f63d590f4363" providerId="ADAL" clId="{AFD0C6E5-3DA8-42D4-A8DA-B6B5BF06209E}" dt="2022-06-05T22:44:50.445" v="40" actId="14100"/>
        <pc:sldMkLst>
          <pc:docMk/>
          <pc:sldMk cId="61495909" sldId="257"/>
        </pc:sldMkLst>
        <pc:spChg chg="mod">
          <ac:chgData name="Denise Vitoriano" userId="3c654984-9752-4cbc-ae6b-f63d590f4363" providerId="ADAL" clId="{AFD0C6E5-3DA8-42D4-A8DA-B6B5BF06209E}" dt="2022-06-05T22:44:50.445" v="40" actId="14100"/>
          <ac:spMkLst>
            <pc:docMk/>
            <pc:sldMk cId="61495909" sldId="257"/>
            <ac:spMk id="5" creationId="{B442E3B5-E6BD-4F6B-A0B6-F456AA2F0D16}"/>
          </ac:spMkLst>
        </pc:spChg>
      </pc:sldChg>
      <pc:sldChg chg="addSp delSp modSp mod">
        <pc:chgData name="Denise Vitoriano" userId="3c654984-9752-4cbc-ae6b-f63d590f4363" providerId="ADAL" clId="{AFD0C6E5-3DA8-42D4-A8DA-B6B5BF06209E}" dt="2022-06-05T22:39:19.520" v="38" actId="165"/>
        <pc:sldMkLst>
          <pc:docMk/>
          <pc:sldMk cId="3435304283" sldId="258"/>
        </pc:sldMkLst>
        <pc:spChg chg="add del">
          <ac:chgData name="Denise Vitoriano" userId="3c654984-9752-4cbc-ae6b-f63d590f4363" providerId="ADAL" clId="{AFD0C6E5-3DA8-42D4-A8DA-B6B5BF06209E}" dt="2022-06-05T22:36:13.972" v="8"/>
          <ac:spMkLst>
            <pc:docMk/>
            <pc:sldMk cId="3435304283" sldId="258"/>
            <ac:spMk id="2" creationId="{FDB701D3-2041-4773-A909-539D43927214}"/>
          </ac:spMkLst>
        </pc:spChg>
        <pc:spChg chg="add del mod topLvl">
          <ac:chgData name="Denise Vitoriano" userId="3c654984-9752-4cbc-ae6b-f63d590f4363" providerId="ADAL" clId="{AFD0C6E5-3DA8-42D4-A8DA-B6B5BF06209E}" dt="2022-06-05T22:39:19.520" v="38" actId="165"/>
          <ac:spMkLst>
            <pc:docMk/>
            <pc:sldMk cId="3435304283" sldId="258"/>
            <ac:spMk id="6" creationId="{A4D66746-4D57-4611-B641-73B01C32F560}"/>
          </ac:spMkLst>
        </pc:spChg>
        <pc:spChg chg="mod topLvl">
          <ac:chgData name="Denise Vitoriano" userId="3c654984-9752-4cbc-ae6b-f63d590f4363" providerId="ADAL" clId="{AFD0C6E5-3DA8-42D4-A8DA-B6B5BF06209E}" dt="2022-06-05T22:39:19.520" v="38" actId="165"/>
          <ac:spMkLst>
            <pc:docMk/>
            <pc:sldMk cId="3435304283" sldId="258"/>
            <ac:spMk id="7" creationId="{F426116D-5042-480B-99F3-AE347CDD5969}"/>
          </ac:spMkLst>
        </pc:spChg>
        <pc:spChg chg="mod topLvl">
          <ac:chgData name="Denise Vitoriano" userId="3c654984-9752-4cbc-ae6b-f63d590f4363" providerId="ADAL" clId="{AFD0C6E5-3DA8-42D4-A8DA-B6B5BF06209E}" dt="2022-06-05T22:39:19.520" v="38" actId="165"/>
          <ac:spMkLst>
            <pc:docMk/>
            <pc:sldMk cId="3435304283" sldId="258"/>
            <ac:spMk id="8" creationId="{0D082B40-D13A-4D30-B086-05174EFB4A85}"/>
          </ac:spMkLst>
        </pc:spChg>
        <pc:spChg chg="add del mod">
          <ac:chgData name="Denise Vitoriano" userId="3c654984-9752-4cbc-ae6b-f63d590f4363" providerId="ADAL" clId="{AFD0C6E5-3DA8-42D4-A8DA-B6B5BF06209E}" dt="2022-06-05T22:36:16.873" v="12"/>
          <ac:spMkLst>
            <pc:docMk/>
            <pc:sldMk cId="3435304283" sldId="258"/>
            <ac:spMk id="9" creationId="{45A86D95-7F0A-4DCE-BC9F-9B193761842E}"/>
          </ac:spMkLst>
        </pc:spChg>
        <pc:spChg chg="add del mod">
          <ac:chgData name="Denise Vitoriano" userId="3c654984-9752-4cbc-ae6b-f63d590f4363" providerId="ADAL" clId="{AFD0C6E5-3DA8-42D4-A8DA-B6B5BF06209E}" dt="2022-06-05T22:36:16.873" v="12"/>
          <ac:spMkLst>
            <pc:docMk/>
            <pc:sldMk cId="3435304283" sldId="258"/>
            <ac:spMk id="10" creationId="{926D7945-4291-495A-8A66-1BFC4CAAD2E0}"/>
          </ac:spMkLst>
        </pc:spChg>
        <pc:grpChg chg="add del mod">
          <ac:chgData name="Denise Vitoriano" userId="3c654984-9752-4cbc-ae6b-f63d590f4363" providerId="ADAL" clId="{AFD0C6E5-3DA8-42D4-A8DA-B6B5BF06209E}" dt="2022-06-05T22:39:19.520" v="38" actId="165"/>
          <ac:grpSpMkLst>
            <pc:docMk/>
            <pc:sldMk cId="3435304283" sldId="258"/>
            <ac:grpSpMk id="4" creationId="{03FB23BC-2489-4DD2-B869-EDE1B50DDF23}"/>
          </ac:grpSpMkLst>
        </pc:grpChg>
        <pc:picChg chg="add del">
          <ac:chgData name="Denise Vitoriano" userId="3c654984-9752-4cbc-ae6b-f63d590f4363" providerId="ADAL" clId="{AFD0C6E5-3DA8-42D4-A8DA-B6B5BF06209E}" dt="2022-06-05T22:36:17.840" v="14"/>
          <ac:picMkLst>
            <pc:docMk/>
            <pc:sldMk cId="3435304283" sldId="258"/>
            <ac:picMk id="3" creationId="{75BCBFC6-8FFF-403A-AFA2-24DF8E84F4BA}"/>
          </ac:picMkLst>
        </pc:picChg>
        <pc:picChg chg="mod">
          <ac:chgData name="Denise Vitoriano" userId="3c654984-9752-4cbc-ae6b-f63d590f4363" providerId="ADAL" clId="{AFD0C6E5-3DA8-42D4-A8DA-B6B5BF06209E}" dt="2022-06-04T21:39:56.868" v="3" actId="14100"/>
          <ac:picMkLst>
            <pc:docMk/>
            <pc:sldMk cId="3435304283" sldId="258"/>
            <ac:picMk id="5" creationId="{545E00D9-AB54-44E4-9415-C7A37F6B1F8F}"/>
          </ac:picMkLst>
        </pc:picChg>
      </pc:sldChg>
      <pc:sldChg chg="addSp delSp modSp new mod">
        <pc:chgData name="Denise Vitoriano" userId="3c654984-9752-4cbc-ae6b-f63d590f4363" providerId="ADAL" clId="{AFD0C6E5-3DA8-42D4-A8DA-B6B5BF06209E}" dt="2022-06-05T22:45:02.256" v="44"/>
        <pc:sldMkLst>
          <pc:docMk/>
          <pc:sldMk cId="2782507146" sldId="259"/>
        </pc:sldMkLst>
        <pc:spChg chg="del">
          <ac:chgData name="Denise Vitoriano" userId="3c654984-9752-4cbc-ae6b-f63d590f4363" providerId="ADAL" clId="{AFD0C6E5-3DA8-42D4-A8DA-B6B5BF06209E}" dt="2022-06-05T22:45:01.915" v="43" actId="478"/>
          <ac:spMkLst>
            <pc:docMk/>
            <pc:sldMk cId="2782507146" sldId="259"/>
            <ac:spMk id="2" creationId="{9F56ACFD-F2C7-433C-B4F7-E7377131714D}"/>
          </ac:spMkLst>
        </pc:spChg>
        <pc:spChg chg="del">
          <ac:chgData name="Denise Vitoriano" userId="3c654984-9752-4cbc-ae6b-f63d590f4363" providerId="ADAL" clId="{AFD0C6E5-3DA8-42D4-A8DA-B6B5BF06209E}" dt="2022-06-05T22:45:00.541" v="42" actId="478"/>
          <ac:spMkLst>
            <pc:docMk/>
            <pc:sldMk cId="2782507146" sldId="259"/>
            <ac:spMk id="3" creationId="{14CD719C-D4F0-4B77-9C9B-CEC7D50ACDB0}"/>
          </ac:spMkLst>
        </pc:spChg>
        <pc:spChg chg="add mod">
          <ac:chgData name="Denise Vitoriano" userId="3c654984-9752-4cbc-ae6b-f63d590f4363" providerId="ADAL" clId="{AFD0C6E5-3DA8-42D4-A8DA-B6B5BF06209E}" dt="2022-06-05T22:45:02.256" v="44"/>
          <ac:spMkLst>
            <pc:docMk/>
            <pc:sldMk cId="2782507146" sldId="259"/>
            <ac:spMk id="4" creationId="{51391094-7B04-4B98-A7AD-95BDDEDB6334}"/>
          </ac:spMkLst>
        </pc:spChg>
        <pc:spChg chg="add mod">
          <ac:chgData name="Denise Vitoriano" userId="3c654984-9752-4cbc-ae6b-f63d590f4363" providerId="ADAL" clId="{AFD0C6E5-3DA8-42D4-A8DA-B6B5BF06209E}" dt="2022-06-05T22:45:02.256" v="44"/>
          <ac:spMkLst>
            <pc:docMk/>
            <pc:sldMk cId="2782507146" sldId="259"/>
            <ac:spMk id="5" creationId="{411D8ABE-7DFF-41E0-B704-A99766C7ECE7}"/>
          </ac:spMkLst>
        </pc:spChg>
        <pc:spChg chg="add mod">
          <ac:chgData name="Denise Vitoriano" userId="3c654984-9752-4cbc-ae6b-f63d590f4363" providerId="ADAL" clId="{AFD0C6E5-3DA8-42D4-A8DA-B6B5BF06209E}" dt="2022-06-05T22:45:02.256" v="44"/>
          <ac:spMkLst>
            <pc:docMk/>
            <pc:sldMk cId="2782507146" sldId="259"/>
            <ac:spMk id="6" creationId="{9901F16F-211D-472C-B415-BD9E12D042D9}"/>
          </ac:spMkLst>
        </pc:spChg>
      </pc:sldChg>
      <pc:sldChg chg="modSp add mod ord">
        <pc:chgData name="Denise Vitoriano" userId="3c654984-9752-4cbc-ae6b-f63d590f4363" providerId="ADAL" clId="{AFD0C6E5-3DA8-42D4-A8DA-B6B5BF06209E}" dt="2022-06-05T22:47:26.820" v="59" actId="1076"/>
        <pc:sldMkLst>
          <pc:docMk/>
          <pc:sldMk cId="3711786157" sldId="260"/>
        </pc:sldMkLst>
        <pc:spChg chg="mod">
          <ac:chgData name="Denise Vitoriano" userId="3c654984-9752-4cbc-ae6b-f63d590f4363" providerId="ADAL" clId="{AFD0C6E5-3DA8-42D4-A8DA-B6B5BF06209E}" dt="2022-06-05T22:45:54.719" v="51" actId="14100"/>
          <ac:spMkLst>
            <pc:docMk/>
            <pc:sldMk cId="3711786157" sldId="260"/>
            <ac:spMk id="4" creationId="{CDA2A148-24E0-400D-8CC7-5D44C6932513}"/>
          </ac:spMkLst>
        </pc:spChg>
        <pc:spChg chg="mod">
          <ac:chgData name="Denise Vitoriano" userId="3c654984-9752-4cbc-ae6b-f63d590f4363" providerId="ADAL" clId="{AFD0C6E5-3DA8-42D4-A8DA-B6B5BF06209E}" dt="2022-06-05T22:46:59.541" v="58" actId="1076"/>
          <ac:spMkLst>
            <pc:docMk/>
            <pc:sldMk cId="3711786157" sldId="260"/>
            <ac:spMk id="5" creationId="{B442E3B5-E6BD-4F6B-A0B6-F456AA2F0D16}"/>
          </ac:spMkLst>
        </pc:spChg>
        <pc:spChg chg="mod">
          <ac:chgData name="Denise Vitoriano" userId="3c654984-9752-4cbc-ae6b-f63d590f4363" providerId="ADAL" clId="{AFD0C6E5-3DA8-42D4-A8DA-B6B5BF06209E}" dt="2022-06-05T22:47:26.820" v="59" actId="1076"/>
          <ac:spMkLst>
            <pc:docMk/>
            <pc:sldMk cId="3711786157" sldId="260"/>
            <ac:spMk id="6" creationId="{833868F9-AF8E-45DB-B67A-C385556FB06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0852FA-AC30-4992-96B6-C012E32EB4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E722818-A610-4687-AE2C-5C5276E63E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85B362F-5903-4C1F-A8B0-EE456A4EE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D91E8-5ACA-469F-B06C-2F2C212D50EE}" type="datetimeFigureOut">
              <a:rPr lang="pt-BR" smtClean="0"/>
              <a:t>05/06/2022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110C79-9001-4E99-A3E5-F07E6E3CD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59F60D-96D8-4627-9677-C0F33A44E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F7BF3-2939-4FEE-83E6-6873AAF0E6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676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B535C1-C260-4C8A-A841-3F5DEAD23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30A56C9-E171-45B0-8521-EF15ABCF9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42EAC89-3854-429E-9C75-DB2D3B8B0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D91E8-5ACA-469F-B06C-2F2C212D50EE}" type="datetimeFigureOut">
              <a:rPr lang="pt-BR" smtClean="0"/>
              <a:t>05/06/2022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4675D78-C072-405A-96E7-489877C45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1406E15-2427-428D-9F28-3815434E8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F7BF3-2939-4FEE-83E6-6873AAF0E6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9366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F2403D8-4A21-4DC4-853E-316979D994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D85FD42-F64C-4A25-97D4-15DE501A3A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DB86AD6-18BA-43B0-8597-337EB34A9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D91E8-5ACA-469F-B06C-2F2C212D50EE}" type="datetimeFigureOut">
              <a:rPr lang="pt-BR" smtClean="0"/>
              <a:t>05/06/2022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967A0BD-E69A-4887-ADBA-64B30A002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1A04F0F-C938-488B-A984-48AAB599B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F7BF3-2939-4FEE-83E6-6873AAF0E6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7159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76BDA2-8FC6-49F2-9BF1-728F8D8A4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694E53-1004-46E3-869A-82F815ECB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87473B-D564-4103-A8B7-7A1317CF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D91E8-5ACA-469F-B06C-2F2C212D50EE}" type="datetimeFigureOut">
              <a:rPr lang="pt-BR" smtClean="0"/>
              <a:t>05/06/2022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C9BB81-5F3C-4F20-9A2F-C8A0B0302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DADF0CB-29DA-46D4-A661-E2CE393D4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F7BF3-2939-4FEE-83E6-6873AAF0E6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787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F846AC-598D-4FA8-9B98-137E002AE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740635E-3A71-4EC8-B478-5F65AE48A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FB053AC-A7AE-48D1-8764-972066DBF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D91E8-5ACA-469F-B06C-2F2C212D50EE}" type="datetimeFigureOut">
              <a:rPr lang="pt-BR" smtClean="0"/>
              <a:t>05/06/2022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2B4F335-3909-40D5-8230-4F4363011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0C77176-223F-42DB-A0B2-179A9510B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F7BF3-2939-4FEE-83E6-6873AAF0E6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2433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FC59B7-1A97-4A8F-B506-F9EBAEE00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658D66-90F2-4C24-B888-DF857A53EB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E74653D-7E56-40AF-903E-8381EB4646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2FBEA1A-8503-4D8C-AEE9-33DAA706E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D91E8-5ACA-469F-B06C-2F2C212D50EE}" type="datetimeFigureOut">
              <a:rPr lang="pt-BR" smtClean="0"/>
              <a:t>05/06/2022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1FFD7BA-694B-4662-86DF-50AB93120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BB328C6-E194-4482-973C-44D413851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F7BF3-2939-4FEE-83E6-6873AAF0E6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2790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FBBBC3-5ED6-437B-A6F0-C2E5D95D7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A4D9B7F-A193-40F4-9003-7C42A592E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585C8D2-A20F-4304-AD44-6CC31F5055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0781649-1697-4670-9F9B-C9DEF5B950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375AF81-4E85-49A3-92E3-2A3BCC4466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835E18D-E947-49DB-87FC-B818413A5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D91E8-5ACA-469F-B06C-2F2C212D50EE}" type="datetimeFigureOut">
              <a:rPr lang="pt-BR" smtClean="0"/>
              <a:t>05/06/2022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2F9E859-DCB0-47A6-8028-DDF169570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3EA004D-4710-44A0-AFAC-5BDD33D75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F7BF3-2939-4FEE-83E6-6873AAF0E6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9872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513409-3E9A-4CD0-B9E4-B2FD33231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B1B20AE-9F69-4116-A4C9-77C679837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D91E8-5ACA-469F-B06C-2F2C212D50EE}" type="datetimeFigureOut">
              <a:rPr lang="pt-BR" smtClean="0"/>
              <a:t>05/06/2022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037310B-F347-4A07-B354-9435CFCCF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DD378F2-0D6D-4FC1-8D03-3A84A1DF8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F7BF3-2939-4FEE-83E6-6873AAF0E6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2605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58AF942-441D-4BBD-9B9B-C0E2FBCB6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D91E8-5ACA-469F-B06C-2F2C212D50EE}" type="datetimeFigureOut">
              <a:rPr lang="pt-BR" smtClean="0"/>
              <a:t>05/06/2022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804222B-A09A-4730-BDA6-36288B68F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2FEA1B1-D80C-4325-99EA-B9A101D7D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F7BF3-2939-4FEE-83E6-6873AAF0E6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3411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28C949-E4E1-44C0-8A58-94C81666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DDBFD8-91AC-42C8-B559-685466273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22CEBEB-F99D-49D3-8B48-E27984695F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6916F48-834E-47D7-A1A3-0D56F426A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D91E8-5ACA-469F-B06C-2F2C212D50EE}" type="datetimeFigureOut">
              <a:rPr lang="pt-BR" smtClean="0"/>
              <a:t>05/06/2022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B5E216B-4A14-46E9-9CB4-96CE5E44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2FE38D4-0D64-446A-AA53-E0054AAB9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F7BF3-2939-4FEE-83E6-6873AAF0E6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8497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0D437B-4110-450B-84A9-164E7EFD1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970BDA0-84C6-41C9-B52C-BCBDB6FA6D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43BAE63-3324-43EC-9DF0-E7F2340C40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64F36F9-DDBE-4134-8679-CD97AC970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D91E8-5ACA-469F-B06C-2F2C212D50EE}" type="datetimeFigureOut">
              <a:rPr lang="pt-BR" smtClean="0"/>
              <a:t>05/06/2022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5365E57-E73C-4B65-B663-91DB7121D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B296515-54FA-4E1B-B606-4D07E042E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F7BF3-2939-4FEE-83E6-6873AAF0E6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099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49A8B1A-B9D3-41C8-96B1-33F4F28AE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7E6D796-5AB4-47EE-82CA-CCBBF9BB3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63E10CB-AC13-4836-A748-1EDEAF70B7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ED91E8-5ACA-469F-B06C-2F2C212D50EE}" type="datetimeFigureOut">
              <a:rPr lang="pt-BR" smtClean="0"/>
              <a:t>05/06/2022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0F7E2F2-34F1-4187-8D40-1F77DA07A7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E71AD3C-F350-4CB2-8D10-EE5E3F760D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F7BF3-2939-4FEE-83E6-6873AAF0E6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0666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28E2628-47BC-48C7-9FF7-DAF007028D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9180" y="1836420"/>
            <a:ext cx="3215004" cy="206756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D5DCE4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Oval 2">
            <a:extLst>
              <a:ext uri="{FF2B5EF4-FFF2-40B4-BE49-F238E27FC236}">
                <a16:creationId xmlns:a16="http://schemas.microsoft.com/office/drawing/2014/main" id="{15EDCC03-34E5-45AA-8B53-1733D49B4B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2360" y="2870200"/>
            <a:ext cx="3215004" cy="206756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D5DCE4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Oval 1">
            <a:extLst>
              <a:ext uri="{FF2B5EF4-FFF2-40B4-BE49-F238E27FC236}">
                <a16:creationId xmlns:a16="http://schemas.microsoft.com/office/drawing/2014/main" id="{35150562-8293-48EF-8EBB-AC2DEF4257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2870200"/>
            <a:ext cx="3215004" cy="206756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D5DCE4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9703781-26C9-4FDA-BEFC-9C6DDEC7F2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7662" y="2008426"/>
            <a:ext cx="2151698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Práxis: </a:t>
            </a:r>
          </a:p>
          <a:p>
            <a:pPr algn="ctr"/>
            <a:r>
              <a:rPr lang="pt-B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fluxos de atividade situados e socialmente realizados que estrategicamente impactam a direção e sobrevivência do grupo, organização ou indústria.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14BEDDDC-A442-4A3E-83E5-D11CB5E5D1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1440" y="3750092"/>
            <a:ext cx="219456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Práticas: </a:t>
            </a:r>
          </a:p>
          <a:p>
            <a:pPr algn="ctr"/>
            <a:r>
              <a:rPr lang="pt-B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práticas cognitivas, comportamentais,</a:t>
            </a:r>
          </a:p>
          <a:p>
            <a:pPr algn="ctr"/>
            <a:r>
              <a:rPr lang="pt-B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discursivas, motivacionais e físicas que, combinadas que são coordenadas e adaptadas constroem a</a:t>
            </a:r>
          </a:p>
          <a:p>
            <a:pPr algn="ctr"/>
            <a:r>
              <a:rPr lang="pt-B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prática.</a:t>
            </a: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73B1C60D-8617-4A1E-A0CA-5376698E17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7364" y="3750092"/>
            <a:ext cx="207041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Praticantes: </a:t>
            </a:r>
          </a:p>
          <a:p>
            <a:pPr algn="ctr"/>
            <a:r>
              <a:rPr lang="pt-B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atores que dão formato à construção</a:t>
            </a:r>
          </a:p>
          <a:p>
            <a:pPr algn="ctr"/>
            <a:r>
              <a:rPr lang="pt-B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 prática, por meio de quem são, como agem e que recursos utilizam.</a:t>
            </a:r>
          </a:p>
        </p:txBody>
      </p:sp>
    </p:spTree>
    <p:extLst>
      <p:ext uri="{BB962C8B-B14F-4D97-AF65-F5344CB8AC3E}">
        <p14:creationId xmlns:p14="http://schemas.microsoft.com/office/powerpoint/2010/main" val="277070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1391094-7B04-4B98-A7AD-95BDDEDB6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9180" y="1836420"/>
            <a:ext cx="3215004" cy="206756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D5DCE4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Oval 2">
            <a:extLst>
              <a:ext uri="{FF2B5EF4-FFF2-40B4-BE49-F238E27FC236}">
                <a16:creationId xmlns:a16="http://schemas.microsoft.com/office/drawing/2014/main" id="{411D8ABE-7DFF-41E0-B704-A99766C7EC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2360" y="2870200"/>
            <a:ext cx="3215004" cy="206756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D5DCE4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Oval 1">
            <a:extLst>
              <a:ext uri="{FF2B5EF4-FFF2-40B4-BE49-F238E27FC236}">
                <a16:creationId xmlns:a16="http://schemas.microsoft.com/office/drawing/2014/main" id="{9901F16F-211D-472C-B415-BD9E12D042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2870200"/>
            <a:ext cx="3215004" cy="206756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D5DCE4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2507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DA2A148-24E0-400D-8CC7-5D44C69325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3811" y="1639651"/>
            <a:ext cx="2160000" cy="2160000"/>
          </a:xfrm>
          <a:prstGeom prst="ellipse">
            <a:avLst/>
          </a:prstGeom>
          <a:solidFill>
            <a:srgbClr val="F4B183">
              <a:alpha val="30196"/>
            </a:srgbClr>
          </a:solidFill>
          <a:ln w="9525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Oval 2">
            <a:extLst>
              <a:ext uri="{FF2B5EF4-FFF2-40B4-BE49-F238E27FC236}">
                <a16:creationId xmlns:a16="http://schemas.microsoft.com/office/drawing/2014/main" id="{B442E3B5-E6BD-4F6B-A0B6-F456AA2F0D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2360" y="2870200"/>
            <a:ext cx="2160000" cy="2160000"/>
          </a:xfrm>
          <a:prstGeom prst="ellipse">
            <a:avLst/>
          </a:prstGeom>
          <a:solidFill>
            <a:srgbClr val="CC99FF">
              <a:alpha val="30196"/>
            </a:srgbClr>
          </a:solidFill>
          <a:ln w="9525">
            <a:solidFill>
              <a:srgbClr val="CC99FF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Oval 1">
            <a:extLst>
              <a:ext uri="{FF2B5EF4-FFF2-40B4-BE49-F238E27FC236}">
                <a16:creationId xmlns:a16="http://schemas.microsoft.com/office/drawing/2014/main" id="{833868F9-AF8E-45DB-B67A-C385556FB0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5261" y="2916420"/>
            <a:ext cx="2160000" cy="2160000"/>
          </a:xfrm>
          <a:prstGeom prst="ellipse">
            <a:avLst/>
          </a:prstGeom>
          <a:solidFill>
            <a:srgbClr val="8FAADC">
              <a:alpha val="30196"/>
            </a:srgbClr>
          </a:solidFill>
          <a:ln w="9525">
            <a:solidFill>
              <a:schemeClr val="accent1">
                <a:lumMod val="60000"/>
                <a:lumOff val="40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495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545E00D9-AB54-44E4-9415-C7A37F6B1F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7885"/>
            <a:ext cx="12192000" cy="558325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4D66746-4D57-4611-B641-73B01C32F5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0151" y="1071105"/>
            <a:ext cx="21600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Práxis: </a:t>
            </a:r>
          </a:p>
          <a:p>
            <a:pPr algn="ctr"/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fluxos de atividade situados e socialmente realizados que estrategicamente impactam a direção e sobrevivência do grupo, organização ou indústria.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F426116D-5042-480B-99F3-AE347CDD59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7006" y="3586063"/>
            <a:ext cx="2360904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Práticas: </a:t>
            </a:r>
          </a:p>
          <a:p>
            <a:pPr algn="ctr"/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práticas cognitivas, comportamentais,</a:t>
            </a:r>
          </a:p>
          <a:p>
            <a:pPr algn="ctr"/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discursivas, motivacionais e físicas que, combinadas que são coordenadas e adaptadas constroem a</a:t>
            </a:r>
          </a:p>
          <a:p>
            <a:pPr algn="ctr"/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prática.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D082B40-D13A-4D30-B086-05174EFB4A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4092" y="3584673"/>
            <a:ext cx="21600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Praticantes: </a:t>
            </a:r>
          </a:p>
          <a:p>
            <a:pPr algn="ctr"/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atores que dão formato à construção</a:t>
            </a:r>
          </a:p>
          <a:p>
            <a:pPr algn="ctr"/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 prática, por meio de quem são, como agem e que recursos utilizam.</a:t>
            </a:r>
          </a:p>
        </p:txBody>
      </p:sp>
    </p:spTree>
    <p:extLst>
      <p:ext uri="{BB962C8B-B14F-4D97-AF65-F5344CB8AC3E}">
        <p14:creationId xmlns:p14="http://schemas.microsoft.com/office/powerpoint/2010/main" val="3435304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DA2A148-24E0-400D-8CC7-5D44C69325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3811" y="1639651"/>
            <a:ext cx="3240000" cy="2160000"/>
          </a:xfrm>
          <a:prstGeom prst="ellipse">
            <a:avLst/>
          </a:prstGeom>
          <a:solidFill>
            <a:srgbClr val="F4B183">
              <a:alpha val="30196"/>
            </a:srgbClr>
          </a:solidFill>
          <a:ln w="9525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Oval 2">
            <a:extLst>
              <a:ext uri="{FF2B5EF4-FFF2-40B4-BE49-F238E27FC236}">
                <a16:creationId xmlns:a16="http://schemas.microsoft.com/office/drawing/2014/main" id="{B442E3B5-E6BD-4F6B-A0B6-F456AA2F0D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6000" y="2632566"/>
            <a:ext cx="3240000" cy="2160000"/>
          </a:xfrm>
          <a:prstGeom prst="ellipse">
            <a:avLst/>
          </a:prstGeom>
          <a:solidFill>
            <a:srgbClr val="CC99FF">
              <a:alpha val="30196"/>
            </a:srgbClr>
          </a:solidFill>
          <a:ln w="9525">
            <a:solidFill>
              <a:srgbClr val="CC99FF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Oval 1">
            <a:extLst>
              <a:ext uri="{FF2B5EF4-FFF2-40B4-BE49-F238E27FC236}">
                <a16:creationId xmlns:a16="http://schemas.microsoft.com/office/drawing/2014/main" id="{833868F9-AF8E-45DB-B67A-C385556FB0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2975" y="2719651"/>
            <a:ext cx="3240000" cy="2160000"/>
          </a:xfrm>
          <a:prstGeom prst="ellipse">
            <a:avLst/>
          </a:prstGeom>
          <a:solidFill>
            <a:srgbClr val="8FAADC">
              <a:alpha val="30196"/>
            </a:srgbClr>
          </a:solidFill>
          <a:ln w="9525">
            <a:solidFill>
              <a:schemeClr val="accent1">
                <a:lumMod val="60000"/>
                <a:lumOff val="40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17861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142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Denise Vitoriano</dc:creator>
  <cp:lastModifiedBy>Denise Vitoriano</cp:lastModifiedBy>
  <cp:revision>5</cp:revision>
  <dcterms:created xsi:type="dcterms:W3CDTF">2022-05-23T02:07:13Z</dcterms:created>
  <dcterms:modified xsi:type="dcterms:W3CDTF">2022-06-05T22:47:35Z</dcterms:modified>
</cp:coreProperties>
</file>