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C8ADB"/>
    <a:srgbClr val="EB39EF"/>
    <a:srgbClr val="FDF5FC"/>
    <a:srgbClr val="2C3838"/>
    <a:srgbClr val="253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16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60E4A-B794-42E2-A9B5-11CD92D89D8A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5D6F3-5F6D-4204-B6D3-6CB29DEEB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3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26C25-A350-4062-BDA8-3DAE3262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0FFFA-1D8B-4A1E-AA16-F0168F2A1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DB830-E6B1-4610-B036-15705736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AE4A9-0DD2-4A5D-B54D-1069DEED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BD6D0-A087-4DF5-82BF-347EF7BB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3F89-7CEE-4FB6-A14B-18DA539B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3CE156-543A-4558-9F3E-AEF649E2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CB4CB-6235-46A8-8B47-8060145C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F2C0D-22F1-4ECA-A11D-0EE3D27F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DC8B4-E6C5-417F-AE99-64F06F69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2FB962-99A0-4019-9C3C-27D91A16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D22E96-7755-4746-B43D-6EA21D2C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75A1BC-D89B-48B2-83E3-75702FC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44D2D-7F09-441A-8A46-D9E54F1C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DB2AD-35A5-4DF8-B427-C279FEA8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9F66C-65B7-45DF-B754-E48CE785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DA50F-7D71-4617-912E-303C9A9D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1F480-0F1D-4BEC-9ED8-6254E8FE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75D4D-BD1F-4512-B24E-FEEFB422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7E4A8-55CD-4396-B442-4C99158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924CD-63DF-4C70-B499-FB5A5A5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39BE1-E511-4FC4-B255-5AB3C545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DFC72-05DC-4D4E-AE93-9CF2998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7B7AFF-7841-4F89-8374-0A0DC346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60741-3FA1-4581-B9A4-D2C2F50A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B7486-C24A-45FA-9A55-0507D2B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1C276-9B99-49D0-9456-68D289B5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A4274D-AD85-4238-990F-390DCB81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580D6-310F-4448-8D42-1E0B109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26D424-2676-487F-8B59-20C0404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62DF64-697C-49BA-BD0B-8910799D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5F405-B714-4F45-B5DE-240525D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3D307A-FEA4-49E3-A496-A750CCF2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BD130-5EC9-41A9-8FC5-5368B701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0FAD95-2B5E-4C52-936B-D5C2B47B1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1AFD72-2578-43F4-8999-81BE5E31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6646ED-A5A3-4AEE-9953-80E79A05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8B5DAD-A622-4696-8D40-FE6EC84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94580A-70B5-4F61-9A28-C0C51A05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75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B3C30-4C4C-4B12-852B-BB1A304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B3EC88-F75C-4D8E-8883-17E9D59E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023CF5-DD7B-4605-A708-0DB656F5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1579B4-DA70-4D7D-94A8-49B236A6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4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4D1C35-2E6E-4E48-93E4-AA3C20DF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477DD-B590-48D4-8753-F725E94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D90AB4-5C94-483E-8C4D-E273D3E9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6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31A9-A929-4BFE-83A7-ED4DD4EC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22C3F-1388-49DD-982E-13760462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9C438-3FAA-4F45-B215-950F0BEC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E1B97-B04B-460F-9718-A6F26E4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7731B-01FC-40EB-8B44-615FB380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FFA23-AA2C-48D7-9A54-9DBFB25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EC85-2B07-4DB2-89A3-66BA439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BB67B4-C75B-4AD1-BF8E-AF3784BB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4B238-839D-48A6-83BF-BBDEDA80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8BFF8B-0D58-4BF5-B58D-F7B10D7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96E1F-5891-4F3A-A3B5-185D28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46640-59E2-4943-BF8E-3520395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1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78ED2-F261-441D-BE2E-5E676787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9591C-8AE6-4EBC-AE55-27F8BC9D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748CF-9C62-46EF-8709-8AE10BF0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8FC4-439C-459B-8C48-FD2B66EF970C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A90A0-5C93-41A4-886D-CE097110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87224-3808-4EB0-9BBF-7938C214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5E21-A8A9-4E0C-B94C-B7B159395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257B2-93A9-49AB-A690-6BEE36CF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Montserrat" panose="00000500000000000000" pitchFamily="2" charset="0"/>
              </a:rPr>
              <a:t>Участники</a:t>
            </a:r>
          </a:p>
        </p:txBody>
      </p:sp>
      <p:pic>
        <p:nvPicPr>
          <p:cNvPr id="5" name="Рисунок 4" descr="Изображение выглядит как человек, внутренний, молодой,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C43870D-3537-4DF0-965D-72861A9C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89" y="1673792"/>
            <a:ext cx="2617334" cy="2617334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ловек, стена, одежда, женщ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1E12558-B691-487A-A692-8EDB9A43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77" y="1673792"/>
            <a:ext cx="2617334" cy="2617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8EAFAE-0F5F-4BEA-BFDE-2F18D26A4956}"/>
              </a:ext>
            </a:extLst>
          </p:cNvPr>
          <p:cNvSpPr txBox="1"/>
          <p:nvPr/>
        </p:nvSpPr>
        <p:spPr>
          <a:xfrm>
            <a:off x="471150" y="4584130"/>
            <a:ext cx="6110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Montserrat Bold" panose="00000800000000000000" pitchFamily="2" charset="0"/>
              </a:rPr>
              <a:t>Гридин Денис Владимирович</a:t>
            </a:r>
            <a:endParaRPr lang="en-US" sz="2000" dirty="0">
              <a:latin typeface="Montserrat Bold" panose="00000800000000000000" pitchFamily="2" charset="0"/>
            </a:endParaRPr>
          </a:p>
          <a:p>
            <a:pPr algn="ctr"/>
            <a:r>
              <a:rPr lang="ru-RU" sz="2000" dirty="0">
                <a:latin typeface="Montserrat" panose="00000500000000000000" pitchFamily="2" charset="0"/>
              </a:rPr>
              <a:t>Дизайн и создание макета сайта с последующей версткой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4F7AF-7BD0-47C7-9606-391A5285EB40}"/>
              </a:ext>
            </a:extLst>
          </p:cNvPr>
          <p:cNvSpPr txBox="1"/>
          <p:nvPr/>
        </p:nvSpPr>
        <p:spPr>
          <a:xfrm>
            <a:off x="5865587" y="4584129"/>
            <a:ext cx="611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Montserrat Bold" panose="00000800000000000000" pitchFamily="2" charset="0"/>
              </a:rPr>
              <a:t>Ботин</a:t>
            </a:r>
            <a:r>
              <a:rPr lang="ru-RU" sz="2000" dirty="0">
                <a:latin typeface="Montserrat Bold" panose="00000800000000000000" pitchFamily="2" charset="0"/>
              </a:rPr>
              <a:t> Михаил Александрович</a:t>
            </a:r>
            <a:endParaRPr lang="en-US" sz="2000" dirty="0">
              <a:latin typeface="Montserrat Bold" panose="00000800000000000000" pitchFamily="2" charset="0"/>
            </a:endParaRPr>
          </a:p>
          <a:p>
            <a:pPr algn="ctr"/>
            <a:r>
              <a:rPr lang="ru-RU" sz="2000" dirty="0">
                <a:latin typeface="Montserrat" panose="00000500000000000000" pitchFamily="2" charset="0"/>
              </a:rPr>
              <a:t>Дизайн, верстка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CCCEDA7-4DE6-4D39-8EA8-4CE1E4A04AAC}"/>
              </a:ext>
            </a:extLst>
          </p:cNvPr>
          <p:cNvSpPr/>
          <p:nvPr/>
        </p:nvSpPr>
        <p:spPr>
          <a:xfrm>
            <a:off x="11615492" y="6272012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9059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08C37-5F8A-4567-ADF5-2DC4A304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2766218"/>
            <a:ext cx="10648950" cy="1325563"/>
          </a:xfrm>
        </p:spPr>
        <p:txBody>
          <a:bodyPr/>
          <a:lstStyle/>
          <a:p>
            <a:pPr algn="ctr"/>
            <a:r>
              <a:rPr lang="ru-RU" dirty="0">
                <a:latin typeface="Montserrat "/>
              </a:rPr>
              <a:t>Техническая реализация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196B6-E55D-467E-9F5D-CB144D4D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7350" y="2810021"/>
            <a:ext cx="1237956" cy="1237956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17010DD8-FCF6-4610-B79B-A73DB407E26A}"/>
              </a:ext>
            </a:extLst>
          </p:cNvPr>
          <p:cNvSpPr/>
          <p:nvPr/>
        </p:nvSpPr>
        <p:spPr>
          <a:xfrm>
            <a:off x="11615492" y="6272012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62329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ÐÐ°ÑÑÐ¸Ð½ÐºÐ¸ Ð¿Ð¾ Ð·Ð°Ð¿ÑÐ¾ÑÑ css  svg">
            <a:extLst>
              <a:ext uri="{FF2B5EF4-FFF2-40B4-BE49-F238E27FC236}">
                <a16:creationId xmlns:a16="http://schemas.microsoft.com/office/drawing/2014/main" id="{F1648827-C78F-4C11-8949-54F1F31C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21" y="2647950"/>
            <a:ext cx="2007157" cy="27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html svg">
            <a:extLst>
              <a:ext uri="{FF2B5EF4-FFF2-40B4-BE49-F238E27FC236}">
                <a16:creationId xmlns:a16="http://schemas.microsoft.com/office/drawing/2014/main" id="{B9C699EF-4CDB-4F6E-8380-D543ABE7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2635250"/>
            <a:ext cx="2814320" cy="27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js svg">
            <a:extLst>
              <a:ext uri="{FF2B5EF4-FFF2-40B4-BE49-F238E27FC236}">
                <a16:creationId xmlns:a16="http://schemas.microsoft.com/office/drawing/2014/main" id="{B1F80AB7-2C0D-436E-8886-E0A801B9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2533650"/>
            <a:ext cx="223012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0E7C2-259E-4C66-B662-E62530E23ACA}"/>
              </a:ext>
            </a:extLst>
          </p:cNvPr>
          <p:cNvSpPr txBox="1"/>
          <p:nvPr/>
        </p:nvSpPr>
        <p:spPr>
          <a:xfrm>
            <a:off x="2162174" y="727065"/>
            <a:ext cx="7867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anose="00000500000000000000" pitchFamily="2" charset="0"/>
              </a:rPr>
              <a:t>ПРИМЕНЯЕМЫЕ ТЕХНОЛОГИИ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4AD62F5-10D7-49B4-9FF1-EBD75CE56F27}"/>
              </a:ext>
            </a:extLst>
          </p:cNvPr>
          <p:cNvSpPr/>
          <p:nvPr/>
        </p:nvSpPr>
        <p:spPr>
          <a:xfrm>
            <a:off x="11615492" y="6272012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669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5531C3-0E66-4F7E-AA69-5380DE73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952500"/>
            <a:ext cx="6035321" cy="4526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6C892-DB45-4B7B-96EC-99409D8A6F7C}"/>
              </a:ext>
            </a:extLst>
          </p:cNvPr>
          <p:cNvSpPr txBox="1"/>
          <p:nvPr/>
        </p:nvSpPr>
        <p:spPr>
          <a:xfrm>
            <a:off x="6349294" y="1646084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1C8ADB"/>
                </a:solidFill>
                <a:latin typeface="Montserrat "/>
              </a:rPr>
              <a:t>Статическим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"/>
              </a:rPr>
              <a:t>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принято называть сайт, большинство или все страницы которого являются статическими. Статической является гипертекстовая страница, которая целиком хранится на сервере и показывается посетителю в своем неизменном виде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785C07-344A-45EE-838D-1AAF72CB153E}"/>
              </a:ext>
            </a:extLst>
          </p:cNvPr>
          <p:cNvSpPr/>
          <p:nvPr/>
        </p:nvSpPr>
        <p:spPr>
          <a:xfrm>
            <a:off x="11170286" y="5771125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31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1780FF-FC7C-42D2-A999-4FF9ADAC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30" y="884091"/>
            <a:ext cx="3497384" cy="5398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5EFD20-FA91-427E-8614-98061C0CCE65}"/>
              </a:ext>
            </a:extLst>
          </p:cNvPr>
          <p:cNvSpPr txBox="1"/>
          <p:nvPr/>
        </p:nvSpPr>
        <p:spPr>
          <a:xfrm>
            <a:off x="1239921" y="1505898"/>
            <a:ext cx="5181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Montserrat Light" panose="00000400000000000000" pitchFamily="2" charset="0"/>
              </a:rPr>
              <a:t>Каждый </a:t>
            </a:r>
            <a:r>
              <a:rPr lang="ru-RU" sz="2200" dirty="0">
                <a:solidFill>
                  <a:srgbClr val="1C8ADB"/>
                </a:solidFill>
                <a:latin typeface="Montserrat" panose="00000500000000000000" pitchFamily="2" charset="0"/>
              </a:rPr>
              <a:t>третий</a:t>
            </a:r>
            <a:r>
              <a:rPr lang="ru-RU" sz="2200" dirty="0">
                <a:latin typeface="Montserrat Light" panose="00000400000000000000" pitchFamily="2" charset="0"/>
              </a:rPr>
              <a:t> посетитель сайтов — пользователь Интернета на мобильном устройстве. Такова официальная статистика. Ее признают и крупнейшие поисковые системы «Яндекс» и </a:t>
            </a:r>
            <a:r>
              <a:rPr lang="ru-RU" sz="2200" dirty="0" err="1">
                <a:latin typeface="Montserrat Light" panose="00000400000000000000" pitchFamily="2" charset="0"/>
              </a:rPr>
              <a:t>Google</a:t>
            </a:r>
            <a:r>
              <a:rPr lang="ru-RU" sz="2200" dirty="0">
                <a:latin typeface="Montserrat Light" panose="00000400000000000000" pitchFamily="2" charset="0"/>
              </a:rPr>
              <a:t>, которые с особой тщательностью приступили к проверке ресурсов на наличие версий, </a:t>
            </a:r>
            <a:r>
              <a:rPr lang="ru-RU" sz="2200" dirty="0">
                <a:solidFill>
                  <a:srgbClr val="1C8ADB"/>
                </a:solidFill>
                <a:latin typeface="Montserrat" panose="00000500000000000000" pitchFamily="2" charset="0"/>
              </a:rPr>
              <a:t>адаптированных</a:t>
            </a:r>
            <a:r>
              <a:rPr lang="ru-RU" sz="2200" dirty="0">
                <a:latin typeface="Montserrat Light" panose="00000400000000000000" pitchFamily="2" charset="0"/>
              </a:rPr>
              <a:t> под карманные девайсы.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10CBE9-43CD-42E0-BC12-3FB355309D06}"/>
              </a:ext>
            </a:extLst>
          </p:cNvPr>
          <p:cNvSpPr/>
          <p:nvPr/>
        </p:nvSpPr>
        <p:spPr>
          <a:xfrm>
            <a:off x="11170286" y="5771125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22610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E5D1677-E32D-458F-AE87-B53B8CB0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09" y="1772284"/>
            <a:ext cx="6479382" cy="4453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5903F-D227-4617-B1DA-21DD869248E2}"/>
              </a:ext>
            </a:extLst>
          </p:cNvPr>
          <p:cNvSpPr txBox="1"/>
          <p:nvPr/>
        </p:nvSpPr>
        <p:spPr>
          <a:xfrm>
            <a:off x="3810000" y="131061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1C8ADB"/>
                </a:solidFill>
                <a:latin typeface="Montserrat Light" panose="00000400000000000000" pitchFamily="2" charset="0"/>
              </a:rPr>
              <a:t>ГЛАВНАЯ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C586F-9A35-4E5E-B233-9D38848936F4}"/>
              </a:ext>
            </a:extLst>
          </p:cNvPr>
          <p:cNvSpPr txBox="1"/>
          <p:nvPr/>
        </p:nvSpPr>
        <p:spPr>
          <a:xfrm>
            <a:off x="7858506" y="3429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1C8ADB"/>
                </a:solidFill>
                <a:latin typeface="Montserrat Light" panose="00000400000000000000" pitchFamily="2" charset="0"/>
              </a:rPr>
              <a:t>О ТЕХНОЛОГИИ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9ADB7-7CE5-487F-A359-51B8C525DE6C}"/>
              </a:ext>
            </a:extLst>
          </p:cNvPr>
          <p:cNvSpPr txBox="1"/>
          <p:nvPr/>
        </p:nvSpPr>
        <p:spPr>
          <a:xfrm>
            <a:off x="-381000" y="343277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solidFill>
                  <a:srgbClr val="1C8ADB"/>
                </a:solidFill>
                <a:latin typeface="Montserrat Light" panose="00000400000000000000" pitchFamily="2" charset="0"/>
              </a:rPr>
              <a:t>КОНТАКТЫ</a:t>
            </a:r>
            <a:endParaRPr lang="ru-RU" sz="2400" dirty="0">
              <a:solidFill>
                <a:srgbClr val="1C8ADB"/>
              </a:solidFill>
              <a:latin typeface="Montserrat Light" panose="00000400000000000000" pitchFamily="2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C3C0D2F-D424-47A8-8AEE-BCE9F13FF46B}"/>
              </a:ext>
            </a:extLst>
          </p:cNvPr>
          <p:cNvSpPr/>
          <p:nvPr/>
        </p:nvSpPr>
        <p:spPr>
          <a:xfrm>
            <a:off x="11170286" y="5771125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6711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тена, внутренний, сту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1592E81-628A-4B8A-9931-D8D9FA49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177DFFB9-5D7E-45A4-A43E-D6218DAF10C1}"/>
              </a:ext>
            </a:extLst>
          </p:cNvPr>
          <p:cNvSpPr/>
          <p:nvPr/>
        </p:nvSpPr>
        <p:spPr>
          <a:xfrm>
            <a:off x="11615492" y="6272012"/>
            <a:ext cx="360608" cy="36060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4998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Montserrat</vt:lpstr>
      <vt:lpstr>Montserrat </vt:lpstr>
      <vt:lpstr>Montserrat Bold</vt:lpstr>
      <vt:lpstr>Montserrat Light</vt:lpstr>
      <vt:lpstr>Тема Office</vt:lpstr>
      <vt:lpstr>Участники</vt:lpstr>
      <vt:lpstr>Техническая реализация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14</cp:revision>
  <dcterms:created xsi:type="dcterms:W3CDTF">2018-05-05T16:32:34Z</dcterms:created>
  <dcterms:modified xsi:type="dcterms:W3CDTF">2018-05-10T22:12:44Z</dcterms:modified>
</cp:coreProperties>
</file>