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89" r:id="rId4"/>
    <p:sldId id="290" r:id="rId5"/>
    <p:sldId id="291" r:id="rId6"/>
    <p:sldId id="258" r:id="rId7"/>
    <p:sldId id="294" r:id="rId8"/>
    <p:sldId id="303" r:id="rId9"/>
    <p:sldId id="302" r:id="rId10"/>
    <p:sldId id="269" r:id="rId11"/>
    <p:sldId id="298" r:id="rId12"/>
    <p:sldId id="301" r:id="rId13"/>
    <p:sldId id="300" r:id="rId14"/>
    <p:sldId id="299" r:id="rId15"/>
    <p:sldId id="286" r:id="rId16"/>
    <p:sldId id="261" r:id="rId1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7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>
          <a:extLst>
            <a:ext uri="{FF2B5EF4-FFF2-40B4-BE49-F238E27FC236}">
              <a16:creationId xmlns:a16="http://schemas.microsoft.com/office/drawing/2014/main" id="{47B2AA23-3F38-532C-4C87-7048A4265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>
            <a:extLst>
              <a:ext uri="{FF2B5EF4-FFF2-40B4-BE49-F238E27FC236}">
                <a16:creationId xmlns:a16="http://schemas.microsoft.com/office/drawing/2014/main" id="{CBA991AC-0D8E-E4F5-6E36-FCD6F079B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>
            <a:extLst>
              <a:ext uri="{FF2B5EF4-FFF2-40B4-BE49-F238E27FC236}">
                <a16:creationId xmlns:a16="http://schemas.microsoft.com/office/drawing/2014/main" id="{FE63AA26-591C-1B19-FFD4-0D5A06F6C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3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F30E7F72-3F05-87A5-7C09-2EA615FA8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5C29B555-21EC-6C53-01D9-D0C377665D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1E701CF4-6501-6A51-031B-0132D1C989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6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76A569A6-C4DD-61C2-CA03-FB59B537A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8BF9D20F-9BBB-720C-EF9F-1D358B1E6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25106F2E-2AD5-44F1-D4F7-8698DDD55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220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AD4F0401-78E7-7330-FDCC-393A8FE11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E49D99E5-645A-1AC1-8B0C-1772B28E5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4365440D-5B2B-7D1D-F335-7DE504E50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08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>
          <a:extLst>
            <a:ext uri="{FF2B5EF4-FFF2-40B4-BE49-F238E27FC236}">
              <a16:creationId xmlns:a16="http://schemas.microsoft.com/office/drawing/2014/main" id="{9F9EF51C-8093-9341-49AB-652D04E4D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>
            <a:extLst>
              <a:ext uri="{FF2B5EF4-FFF2-40B4-BE49-F238E27FC236}">
                <a16:creationId xmlns:a16="http://schemas.microsoft.com/office/drawing/2014/main" id="{613CDB59-5877-17FB-AD9B-E9EEB6143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>
            <a:extLst>
              <a:ext uri="{FF2B5EF4-FFF2-40B4-BE49-F238E27FC236}">
                <a16:creationId xmlns:a16="http://schemas.microsoft.com/office/drawing/2014/main" id="{883C2064-67DF-D131-4935-8AF6DE07EB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50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>
          <a:extLst>
            <a:ext uri="{FF2B5EF4-FFF2-40B4-BE49-F238E27FC236}">
              <a16:creationId xmlns:a16="http://schemas.microsoft.com/office/drawing/2014/main" id="{05A96199-52D0-7B8F-96FF-A0464724B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>
            <a:extLst>
              <a:ext uri="{FF2B5EF4-FFF2-40B4-BE49-F238E27FC236}">
                <a16:creationId xmlns:a16="http://schemas.microsoft.com/office/drawing/2014/main" id="{B9D04200-0B9C-504A-C07F-570D5D348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>
            <a:extLst>
              <a:ext uri="{FF2B5EF4-FFF2-40B4-BE49-F238E27FC236}">
                <a16:creationId xmlns:a16="http://schemas.microsoft.com/office/drawing/2014/main" id="{DFC0CABE-2234-E1E9-19E5-D8E924F5A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5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827CC505-13D4-704D-C8A3-23B7CC58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5267FB01-2BDB-3181-4697-E210825F37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5BCD27F5-3DE4-A8BB-B0DD-A4488F3D9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4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>
          <a:extLst>
            <a:ext uri="{FF2B5EF4-FFF2-40B4-BE49-F238E27FC236}">
              <a16:creationId xmlns:a16="http://schemas.microsoft.com/office/drawing/2014/main" id="{CFA931C0-4280-6CD9-8080-A74C2F3B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>
            <a:extLst>
              <a:ext uri="{FF2B5EF4-FFF2-40B4-BE49-F238E27FC236}">
                <a16:creationId xmlns:a16="http://schemas.microsoft.com/office/drawing/2014/main" id="{F631A69C-CFB4-FC65-EFB1-1D50A75F78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>
            <a:extLst>
              <a:ext uri="{FF2B5EF4-FFF2-40B4-BE49-F238E27FC236}">
                <a16:creationId xmlns:a16="http://schemas.microsoft.com/office/drawing/2014/main" id="{92300302-DF1A-1574-F121-AA473ABBD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6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5346E42E-F124-B72F-BC6B-751B2179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C873B1DF-0371-2114-8524-546EE0570C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DCBB6724-9F58-88CB-6196-E413678A4E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01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853112A9-5775-16FB-F824-9E07D8358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0A9C29C9-2F25-B97C-4001-A7863C563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E24FD420-E170-F6E3-829D-735CB39B7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05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eanzc/telco-customer-churn-ibm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132907" y="768693"/>
            <a:ext cx="4268972" cy="264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CHURN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ANALYTICS FRAMEWORK FOR TELECOMMUNICATIONS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2A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Fira Sans Extra Condensed SemiBold"/>
              <a:sym typeface="Fira Sans Extra Condensed Semi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2A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Fira Sans Extra Condensed SemiBold"/>
                <a:sym typeface="Fira Sans Extra Condensed SemiBold"/>
              </a:rPr>
              <a:t>- Introduction to Machine Learning (CS484) </a:t>
            </a:r>
            <a:endParaRPr dirty="0">
              <a:solidFill>
                <a:srgbClr val="00002A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178981" y="3797765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Group No: 22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EF431A-2ED3-4FAB-B042-8360260F4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94457"/>
              </p:ext>
            </p:extLst>
          </p:nvPr>
        </p:nvGraphicFramePr>
        <p:xfrm>
          <a:off x="178982" y="4173279"/>
          <a:ext cx="3600892" cy="8973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371">
                  <a:extLst>
                    <a:ext uri="{9D8B030D-6E8A-4147-A177-3AD203B41FA5}">
                      <a16:colId xmlns:a16="http://schemas.microsoft.com/office/drawing/2014/main" val="1324651797"/>
                    </a:ext>
                  </a:extLst>
                </a:gridCol>
                <a:gridCol w="1346521">
                  <a:extLst>
                    <a:ext uri="{9D8B030D-6E8A-4147-A177-3AD203B41FA5}">
                      <a16:colId xmlns:a16="http://schemas.microsoft.com/office/drawing/2014/main" val="1780877950"/>
                    </a:ext>
                  </a:extLst>
                </a:gridCol>
              </a:tblGrid>
              <a:tr h="299119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Team Member Name</a:t>
                      </a:r>
                      <a:endParaRPr lang="en-IN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CWID</a:t>
                      </a:r>
                      <a:endParaRPr lang="en-IN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155299"/>
                  </a:ext>
                </a:extLst>
              </a:tr>
              <a:tr h="29911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Denish Dalsukhbhai Asodariya</a:t>
                      </a:r>
                      <a:endParaRPr lang="en-IN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A20525465</a:t>
                      </a:r>
                      <a:endParaRPr lang="en-IN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648531"/>
                  </a:ext>
                </a:extLst>
              </a:tr>
              <a:tr h="29911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Prince Jayantbhai Rajodiya</a:t>
                      </a:r>
                      <a:endParaRPr lang="en-IN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A20536409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8207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/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MODELING: WHY THESE MODELS?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43747-124D-915B-75E7-3D4C5B6A62C6}"/>
              </a:ext>
            </a:extLst>
          </p:cNvPr>
          <p:cNvSpPr txBox="1"/>
          <p:nvPr/>
        </p:nvSpPr>
        <p:spPr>
          <a:xfrm>
            <a:off x="372140" y="1015409"/>
            <a:ext cx="846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FFA66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Logistic Regression</a:t>
            </a:r>
          </a:p>
          <a:p>
            <a:pPr marL="285750" lvl="3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 simple and interpretable model ideal for binary classification problems such as churn prediction.  </a:t>
            </a:r>
          </a:p>
          <a:p>
            <a:pPr marL="2857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Offers probabilistic outputs, aiding in risk assessment and decision-making.</a:t>
            </a:r>
          </a:p>
          <a:p>
            <a:pPr lvl="2"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  <a:p>
            <a:pPr algn="just"/>
            <a:r>
              <a:rPr lang="en-IN" b="1" dirty="0">
                <a:solidFill>
                  <a:srgbClr val="222831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Random Forest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An ensemble learning algorithm that combines multiple decision trees for robust predictions.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Effectively handles complex non-linear relationships and reduces overfitting.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Provides feature importance scores to identify key factors driving churn.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  <a:p>
            <a:pPr algn="just"/>
            <a:r>
              <a:rPr lang="en-IN" b="1" dirty="0">
                <a:solidFill>
                  <a:srgbClr val="222831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XGBoost</a:t>
            </a:r>
          </a:p>
          <a:p>
            <a:pPr marL="285750" lvl="8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 powerful and efficient gradient-boosting algorithm suitable for churn prediction.  </a:t>
            </a:r>
          </a:p>
          <a:p>
            <a:pPr marL="285750" lvl="7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Excels in handling large datasets and improving accuracy through advanced optimization techniques.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Supports feature importance evaluation for better insights into customer behavior.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Ensemble Models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: Used to compare performances and improve predictions. 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Model Comparison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: Conducted to determine the best model based on evaluation metrics.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>
          <a:extLst>
            <a:ext uri="{FF2B5EF4-FFF2-40B4-BE49-F238E27FC236}">
              <a16:creationId xmlns:a16="http://schemas.microsoft.com/office/drawing/2014/main" id="{1C7445BC-BE07-9E78-FAEB-67D34351F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558;p19">
            <a:extLst>
              <a:ext uri="{FF2B5EF4-FFF2-40B4-BE49-F238E27FC236}">
                <a16:creationId xmlns:a16="http://schemas.microsoft.com/office/drawing/2014/main" id="{957A62C2-8530-407F-446C-5C155CDEFABD}"/>
              </a:ext>
            </a:extLst>
          </p:cNvPr>
          <p:cNvGrpSpPr/>
          <p:nvPr/>
        </p:nvGrpSpPr>
        <p:grpSpPr>
          <a:xfrm>
            <a:off x="2830657" y="1324001"/>
            <a:ext cx="3496980" cy="3381105"/>
            <a:chOff x="2205550" y="1416550"/>
            <a:chExt cx="3190675" cy="3084950"/>
          </a:xfrm>
        </p:grpSpPr>
        <p:sp>
          <p:nvSpPr>
            <p:cNvPr id="1559" name="Google Shape;1559;p19">
              <a:extLst>
                <a:ext uri="{FF2B5EF4-FFF2-40B4-BE49-F238E27FC236}">
                  <a16:creationId xmlns:a16="http://schemas.microsoft.com/office/drawing/2014/main" id="{E4DFA956-04E4-3370-6672-F401B9A05EA7}"/>
                </a:ext>
              </a:extLst>
            </p:cNvPr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0" name="Google Shape;1560;p19">
              <a:extLst>
                <a:ext uri="{FF2B5EF4-FFF2-40B4-BE49-F238E27FC236}">
                  <a16:creationId xmlns:a16="http://schemas.microsoft.com/office/drawing/2014/main" id="{96158D77-D7E8-2A4D-998D-C03136421FFB}"/>
                </a:ext>
              </a:extLst>
            </p:cNvPr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1" name="Google Shape;1561;p19">
              <a:extLst>
                <a:ext uri="{FF2B5EF4-FFF2-40B4-BE49-F238E27FC236}">
                  <a16:creationId xmlns:a16="http://schemas.microsoft.com/office/drawing/2014/main" id="{701EAE29-6F82-0EB6-9BC7-36F3AF090A06}"/>
                </a:ext>
              </a:extLst>
            </p:cNvPr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2" name="Google Shape;1562;p19">
              <a:extLst>
                <a:ext uri="{FF2B5EF4-FFF2-40B4-BE49-F238E27FC236}">
                  <a16:creationId xmlns:a16="http://schemas.microsoft.com/office/drawing/2014/main" id="{21860677-5156-674D-90B4-27CD24C63472}"/>
                </a:ext>
              </a:extLst>
            </p:cNvPr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3" name="Google Shape;1563;p19">
              <a:extLst>
                <a:ext uri="{FF2B5EF4-FFF2-40B4-BE49-F238E27FC236}">
                  <a16:creationId xmlns:a16="http://schemas.microsoft.com/office/drawing/2014/main" id="{0B8597E1-3D66-80EA-FB66-DD5466429E91}"/>
                </a:ext>
              </a:extLst>
            </p:cNvPr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4" name="Google Shape;1564;p19">
              <a:extLst>
                <a:ext uri="{FF2B5EF4-FFF2-40B4-BE49-F238E27FC236}">
                  <a16:creationId xmlns:a16="http://schemas.microsoft.com/office/drawing/2014/main" id="{2D61EB23-969A-57ED-13F0-07D4A61ECE00}"/>
                </a:ext>
              </a:extLst>
            </p:cNvPr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5" name="Google Shape;1565;p19">
              <a:extLst>
                <a:ext uri="{FF2B5EF4-FFF2-40B4-BE49-F238E27FC236}">
                  <a16:creationId xmlns:a16="http://schemas.microsoft.com/office/drawing/2014/main" id="{09FAEC58-0E05-52F3-66CB-AD82A282AD89}"/>
                </a:ext>
              </a:extLst>
            </p:cNvPr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6" name="Google Shape;1566;p19">
              <a:extLst>
                <a:ext uri="{FF2B5EF4-FFF2-40B4-BE49-F238E27FC236}">
                  <a16:creationId xmlns:a16="http://schemas.microsoft.com/office/drawing/2014/main" id="{4CF0C8AE-D43F-A1D1-589D-84FBE016088A}"/>
                </a:ext>
              </a:extLst>
            </p:cNvPr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7" name="Google Shape;1567;p19">
              <a:extLst>
                <a:ext uri="{FF2B5EF4-FFF2-40B4-BE49-F238E27FC236}">
                  <a16:creationId xmlns:a16="http://schemas.microsoft.com/office/drawing/2014/main" id="{C790B230-DA33-3EB7-A9AA-4AB5B5060357}"/>
                </a:ext>
              </a:extLst>
            </p:cNvPr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8" name="Google Shape;1568;p19">
              <a:extLst>
                <a:ext uri="{FF2B5EF4-FFF2-40B4-BE49-F238E27FC236}">
                  <a16:creationId xmlns:a16="http://schemas.microsoft.com/office/drawing/2014/main" id="{0A08A00F-D891-87FC-9474-4E4BE937B3EF}"/>
                </a:ext>
              </a:extLst>
            </p:cNvPr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9" name="Google Shape;1569;p19">
              <a:extLst>
                <a:ext uri="{FF2B5EF4-FFF2-40B4-BE49-F238E27FC236}">
                  <a16:creationId xmlns:a16="http://schemas.microsoft.com/office/drawing/2014/main" id="{AA124D75-29A9-BAF0-179F-21C14D911B24}"/>
                </a:ext>
              </a:extLst>
            </p:cNvPr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0" name="Google Shape;1570;p19">
              <a:extLst>
                <a:ext uri="{FF2B5EF4-FFF2-40B4-BE49-F238E27FC236}">
                  <a16:creationId xmlns:a16="http://schemas.microsoft.com/office/drawing/2014/main" id="{FFBEAE78-2FE1-D210-A88A-7942F7934414}"/>
                </a:ext>
              </a:extLst>
            </p:cNvPr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1" name="Google Shape;1571;p19">
              <a:extLst>
                <a:ext uri="{FF2B5EF4-FFF2-40B4-BE49-F238E27FC236}">
                  <a16:creationId xmlns:a16="http://schemas.microsoft.com/office/drawing/2014/main" id="{FE928561-92F5-2DE8-514C-6C607DB21127}"/>
                </a:ext>
              </a:extLst>
            </p:cNvPr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2" name="Google Shape;1572;p19">
              <a:extLst>
                <a:ext uri="{FF2B5EF4-FFF2-40B4-BE49-F238E27FC236}">
                  <a16:creationId xmlns:a16="http://schemas.microsoft.com/office/drawing/2014/main" id="{DCF947FB-C627-EF94-A225-3BAD8B3DD5AF}"/>
                </a:ext>
              </a:extLst>
            </p:cNvPr>
            <p:cNvSpPr/>
            <p:nvPr/>
          </p:nvSpPr>
          <p:spPr>
            <a:xfrm>
              <a:off x="4570450" y="2031675"/>
              <a:ext cx="825775" cy="117782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3" name="Google Shape;1573;p19">
              <a:extLst>
                <a:ext uri="{FF2B5EF4-FFF2-40B4-BE49-F238E27FC236}">
                  <a16:creationId xmlns:a16="http://schemas.microsoft.com/office/drawing/2014/main" id="{C26BCBAF-5E85-D44D-A3DC-C9848C9F2631}"/>
                </a:ext>
              </a:extLst>
            </p:cNvPr>
            <p:cNvSpPr/>
            <p:nvPr/>
          </p:nvSpPr>
          <p:spPr>
            <a:xfrm>
              <a:off x="4475425" y="2340075"/>
              <a:ext cx="394325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4" name="Google Shape;1574;p19">
              <a:extLst>
                <a:ext uri="{FF2B5EF4-FFF2-40B4-BE49-F238E27FC236}">
                  <a16:creationId xmlns:a16="http://schemas.microsoft.com/office/drawing/2014/main" id="{25AE16DD-DA3D-3741-BAEE-85D54DD8139C}"/>
                </a:ext>
              </a:extLst>
            </p:cNvPr>
            <p:cNvSpPr/>
            <p:nvPr/>
          </p:nvSpPr>
          <p:spPr>
            <a:xfrm>
              <a:off x="4247425" y="3125475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5" name="Google Shape;1575;p19">
              <a:extLst>
                <a:ext uri="{FF2B5EF4-FFF2-40B4-BE49-F238E27FC236}">
                  <a16:creationId xmlns:a16="http://schemas.microsoft.com/office/drawing/2014/main" id="{D1ED1B56-639F-9D0E-DDF5-BCD5D6A53D91}"/>
                </a:ext>
              </a:extLst>
            </p:cNvPr>
            <p:cNvSpPr/>
            <p:nvPr/>
          </p:nvSpPr>
          <p:spPr>
            <a:xfrm>
              <a:off x="4299675" y="3155550"/>
              <a:ext cx="1016600" cy="1116075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6" name="Google Shape;1576;p19">
              <a:extLst>
                <a:ext uri="{FF2B5EF4-FFF2-40B4-BE49-F238E27FC236}">
                  <a16:creationId xmlns:a16="http://schemas.microsoft.com/office/drawing/2014/main" id="{CD4DD8D1-9BFB-9995-EBE6-9D52D5D8EAAB}"/>
                </a:ext>
              </a:extLst>
            </p:cNvPr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7" name="Google Shape;1577;p19">
              <a:extLst>
                <a:ext uri="{FF2B5EF4-FFF2-40B4-BE49-F238E27FC236}">
                  <a16:creationId xmlns:a16="http://schemas.microsoft.com/office/drawing/2014/main" id="{6E2DF343-BD13-6471-6D29-21438E63D6BD}"/>
                </a:ext>
              </a:extLst>
            </p:cNvPr>
            <p:cNvSpPr/>
            <p:nvPr/>
          </p:nvSpPr>
          <p:spPr>
            <a:xfrm>
              <a:off x="3405800" y="2900625"/>
              <a:ext cx="781475" cy="1600875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8" name="Google Shape;1578;p19">
              <a:extLst>
                <a:ext uri="{FF2B5EF4-FFF2-40B4-BE49-F238E27FC236}">
                  <a16:creationId xmlns:a16="http://schemas.microsoft.com/office/drawing/2014/main" id="{03D9145C-474C-8E49-D0B1-1C39E5958A08}"/>
                </a:ext>
              </a:extLst>
            </p:cNvPr>
            <p:cNvSpPr/>
            <p:nvPr/>
          </p:nvSpPr>
          <p:spPr>
            <a:xfrm>
              <a:off x="3441450" y="2948125"/>
              <a:ext cx="709400" cy="1497975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9" name="Google Shape;1579;p19">
              <a:extLst>
                <a:ext uri="{FF2B5EF4-FFF2-40B4-BE49-F238E27FC236}">
                  <a16:creationId xmlns:a16="http://schemas.microsoft.com/office/drawing/2014/main" id="{3952290D-6A15-0C7A-8714-B4DA590291F7}"/>
                </a:ext>
              </a:extLst>
            </p:cNvPr>
            <p:cNvSpPr/>
            <p:nvPr/>
          </p:nvSpPr>
          <p:spPr>
            <a:xfrm>
              <a:off x="3569700" y="3242650"/>
              <a:ext cx="23775" cy="29325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0" name="Google Shape;1580;p19">
              <a:extLst>
                <a:ext uri="{FF2B5EF4-FFF2-40B4-BE49-F238E27FC236}">
                  <a16:creationId xmlns:a16="http://schemas.microsoft.com/office/drawing/2014/main" id="{A3266DE4-FABB-3D36-90E8-666A08F40A6C}"/>
                </a:ext>
              </a:extLst>
            </p:cNvPr>
            <p:cNvSpPr/>
            <p:nvPr/>
          </p:nvSpPr>
          <p:spPr>
            <a:xfrm>
              <a:off x="3593450" y="3249775"/>
              <a:ext cx="21400" cy="2220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1" name="Google Shape;1581;p19">
              <a:extLst>
                <a:ext uri="{FF2B5EF4-FFF2-40B4-BE49-F238E27FC236}">
                  <a16:creationId xmlns:a16="http://schemas.microsoft.com/office/drawing/2014/main" id="{606B8F90-9A27-AEC0-3573-ABDA580D262F}"/>
                </a:ext>
              </a:extLst>
            </p:cNvPr>
            <p:cNvSpPr/>
            <p:nvPr/>
          </p:nvSpPr>
          <p:spPr>
            <a:xfrm>
              <a:off x="3617200" y="3249775"/>
              <a:ext cx="20600" cy="22200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2" name="Google Shape;1582;p19">
              <a:extLst>
                <a:ext uri="{FF2B5EF4-FFF2-40B4-BE49-F238E27FC236}">
                  <a16:creationId xmlns:a16="http://schemas.microsoft.com/office/drawing/2014/main" id="{986E3415-5E61-0800-7112-FD504D5E5E83}"/>
                </a:ext>
              </a:extLst>
            </p:cNvPr>
            <p:cNvSpPr/>
            <p:nvPr/>
          </p:nvSpPr>
          <p:spPr>
            <a:xfrm>
              <a:off x="3639375" y="3245025"/>
              <a:ext cx="15075" cy="26950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3" name="Google Shape;1583;p19">
              <a:extLst>
                <a:ext uri="{FF2B5EF4-FFF2-40B4-BE49-F238E27FC236}">
                  <a16:creationId xmlns:a16="http://schemas.microsoft.com/office/drawing/2014/main" id="{E5E4C527-66CE-D75B-F91A-D6208E24DD6C}"/>
                </a:ext>
              </a:extLst>
            </p:cNvPr>
            <p:cNvSpPr/>
            <p:nvPr/>
          </p:nvSpPr>
          <p:spPr>
            <a:xfrm>
              <a:off x="3526150" y="33946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4" name="Google Shape;1584;p19">
              <a:extLst>
                <a:ext uri="{FF2B5EF4-FFF2-40B4-BE49-F238E27FC236}">
                  <a16:creationId xmlns:a16="http://schemas.microsoft.com/office/drawing/2014/main" id="{D5E5FAD6-2379-576E-A801-756AD2245A97}"/>
                </a:ext>
              </a:extLst>
            </p:cNvPr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5" name="Google Shape;1585;p19">
              <a:extLst>
                <a:ext uri="{FF2B5EF4-FFF2-40B4-BE49-F238E27FC236}">
                  <a16:creationId xmlns:a16="http://schemas.microsoft.com/office/drawing/2014/main" id="{43D48099-E282-2D54-2369-5FCF167969E8}"/>
                </a:ext>
              </a:extLst>
            </p:cNvPr>
            <p:cNvSpPr/>
            <p:nvPr/>
          </p:nvSpPr>
          <p:spPr>
            <a:xfrm>
              <a:off x="3526150" y="38174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6" name="Google Shape;1586;p19">
              <a:extLst>
                <a:ext uri="{FF2B5EF4-FFF2-40B4-BE49-F238E27FC236}">
                  <a16:creationId xmlns:a16="http://schemas.microsoft.com/office/drawing/2014/main" id="{26A01223-3332-E91E-125D-E9BFA54F6436}"/>
                </a:ext>
              </a:extLst>
            </p:cNvPr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7" name="Google Shape;1587;p19">
              <a:extLst>
                <a:ext uri="{FF2B5EF4-FFF2-40B4-BE49-F238E27FC236}">
                  <a16:creationId xmlns:a16="http://schemas.microsoft.com/office/drawing/2014/main" id="{687A7A03-71D1-5B98-F620-69100386DCA5}"/>
                </a:ext>
              </a:extLst>
            </p:cNvPr>
            <p:cNvSpPr/>
            <p:nvPr/>
          </p:nvSpPr>
          <p:spPr>
            <a:xfrm>
              <a:off x="3526150" y="42394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8" name="Google Shape;1588;p19">
              <a:extLst>
                <a:ext uri="{FF2B5EF4-FFF2-40B4-BE49-F238E27FC236}">
                  <a16:creationId xmlns:a16="http://schemas.microsoft.com/office/drawing/2014/main" id="{89D63964-A3A7-A0DE-FDAD-D91C8DD7EFF2}"/>
                </a:ext>
              </a:extLst>
            </p:cNvPr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9" name="Google Shape;1589;p19">
              <a:extLst>
                <a:ext uri="{FF2B5EF4-FFF2-40B4-BE49-F238E27FC236}">
                  <a16:creationId xmlns:a16="http://schemas.microsoft.com/office/drawing/2014/main" id="{B386BA3E-1809-912A-EB25-22C8BE408971}"/>
                </a:ext>
              </a:extLst>
            </p:cNvPr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0" name="Google Shape;1590;p19">
              <a:extLst>
                <a:ext uri="{FF2B5EF4-FFF2-40B4-BE49-F238E27FC236}">
                  <a16:creationId xmlns:a16="http://schemas.microsoft.com/office/drawing/2014/main" id="{641CCBFA-3EFD-F292-3B23-BFA417520EA2}"/>
                </a:ext>
              </a:extLst>
            </p:cNvPr>
            <p:cNvSpPr/>
            <p:nvPr/>
          </p:nvSpPr>
          <p:spPr>
            <a:xfrm>
              <a:off x="3708250" y="34089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1" name="Google Shape;1591;p19">
              <a:extLst>
                <a:ext uri="{FF2B5EF4-FFF2-40B4-BE49-F238E27FC236}">
                  <a16:creationId xmlns:a16="http://schemas.microsoft.com/office/drawing/2014/main" id="{2D6DACDE-C00D-15E8-7B07-830705062734}"/>
                </a:ext>
              </a:extLst>
            </p:cNvPr>
            <p:cNvSpPr/>
            <p:nvPr/>
          </p:nvSpPr>
          <p:spPr>
            <a:xfrm>
              <a:off x="3708250" y="35007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2" name="Google Shape;1592;p19">
              <a:extLst>
                <a:ext uri="{FF2B5EF4-FFF2-40B4-BE49-F238E27FC236}">
                  <a16:creationId xmlns:a16="http://schemas.microsoft.com/office/drawing/2014/main" id="{4BD56D68-568F-5754-85B0-F00216980950}"/>
                </a:ext>
              </a:extLst>
            </p:cNvPr>
            <p:cNvSpPr/>
            <p:nvPr/>
          </p:nvSpPr>
          <p:spPr>
            <a:xfrm>
              <a:off x="3708250" y="3447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3" name="Google Shape;1593;p19">
              <a:extLst>
                <a:ext uri="{FF2B5EF4-FFF2-40B4-BE49-F238E27FC236}">
                  <a16:creationId xmlns:a16="http://schemas.microsoft.com/office/drawing/2014/main" id="{EB1BD87D-7ED2-9687-88D4-875B130F05B3}"/>
                </a:ext>
              </a:extLst>
            </p:cNvPr>
            <p:cNvSpPr/>
            <p:nvPr/>
          </p:nvSpPr>
          <p:spPr>
            <a:xfrm>
              <a:off x="3708250" y="347542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4" name="Google Shape;1594;p19">
              <a:extLst>
                <a:ext uri="{FF2B5EF4-FFF2-40B4-BE49-F238E27FC236}">
                  <a16:creationId xmlns:a16="http://schemas.microsoft.com/office/drawing/2014/main" id="{18B75C06-4D87-25B9-1297-73A1A49F82D7}"/>
                </a:ext>
              </a:extLst>
            </p:cNvPr>
            <p:cNvSpPr/>
            <p:nvPr/>
          </p:nvSpPr>
          <p:spPr>
            <a:xfrm>
              <a:off x="3708250" y="36203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5" name="Google Shape;1595;p19">
              <a:extLst>
                <a:ext uri="{FF2B5EF4-FFF2-40B4-BE49-F238E27FC236}">
                  <a16:creationId xmlns:a16="http://schemas.microsoft.com/office/drawing/2014/main" id="{4C18141E-2E99-37C5-D8C7-0667CE98B2FB}"/>
                </a:ext>
              </a:extLst>
            </p:cNvPr>
            <p:cNvSpPr/>
            <p:nvPr/>
          </p:nvSpPr>
          <p:spPr>
            <a:xfrm>
              <a:off x="3708250" y="37121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6" name="Google Shape;1596;p19">
              <a:extLst>
                <a:ext uri="{FF2B5EF4-FFF2-40B4-BE49-F238E27FC236}">
                  <a16:creationId xmlns:a16="http://schemas.microsoft.com/office/drawing/2014/main" id="{18F07A6E-7740-41C2-EB05-5DC4E8D9861F}"/>
                </a:ext>
              </a:extLst>
            </p:cNvPr>
            <p:cNvSpPr/>
            <p:nvPr/>
          </p:nvSpPr>
          <p:spPr>
            <a:xfrm>
              <a:off x="3708250" y="36591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7" name="Google Shape;1597;p19">
              <a:extLst>
                <a:ext uri="{FF2B5EF4-FFF2-40B4-BE49-F238E27FC236}">
                  <a16:creationId xmlns:a16="http://schemas.microsoft.com/office/drawing/2014/main" id="{8C534F5D-C3BE-59A6-5DB1-EFE1036DA7AB}"/>
                </a:ext>
              </a:extLst>
            </p:cNvPr>
            <p:cNvSpPr/>
            <p:nvPr/>
          </p:nvSpPr>
          <p:spPr>
            <a:xfrm>
              <a:off x="3708250" y="3686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8" name="Google Shape;1598;p19">
              <a:extLst>
                <a:ext uri="{FF2B5EF4-FFF2-40B4-BE49-F238E27FC236}">
                  <a16:creationId xmlns:a16="http://schemas.microsoft.com/office/drawing/2014/main" id="{4CCB11D4-4E1F-253A-3BCA-0CCB34717BDC}"/>
                </a:ext>
              </a:extLst>
            </p:cNvPr>
            <p:cNvSpPr/>
            <p:nvPr/>
          </p:nvSpPr>
          <p:spPr>
            <a:xfrm>
              <a:off x="3708250" y="3830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9" name="Google Shape;1599;p19">
              <a:extLst>
                <a:ext uri="{FF2B5EF4-FFF2-40B4-BE49-F238E27FC236}">
                  <a16:creationId xmlns:a16="http://schemas.microsoft.com/office/drawing/2014/main" id="{821F11AE-B745-5351-D40A-72F4565825EA}"/>
                </a:ext>
              </a:extLst>
            </p:cNvPr>
            <p:cNvSpPr/>
            <p:nvPr/>
          </p:nvSpPr>
          <p:spPr>
            <a:xfrm>
              <a:off x="3708250" y="39227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0" name="Google Shape;1600;p19">
              <a:extLst>
                <a:ext uri="{FF2B5EF4-FFF2-40B4-BE49-F238E27FC236}">
                  <a16:creationId xmlns:a16="http://schemas.microsoft.com/office/drawing/2014/main" id="{28D0188D-6F2A-257D-AA30-3F348947F86A}"/>
                </a:ext>
              </a:extLst>
            </p:cNvPr>
            <p:cNvSpPr/>
            <p:nvPr/>
          </p:nvSpPr>
          <p:spPr>
            <a:xfrm>
              <a:off x="3708250" y="3869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1" name="Google Shape;1601;p19">
              <a:extLst>
                <a:ext uri="{FF2B5EF4-FFF2-40B4-BE49-F238E27FC236}">
                  <a16:creationId xmlns:a16="http://schemas.microsoft.com/office/drawing/2014/main" id="{5477815F-DCFF-DEE1-F7BB-73877D87A0AD}"/>
                </a:ext>
              </a:extLst>
            </p:cNvPr>
            <p:cNvSpPr/>
            <p:nvPr/>
          </p:nvSpPr>
          <p:spPr>
            <a:xfrm>
              <a:off x="3708250" y="38974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2" name="Google Shape;1602;p19">
              <a:extLst>
                <a:ext uri="{FF2B5EF4-FFF2-40B4-BE49-F238E27FC236}">
                  <a16:creationId xmlns:a16="http://schemas.microsoft.com/office/drawing/2014/main" id="{66CBA7D3-78E9-5BCF-7B03-2816BB0D4A49}"/>
                </a:ext>
              </a:extLst>
            </p:cNvPr>
            <p:cNvSpPr/>
            <p:nvPr/>
          </p:nvSpPr>
          <p:spPr>
            <a:xfrm>
              <a:off x="3708250" y="40415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3" name="Google Shape;1603;p19">
              <a:extLst>
                <a:ext uri="{FF2B5EF4-FFF2-40B4-BE49-F238E27FC236}">
                  <a16:creationId xmlns:a16="http://schemas.microsoft.com/office/drawing/2014/main" id="{15A98D39-D359-C8AB-7646-193516E23EC4}"/>
                </a:ext>
              </a:extLst>
            </p:cNvPr>
            <p:cNvSpPr/>
            <p:nvPr/>
          </p:nvSpPr>
          <p:spPr>
            <a:xfrm>
              <a:off x="3708250" y="41341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4" name="Google Shape;1604;p19">
              <a:extLst>
                <a:ext uri="{FF2B5EF4-FFF2-40B4-BE49-F238E27FC236}">
                  <a16:creationId xmlns:a16="http://schemas.microsoft.com/office/drawing/2014/main" id="{DF904CE6-EDBA-E915-A8FC-18BCFF992E05}"/>
                </a:ext>
              </a:extLst>
            </p:cNvPr>
            <p:cNvSpPr/>
            <p:nvPr/>
          </p:nvSpPr>
          <p:spPr>
            <a:xfrm>
              <a:off x="3708250" y="40810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5" name="Google Shape;1605;p19">
              <a:extLst>
                <a:ext uri="{FF2B5EF4-FFF2-40B4-BE49-F238E27FC236}">
                  <a16:creationId xmlns:a16="http://schemas.microsoft.com/office/drawing/2014/main" id="{FD9DAF3E-5F21-13E0-32C5-A23710F0B455}"/>
                </a:ext>
              </a:extLst>
            </p:cNvPr>
            <p:cNvSpPr/>
            <p:nvPr/>
          </p:nvSpPr>
          <p:spPr>
            <a:xfrm>
              <a:off x="3708250" y="4108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6" name="Google Shape;1606;p19">
              <a:extLst>
                <a:ext uri="{FF2B5EF4-FFF2-40B4-BE49-F238E27FC236}">
                  <a16:creationId xmlns:a16="http://schemas.microsoft.com/office/drawing/2014/main" id="{E9A0F1DA-DC33-DE2F-1F10-0E969EC016E8}"/>
                </a:ext>
              </a:extLst>
            </p:cNvPr>
            <p:cNvSpPr/>
            <p:nvPr/>
          </p:nvSpPr>
          <p:spPr>
            <a:xfrm>
              <a:off x="3708250" y="4252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7" name="Google Shape;1607;p19">
              <a:extLst>
                <a:ext uri="{FF2B5EF4-FFF2-40B4-BE49-F238E27FC236}">
                  <a16:creationId xmlns:a16="http://schemas.microsoft.com/office/drawing/2014/main" id="{F540B908-3F72-3AAB-BCEC-5DC6A026BA32}"/>
                </a:ext>
              </a:extLst>
            </p:cNvPr>
            <p:cNvSpPr/>
            <p:nvPr/>
          </p:nvSpPr>
          <p:spPr>
            <a:xfrm>
              <a:off x="3708250" y="43439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8" name="Google Shape;1608;p19">
              <a:extLst>
                <a:ext uri="{FF2B5EF4-FFF2-40B4-BE49-F238E27FC236}">
                  <a16:creationId xmlns:a16="http://schemas.microsoft.com/office/drawing/2014/main" id="{ED1FC8CA-D817-0FE6-0935-D7B8EC1A15B5}"/>
                </a:ext>
              </a:extLst>
            </p:cNvPr>
            <p:cNvSpPr/>
            <p:nvPr/>
          </p:nvSpPr>
          <p:spPr>
            <a:xfrm>
              <a:off x="3708250" y="42916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9" name="Google Shape;1609;p19">
              <a:extLst>
                <a:ext uri="{FF2B5EF4-FFF2-40B4-BE49-F238E27FC236}">
                  <a16:creationId xmlns:a16="http://schemas.microsoft.com/office/drawing/2014/main" id="{93D0859C-8105-AA26-A593-56BD4C45248A}"/>
                </a:ext>
              </a:extLst>
            </p:cNvPr>
            <p:cNvSpPr/>
            <p:nvPr/>
          </p:nvSpPr>
          <p:spPr>
            <a:xfrm>
              <a:off x="3708250" y="43186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0" name="Google Shape;1610;p19">
              <a:extLst>
                <a:ext uri="{FF2B5EF4-FFF2-40B4-BE49-F238E27FC236}">
                  <a16:creationId xmlns:a16="http://schemas.microsoft.com/office/drawing/2014/main" id="{C7756EE4-91E8-2460-2C89-AEAB544F460C}"/>
                </a:ext>
              </a:extLst>
            </p:cNvPr>
            <p:cNvSpPr/>
            <p:nvPr/>
          </p:nvSpPr>
          <p:spPr>
            <a:xfrm>
              <a:off x="4022575" y="3070850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1" name="Google Shape;1611;p19">
              <a:extLst>
                <a:ext uri="{FF2B5EF4-FFF2-40B4-BE49-F238E27FC236}">
                  <a16:creationId xmlns:a16="http://schemas.microsoft.com/office/drawing/2014/main" id="{0DAEEAA9-8A54-4E16-CF42-D9EC3C0D8B17}"/>
                </a:ext>
              </a:extLst>
            </p:cNvPr>
            <p:cNvSpPr/>
            <p:nvPr/>
          </p:nvSpPr>
          <p:spPr>
            <a:xfrm>
              <a:off x="4022575" y="308667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2" name="Google Shape;1612;p19">
              <a:extLst>
                <a:ext uri="{FF2B5EF4-FFF2-40B4-BE49-F238E27FC236}">
                  <a16:creationId xmlns:a16="http://schemas.microsoft.com/office/drawing/2014/main" id="{C64AD064-08E0-178B-37A1-362B13BCB689}"/>
                </a:ext>
              </a:extLst>
            </p:cNvPr>
            <p:cNvSpPr/>
            <p:nvPr/>
          </p:nvSpPr>
          <p:spPr>
            <a:xfrm>
              <a:off x="4022575" y="310252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3" name="Google Shape;1613;p19">
              <a:extLst>
                <a:ext uri="{FF2B5EF4-FFF2-40B4-BE49-F238E27FC236}">
                  <a16:creationId xmlns:a16="http://schemas.microsoft.com/office/drawing/2014/main" id="{C22BD0AC-5050-F92D-EE87-2F290CD4C515}"/>
                </a:ext>
              </a:extLst>
            </p:cNvPr>
            <p:cNvSpPr/>
            <p:nvPr/>
          </p:nvSpPr>
          <p:spPr>
            <a:xfrm>
              <a:off x="3991700" y="3227600"/>
              <a:ext cx="55425" cy="56050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4" name="Google Shape;1614;p19">
              <a:extLst>
                <a:ext uri="{FF2B5EF4-FFF2-40B4-BE49-F238E27FC236}">
                  <a16:creationId xmlns:a16="http://schemas.microsoft.com/office/drawing/2014/main" id="{E1B88404-D8F7-26A7-A7FD-1180A365F81F}"/>
                </a:ext>
              </a:extLst>
            </p:cNvPr>
            <p:cNvSpPr/>
            <p:nvPr/>
          </p:nvSpPr>
          <p:spPr>
            <a:xfrm>
              <a:off x="3502400" y="3202275"/>
              <a:ext cx="580350" cy="107700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5" name="Google Shape;1615;p19">
              <a:extLst>
                <a:ext uri="{FF2B5EF4-FFF2-40B4-BE49-F238E27FC236}">
                  <a16:creationId xmlns:a16="http://schemas.microsoft.com/office/drawing/2014/main" id="{98B872AA-C4D8-D707-5E93-07EA17030AB0}"/>
                </a:ext>
              </a:extLst>
            </p:cNvPr>
            <p:cNvSpPr/>
            <p:nvPr/>
          </p:nvSpPr>
          <p:spPr>
            <a:xfrm>
              <a:off x="3528525" y="3070250"/>
              <a:ext cx="42775" cy="48925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616" name="Google Shape;1616;p19">
            <a:extLst>
              <a:ext uri="{FF2B5EF4-FFF2-40B4-BE49-F238E27FC236}">
                <a16:creationId xmlns:a16="http://schemas.microsoft.com/office/drawing/2014/main" id="{8E4E6EEE-BDA9-B27C-BAC9-415A40521378}"/>
              </a:ext>
            </a:extLst>
          </p:cNvPr>
          <p:cNvSpPr txBox="1"/>
          <p:nvPr/>
        </p:nvSpPr>
        <p:spPr>
          <a:xfrm>
            <a:off x="533400" y="1016277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A66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Accuracy</a:t>
            </a:r>
          </a:p>
        </p:txBody>
      </p:sp>
      <p:sp>
        <p:nvSpPr>
          <p:cNvPr id="1617" name="Google Shape;1617;p19">
            <a:extLst>
              <a:ext uri="{FF2B5EF4-FFF2-40B4-BE49-F238E27FC236}">
                <a16:creationId xmlns:a16="http://schemas.microsoft.com/office/drawing/2014/main" id="{84512BA4-D448-A332-30FD-C1A0FB976B40}"/>
              </a:ext>
            </a:extLst>
          </p:cNvPr>
          <p:cNvSpPr txBox="1"/>
          <p:nvPr/>
        </p:nvSpPr>
        <p:spPr>
          <a:xfrm>
            <a:off x="533400" y="1232528"/>
            <a:ext cx="2033100" cy="88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Measures overall model correctness but may not be reliable for imbalanced datasets.</a:t>
            </a:r>
          </a:p>
        </p:txBody>
      </p:sp>
      <p:sp>
        <p:nvSpPr>
          <p:cNvPr id="1618" name="Google Shape;1618;p19">
            <a:extLst>
              <a:ext uri="{FF2B5EF4-FFF2-40B4-BE49-F238E27FC236}">
                <a16:creationId xmlns:a16="http://schemas.microsoft.com/office/drawing/2014/main" id="{7F0487E8-EFB6-298B-8C60-20326DF7751B}"/>
              </a:ext>
            </a:extLst>
          </p:cNvPr>
          <p:cNvSpPr txBox="1"/>
          <p:nvPr/>
        </p:nvSpPr>
        <p:spPr>
          <a:xfrm>
            <a:off x="533400" y="2222587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30475E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Precision</a:t>
            </a:r>
            <a:endParaRPr b="1" dirty="0">
              <a:solidFill>
                <a:srgbClr val="30475E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19" name="Google Shape;1619;p19">
            <a:extLst>
              <a:ext uri="{FF2B5EF4-FFF2-40B4-BE49-F238E27FC236}">
                <a16:creationId xmlns:a16="http://schemas.microsoft.com/office/drawing/2014/main" id="{5DF076D8-6362-54FF-FAFD-BB80C9A87EE5}"/>
              </a:ext>
            </a:extLst>
          </p:cNvPr>
          <p:cNvSpPr txBox="1"/>
          <p:nvPr/>
        </p:nvSpPr>
        <p:spPr>
          <a:xfrm>
            <a:off x="533400" y="2438938"/>
            <a:ext cx="2033100" cy="106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Focuses on the accuracy of positive predictions, crucial in scenarios where false positives are costly.</a:t>
            </a:r>
          </a:p>
        </p:txBody>
      </p:sp>
      <p:sp>
        <p:nvSpPr>
          <p:cNvPr id="1622" name="Google Shape;1622;p19">
            <a:extLst>
              <a:ext uri="{FF2B5EF4-FFF2-40B4-BE49-F238E27FC236}">
                <a16:creationId xmlns:a16="http://schemas.microsoft.com/office/drawing/2014/main" id="{9E384D88-F21F-7455-2084-4BB6893F1D68}"/>
              </a:ext>
            </a:extLst>
          </p:cNvPr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 EVALUATION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23" name="Google Shape;1623;p19">
            <a:extLst>
              <a:ext uri="{FF2B5EF4-FFF2-40B4-BE49-F238E27FC236}">
                <a16:creationId xmlns:a16="http://schemas.microsoft.com/office/drawing/2014/main" id="{58A05804-9A38-1234-89C6-827D2516DF2D}"/>
              </a:ext>
            </a:extLst>
          </p:cNvPr>
          <p:cNvSpPr txBox="1"/>
          <p:nvPr/>
        </p:nvSpPr>
        <p:spPr>
          <a:xfrm>
            <a:off x="6577498" y="101627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222831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F1 Score</a:t>
            </a:r>
            <a:endParaRPr b="1" dirty="0">
              <a:solidFill>
                <a:srgbClr val="222831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24" name="Google Shape;1624;p19">
            <a:extLst>
              <a:ext uri="{FF2B5EF4-FFF2-40B4-BE49-F238E27FC236}">
                <a16:creationId xmlns:a16="http://schemas.microsoft.com/office/drawing/2014/main" id="{2ED374AF-18A5-112D-223A-991F87DFAC6A}"/>
              </a:ext>
            </a:extLst>
          </p:cNvPr>
          <p:cNvSpPr txBox="1"/>
          <p:nvPr/>
        </p:nvSpPr>
        <p:spPr>
          <a:xfrm>
            <a:off x="6577498" y="1232530"/>
            <a:ext cx="2033100" cy="8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Provides a balanced measure of precision and recall, particularly useful for imbalanced datasets.</a:t>
            </a:r>
          </a:p>
        </p:txBody>
      </p:sp>
      <p:sp>
        <p:nvSpPr>
          <p:cNvPr id="1625" name="Google Shape;1625;p19">
            <a:extLst>
              <a:ext uri="{FF2B5EF4-FFF2-40B4-BE49-F238E27FC236}">
                <a16:creationId xmlns:a16="http://schemas.microsoft.com/office/drawing/2014/main" id="{F53AC448-E6B8-6E9B-6F2C-E38E3126381D}"/>
              </a:ext>
            </a:extLst>
          </p:cNvPr>
          <p:cNvSpPr txBox="1"/>
          <p:nvPr/>
        </p:nvSpPr>
        <p:spPr>
          <a:xfrm>
            <a:off x="531891" y="355618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C4C4C4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ROC Curve and AUC</a:t>
            </a:r>
            <a:endParaRPr b="1" dirty="0">
              <a:solidFill>
                <a:srgbClr val="C4C4C4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26" name="Google Shape;1626;p19">
            <a:extLst>
              <a:ext uri="{FF2B5EF4-FFF2-40B4-BE49-F238E27FC236}">
                <a16:creationId xmlns:a16="http://schemas.microsoft.com/office/drawing/2014/main" id="{543C6F33-59DE-A94C-13B5-71F1B6AF7C5E}"/>
              </a:ext>
            </a:extLst>
          </p:cNvPr>
          <p:cNvSpPr txBox="1"/>
          <p:nvPr/>
        </p:nvSpPr>
        <p:spPr>
          <a:xfrm>
            <a:off x="531891" y="3772537"/>
            <a:ext cx="2258264" cy="123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Assesses model performance across various thresholds.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The AUC quantifies the model’s ability to distinguish between positive and negative classes.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27" name="Google Shape;1627;p19">
            <a:extLst>
              <a:ext uri="{FF2B5EF4-FFF2-40B4-BE49-F238E27FC236}">
                <a16:creationId xmlns:a16="http://schemas.microsoft.com/office/drawing/2014/main" id="{D3ECC636-6446-1AA4-A880-9F15D060C53E}"/>
              </a:ext>
            </a:extLst>
          </p:cNvPr>
          <p:cNvSpPr txBox="1"/>
          <p:nvPr/>
        </p:nvSpPr>
        <p:spPr>
          <a:xfrm>
            <a:off x="6552109" y="357434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solidFill>
                  <a:srgbClr val="30475E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Confusion Matrix</a:t>
            </a:r>
            <a:endParaRPr sz="1500" b="1" dirty="0">
              <a:solidFill>
                <a:srgbClr val="30475E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28" name="Google Shape;1628;p19">
            <a:extLst>
              <a:ext uri="{FF2B5EF4-FFF2-40B4-BE49-F238E27FC236}">
                <a16:creationId xmlns:a16="http://schemas.microsoft.com/office/drawing/2014/main" id="{8C738A89-E703-B24C-87FE-84C113412907}"/>
              </a:ext>
            </a:extLst>
          </p:cNvPr>
          <p:cNvSpPr txBox="1"/>
          <p:nvPr/>
        </p:nvSpPr>
        <p:spPr>
          <a:xfrm>
            <a:off x="6552109" y="3790691"/>
            <a:ext cx="2033100" cy="12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Offers a detailed breakdown of prediction outcomes, displaying true positives, true negatives, false positives, and false negatives.</a:t>
            </a:r>
          </a:p>
        </p:txBody>
      </p:sp>
      <p:sp>
        <p:nvSpPr>
          <p:cNvPr id="1629" name="Google Shape;1629;p19">
            <a:extLst>
              <a:ext uri="{FF2B5EF4-FFF2-40B4-BE49-F238E27FC236}">
                <a16:creationId xmlns:a16="http://schemas.microsoft.com/office/drawing/2014/main" id="{C3190C0C-F588-D5CB-BA8F-1D1CCEB01976}"/>
              </a:ext>
            </a:extLst>
          </p:cNvPr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0" name="Google Shape;1630;p19">
            <a:extLst>
              <a:ext uri="{FF2B5EF4-FFF2-40B4-BE49-F238E27FC236}">
                <a16:creationId xmlns:a16="http://schemas.microsoft.com/office/drawing/2014/main" id="{8D97D065-B568-56C3-9DCE-F6165074AC31}"/>
              </a:ext>
            </a:extLst>
          </p:cNvPr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1" name="Google Shape;1631;p19">
            <a:extLst>
              <a:ext uri="{FF2B5EF4-FFF2-40B4-BE49-F238E27FC236}">
                <a16:creationId xmlns:a16="http://schemas.microsoft.com/office/drawing/2014/main" id="{F7A872D5-CB18-91B6-1FC8-C82E935293E0}"/>
              </a:ext>
            </a:extLst>
          </p:cNvPr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2" name="Google Shape;1632;p19">
            <a:extLst>
              <a:ext uri="{FF2B5EF4-FFF2-40B4-BE49-F238E27FC236}">
                <a16:creationId xmlns:a16="http://schemas.microsoft.com/office/drawing/2014/main" id="{FEF21370-0830-D143-5C45-8C21AA4A8525}"/>
              </a:ext>
            </a:extLst>
          </p:cNvPr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3" name="Google Shape;1633;p19">
            <a:extLst>
              <a:ext uri="{FF2B5EF4-FFF2-40B4-BE49-F238E27FC236}">
                <a16:creationId xmlns:a16="http://schemas.microsoft.com/office/drawing/2014/main" id="{9A476EE4-E594-E21A-DD92-3896968EE296}"/>
              </a:ext>
            </a:extLst>
          </p:cNvPr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4" name="Google Shape;1634;p19">
            <a:extLst>
              <a:ext uri="{FF2B5EF4-FFF2-40B4-BE49-F238E27FC236}">
                <a16:creationId xmlns:a16="http://schemas.microsoft.com/office/drawing/2014/main" id="{BAF8C79F-637D-A5D2-2330-2F95F2826B04}"/>
              </a:ext>
            </a:extLst>
          </p:cNvPr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4" name="Google Shape;1620;p19">
            <a:extLst>
              <a:ext uri="{FF2B5EF4-FFF2-40B4-BE49-F238E27FC236}">
                <a16:creationId xmlns:a16="http://schemas.microsoft.com/office/drawing/2014/main" id="{115ABA6C-C06A-BAD6-44EC-C6B66FDDB273}"/>
              </a:ext>
            </a:extLst>
          </p:cNvPr>
          <p:cNvSpPr txBox="1"/>
          <p:nvPr/>
        </p:nvSpPr>
        <p:spPr>
          <a:xfrm>
            <a:off x="6575278" y="22038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C4C4C4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Recall (Sensitivity)</a:t>
            </a:r>
            <a:endParaRPr b="1" dirty="0">
              <a:solidFill>
                <a:srgbClr val="C4C4C4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5" name="Google Shape;1621;p19">
            <a:extLst>
              <a:ext uri="{FF2B5EF4-FFF2-40B4-BE49-F238E27FC236}">
                <a16:creationId xmlns:a16="http://schemas.microsoft.com/office/drawing/2014/main" id="{95F59BCA-70DA-D90F-9CC4-ECC960F67DF0}"/>
              </a:ext>
            </a:extLst>
          </p:cNvPr>
          <p:cNvSpPr txBox="1"/>
          <p:nvPr/>
        </p:nvSpPr>
        <p:spPr>
          <a:xfrm>
            <a:off x="6575278" y="2420250"/>
            <a:ext cx="2033100" cy="10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Evaluates the model's ability to identify actual positives, essential when missing positives has significant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13363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D0EB17F7-398A-9B9F-E838-24B6F59B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C528253F-92AF-0AEF-41D3-B9CE9201B9B5}"/>
              </a:ext>
            </a:extLst>
          </p:cNvPr>
          <p:cNvSpPr txBox="1"/>
          <p:nvPr/>
        </p:nvSpPr>
        <p:spPr>
          <a:xfrm>
            <a:off x="717400" y="14884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 EVALUATION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pic>
        <p:nvPicPr>
          <p:cNvPr id="4" name="Picture 3" descr="A diagram of a curve&#10;&#10;Description automatically generated">
            <a:extLst>
              <a:ext uri="{FF2B5EF4-FFF2-40B4-BE49-F238E27FC236}">
                <a16:creationId xmlns:a16="http://schemas.microsoft.com/office/drawing/2014/main" id="{3E391A84-D1F5-BBB0-674E-091A33BF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94" y="757221"/>
            <a:ext cx="3960000" cy="2711116"/>
          </a:xfrm>
          <a:prstGeom prst="rect">
            <a:avLst/>
          </a:prstGeom>
        </p:spPr>
      </p:pic>
      <p:pic>
        <p:nvPicPr>
          <p:cNvPr id="10" name="Picture 9" descr="A close-up of a black text&#10;&#10;Description automatically generated">
            <a:extLst>
              <a:ext uri="{FF2B5EF4-FFF2-40B4-BE49-F238E27FC236}">
                <a16:creationId xmlns:a16="http://schemas.microsoft.com/office/drawing/2014/main" id="{9CA78EDA-635C-E86F-24B8-559F4C2C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54" y="3504352"/>
            <a:ext cx="1800000" cy="376860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C2B69EF-3959-10C8-BA2A-AD2F675A3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54" y="3917228"/>
            <a:ext cx="3600000" cy="1158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919ECB-1ACA-0B4E-AB39-E34EF02F6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645" y="839298"/>
            <a:ext cx="1260000" cy="224111"/>
          </a:xfrm>
          <a:prstGeom prst="rect">
            <a:avLst/>
          </a:prstGeom>
        </p:spPr>
      </p:pic>
      <p:pic>
        <p:nvPicPr>
          <p:cNvPr id="16" name="Picture 1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014DD913-D767-3490-5C64-A99F07A04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645" y="1018142"/>
            <a:ext cx="1800000" cy="777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A25071-FC19-831C-1284-5E5C838DC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645" y="1781724"/>
            <a:ext cx="1080000" cy="219661"/>
          </a:xfrm>
          <a:prstGeom prst="rect">
            <a:avLst/>
          </a:prstGeom>
        </p:spPr>
      </p:pic>
      <p:pic>
        <p:nvPicPr>
          <p:cNvPr id="20" name="Picture 19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CE0E2F39-F3EF-D75D-D1AE-54AE857CB4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1645" y="1987476"/>
            <a:ext cx="1800000" cy="7603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02A61F-BAAA-3DFC-B628-86FB029AE8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645" y="2752819"/>
            <a:ext cx="1440000" cy="210612"/>
          </a:xfrm>
          <a:prstGeom prst="rect">
            <a:avLst/>
          </a:prstGeom>
        </p:spPr>
      </p:pic>
      <p:pic>
        <p:nvPicPr>
          <p:cNvPr id="24" name="Picture 2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45A9775-52FA-0727-FCF5-B0EDE2403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6575" r="69994"/>
          <a:stretch/>
        </p:blipFill>
        <p:spPr>
          <a:xfrm>
            <a:off x="6182397" y="2963431"/>
            <a:ext cx="1800000" cy="7072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4952B3-35B2-AA1E-0100-F9612982B4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8138" y="3817403"/>
            <a:ext cx="1080000" cy="172800"/>
          </a:xfrm>
          <a:prstGeom prst="rect">
            <a:avLst/>
          </a:prstGeom>
        </p:spPr>
      </p:pic>
      <p:pic>
        <p:nvPicPr>
          <p:cNvPr id="28" name="Picture 27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DD9A6012-BA80-C2C0-5692-3DEA07DEF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5566" y="4024167"/>
            <a:ext cx="1800000" cy="7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9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E5CDB567-90EE-6FC2-1985-103714AE2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D0F29EF1-209E-423C-60CB-251307CB46F6}"/>
              </a:ext>
            </a:extLst>
          </p:cNvPr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ERROR ANALYSIS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84D8776-220C-5DFD-6C06-FFC71D10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49" y="914683"/>
            <a:ext cx="6840000" cy="38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A020544F-7279-96C3-C139-D4A6C119E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4874AA8D-F801-5ABB-CD87-34ED6287E161}"/>
              </a:ext>
            </a:extLst>
          </p:cNvPr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 COMPARISION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FC1CB3BE-436E-D230-21C5-7C1AC1944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50" y="946298"/>
            <a:ext cx="5400000" cy="35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7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A8FE47-9A2A-0B3F-B7F4-02EE80CF7AC7}"/>
              </a:ext>
            </a:extLst>
          </p:cNvPr>
          <p:cNvGrpSpPr/>
          <p:nvPr/>
        </p:nvGrpSpPr>
        <p:grpSpPr>
          <a:xfrm>
            <a:off x="6252666" y="1472207"/>
            <a:ext cx="2880000" cy="2468901"/>
            <a:chOff x="3043941" y="1663593"/>
            <a:chExt cx="3080350" cy="2468901"/>
          </a:xfrm>
        </p:grpSpPr>
        <p:sp>
          <p:nvSpPr>
            <p:cNvPr id="5155" name="Google Shape;5155;p43"/>
            <p:cNvSpPr/>
            <p:nvPr/>
          </p:nvSpPr>
          <p:spPr>
            <a:xfrm>
              <a:off x="3432680" y="1795111"/>
              <a:ext cx="2273374" cy="2071100"/>
            </a:xfrm>
            <a:custGeom>
              <a:avLst/>
              <a:gdLst/>
              <a:ahLst/>
              <a:cxnLst/>
              <a:rect l="l" t="t" r="r" b="b"/>
              <a:pathLst>
                <a:path w="70750" h="64455" extrusionOk="0">
                  <a:moveTo>
                    <a:pt x="35375" y="1"/>
                  </a:moveTo>
                  <a:cubicBezTo>
                    <a:pt x="27125" y="1"/>
                    <a:pt x="18875" y="3144"/>
                    <a:pt x="12573" y="9430"/>
                  </a:cubicBezTo>
                  <a:cubicBezTo>
                    <a:pt x="0" y="22034"/>
                    <a:pt x="0" y="42429"/>
                    <a:pt x="12573" y="55001"/>
                  </a:cubicBezTo>
                  <a:cubicBezTo>
                    <a:pt x="18875" y="61304"/>
                    <a:pt x="27125" y="64455"/>
                    <a:pt x="35375" y="64455"/>
                  </a:cubicBezTo>
                  <a:cubicBezTo>
                    <a:pt x="43625" y="64455"/>
                    <a:pt x="51874" y="61304"/>
                    <a:pt x="58177" y="55001"/>
                  </a:cubicBezTo>
                  <a:cubicBezTo>
                    <a:pt x="70749" y="42429"/>
                    <a:pt x="70749" y="22034"/>
                    <a:pt x="58177" y="9430"/>
                  </a:cubicBezTo>
                  <a:cubicBezTo>
                    <a:pt x="51874" y="3144"/>
                    <a:pt x="43625" y="1"/>
                    <a:pt x="353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43"/>
            <p:cNvSpPr/>
            <p:nvPr/>
          </p:nvSpPr>
          <p:spPr>
            <a:xfrm>
              <a:off x="3402154" y="1663593"/>
              <a:ext cx="2334426" cy="2334394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349"/>
                  </a:moveTo>
                  <a:cubicBezTo>
                    <a:pt x="56150" y="349"/>
                    <a:pt x="72301" y="16500"/>
                    <a:pt x="72301" y="36325"/>
                  </a:cubicBezTo>
                  <a:cubicBezTo>
                    <a:pt x="72301" y="56149"/>
                    <a:pt x="56150" y="72300"/>
                    <a:pt x="36325" y="72300"/>
                  </a:cubicBezTo>
                  <a:cubicBezTo>
                    <a:pt x="16500" y="72300"/>
                    <a:pt x="349" y="56149"/>
                    <a:pt x="349" y="36325"/>
                  </a:cubicBezTo>
                  <a:cubicBezTo>
                    <a:pt x="349" y="16500"/>
                    <a:pt x="16500" y="349"/>
                    <a:pt x="36325" y="349"/>
                  </a:cubicBezTo>
                  <a:close/>
                  <a:moveTo>
                    <a:pt x="36325" y="0"/>
                  </a:moveTo>
                  <a:cubicBezTo>
                    <a:pt x="31416" y="0"/>
                    <a:pt x="26666" y="982"/>
                    <a:pt x="22200" y="2851"/>
                  </a:cubicBezTo>
                  <a:cubicBezTo>
                    <a:pt x="17862" y="4687"/>
                    <a:pt x="13998" y="7316"/>
                    <a:pt x="10641" y="10641"/>
                  </a:cubicBezTo>
                  <a:cubicBezTo>
                    <a:pt x="7316" y="13966"/>
                    <a:pt x="4687" y="17862"/>
                    <a:pt x="2851" y="22200"/>
                  </a:cubicBezTo>
                  <a:cubicBezTo>
                    <a:pt x="982" y="26666"/>
                    <a:pt x="0" y="31416"/>
                    <a:pt x="0" y="36325"/>
                  </a:cubicBezTo>
                  <a:cubicBezTo>
                    <a:pt x="0" y="41233"/>
                    <a:pt x="982" y="45984"/>
                    <a:pt x="2851" y="50449"/>
                  </a:cubicBezTo>
                  <a:cubicBezTo>
                    <a:pt x="4687" y="54787"/>
                    <a:pt x="7316" y="58683"/>
                    <a:pt x="10641" y="62008"/>
                  </a:cubicBezTo>
                  <a:cubicBezTo>
                    <a:pt x="13966" y="65333"/>
                    <a:pt x="17862" y="67962"/>
                    <a:pt x="22200" y="69799"/>
                  </a:cubicBezTo>
                  <a:cubicBezTo>
                    <a:pt x="26666" y="71667"/>
                    <a:pt x="31416" y="72649"/>
                    <a:pt x="36325" y="72649"/>
                  </a:cubicBezTo>
                  <a:cubicBezTo>
                    <a:pt x="41234" y="72649"/>
                    <a:pt x="45984" y="71667"/>
                    <a:pt x="50449" y="69799"/>
                  </a:cubicBezTo>
                  <a:cubicBezTo>
                    <a:pt x="54788" y="67962"/>
                    <a:pt x="58683" y="65333"/>
                    <a:pt x="62008" y="62008"/>
                  </a:cubicBezTo>
                  <a:cubicBezTo>
                    <a:pt x="65334" y="58683"/>
                    <a:pt x="67962" y="54787"/>
                    <a:pt x="69799" y="50449"/>
                  </a:cubicBezTo>
                  <a:cubicBezTo>
                    <a:pt x="71667" y="45984"/>
                    <a:pt x="72649" y="41233"/>
                    <a:pt x="72649" y="36325"/>
                  </a:cubicBezTo>
                  <a:cubicBezTo>
                    <a:pt x="72649" y="31416"/>
                    <a:pt x="71667" y="26666"/>
                    <a:pt x="69799" y="22200"/>
                  </a:cubicBezTo>
                  <a:cubicBezTo>
                    <a:pt x="67962" y="17862"/>
                    <a:pt x="65334" y="13966"/>
                    <a:pt x="62008" y="10641"/>
                  </a:cubicBezTo>
                  <a:cubicBezTo>
                    <a:pt x="58683" y="7316"/>
                    <a:pt x="54788" y="4687"/>
                    <a:pt x="50449" y="2851"/>
                  </a:cubicBezTo>
                  <a:cubicBezTo>
                    <a:pt x="45984" y="982"/>
                    <a:pt x="41234" y="0"/>
                    <a:pt x="363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43"/>
            <p:cNvSpPr/>
            <p:nvPr/>
          </p:nvSpPr>
          <p:spPr>
            <a:xfrm>
              <a:off x="3043941" y="3236736"/>
              <a:ext cx="3080350" cy="895758"/>
            </a:xfrm>
            <a:custGeom>
              <a:avLst/>
              <a:gdLst/>
              <a:ahLst/>
              <a:cxnLst/>
              <a:rect l="l" t="t" r="r" b="b"/>
              <a:pathLst>
                <a:path w="95864" h="27877" extrusionOk="0">
                  <a:moveTo>
                    <a:pt x="34067" y="0"/>
                  </a:moveTo>
                  <a:cubicBezTo>
                    <a:pt x="32123" y="0"/>
                    <a:pt x="30166" y="426"/>
                    <a:pt x="28535" y="1459"/>
                  </a:cubicBezTo>
                  <a:cubicBezTo>
                    <a:pt x="26286" y="2948"/>
                    <a:pt x="24956" y="5386"/>
                    <a:pt x="22993" y="7223"/>
                  </a:cubicBezTo>
                  <a:cubicBezTo>
                    <a:pt x="22074" y="8046"/>
                    <a:pt x="20934" y="8490"/>
                    <a:pt x="20079" y="9313"/>
                  </a:cubicBezTo>
                  <a:cubicBezTo>
                    <a:pt x="19161" y="10168"/>
                    <a:pt x="18749" y="11308"/>
                    <a:pt x="17482" y="11815"/>
                  </a:cubicBezTo>
                  <a:cubicBezTo>
                    <a:pt x="15329" y="12638"/>
                    <a:pt x="12827" y="12543"/>
                    <a:pt x="10547" y="12797"/>
                  </a:cubicBezTo>
                  <a:cubicBezTo>
                    <a:pt x="8457" y="13050"/>
                    <a:pt x="6335" y="13620"/>
                    <a:pt x="4561" y="14792"/>
                  </a:cubicBezTo>
                  <a:cubicBezTo>
                    <a:pt x="1743" y="16724"/>
                    <a:pt x="1" y="20429"/>
                    <a:pt x="2503" y="23374"/>
                  </a:cubicBezTo>
                  <a:cubicBezTo>
                    <a:pt x="3548" y="24546"/>
                    <a:pt x="5036" y="25211"/>
                    <a:pt x="6556" y="25749"/>
                  </a:cubicBezTo>
                  <a:cubicBezTo>
                    <a:pt x="12215" y="27664"/>
                    <a:pt x="18312" y="27877"/>
                    <a:pt x="24312" y="27877"/>
                  </a:cubicBezTo>
                  <a:cubicBezTo>
                    <a:pt x="24961" y="27877"/>
                    <a:pt x="25609" y="27874"/>
                    <a:pt x="26255" y="27871"/>
                  </a:cubicBezTo>
                  <a:cubicBezTo>
                    <a:pt x="40474" y="27871"/>
                    <a:pt x="54693" y="27839"/>
                    <a:pt x="68913" y="27808"/>
                  </a:cubicBezTo>
                  <a:cubicBezTo>
                    <a:pt x="75722" y="27808"/>
                    <a:pt x="82689" y="27744"/>
                    <a:pt x="89023" y="25338"/>
                  </a:cubicBezTo>
                  <a:cubicBezTo>
                    <a:pt x="92728" y="23881"/>
                    <a:pt x="95863" y="19954"/>
                    <a:pt x="91588" y="16819"/>
                  </a:cubicBezTo>
                  <a:cubicBezTo>
                    <a:pt x="90226" y="15805"/>
                    <a:pt x="88548" y="15393"/>
                    <a:pt x="86901" y="14918"/>
                  </a:cubicBezTo>
                  <a:cubicBezTo>
                    <a:pt x="85286" y="14475"/>
                    <a:pt x="83607" y="13937"/>
                    <a:pt x="82372" y="12765"/>
                  </a:cubicBezTo>
                  <a:cubicBezTo>
                    <a:pt x="81074" y="11530"/>
                    <a:pt x="80345" y="9693"/>
                    <a:pt x="78762" y="8806"/>
                  </a:cubicBezTo>
                  <a:cubicBezTo>
                    <a:pt x="78023" y="8382"/>
                    <a:pt x="77228" y="8246"/>
                    <a:pt x="76413" y="8246"/>
                  </a:cubicBezTo>
                  <a:cubicBezTo>
                    <a:pt x="75098" y="8246"/>
                    <a:pt x="73731" y="8601"/>
                    <a:pt x="72460" y="8680"/>
                  </a:cubicBezTo>
                  <a:cubicBezTo>
                    <a:pt x="72289" y="8689"/>
                    <a:pt x="72116" y="8693"/>
                    <a:pt x="71940" y="8693"/>
                  </a:cubicBezTo>
                  <a:cubicBezTo>
                    <a:pt x="70228" y="8693"/>
                    <a:pt x="68325" y="8269"/>
                    <a:pt x="66918" y="7350"/>
                  </a:cubicBezTo>
                  <a:cubicBezTo>
                    <a:pt x="64004" y="5418"/>
                    <a:pt x="62927" y="1047"/>
                    <a:pt x="59539" y="224"/>
                  </a:cubicBezTo>
                  <a:cubicBezTo>
                    <a:pt x="59176" y="136"/>
                    <a:pt x="58816" y="97"/>
                    <a:pt x="58459" y="97"/>
                  </a:cubicBezTo>
                  <a:cubicBezTo>
                    <a:pt x="56379" y="97"/>
                    <a:pt x="54372" y="1422"/>
                    <a:pt x="52318" y="2124"/>
                  </a:cubicBezTo>
                  <a:cubicBezTo>
                    <a:pt x="51215" y="2512"/>
                    <a:pt x="50205" y="2666"/>
                    <a:pt x="49236" y="2666"/>
                  </a:cubicBezTo>
                  <a:cubicBezTo>
                    <a:pt x="47118" y="2666"/>
                    <a:pt x="45194" y="1931"/>
                    <a:pt x="42912" y="1301"/>
                  </a:cubicBezTo>
                  <a:cubicBezTo>
                    <a:pt x="40506" y="636"/>
                    <a:pt x="37497" y="192"/>
                    <a:pt x="35027" y="34"/>
                  </a:cubicBezTo>
                  <a:cubicBezTo>
                    <a:pt x="34708" y="12"/>
                    <a:pt x="34388" y="0"/>
                    <a:pt x="340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43"/>
            <p:cNvSpPr/>
            <p:nvPr/>
          </p:nvSpPr>
          <p:spPr>
            <a:xfrm>
              <a:off x="3657575" y="3353827"/>
              <a:ext cx="2056" cy="14267"/>
            </a:xfrm>
            <a:custGeom>
              <a:avLst/>
              <a:gdLst/>
              <a:ahLst/>
              <a:cxnLst/>
              <a:rect l="l" t="t" r="r" b="b"/>
              <a:pathLst>
                <a:path w="64" h="444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159"/>
                    <a:pt x="32" y="317"/>
                    <a:pt x="64" y="444"/>
                  </a:cubicBezTo>
                  <a:cubicBezTo>
                    <a:pt x="64" y="285"/>
                    <a:pt x="32" y="159"/>
                    <a:pt x="32" y="0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43"/>
            <p:cNvSpPr/>
            <p:nvPr/>
          </p:nvSpPr>
          <p:spPr>
            <a:xfrm>
              <a:off x="3647389" y="3355851"/>
              <a:ext cx="16323" cy="79399"/>
            </a:xfrm>
            <a:custGeom>
              <a:avLst/>
              <a:gdLst/>
              <a:ahLst/>
              <a:cxnLst/>
              <a:rect l="l" t="t" r="r" b="b"/>
              <a:pathLst>
                <a:path w="508" h="2471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824"/>
                    <a:pt x="96" y="1647"/>
                    <a:pt x="159" y="2471"/>
                  </a:cubicBezTo>
                  <a:lnTo>
                    <a:pt x="507" y="2439"/>
                  </a:lnTo>
                  <a:cubicBezTo>
                    <a:pt x="444" y="1806"/>
                    <a:pt x="412" y="1141"/>
                    <a:pt x="381" y="476"/>
                  </a:cubicBezTo>
                  <a:cubicBezTo>
                    <a:pt x="254" y="317"/>
                    <a:pt x="127" y="159"/>
                    <a:pt x="1" y="1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43"/>
            <p:cNvSpPr/>
            <p:nvPr/>
          </p:nvSpPr>
          <p:spPr>
            <a:xfrm>
              <a:off x="4012704" y="2650671"/>
              <a:ext cx="4113" cy="9190"/>
            </a:xfrm>
            <a:custGeom>
              <a:avLst/>
              <a:gdLst/>
              <a:ahLst/>
              <a:cxnLst/>
              <a:rect l="l" t="t" r="r" b="b"/>
              <a:pathLst>
                <a:path w="128" h="286" extrusionOk="0">
                  <a:moveTo>
                    <a:pt x="96" y="0"/>
                  </a:moveTo>
                  <a:cubicBezTo>
                    <a:pt x="64" y="95"/>
                    <a:pt x="33" y="190"/>
                    <a:pt x="1" y="285"/>
                  </a:cubicBezTo>
                  <a:cubicBezTo>
                    <a:pt x="64" y="285"/>
                    <a:pt x="96" y="285"/>
                    <a:pt x="128" y="25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43"/>
            <p:cNvSpPr/>
            <p:nvPr/>
          </p:nvSpPr>
          <p:spPr>
            <a:xfrm>
              <a:off x="3659600" y="3368061"/>
              <a:ext cx="4113" cy="8194"/>
            </a:xfrm>
            <a:custGeom>
              <a:avLst/>
              <a:gdLst/>
              <a:ahLst/>
              <a:cxnLst/>
              <a:rect l="l" t="t" r="r" b="b"/>
              <a:pathLst>
                <a:path w="128" h="255" extrusionOk="0">
                  <a:moveTo>
                    <a:pt x="1" y="1"/>
                  </a:moveTo>
                  <a:cubicBezTo>
                    <a:pt x="1" y="32"/>
                    <a:pt x="1" y="64"/>
                    <a:pt x="1" y="96"/>
                  </a:cubicBezTo>
                  <a:cubicBezTo>
                    <a:pt x="32" y="127"/>
                    <a:pt x="64" y="191"/>
                    <a:pt x="127" y="254"/>
                  </a:cubicBezTo>
                  <a:cubicBezTo>
                    <a:pt x="64" y="159"/>
                    <a:pt x="32" y="64"/>
                    <a:pt x="1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43"/>
            <p:cNvSpPr/>
            <p:nvPr/>
          </p:nvSpPr>
          <p:spPr>
            <a:xfrm>
              <a:off x="3767468" y="2159172"/>
              <a:ext cx="271745" cy="379581"/>
            </a:xfrm>
            <a:custGeom>
              <a:avLst/>
              <a:gdLst/>
              <a:ahLst/>
              <a:cxnLst/>
              <a:rect l="l" t="t" r="r" b="b"/>
              <a:pathLst>
                <a:path w="8457" h="11813" extrusionOk="0">
                  <a:moveTo>
                    <a:pt x="4339" y="0"/>
                  </a:moveTo>
                  <a:cubicBezTo>
                    <a:pt x="3706" y="1267"/>
                    <a:pt x="3104" y="2597"/>
                    <a:pt x="2566" y="3990"/>
                  </a:cubicBezTo>
                  <a:cubicBezTo>
                    <a:pt x="1616" y="6429"/>
                    <a:pt x="761" y="8994"/>
                    <a:pt x="1" y="11813"/>
                  </a:cubicBezTo>
                  <a:cubicBezTo>
                    <a:pt x="159" y="11686"/>
                    <a:pt x="317" y="11591"/>
                    <a:pt x="507" y="11464"/>
                  </a:cubicBezTo>
                  <a:cubicBezTo>
                    <a:pt x="666" y="11369"/>
                    <a:pt x="824" y="11274"/>
                    <a:pt x="1014" y="11148"/>
                  </a:cubicBezTo>
                  <a:cubicBezTo>
                    <a:pt x="3294" y="9564"/>
                    <a:pt x="5764" y="8266"/>
                    <a:pt x="8330" y="7252"/>
                  </a:cubicBezTo>
                  <a:cubicBezTo>
                    <a:pt x="8425" y="6809"/>
                    <a:pt x="8456" y="6366"/>
                    <a:pt x="8298" y="5890"/>
                  </a:cubicBezTo>
                  <a:cubicBezTo>
                    <a:pt x="7886" y="4624"/>
                    <a:pt x="6904" y="4750"/>
                    <a:pt x="6144" y="3990"/>
                  </a:cubicBezTo>
                  <a:cubicBezTo>
                    <a:pt x="5258" y="3104"/>
                    <a:pt x="6018" y="1330"/>
                    <a:pt x="5004" y="443"/>
                  </a:cubicBezTo>
                  <a:cubicBezTo>
                    <a:pt x="4783" y="253"/>
                    <a:pt x="4529" y="127"/>
                    <a:pt x="433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43"/>
            <p:cNvSpPr/>
            <p:nvPr/>
          </p:nvSpPr>
          <p:spPr>
            <a:xfrm>
              <a:off x="3530363" y="2152264"/>
              <a:ext cx="365347" cy="599175"/>
            </a:xfrm>
            <a:custGeom>
              <a:avLst/>
              <a:gdLst/>
              <a:ahLst/>
              <a:cxnLst/>
              <a:rect l="l" t="t" r="r" b="b"/>
              <a:pathLst>
                <a:path w="11370" h="18647" extrusionOk="0">
                  <a:moveTo>
                    <a:pt x="10786" y="1"/>
                  </a:moveTo>
                  <a:cubicBezTo>
                    <a:pt x="9666" y="1"/>
                    <a:pt x="8685" y="956"/>
                    <a:pt x="7981" y="1957"/>
                  </a:cubicBezTo>
                  <a:cubicBezTo>
                    <a:pt x="7443" y="2717"/>
                    <a:pt x="6715" y="2812"/>
                    <a:pt x="5923" y="2844"/>
                  </a:cubicBezTo>
                  <a:cubicBezTo>
                    <a:pt x="5670" y="2844"/>
                    <a:pt x="5415" y="2833"/>
                    <a:pt x="5164" y="2833"/>
                  </a:cubicBezTo>
                  <a:cubicBezTo>
                    <a:pt x="4250" y="2833"/>
                    <a:pt x="3393" y="2970"/>
                    <a:pt x="2946" y="4237"/>
                  </a:cubicBezTo>
                  <a:cubicBezTo>
                    <a:pt x="2281" y="6042"/>
                    <a:pt x="3073" y="7879"/>
                    <a:pt x="1616" y="9431"/>
                  </a:cubicBezTo>
                  <a:cubicBezTo>
                    <a:pt x="1014" y="10032"/>
                    <a:pt x="254" y="10539"/>
                    <a:pt x="1" y="11363"/>
                  </a:cubicBezTo>
                  <a:cubicBezTo>
                    <a:pt x="2218" y="13421"/>
                    <a:pt x="4118" y="15923"/>
                    <a:pt x="5448" y="18646"/>
                  </a:cubicBezTo>
                  <a:cubicBezTo>
                    <a:pt x="5891" y="16525"/>
                    <a:pt x="6335" y="14561"/>
                    <a:pt x="6841" y="12661"/>
                  </a:cubicBezTo>
                  <a:lnTo>
                    <a:pt x="6746" y="12566"/>
                  </a:lnTo>
                  <a:lnTo>
                    <a:pt x="6841" y="12471"/>
                  </a:lnTo>
                  <a:cubicBezTo>
                    <a:pt x="6620" y="9209"/>
                    <a:pt x="5828" y="6042"/>
                    <a:pt x="4466" y="3065"/>
                  </a:cubicBezTo>
                  <a:lnTo>
                    <a:pt x="4783" y="2907"/>
                  </a:lnTo>
                  <a:cubicBezTo>
                    <a:pt x="6049" y="5694"/>
                    <a:pt x="6841" y="8607"/>
                    <a:pt x="7126" y="11648"/>
                  </a:cubicBezTo>
                  <a:cubicBezTo>
                    <a:pt x="7886" y="8924"/>
                    <a:pt x="8710" y="6454"/>
                    <a:pt x="9628" y="4079"/>
                  </a:cubicBezTo>
                  <a:cubicBezTo>
                    <a:pt x="10166" y="2685"/>
                    <a:pt x="10768" y="1355"/>
                    <a:pt x="11370" y="88"/>
                  </a:cubicBezTo>
                  <a:cubicBezTo>
                    <a:pt x="11172" y="28"/>
                    <a:pt x="10977" y="1"/>
                    <a:pt x="1078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43"/>
            <p:cNvSpPr/>
            <p:nvPr/>
          </p:nvSpPr>
          <p:spPr>
            <a:xfrm>
              <a:off x="3654523" y="2889801"/>
              <a:ext cx="292084" cy="464058"/>
            </a:xfrm>
            <a:custGeom>
              <a:avLst/>
              <a:gdLst/>
              <a:ahLst/>
              <a:cxnLst/>
              <a:rect l="l" t="t" r="r" b="b"/>
              <a:pathLst>
                <a:path w="9090" h="14442" extrusionOk="0">
                  <a:moveTo>
                    <a:pt x="9089" y="0"/>
                  </a:moveTo>
                  <a:cubicBezTo>
                    <a:pt x="5922" y="855"/>
                    <a:pt x="2977" y="2407"/>
                    <a:pt x="507" y="4529"/>
                  </a:cubicBezTo>
                  <a:cubicBezTo>
                    <a:pt x="127" y="7949"/>
                    <a:pt x="0" y="11274"/>
                    <a:pt x="127" y="14441"/>
                  </a:cubicBezTo>
                  <a:cubicBezTo>
                    <a:pt x="285" y="13618"/>
                    <a:pt x="1394" y="12605"/>
                    <a:pt x="1742" y="12066"/>
                  </a:cubicBezTo>
                  <a:cubicBezTo>
                    <a:pt x="2756" y="10546"/>
                    <a:pt x="3927" y="9374"/>
                    <a:pt x="5257" y="8171"/>
                  </a:cubicBezTo>
                  <a:cubicBezTo>
                    <a:pt x="5859" y="7633"/>
                    <a:pt x="6366" y="6872"/>
                    <a:pt x="6207" y="6081"/>
                  </a:cubicBezTo>
                  <a:cubicBezTo>
                    <a:pt x="6112" y="5574"/>
                    <a:pt x="5764" y="5162"/>
                    <a:pt x="5732" y="4656"/>
                  </a:cubicBezTo>
                  <a:cubicBezTo>
                    <a:pt x="5606" y="3231"/>
                    <a:pt x="7253" y="2534"/>
                    <a:pt x="8139" y="1774"/>
                  </a:cubicBezTo>
                  <a:cubicBezTo>
                    <a:pt x="8773" y="1235"/>
                    <a:pt x="9026" y="634"/>
                    <a:pt x="90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43"/>
            <p:cNvSpPr/>
            <p:nvPr/>
          </p:nvSpPr>
          <p:spPr>
            <a:xfrm>
              <a:off x="3671810" y="2659829"/>
              <a:ext cx="340926" cy="360237"/>
            </a:xfrm>
            <a:custGeom>
              <a:avLst/>
              <a:gdLst/>
              <a:ahLst/>
              <a:cxnLst/>
              <a:rect l="l" t="t" r="r" b="b"/>
              <a:pathLst>
                <a:path w="10610" h="11211" extrusionOk="0">
                  <a:moveTo>
                    <a:pt x="10610" y="0"/>
                  </a:moveTo>
                  <a:lnTo>
                    <a:pt x="10610" y="0"/>
                  </a:lnTo>
                  <a:cubicBezTo>
                    <a:pt x="7316" y="570"/>
                    <a:pt x="4054" y="1805"/>
                    <a:pt x="1236" y="3610"/>
                  </a:cubicBezTo>
                  <a:cubicBezTo>
                    <a:pt x="1109" y="4275"/>
                    <a:pt x="982" y="4909"/>
                    <a:pt x="856" y="5606"/>
                  </a:cubicBezTo>
                  <a:cubicBezTo>
                    <a:pt x="507" y="7506"/>
                    <a:pt x="222" y="9374"/>
                    <a:pt x="1" y="11211"/>
                  </a:cubicBezTo>
                  <a:cubicBezTo>
                    <a:pt x="2503" y="9121"/>
                    <a:pt x="5416" y="7601"/>
                    <a:pt x="8583" y="6777"/>
                  </a:cubicBezTo>
                  <a:cubicBezTo>
                    <a:pt x="8551" y="6239"/>
                    <a:pt x="8425" y="5637"/>
                    <a:pt x="8298" y="5004"/>
                  </a:cubicBezTo>
                  <a:cubicBezTo>
                    <a:pt x="7918" y="3230"/>
                    <a:pt x="9565" y="2122"/>
                    <a:pt x="10293" y="760"/>
                  </a:cubicBezTo>
                  <a:cubicBezTo>
                    <a:pt x="10451" y="507"/>
                    <a:pt x="10546" y="253"/>
                    <a:pt x="106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43"/>
            <p:cNvSpPr/>
            <p:nvPr/>
          </p:nvSpPr>
          <p:spPr>
            <a:xfrm>
              <a:off x="3714546" y="2406432"/>
              <a:ext cx="316505" cy="355193"/>
            </a:xfrm>
            <a:custGeom>
              <a:avLst/>
              <a:gdLst/>
              <a:ahLst/>
              <a:cxnLst/>
              <a:rect l="l" t="t" r="r" b="b"/>
              <a:pathLst>
                <a:path w="9850" h="11054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380" y="982"/>
                    <a:pt x="5036" y="2249"/>
                    <a:pt x="2851" y="3738"/>
                  </a:cubicBezTo>
                  <a:cubicBezTo>
                    <a:pt x="2661" y="3864"/>
                    <a:pt x="2471" y="3991"/>
                    <a:pt x="2344" y="4086"/>
                  </a:cubicBezTo>
                  <a:cubicBezTo>
                    <a:pt x="2028" y="4276"/>
                    <a:pt x="1774" y="4434"/>
                    <a:pt x="1489" y="4688"/>
                  </a:cubicBezTo>
                  <a:cubicBezTo>
                    <a:pt x="951" y="6683"/>
                    <a:pt x="476" y="8773"/>
                    <a:pt x="1" y="11053"/>
                  </a:cubicBezTo>
                  <a:cubicBezTo>
                    <a:pt x="2851" y="9280"/>
                    <a:pt x="6050" y="8076"/>
                    <a:pt x="9343" y="7506"/>
                  </a:cubicBezTo>
                  <a:lnTo>
                    <a:pt x="9375" y="7601"/>
                  </a:lnTo>
                  <a:cubicBezTo>
                    <a:pt x="9470" y="7126"/>
                    <a:pt x="9438" y="6651"/>
                    <a:pt x="9216" y="6208"/>
                  </a:cubicBezTo>
                  <a:cubicBezTo>
                    <a:pt x="8710" y="5131"/>
                    <a:pt x="7570" y="4624"/>
                    <a:pt x="8076" y="3294"/>
                  </a:cubicBezTo>
                  <a:cubicBezTo>
                    <a:pt x="8488" y="2217"/>
                    <a:pt x="9407" y="1141"/>
                    <a:pt x="9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43"/>
            <p:cNvSpPr/>
            <p:nvPr/>
          </p:nvSpPr>
          <p:spPr>
            <a:xfrm>
              <a:off x="3468283" y="2530592"/>
              <a:ext cx="234085" cy="825291"/>
            </a:xfrm>
            <a:custGeom>
              <a:avLst/>
              <a:gdLst/>
              <a:ahLst/>
              <a:cxnLst/>
              <a:rect l="l" t="t" r="r" b="b"/>
              <a:pathLst>
                <a:path w="7285" h="25684" extrusionOk="0">
                  <a:moveTo>
                    <a:pt x="1838" y="0"/>
                  </a:moveTo>
                  <a:cubicBezTo>
                    <a:pt x="1774" y="380"/>
                    <a:pt x="1774" y="792"/>
                    <a:pt x="1838" y="1204"/>
                  </a:cubicBezTo>
                  <a:cubicBezTo>
                    <a:pt x="1901" y="1900"/>
                    <a:pt x="2028" y="2629"/>
                    <a:pt x="2249" y="3294"/>
                  </a:cubicBezTo>
                  <a:cubicBezTo>
                    <a:pt x="2471" y="4022"/>
                    <a:pt x="2978" y="4782"/>
                    <a:pt x="2883" y="5574"/>
                  </a:cubicBezTo>
                  <a:cubicBezTo>
                    <a:pt x="2819" y="6302"/>
                    <a:pt x="2249" y="6841"/>
                    <a:pt x="1711" y="7379"/>
                  </a:cubicBezTo>
                  <a:cubicBezTo>
                    <a:pt x="634" y="8456"/>
                    <a:pt x="191" y="10134"/>
                    <a:pt x="793" y="11591"/>
                  </a:cubicBezTo>
                  <a:cubicBezTo>
                    <a:pt x="1204" y="12509"/>
                    <a:pt x="2249" y="13491"/>
                    <a:pt x="1964" y="14600"/>
                  </a:cubicBezTo>
                  <a:cubicBezTo>
                    <a:pt x="1838" y="15201"/>
                    <a:pt x="1268" y="15581"/>
                    <a:pt x="983" y="16120"/>
                  </a:cubicBezTo>
                  <a:cubicBezTo>
                    <a:pt x="1" y="17861"/>
                    <a:pt x="1426" y="19952"/>
                    <a:pt x="2344" y="21345"/>
                  </a:cubicBezTo>
                  <a:cubicBezTo>
                    <a:pt x="3358" y="22865"/>
                    <a:pt x="4466" y="24259"/>
                    <a:pt x="5575" y="25684"/>
                  </a:cubicBezTo>
                  <a:cubicBezTo>
                    <a:pt x="5448" y="22517"/>
                    <a:pt x="5575" y="19223"/>
                    <a:pt x="5923" y="15835"/>
                  </a:cubicBezTo>
                  <a:lnTo>
                    <a:pt x="5828" y="15835"/>
                  </a:lnTo>
                  <a:cubicBezTo>
                    <a:pt x="5638" y="14948"/>
                    <a:pt x="5321" y="14061"/>
                    <a:pt x="4846" y="13269"/>
                  </a:cubicBezTo>
                  <a:cubicBezTo>
                    <a:pt x="4308" y="12319"/>
                    <a:pt x="3611" y="11496"/>
                    <a:pt x="2914" y="10704"/>
                  </a:cubicBezTo>
                  <a:cubicBezTo>
                    <a:pt x="2408" y="10103"/>
                    <a:pt x="1869" y="9533"/>
                    <a:pt x="1331" y="8962"/>
                  </a:cubicBezTo>
                  <a:lnTo>
                    <a:pt x="1584" y="8741"/>
                  </a:lnTo>
                  <a:cubicBezTo>
                    <a:pt x="2123" y="9311"/>
                    <a:pt x="2661" y="9881"/>
                    <a:pt x="3168" y="10483"/>
                  </a:cubicBezTo>
                  <a:cubicBezTo>
                    <a:pt x="3865" y="11274"/>
                    <a:pt x="4593" y="12129"/>
                    <a:pt x="5163" y="13111"/>
                  </a:cubicBezTo>
                  <a:cubicBezTo>
                    <a:pt x="5511" y="13713"/>
                    <a:pt x="5796" y="14378"/>
                    <a:pt x="6018" y="15075"/>
                  </a:cubicBezTo>
                  <a:cubicBezTo>
                    <a:pt x="6208" y="13269"/>
                    <a:pt x="6493" y="11433"/>
                    <a:pt x="6841" y="9533"/>
                  </a:cubicBezTo>
                  <a:cubicBezTo>
                    <a:pt x="6968" y="8836"/>
                    <a:pt x="7126" y="8107"/>
                    <a:pt x="7253" y="7442"/>
                  </a:cubicBezTo>
                  <a:lnTo>
                    <a:pt x="7253" y="7411"/>
                  </a:lnTo>
                  <a:cubicBezTo>
                    <a:pt x="7253" y="7411"/>
                    <a:pt x="7253" y="7379"/>
                    <a:pt x="7285" y="7347"/>
                  </a:cubicBezTo>
                  <a:lnTo>
                    <a:pt x="7285" y="7347"/>
                  </a:lnTo>
                  <a:lnTo>
                    <a:pt x="7221" y="7379"/>
                  </a:lnTo>
                  <a:cubicBezTo>
                    <a:pt x="5923" y="4592"/>
                    <a:pt x="4055" y="2059"/>
                    <a:pt x="1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43"/>
            <p:cNvSpPr/>
            <p:nvPr/>
          </p:nvSpPr>
          <p:spPr>
            <a:xfrm>
              <a:off x="3643308" y="3028196"/>
              <a:ext cx="27538" cy="342950"/>
            </a:xfrm>
            <a:custGeom>
              <a:avLst/>
              <a:gdLst/>
              <a:ahLst/>
              <a:cxnLst/>
              <a:rect l="l" t="t" r="r" b="b"/>
              <a:pathLst>
                <a:path w="857" h="10673" extrusionOk="0">
                  <a:moveTo>
                    <a:pt x="666" y="0"/>
                  </a:moveTo>
                  <a:cubicBezTo>
                    <a:pt x="698" y="95"/>
                    <a:pt x="729" y="190"/>
                    <a:pt x="729" y="285"/>
                  </a:cubicBezTo>
                  <a:lnTo>
                    <a:pt x="476" y="349"/>
                  </a:lnTo>
                  <a:cubicBezTo>
                    <a:pt x="128" y="3737"/>
                    <a:pt x="1" y="7031"/>
                    <a:pt x="128" y="10198"/>
                  </a:cubicBezTo>
                  <a:cubicBezTo>
                    <a:pt x="254" y="10356"/>
                    <a:pt x="381" y="10514"/>
                    <a:pt x="508" y="10673"/>
                  </a:cubicBezTo>
                  <a:cubicBezTo>
                    <a:pt x="508" y="10641"/>
                    <a:pt x="508" y="10609"/>
                    <a:pt x="508" y="10578"/>
                  </a:cubicBezTo>
                  <a:cubicBezTo>
                    <a:pt x="444" y="10419"/>
                    <a:pt x="444" y="10293"/>
                    <a:pt x="476" y="10134"/>
                  </a:cubicBezTo>
                  <a:cubicBezTo>
                    <a:pt x="349" y="6967"/>
                    <a:pt x="476" y="3642"/>
                    <a:pt x="856" y="222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43"/>
            <p:cNvSpPr/>
            <p:nvPr/>
          </p:nvSpPr>
          <p:spPr>
            <a:xfrm>
              <a:off x="3747128" y="2552956"/>
              <a:ext cx="4081" cy="6137"/>
            </a:xfrm>
            <a:custGeom>
              <a:avLst/>
              <a:gdLst/>
              <a:ahLst/>
              <a:cxnLst/>
              <a:rect l="l" t="t" r="r" b="b"/>
              <a:pathLst>
                <a:path w="127" h="191" extrusionOk="0">
                  <a:moveTo>
                    <a:pt x="95" y="1"/>
                  </a:moveTo>
                  <a:lnTo>
                    <a:pt x="0" y="96"/>
                  </a:lnTo>
                  <a:lnTo>
                    <a:pt x="95" y="191"/>
                  </a:lnTo>
                  <a:cubicBezTo>
                    <a:pt x="95" y="159"/>
                    <a:pt x="127" y="96"/>
                    <a:pt x="127" y="33"/>
                  </a:cubicBezTo>
                  <a:lnTo>
                    <a:pt x="95" y="33"/>
                  </a:lnTo>
                  <a:cubicBezTo>
                    <a:pt x="95" y="33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43"/>
            <p:cNvSpPr/>
            <p:nvPr/>
          </p:nvSpPr>
          <p:spPr>
            <a:xfrm>
              <a:off x="3701340" y="2768694"/>
              <a:ext cx="32" cy="1060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32"/>
                  </a:moveTo>
                  <a:lnTo>
                    <a:pt x="0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43"/>
            <p:cNvSpPr/>
            <p:nvPr/>
          </p:nvSpPr>
          <p:spPr>
            <a:xfrm>
              <a:off x="3663680" y="3020034"/>
              <a:ext cx="8162" cy="15295"/>
            </a:xfrm>
            <a:custGeom>
              <a:avLst/>
              <a:gdLst/>
              <a:ahLst/>
              <a:cxnLst/>
              <a:rect l="l" t="t" r="r" b="b"/>
              <a:pathLst>
                <a:path w="254" h="47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90" y="64"/>
                    <a:pt x="95" y="128"/>
                    <a:pt x="0" y="191"/>
                  </a:cubicBezTo>
                  <a:cubicBezTo>
                    <a:pt x="0" y="223"/>
                    <a:pt x="32" y="223"/>
                    <a:pt x="32" y="254"/>
                  </a:cubicBezTo>
                  <a:lnTo>
                    <a:pt x="222" y="476"/>
                  </a:lnTo>
                  <a:cubicBezTo>
                    <a:pt x="222" y="318"/>
                    <a:pt x="222" y="159"/>
                    <a:pt x="254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43"/>
            <p:cNvSpPr/>
            <p:nvPr/>
          </p:nvSpPr>
          <p:spPr>
            <a:xfrm>
              <a:off x="3750181" y="2550932"/>
              <a:ext cx="2056" cy="3085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1"/>
                  </a:moveTo>
                  <a:cubicBezTo>
                    <a:pt x="32" y="32"/>
                    <a:pt x="32" y="64"/>
                    <a:pt x="0" y="64"/>
                  </a:cubicBezTo>
                  <a:cubicBezTo>
                    <a:pt x="0" y="64"/>
                    <a:pt x="0" y="96"/>
                    <a:pt x="0" y="96"/>
                  </a:cubicBezTo>
                  <a:lnTo>
                    <a:pt x="32" y="9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43"/>
            <p:cNvSpPr/>
            <p:nvPr/>
          </p:nvSpPr>
          <p:spPr>
            <a:xfrm>
              <a:off x="3527310" y="2155092"/>
              <a:ext cx="507822" cy="871080"/>
            </a:xfrm>
            <a:custGeom>
              <a:avLst/>
              <a:gdLst/>
              <a:ahLst/>
              <a:cxnLst/>
              <a:rect l="l" t="t" r="r" b="b"/>
              <a:pathLst>
                <a:path w="15804" h="27109" extrusionOk="0">
                  <a:moveTo>
                    <a:pt x="11465" y="0"/>
                  </a:moveTo>
                  <a:cubicBezTo>
                    <a:pt x="10863" y="1267"/>
                    <a:pt x="10261" y="2597"/>
                    <a:pt x="9723" y="3991"/>
                  </a:cubicBezTo>
                  <a:cubicBezTo>
                    <a:pt x="8805" y="6366"/>
                    <a:pt x="7981" y="8836"/>
                    <a:pt x="7221" y="11560"/>
                  </a:cubicBezTo>
                  <a:cubicBezTo>
                    <a:pt x="6936" y="8519"/>
                    <a:pt x="6144" y="5606"/>
                    <a:pt x="4878" y="2819"/>
                  </a:cubicBezTo>
                  <a:lnTo>
                    <a:pt x="4561" y="2977"/>
                  </a:lnTo>
                  <a:cubicBezTo>
                    <a:pt x="5923" y="5954"/>
                    <a:pt x="6715" y="9121"/>
                    <a:pt x="6936" y="12383"/>
                  </a:cubicBezTo>
                  <a:cubicBezTo>
                    <a:pt x="6968" y="12383"/>
                    <a:pt x="7000" y="12351"/>
                    <a:pt x="7000" y="12320"/>
                  </a:cubicBezTo>
                  <a:lnTo>
                    <a:pt x="7000" y="12415"/>
                  </a:lnTo>
                  <a:cubicBezTo>
                    <a:pt x="6968" y="12478"/>
                    <a:pt x="6968" y="12541"/>
                    <a:pt x="6936" y="12605"/>
                  </a:cubicBezTo>
                  <a:cubicBezTo>
                    <a:pt x="6461" y="14473"/>
                    <a:pt x="5986" y="16437"/>
                    <a:pt x="5543" y="18558"/>
                  </a:cubicBezTo>
                  <a:cubicBezTo>
                    <a:pt x="4213" y="15835"/>
                    <a:pt x="2344" y="13333"/>
                    <a:pt x="96" y="11306"/>
                  </a:cubicBezTo>
                  <a:cubicBezTo>
                    <a:pt x="64" y="11338"/>
                    <a:pt x="64" y="11370"/>
                    <a:pt x="32" y="11433"/>
                  </a:cubicBezTo>
                  <a:cubicBezTo>
                    <a:pt x="32" y="11496"/>
                    <a:pt x="1" y="11591"/>
                    <a:pt x="1" y="11686"/>
                  </a:cubicBezTo>
                  <a:cubicBezTo>
                    <a:pt x="2249" y="13776"/>
                    <a:pt x="4118" y="16310"/>
                    <a:pt x="5384" y="19065"/>
                  </a:cubicBezTo>
                  <a:lnTo>
                    <a:pt x="5448" y="19033"/>
                  </a:lnTo>
                  <a:lnTo>
                    <a:pt x="5448" y="19033"/>
                  </a:lnTo>
                  <a:cubicBezTo>
                    <a:pt x="5448" y="19065"/>
                    <a:pt x="5448" y="19097"/>
                    <a:pt x="5416" y="19128"/>
                  </a:cubicBezTo>
                  <a:cubicBezTo>
                    <a:pt x="5289" y="19825"/>
                    <a:pt x="5163" y="20522"/>
                    <a:pt x="5004" y="21250"/>
                  </a:cubicBezTo>
                  <a:cubicBezTo>
                    <a:pt x="4656" y="23119"/>
                    <a:pt x="4403" y="24955"/>
                    <a:pt x="4181" y="26761"/>
                  </a:cubicBezTo>
                  <a:cubicBezTo>
                    <a:pt x="4213" y="26887"/>
                    <a:pt x="4244" y="27014"/>
                    <a:pt x="4276" y="27109"/>
                  </a:cubicBezTo>
                  <a:cubicBezTo>
                    <a:pt x="4339" y="27046"/>
                    <a:pt x="4434" y="26982"/>
                    <a:pt x="4529" y="26919"/>
                  </a:cubicBezTo>
                  <a:cubicBezTo>
                    <a:pt x="4719" y="25082"/>
                    <a:pt x="5004" y="23214"/>
                    <a:pt x="5353" y="21314"/>
                  </a:cubicBezTo>
                  <a:cubicBezTo>
                    <a:pt x="5479" y="20648"/>
                    <a:pt x="5606" y="19983"/>
                    <a:pt x="5733" y="19350"/>
                  </a:cubicBezTo>
                  <a:cubicBezTo>
                    <a:pt x="8583" y="17513"/>
                    <a:pt x="11813" y="16278"/>
                    <a:pt x="15139" y="15708"/>
                  </a:cubicBezTo>
                  <a:cubicBezTo>
                    <a:pt x="15170" y="15613"/>
                    <a:pt x="15170" y="15518"/>
                    <a:pt x="15202" y="15423"/>
                  </a:cubicBezTo>
                  <a:lnTo>
                    <a:pt x="15202" y="15360"/>
                  </a:lnTo>
                  <a:cubicBezTo>
                    <a:pt x="11908" y="15898"/>
                    <a:pt x="8678" y="17102"/>
                    <a:pt x="5828" y="18875"/>
                  </a:cubicBezTo>
                  <a:cubicBezTo>
                    <a:pt x="6303" y="16627"/>
                    <a:pt x="6810" y="14505"/>
                    <a:pt x="7316" y="12510"/>
                  </a:cubicBezTo>
                  <a:cubicBezTo>
                    <a:pt x="7601" y="12256"/>
                    <a:pt x="7855" y="12098"/>
                    <a:pt x="8171" y="11908"/>
                  </a:cubicBezTo>
                  <a:cubicBezTo>
                    <a:pt x="8330" y="11813"/>
                    <a:pt x="8488" y="11686"/>
                    <a:pt x="8678" y="11560"/>
                  </a:cubicBezTo>
                  <a:cubicBezTo>
                    <a:pt x="10863" y="10071"/>
                    <a:pt x="13207" y="8804"/>
                    <a:pt x="15677" y="7823"/>
                  </a:cubicBezTo>
                  <a:cubicBezTo>
                    <a:pt x="15740" y="7664"/>
                    <a:pt x="15772" y="7538"/>
                    <a:pt x="15804" y="7379"/>
                  </a:cubicBezTo>
                  <a:lnTo>
                    <a:pt x="15804" y="7379"/>
                  </a:lnTo>
                  <a:cubicBezTo>
                    <a:pt x="13238" y="8393"/>
                    <a:pt x="10768" y="9691"/>
                    <a:pt x="8488" y="11275"/>
                  </a:cubicBezTo>
                  <a:cubicBezTo>
                    <a:pt x="8298" y="11401"/>
                    <a:pt x="8140" y="11496"/>
                    <a:pt x="7981" y="11591"/>
                  </a:cubicBezTo>
                  <a:cubicBezTo>
                    <a:pt x="7791" y="11718"/>
                    <a:pt x="7633" y="11813"/>
                    <a:pt x="7475" y="11940"/>
                  </a:cubicBezTo>
                  <a:cubicBezTo>
                    <a:pt x="8235" y="9121"/>
                    <a:pt x="9090" y="6556"/>
                    <a:pt x="10040" y="4117"/>
                  </a:cubicBezTo>
                  <a:cubicBezTo>
                    <a:pt x="10578" y="2724"/>
                    <a:pt x="11180" y="1394"/>
                    <a:pt x="11813" y="127"/>
                  </a:cubicBezTo>
                  <a:cubicBezTo>
                    <a:pt x="11687" y="95"/>
                    <a:pt x="11592" y="32"/>
                    <a:pt x="114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43"/>
            <p:cNvSpPr/>
            <p:nvPr/>
          </p:nvSpPr>
          <p:spPr>
            <a:xfrm>
              <a:off x="3670814" y="2877591"/>
              <a:ext cx="276789" cy="157738"/>
            </a:xfrm>
            <a:custGeom>
              <a:avLst/>
              <a:gdLst/>
              <a:ahLst/>
              <a:cxnLst/>
              <a:rect l="l" t="t" r="r" b="b"/>
              <a:pathLst>
                <a:path w="8614" h="4909" extrusionOk="0">
                  <a:moveTo>
                    <a:pt x="8614" y="0"/>
                  </a:moveTo>
                  <a:lnTo>
                    <a:pt x="8614" y="0"/>
                  </a:lnTo>
                  <a:cubicBezTo>
                    <a:pt x="5479" y="824"/>
                    <a:pt x="2534" y="2344"/>
                    <a:pt x="32" y="4434"/>
                  </a:cubicBezTo>
                  <a:cubicBezTo>
                    <a:pt x="32" y="4592"/>
                    <a:pt x="0" y="4751"/>
                    <a:pt x="0" y="4909"/>
                  </a:cubicBezTo>
                  <a:cubicBezTo>
                    <a:pt x="2470" y="2755"/>
                    <a:pt x="5415" y="1204"/>
                    <a:pt x="8582" y="380"/>
                  </a:cubicBezTo>
                  <a:cubicBezTo>
                    <a:pt x="8582" y="254"/>
                    <a:pt x="8614" y="127"/>
                    <a:pt x="861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43"/>
            <p:cNvSpPr/>
            <p:nvPr/>
          </p:nvSpPr>
          <p:spPr>
            <a:xfrm>
              <a:off x="3511019" y="2811430"/>
              <a:ext cx="150637" cy="227980"/>
            </a:xfrm>
            <a:custGeom>
              <a:avLst/>
              <a:gdLst/>
              <a:ahLst/>
              <a:cxnLst/>
              <a:rect l="l" t="t" r="r" b="b"/>
              <a:pathLst>
                <a:path w="4688" h="7095" extrusionOk="0">
                  <a:moveTo>
                    <a:pt x="286" y="1"/>
                  </a:moveTo>
                  <a:lnTo>
                    <a:pt x="1" y="222"/>
                  </a:lnTo>
                  <a:cubicBezTo>
                    <a:pt x="539" y="793"/>
                    <a:pt x="1078" y="1363"/>
                    <a:pt x="1584" y="1964"/>
                  </a:cubicBezTo>
                  <a:cubicBezTo>
                    <a:pt x="2281" y="2756"/>
                    <a:pt x="2978" y="3579"/>
                    <a:pt x="3548" y="4529"/>
                  </a:cubicBezTo>
                  <a:cubicBezTo>
                    <a:pt x="3991" y="5321"/>
                    <a:pt x="4308" y="6208"/>
                    <a:pt x="4498" y="7095"/>
                  </a:cubicBezTo>
                  <a:lnTo>
                    <a:pt x="4593" y="7063"/>
                  </a:lnTo>
                  <a:cubicBezTo>
                    <a:pt x="4625" y="6841"/>
                    <a:pt x="4656" y="6588"/>
                    <a:pt x="4688" y="6335"/>
                  </a:cubicBezTo>
                  <a:cubicBezTo>
                    <a:pt x="4466" y="5638"/>
                    <a:pt x="4181" y="4973"/>
                    <a:pt x="3833" y="4371"/>
                  </a:cubicBezTo>
                  <a:cubicBezTo>
                    <a:pt x="3295" y="3389"/>
                    <a:pt x="2566" y="2534"/>
                    <a:pt x="1869" y="1743"/>
                  </a:cubicBezTo>
                  <a:cubicBezTo>
                    <a:pt x="1331" y="1141"/>
                    <a:pt x="793" y="571"/>
                    <a:pt x="28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43"/>
            <p:cNvSpPr/>
            <p:nvPr/>
          </p:nvSpPr>
          <p:spPr>
            <a:xfrm>
              <a:off x="3658571" y="3014957"/>
              <a:ext cx="8194" cy="24453"/>
            </a:xfrm>
            <a:custGeom>
              <a:avLst/>
              <a:gdLst/>
              <a:ahLst/>
              <a:cxnLst/>
              <a:rect l="l" t="t" r="r" b="b"/>
              <a:pathLst>
                <a:path w="255" h="761" extrusionOk="0">
                  <a:moveTo>
                    <a:pt x="96" y="1"/>
                  </a:moveTo>
                  <a:cubicBezTo>
                    <a:pt x="64" y="254"/>
                    <a:pt x="33" y="507"/>
                    <a:pt x="1" y="761"/>
                  </a:cubicBezTo>
                  <a:lnTo>
                    <a:pt x="254" y="697"/>
                  </a:lnTo>
                  <a:cubicBezTo>
                    <a:pt x="223" y="602"/>
                    <a:pt x="191" y="507"/>
                    <a:pt x="191" y="412"/>
                  </a:cubicBezTo>
                  <a:lnTo>
                    <a:pt x="159" y="381"/>
                  </a:lnTo>
                  <a:cubicBezTo>
                    <a:pt x="159" y="381"/>
                    <a:pt x="159" y="349"/>
                    <a:pt x="159" y="349"/>
                  </a:cubicBezTo>
                  <a:cubicBezTo>
                    <a:pt x="159" y="222"/>
                    <a:pt x="128" y="127"/>
                    <a:pt x="96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43"/>
            <p:cNvSpPr/>
            <p:nvPr/>
          </p:nvSpPr>
          <p:spPr>
            <a:xfrm>
              <a:off x="3663680" y="3026139"/>
              <a:ext cx="1060" cy="2089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0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32" y="64"/>
                  </a:lnTo>
                  <a:cubicBezTo>
                    <a:pt x="32" y="33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43"/>
            <p:cNvSpPr/>
            <p:nvPr/>
          </p:nvSpPr>
          <p:spPr>
            <a:xfrm>
              <a:off x="3198627" y="2561471"/>
              <a:ext cx="520032" cy="858516"/>
            </a:xfrm>
            <a:custGeom>
              <a:avLst/>
              <a:gdLst/>
              <a:ahLst/>
              <a:cxnLst/>
              <a:rect l="l" t="t" r="r" b="b"/>
              <a:pathLst>
                <a:path w="16184" h="26718" extrusionOk="0">
                  <a:moveTo>
                    <a:pt x="3151" y="1"/>
                  </a:moveTo>
                  <a:cubicBezTo>
                    <a:pt x="2694" y="1"/>
                    <a:pt x="2235" y="202"/>
                    <a:pt x="1806" y="718"/>
                  </a:cubicBezTo>
                  <a:cubicBezTo>
                    <a:pt x="1204" y="1509"/>
                    <a:pt x="1996" y="2681"/>
                    <a:pt x="1489" y="3441"/>
                  </a:cubicBezTo>
                  <a:cubicBezTo>
                    <a:pt x="1014" y="4106"/>
                    <a:pt x="286" y="4138"/>
                    <a:pt x="159" y="5120"/>
                  </a:cubicBezTo>
                  <a:cubicBezTo>
                    <a:pt x="1" y="6545"/>
                    <a:pt x="1584" y="7463"/>
                    <a:pt x="2217" y="8572"/>
                  </a:cubicBezTo>
                  <a:cubicBezTo>
                    <a:pt x="2756" y="9458"/>
                    <a:pt x="2027" y="9997"/>
                    <a:pt x="1806" y="10820"/>
                  </a:cubicBezTo>
                  <a:cubicBezTo>
                    <a:pt x="1647" y="11485"/>
                    <a:pt x="1901" y="12087"/>
                    <a:pt x="2312" y="12593"/>
                  </a:cubicBezTo>
                  <a:cubicBezTo>
                    <a:pt x="3041" y="13480"/>
                    <a:pt x="4403" y="14050"/>
                    <a:pt x="4371" y="15380"/>
                  </a:cubicBezTo>
                  <a:cubicBezTo>
                    <a:pt x="4339" y="16489"/>
                    <a:pt x="4308" y="17502"/>
                    <a:pt x="5416" y="18104"/>
                  </a:cubicBezTo>
                  <a:cubicBezTo>
                    <a:pt x="6176" y="18547"/>
                    <a:pt x="7474" y="18832"/>
                    <a:pt x="7569" y="19877"/>
                  </a:cubicBezTo>
                  <a:cubicBezTo>
                    <a:pt x="7601" y="20257"/>
                    <a:pt x="7411" y="20606"/>
                    <a:pt x="7411" y="20986"/>
                  </a:cubicBezTo>
                  <a:cubicBezTo>
                    <a:pt x="7411" y="21556"/>
                    <a:pt x="7886" y="22062"/>
                    <a:pt x="8393" y="22348"/>
                  </a:cubicBezTo>
                  <a:cubicBezTo>
                    <a:pt x="9533" y="23044"/>
                    <a:pt x="10546" y="23741"/>
                    <a:pt x="11465" y="24723"/>
                  </a:cubicBezTo>
                  <a:cubicBezTo>
                    <a:pt x="11875" y="25133"/>
                    <a:pt x="13322" y="25983"/>
                    <a:pt x="12957" y="26709"/>
                  </a:cubicBezTo>
                  <a:lnTo>
                    <a:pt x="12957" y="26709"/>
                  </a:lnTo>
                  <a:cubicBezTo>
                    <a:pt x="13653" y="25351"/>
                    <a:pt x="14379" y="24023"/>
                    <a:pt x="14948" y="22633"/>
                  </a:cubicBezTo>
                  <a:cubicBezTo>
                    <a:pt x="15455" y="21461"/>
                    <a:pt x="16183" y="19782"/>
                    <a:pt x="15233" y="18642"/>
                  </a:cubicBezTo>
                  <a:cubicBezTo>
                    <a:pt x="14948" y="18294"/>
                    <a:pt x="14505" y="18072"/>
                    <a:pt x="14315" y="17661"/>
                  </a:cubicBezTo>
                  <a:cubicBezTo>
                    <a:pt x="13967" y="16900"/>
                    <a:pt x="14600" y="16045"/>
                    <a:pt x="14758" y="15317"/>
                  </a:cubicBezTo>
                  <a:cubicBezTo>
                    <a:pt x="14980" y="14177"/>
                    <a:pt x="14442" y="13005"/>
                    <a:pt x="13492" y="12372"/>
                  </a:cubicBezTo>
                  <a:cubicBezTo>
                    <a:pt x="13048" y="12087"/>
                    <a:pt x="12573" y="11738"/>
                    <a:pt x="12415" y="11232"/>
                  </a:cubicBezTo>
                  <a:cubicBezTo>
                    <a:pt x="12225" y="10662"/>
                    <a:pt x="12478" y="10060"/>
                    <a:pt x="12542" y="9522"/>
                  </a:cubicBezTo>
                  <a:cubicBezTo>
                    <a:pt x="12605" y="8983"/>
                    <a:pt x="12605" y="8445"/>
                    <a:pt x="12573" y="7938"/>
                  </a:cubicBezTo>
                  <a:cubicBezTo>
                    <a:pt x="12542" y="7558"/>
                    <a:pt x="12478" y="7210"/>
                    <a:pt x="12320" y="6861"/>
                  </a:cubicBezTo>
                  <a:cubicBezTo>
                    <a:pt x="12035" y="6228"/>
                    <a:pt x="11370" y="5975"/>
                    <a:pt x="10831" y="5595"/>
                  </a:cubicBezTo>
                  <a:cubicBezTo>
                    <a:pt x="9565" y="4676"/>
                    <a:pt x="9850" y="3251"/>
                    <a:pt x="9153" y="2016"/>
                  </a:cubicBezTo>
                  <a:cubicBezTo>
                    <a:pt x="8802" y="1402"/>
                    <a:pt x="8383" y="1235"/>
                    <a:pt x="7929" y="1235"/>
                  </a:cubicBezTo>
                  <a:cubicBezTo>
                    <a:pt x="7563" y="1235"/>
                    <a:pt x="7173" y="1344"/>
                    <a:pt x="6778" y="1414"/>
                  </a:cubicBezTo>
                  <a:cubicBezTo>
                    <a:pt x="6594" y="1447"/>
                    <a:pt x="6406" y="1472"/>
                    <a:pt x="6220" y="1472"/>
                  </a:cubicBezTo>
                  <a:cubicBezTo>
                    <a:pt x="5861" y="1472"/>
                    <a:pt x="5507" y="1379"/>
                    <a:pt x="5194" y="1066"/>
                  </a:cubicBezTo>
                  <a:cubicBezTo>
                    <a:pt x="4593" y="504"/>
                    <a:pt x="3873" y="1"/>
                    <a:pt x="3151" y="1"/>
                  </a:cubicBezTo>
                  <a:close/>
                  <a:moveTo>
                    <a:pt x="12957" y="26709"/>
                  </a:moveTo>
                  <a:lnTo>
                    <a:pt x="12957" y="26709"/>
                  </a:lnTo>
                  <a:cubicBezTo>
                    <a:pt x="12956" y="26712"/>
                    <a:pt x="12955" y="26715"/>
                    <a:pt x="12953" y="26718"/>
                  </a:cubicBezTo>
                  <a:cubicBezTo>
                    <a:pt x="12955" y="26715"/>
                    <a:pt x="12956" y="26712"/>
                    <a:pt x="12957" y="26709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43"/>
            <p:cNvSpPr/>
            <p:nvPr/>
          </p:nvSpPr>
          <p:spPr>
            <a:xfrm>
              <a:off x="3247468" y="2536697"/>
              <a:ext cx="385719" cy="926027"/>
            </a:xfrm>
            <a:custGeom>
              <a:avLst/>
              <a:gdLst/>
              <a:ahLst/>
              <a:cxnLst/>
              <a:rect l="l" t="t" r="r" b="b"/>
              <a:pathLst>
                <a:path w="12004" h="28819" extrusionOk="0">
                  <a:moveTo>
                    <a:pt x="286" y="0"/>
                  </a:moveTo>
                  <a:lnTo>
                    <a:pt x="1" y="222"/>
                  </a:lnTo>
                  <a:cubicBezTo>
                    <a:pt x="856" y="1299"/>
                    <a:pt x="1711" y="2502"/>
                    <a:pt x="2503" y="3769"/>
                  </a:cubicBezTo>
                  <a:cubicBezTo>
                    <a:pt x="4561" y="7031"/>
                    <a:pt x="6398" y="10768"/>
                    <a:pt x="8298" y="15550"/>
                  </a:cubicBezTo>
                  <a:cubicBezTo>
                    <a:pt x="10071" y="20142"/>
                    <a:pt x="11212" y="24607"/>
                    <a:pt x="11655" y="28819"/>
                  </a:cubicBezTo>
                  <a:lnTo>
                    <a:pt x="12003" y="28787"/>
                  </a:lnTo>
                  <a:cubicBezTo>
                    <a:pt x="11560" y="24544"/>
                    <a:pt x="10420" y="20047"/>
                    <a:pt x="8615" y="15423"/>
                  </a:cubicBezTo>
                  <a:cubicBezTo>
                    <a:pt x="6715" y="10641"/>
                    <a:pt x="4878" y="6872"/>
                    <a:pt x="2788" y="3579"/>
                  </a:cubicBezTo>
                  <a:cubicBezTo>
                    <a:pt x="1996" y="2280"/>
                    <a:pt x="1141" y="1109"/>
                    <a:pt x="286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43"/>
            <p:cNvSpPr/>
            <p:nvPr/>
          </p:nvSpPr>
          <p:spPr>
            <a:xfrm>
              <a:off x="3174206" y="2751407"/>
              <a:ext cx="267664" cy="93634"/>
            </a:xfrm>
            <a:custGeom>
              <a:avLst/>
              <a:gdLst/>
              <a:ahLst/>
              <a:cxnLst/>
              <a:rect l="l" t="t" r="r" b="b"/>
              <a:pathLst>
                <a:path w="8330" h="2914" extrusionOk="0">
                  <a:moveTo>
                    <a:pt x="64" y="0"/>
                  </a:moveTo>
                  <a:lnTo>
                    <a:pt x="1" y="317"/>
                  </a:lnTo>
                  <a:cubicBezTo>
                    <a:pt x="2344" y="697"/>
                    <a:pt x="4656" y="1362"/>
                    <a:pt x="6841" y="2312"/>
                  </a:cubicBezTo>
                  <a:cubicBezTo>
                    <a:pt x="6999" y="2376"/>
                    <a:pt x="7126" y="2439"/>
                    <a:pt x="7253" y="2471"/>
                  </a:cubicBezTo>
                  <a:cubicBezTo>
                    <a:pt x="7569" y="2597"/>
                    <a:pt x="7791" y="2692"/>
                    <a:pt x="8139" y="2914"/>
                  </a:cubicBezTo>
                  <a:lnTo>
                    <a:pt x="8329" y="2661"/>
                  </a:lnTo>
                  <a:cubicBezTo>
                    <a:pt x="7981" y="2376"/>
                    <a:pt x="7696" y="2281"/>
                    <a:pt x="7379" y="2154"/>
                  </a:cubicBezTo>
                  <a:cubicBezTo>
                    <a:pt x="7253" y="2090"/>
                    <a:pt x="7126" y="2059"/>
                    <a:pt x="6968" y="1964"/>
                  </a:cubicBezTo>
                  <a:cubicBezTo>
                    <a:pt x="4751" y="1014"/>
                    <a:pt x="2439" y="349"/>
                    <a:pt x="64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43"/>
            <p:cNvSpPr/>
            <p:nvPr/>
          </p:nvSpPr>
          <p:spPr>
            <a:xfrm>
              <a:off x="3259678" y="2939478"/>
              <a:ext cx="245267" cy="55172"/>
            </a:xfrm>
            <a:custGeom>
              <a:avLst/>
              <a:gdLst/>
              <a:ahLst/>
              <a:cxnLst/>
              <a:rect l="l" t="t" r="r" b="b"/>
              <a:pathLst>
                <a:path w="7633" h="1717" extrusionOk="0">
                  <a:moveTo>
                    <a:pt x="460" y="0"/>
                  </a:moveTo>
                  <a:cubicBezTo>
                    <a:pt x="307" y="0"/>
                    <a:pt x="154" y="2"/>
                    <a:pt x="1" y="6"/>
                  </a:cubicBezTo>
                  <a:lnTo>
                    <a:pt x="1" y="354"/>
                  </a:lnTo>
                  <a:cubicBezTo>
                    <a:pt x="150" y="351"/>
                    <a:pt x="300" y="349"/>
                    <a:pt x="450" y="349"/>
                  </a:cubicBezTo>
                  <a:cubicBezTo>
                    <a:pt x="2840" y="349"/>
                    <a:pt x="5269" y="822"/>
                    <a:pt x="7475" y="1716"/>
                  </a:cubicBezTo>
                  <a:lnTo>
                    <a:pt x="7633" y="1400"/>
                  </a:lnTo>
                  <a:cubicBezTo>
                    <a:pt x="5368" y="476"/>
                    <a:pt x="2907" y="0"/>
                    <a:pt x="460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43"/>
            <p:cNvSpPr/>
            <p:nvPr/>
          </p:nvSpPr>
          <p:spPr>
            <a:xfrm>
              <a:off x="3319734" y="3095353"/>
              <a:ext cx="248320" cy="80428"/>
            </a:xfrm>
            <a:custGeom>
              <a:avLst/>
              <a:gdLst/>
              <a:ahLst/>
              <a:cxnLst/>
              <a:rect l="l" t="t" r="r" b="b"/>
              <a:pathLst>
                <a:path w="7728" h="2503" extrusionOk="0">
                  <a:moveTo>
                    <a:pt x="32" y="0"/>
                  </a:moveTo>
                  <a:lnTo>
                    <a:pt x="0" y="349"/>
                  </a:lnTo>
                  <a:cubicBezTo>
                    <a:pt x="2660" y="444"/>
                    <a:pt x="5257" y="1172"/>
                    <a:pt x="7537" y="2502"/>
                  </a:cubicBezTo>
                  <a:lnTo>
                    <a:pt x="7727" y="2186"/>
                  </a:lnTo>
                  <a:cubicBezTo>
                    <a:pt x="5384" y="855"/>
                    <a:pt x="2724" y="95"/>
                    <a:pt x="32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43"/>
            <p:cNvSpPr/>
            <p:nvPr/>
          </p:nvSpPr>
          <p:spPr>
            <a:xfrm>
              <a:off x="3419441" y="2602826"/>
              <a:ext cx="33611" cy="235114"/>
            </a:xfrm>
            <a:custGeom>
              <a:avLst/>
              <a:gdLst/>
              <a:ahLst/>
              <a:cxnLst/>
              <a:rect l="l" t="t" r="r" b="b"/>
              <a:pathLst>
                <a:path w="1046" h="7317" extrusionOk="0">
                  <a:moveTo>
                    <a:pt x="729" y="1"/>
                  </a:moveTo>
                  <a:cubicBezTo>
                    <a:pt x="127" y="2408"/>
                    <a:pt x="1" y="4846"/>
                    <a:pt x="286" y="7316"/>
                  </a:cubicBezTo>
                  <a:lnTo>
                    <a:pt x="634" y="7253"/>
                  </a:lnTo>
                  <a:cubicBezTo>
                    <a:pt x="349" y="4846"/>
                    <a:pt x="476" y="2439"/>
                    <a:pt x="1046" y="96"/>
                  </a:cubicBezTo>
                  <a:lnTo>
                    <a:pt x="72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43"/>
            <p:cNvSpPr/>
            <p:nvPr/>
          </p:nvSpPr>
          <p:spPr>
            <a:xfrm>
              <a:off x="3494760" y="2771746"/>
              <a:ext cx="110954" cy="212717"/>
            </a:xfrm>
            <a:custGeom>
              <a:avLst/>
              <a:gdLst/>
              <a:ahLst/>
              <a:cxnLst/>
              <a:rect l="l" t="t" r="r" b="b"/>
              <a:pathLst>
                <a:path w="3453" h="6620" extrusionOk="0">
                  <a:moveTo>
                    <a:pt x="3199" y="1"/>
                  </a:moveTo>
                  <a:cubicBezTo>
                    <a:pt x="1710" y="1933"/>
                    <a:pt x="602" y="4181"/>
                    <a:pt x="0" y="6525"/>
                  </a:cubicBezTo>
                  <a:lnTo>
                    <a:pt x="349" y="6620"/>
                  </a:lnTo>
                  <a:cubicBezTo>
                    <a:pt x="919" y="4308"/>
                    <a:pt x="1995" y="2091"/>
                    <a:pt x="3452" y="222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43"/>
            <p:cNvSpPr/>
            <p:nvPr/>
          </p:nvSpPr>
          <p:spPr>
            <a:xfrm>
              <a:off x="3564969" y="2989508"/>
              <a:ext cx="84476" cy="186272"/>
            </a:xfrm>
            <a:custGeom>
              <a:avLst/>
              <a:gdLst/>
              <a:ahLst/>
              <a:cxnLst/>
              <a:rect l="l" t="t" r="r" b="b"/>
              <a:pathLst>
                <a:path w="2629" h="5797" extrusionOk="0">
                  <a:moveTo>
                    <a:pt x="2344" y="1"/>
                  </a:moveTo>
                  <a:cubicBezTo>
                    <a:pt x="2027" y="508"/>
                    <a:pt x="1742" y="1014"/>
                    <a:pt x="1426" y="1489"/>
                  </a:cubicBezTo>
                  <a:cubicBezTo>
                    <a:pt x="1046" y="2154"/>
                    <a:pt x="634" y="2883"/>
                    <a:pt x="349" y="3674"/>
                  </a:cubicBezTo>
                  <a:cubicBezTo>
                    <a:pt x="127" y="4371"/>
                    <a:pt x="0" y="5068"/>
                    <a:pt x="0" y="5765"/>
                  </a:cubicBezTo>
                  <a:lnTo>
                    <a:pt x="349" y="5796"/>
                  </a:lnTo>
                  <a:cubicBezTo>
                    <a:pt x="349" y="5100"/>
                    <a:pt x="475" y="4435"/>
                    <a:pt x="697" y="3801"/>
                  </a:cubicBezTo>
                  <a:cubicBezTo>
                    <a:pt x="951" y="3041"/>
                    <a:pt x="1362" y="2313"/>
                    <a:pt x="1742" y="1679"/>
                  </a:cubicBezTo>
                  <a:cubicBezTo>
                    <a:pt x="2027" y="1173"/>
                    <a:pt x="2344" y="666"/>
                    <a:pt x="2629" y="191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43"/>
            <p:cNvSpPr/>
            <p:nvPr/>
          </p:nvSpPr>
          <p:spPr>
            <a:xfrm>
              <a:off x="3434704" y="3411826"/>
              <a:ext cx="367403" cy="367371"/>
            </a:xfrm>
            <a:custGeom>
              <a:avLst/>
              <a:gdLst/>
              <a:ahLst/>
              <a:cxnLst/>
              <a:rect l="l" t="t" r="r" b="b"/>
              <a:pathLst>
                <a:path w="11434" h="11433" extrusionOk="0">
                  <a:moveTo>
                    <a:pt x="1" y="0"/>
                  </a:moveTo>
                  <a:lnTo>
                    <a:pt x="1996" y="11433"/>
                  </a:lnTo>
                  <a:lnTo>
                    <a:pt x="9438" y="11433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43"/>
            <p:cNvSpPr/>
            <p:nvPr/>
          </p:nvSpPr>
          <p:spPr>
            <a:xfrm>
              <a:off x="3388915" y="3308038"/>
              <a:ext cx="457952" cy="103820"/>
            </a:xfrm>
            <a:custGeom>
              <a:avLst/>
              <a:gdLst/>
              <a:ahLst/>
              <a:cxnLst/>
              <a:rect l="l" t="t" r="r" b="b"/>
              <a:pathLst>
                <a:path w="14252" h="3231" extrusionOk="0">
                  <a:moveTo>
                    <a:pt x="1" y="0"/>
                  </a:moveTo>
                  <a:lnTo>
                    <a:pt x="1" y="3230"/>
                  </a:lnTo>
                  <a:lnTo>
                    <a:pt x="14252" y="3230"/>
                  </a:lnTo>
                  <a:lnTo>
                    <a:pt x="14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43"/>
            <p:cNvSpPr/>
            <p:nvPr/>
          </p:nvSpPr>
          <p:spPr>
            <a:xfrm>
              <a:off x="3434704" y="3411826"/>
              <a:ext cx="367403" cy="48874"/>
            </a:xfrm>
            <a:custGeom>
              <a:avLst/>
              <a:gdLst/>
              <a:ahLst/>
              <a:cxnLst/>
              <a:rect l="l" t="t" r="r" b="b"/>
              <a:pathLst>
                <a:path w="11434" h="1521" extrusionOk="0">
                  <a:moveTo>
                    <a:pt x="1" y="0"/>
                  </a:moveTo>
                  <a:lnTo>
                    <a:pt x="254" y="1521"/>
                  </a:lnTo>
                  <a:lnTo>
                    <a:pt x="11180" y="152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43"/>
            <p:cNvSpPr/>
            <p:nvPr/>
          </p:nvSpPr>
          <p:spPr>
            <a:xfrm>
              <a:off x="3373652" y="3797480"/>
              <a:ext cx="2375138" cy="176086"/>
            </a:xfrm>
            <a:custGeom>
              <a:avLst/>
              <a:gdLst/>
              <a:ahLst/>
              <a:cxnLst/>
              <a:rect l="l" t="t" r="r" b="b"/>
              <a:pathLst>
                <a:path w="73917" h="5480" extrusionOk="0">
                  <a:moveTo>
                    <a:pt x="36958" y="1"/>
                  </a:moveTo>
                  <a:cubicBezTo>
                    <a:pt x="16532" y="1"/>
                    <a:pt x="1" y="1236"/>
                    <a:pt x="1" y="2756"/>
                  </a:cubicBezTo>
                  <a:cubicBezTo>
                    <a:pt x="1" y="4245"/>
                    <a:pt x="16532" y="5480"/>
                    <a:pt x="36958" y="5480"/>
                  </a:cubicBezTo>
                  <a:cubicBezTo>
                    <a:pt x="57353" y="5480"/>
                    <a:pt x="73916" y="4245"/>
                    <a:pt x="73916" y="2756"/>
                  </a:cubicBezTo>
                  <a:cubicBezTo>
                    <a:pt x="73916" y="1236"/>
                    <a:pt x="57353" y="1"/>
                    <a:pt x="36958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43"/>
            <p:cNvSpPr/>
            <p:nvPr/>
          </p:nvSpPr>
          <p:spPr>
            <a:xfrm>
              <a:off x="4179600" y="1779334"/>
              <a:ext cx="960665" cy="1027533"/>
            </a:xfrm>
            <a:custGeom>
              <a:avLst/>
              <a:gdLst/>
              <a:ahLst/>
              <a:cxnLst/>
              <a:rect l="l" t="t" r="r" b="b"/>
              <a:pathLst>
                <a:path w="29897" h="31978" extrusionOk="0">
                  <a:moveTo>
                    <a:pt x="13297" y="0"/>
                  </a:moveTo>
                  <a:cubicBezTo>
                    <a:pt x="12541" y="0"/>
                    <a:pt x="11808" y="149"/>
                    <a:pt x="11116" y="547"/>
                  </a:cubicBezTo>
                  <a:cubicBezTo>
                    <a:pt x="10515" y="895"/>
                    <a:pt x="9976" y="1307"/>
                    <a:pt x="9375" y="1687"/>
                  </a:cubicBezTo>
                  <a:cubicBezTo>
                    <a:pt x="8076" y="2447"/>
                    <a:pt x="6651" y="2827"/>
                    <a:pt x="5416" y="3777"/>
                  </a:cubicBezTo>
                  <a:cubicBezTo>
                    <a:pt x="3389" y="5392"/>
                    <a:pt x="1267" y="8432"/>
                    <a:pt x="2502" y="11124"/>
                  </a:cubicBezTo>
                  <a:cubicBezTo>
                    <a:pt x="2882" y="11948"/>
                    <a:pt x="3611" y="12739"/>
                    <a:pt x="3452" y="13626"/>
                  </a:cubicBezTo>
                  <a:cubicBezTo>
                    <a:pt x="3421" y="13975"/>
                    <a:pt x="3231" y="14291"/>
                    <a:pt x="3041" y="14608"/>
                  </a:cubicBezTo>
                  <a:cubicBezTo>
                    <a:pt x="2217" y="15906"/>
                    <a:pt x="1046" y="17078"/>
                    <a:pt x="982" y="18662"/>
                  </a:cubicBezTo>
                  <a:cubicBezTo>
                    <a:pt x="951" y="18947"/>
                    <a:pt x="982" y="19263"/>
                    <a:pt x="1077" y="19517"/>
                  </a:cubicBezTo>
                  <a:cubicBezTo>
                    <a:pt x="1172" y="19833"/>
                    <a:pt x="1362" y="20055"/>
                    <a:pt x="1521" y="20340"/>
                  </a:cubicBezTo>
                  <a:cubicBezTo>
                    <a:pt x="2217" y="21543"/>
                    <a:pt x="1647" y="22367"/>
                    <a:pt x="1014" y="23475"/>
                  </a:cubicBezTo>
                  <a:cubicBezTo>
                    <a:pt x="159" y="24964"/>
                    <a:pt x="1" y="26895"/>
                    <a:pt x="761" y="28447"/>
                  </a:cubicBezTo>
                  <a:cubicBezTo>
                    <a:pt x="1452" y="29859"/>
                    <a:pt x="2983" y="30852"/>
                    <a:pt x="4542" y="30852"/>
                  </a:cubicBezTo>
                  <a:cubicBezTo>
                    <a:pt x="4696" y="30852"/>
                    <a:pt x="4850" y="30842"/>
                    <a:pt x="5004" y="30822"/>
                  </a:cubicBezTo>
                  <a:cubicBezTo>
                    <a:pt x="6303" y="30632"/>
                    <a:pt x="7253" y="29651"/>
                    <a:pt x="8456" y="29366"/>
                  </a:cubicBezTo>
                  <a:cubicBezTo>
                    <a:pt x="9783" y="29026"/>
                    <a:pt x="11110" y="28446"/>
                    <a:pt x="12525" y="28446"/>
                  </a:cubicBezTo>
                  <a:cubicBezTo>
                    <a:pt x="12562" y="28446"/>
                    <a:pt x="12599" y="28446"/>
                    <a:pt x="12637" y="28447"/>
                  </a:cubicBezTo>
                  <a:cubicBezTo>
                    <a:pt x="14948" y="28511"/>
                    <a:pt x="16627" y="29461"/>
                    <a:pt x="18464" y="30791"/>
                  </a:cubicBezTo>
                  <a:cubicBezTo>
                    <a:pt x="19573" y="31569"/>
                    <a:pt x="20994" y="31977"/>
                    <a:pt x="22402" y="31977"/>
                  </a:cubicBezTo>
                  <a:cubicBezTo>
                    <a:pt x="23285" y="31977"/>
                    <a:pt x="24163" y="31817"/>
                    <a:pt x="24956" y="31487"/>
                  </a:cubicBezTo>
                  <a:cubicBezTo>
                    <a:pt x="24956" y="31487"/>
                    <a:pt x="24956" y="31487"/>
                    <a:pt x="24956" y="31456"/>
                  </a:cubicBezTo>
                  <a:cubicBezTo>
                    <a:pt x="25969" y="31044"/>
                    <a:pt x="26856" y="30442"/>
                    <a:pt x="27743" y="29809"/>
                  </a:cubicBezTo>
                  <a:cubicBezTo>
                    <a:pt x="28313" y="29397"/>
                    <a:pt x="28914" y="28954"/>
                    <a:pt x="29263" y="28321"/>
                  </a:cubicBezTo>
                  <a:cubicBezTo>
                    <a:pt x="29548" y="27877"/>
                    <a:pt x="29643" y="27339"/>
                    <a:pt x="29706" y="26832"/>
                  </a:cubicBezTo>
                  <a:cubicBezTo>
                    <a:pt x="29896" y="24679"/>
                    <a:pt x="29136" y="22462"/>
                    <a:pt x="27648" y="20910"/>
                  </a:cubicBezTo>
                  <a:cubicBezTo>
                    <a:pt x="27363" y="20625"/>
                    <a:pt x="27046" y="20340"/>
                    <a:pt x="26856" y="19992"/>
                  </a:cubicBezTo>
                  <a:cubicBezTo>
                    <a:pt x="25938" y="18440"/>
                    <a:pt x="27426" y="16191"/>
                    <a:pt x="26413" y="14671"/>
                  </a:cubicBezTo>
                  <a:cubicBezTo>
                    <a:pt x="25906" y="13943"/>
                    <a:pt x="25019" y="13658"/>
                    <a:pt x="24322" y="13151"/>
                  </a:cubicBezTo>
                  <a:cubicBezTo>
                    <a:pt x="22011" y="11504"/>
                    <a:pt x="22866" y="8781"/>
                    <a:pt x="22327" y="6437"/>
                  </a:cubicBezTo>
                  <a:cubicBezTo>
                    <a:pt x="21567" y="2954"/>
                    <a:pt x="17799" y="547"/>
                    <a:pt x="14473" y="104"/>
                  </a:cubicBezTo>
                  <a:cubicBezTo>
                    <a:pt x="14077" y="39"/>
                    <a:pt x="13684" y="0"/>
                    <a:pt x="132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43"/>
            <p:cNvSpPr/>
            <p:nvPr/>
          </p:nvSpPr>
          <p:spPr>
            <a:xfrm>
              <a:off x="4181624" y="1760858"/>
              <a:ext cx="899614" cy="820632"/>
            </a:xfrm>
            <a:custGeom>
              <a:avLst/>
              <a:gdLst/>
              <a:ahLst/>
              <a:cxnLst/>
              <a:rect l="l" t="t" r="r" b="b"/>
              <a:pathLst>
                <a:path w="27997" h="25539" extrusionOk="0">
                  <a:moveTo>
                    <a:pt x="14013" y="1"/>
                  </a:moveTo>
                  <a:cubicBezTo>
                    <a:pt x="12667" y="1"/>
                    <a:pt x="11445" y="309"/>
                    <a:pt x="10452" y="900"/>
                  </a:cubicBezTo>
                  <a:cubicBezTo>
                    <a:pt x="10040" y="1154"/>
                    <a:pt x="9723" y="1502"/>
                    <a:pt x="9438" y="1819"/>
                  </a:cubicBezTo>
                  <a:cubicBezTo>
                    <a:pt x="9343" y="1914"/>
                    <a:pt x="9217" y="2040"/>
                    <a:pt x="9122" y="2167"/>
                  </a:cubicBezTo>
                  <a:cubicBezTo>
                    <a:pt x="8710" y="2579"/>
                    <a:pt x="8203" y="2895"/>
                    <a:pt x="7601" y="3275"/>
                  </a:cubicBezTo>
                  <a:cubicBezTo>
                    <a:pt x="6746" y="3814"/>
                    <a:pt x="5796" y="4289"/>
                    <a:pt x="4878" y="4732"/>
                  </a:cubicBezTo>
                  <a:cubicBezTo>
                    <a:pt x="4688" y="4827"/>
                    <a:pt x="4466" y="4922"/>
                    <a:pt x="4276" y="5049"/>
                  </a:cubicBezTo>
                  <a:cubicBezTo>
                    <a:pt x="3484" y="5429"/>
                    <a:pt x="2756" y="5809"/>
                    <a:pt x="2218" y="6411"/>
                  </a:cubicBezTo>
                  <a:cubicBezTo>
                    <a:pt x="1616" y="7139"/>
                    <a:pt x="1268" y="8152"/>
                    <a:pt x="1299" y="9229"/>
                  </a:cubicBezTo>
                  <a:cubicBezTo>
                    <a:pt x="1331" y="10116"/>
                    <a:pt x="1584" y="11066"/>
                    <a:pt x="2091" y="12079"/>
                  </a:cubicBezTo>
                  <a:cubicBezTo>
                    <a:pt x="2186" y="12238"/>
                    <a:pt x="2281" y="12396"/>
                    <a:pt x="2376" y="12554"/>
                  </a:cubicBezTo>
                  <a:cubicBezTo>
                    <a:pt x="2598" y="12998"/>
                    <a:pt x="2851" y="13441"/>
                    <a:pt x="2978" y="13884"/>
                  </a:cubicBezTo>
                  <a:cubicBezTo>
                    <a:pt x="3358" y="15120"/>
                    <a:pt x="2376" y="16133"/>
                    <a:pt x="1933" y="16513"/>
                  </a:cubicBezTo>
                  <a:cubicBezTo>
                    <a:pt x="1838" y="16608"/>
                    <a:pt x="1743" y="16703"/>
                    <a:pt x="1616" y="16798"/>
                  </a:cubicBezTo>
                  <a:cubicBezTo>
                    <a:pt x="1109" y="17210"/>
                    <a:pt x="571" y="17653"/>
                    <a:pt x="286" y="18286"/>
                  </a:cubicBezTo>
                  <a:cubicBezTo>
                    <a:pt x="1" y="18920"/>
                    <a:pt x="33" y="19712"/>
                    <a:pt x="349" y="20313"/>
                  </a:cubicBezTo>
                  <a:cubicBezTo>
                    <a:pt x="508" y="20598"/>
                    <a:pt x="698" y="20820"/>
                    <a:pt x="888" y="21042"/>
                  </a:cubicBezTo>
                  <a:cubicBezTo>
                    <a:pt x="1109" y="21295"/>
                    <a:pt x="1299" y="21548"/>
                    <a:pt x="1458" y="21802"/>
                  </a:cubicBezTo>
                  <a:cubicBezTo>
                    <a:pt x="1679" y="22308"/>
                    <a:pt x="1679" y="22910"/>
                    <a:pt x="1458" y="23417"/>
                  </a:cubicBezTo>
                  <a:cubicBezTo>
                    <a:pt x="1363" y="23607"/>
                    <a:pt x="1236" y="23797"/>
                    <a:pt x="1109" y="23987"/>
                  </a:cubicBezTo>
                  <a:cubicBezTo>
                    <a:pt x="793" y="24494"/>
                    <a:pt x="476" y="24969"/>
                    <a:pt x="666" y="25539"/>
                  </a:cubicBezTo>
                  <a:lnTo>
                    <a:pt x="919" y="25444"/>
                  </a:lnTo>
                  <a:cubicBezTo>
                    <a:pt x="793" y="25000"/>
                    <a:pt x="1078" y="24589"/>
                    <a:pt x="1363" y="24145"/>
                  </a:cubicBezTo>
                  <a:cubicBezTo>
                    <a:pt x="1489" y="23955"/>
                    <a:pt x="1616" y="23734"/>
                    <a:pt x="1711" y="23512"/>
                  </a:cubicBezTo>
                  <a:cubicBezTo>
                    <a:pt x="1996" y="22942"/>
                    <a:pt x="1996" y="22245"/>
                    <a:pt x="1711" y="21675"/>
                  </a:cubicBezTo>
                  <a:cubicBezTo>
                    <a:pt x="1553" y="21390"/>
                    <a:pt x="1331" y="21137"/>
                    <a:pt x="1141" y="20883"/>
                  </a:cubicBezTo>
                  <a:cubicBezTo>
                    <a:pt x="951" y="20662"/>
                    <a:pt x="761" y="20440"/>
                    <a:pt x="634" y="20187"/>
                  </a:cubicBezTo>
                  <a:cubicBezTo>
                    <a:pt x="318" y="19648"/>
                    <a:pt x="318" y="18952"/>
                    <a:pt x="571" y="18413"/>
                  </a:cubicBezTo>
                  <a:cubicBezTo>
                    <a:pt x="824" y="17843"/>
                    <a:pt x="1331" y="17400"/>
                    <a:pt x="1806" y="17020"/>
                  </a:cubicBezTo>
                  <a:cubicBezTo>
                    <a:pt x="1933" y="16925"/>
                    <a:pt x="2028" y="16830"/>
                    <a:pt x="2154" y="16735"/>
                  </a:cubicBezTo>
                  <a:cubicBezTo>
                    <a:pt x="3168" y="15848"/>
                    <a:pt x="3580" y="14771"/>
                    <a:pt x="3263" y="13821"/>
                  </a:cubicBezTo>
                  <a:cubicBezTo>
                    <a:pt x="3136" y="13314"/>
                    <a:pt x="2883" y="12871"/>
                    <a:pt x="2629" y="12428"/>
                  </a:cubicBezTo>
                  <a:cubicBezTo>
                    <a:pt x="2534" y="12269"/>
                    <a:pt x="2439" y="12111"/>
                    <a:pt x="2376" y="11953"/>
                  </a:cubicBezTo>
                  <a:cubicBezTo>
                    <a:pt x="1869" y="10971"/>
                    <a:pt x="1616" y="10084"/>
                    <a:pt x="1584" y="9229"/>
                  </a:cubicBezTo>
                  <a:cubicBezTo>
                    <a:pt x="1553" y="8216"/>
                    <a:pt x="1869" y="7266"/>
                    <a:pt x="2439" y="6601"/>
                  </a:cubicBezTo>
                  <a:cubicBezTo>
                    <a:pt x="2946" y="6031"/>
                    <a:pt x="3643" y="5651"/>
                    <a:pt x="4403" y="5271"/>
                  </a:cubicBezTo>
                  <a:cubicBezTo>
                    <a:pt x="4593" y="5176"/>
                    <a:pt x="4815" y="5081"/>
                    <a:pt x="5005" y="4986"/>
                  </a:cubicBezTo>
                  <a:cubicBezTo>
                    <a:pt x="5923" y="4542"/>
                    <a:pt x="6873" y="4067"/>
                    <a:pt x="7760" y="3529"/>
                  </a:cubicBezTo>
                  <a:cubicBezTo>
                    <a:pt x="8362" y="3149"/>
                    <a:pt x="8900" y="2800"/>
                    <a:pt x="9312" y="2357"/>
                  </a:cubicBezTo>
                  <a:cubicBezTo>
                    <a:pt x="9438" y="2230"/>
                    <a:pt x="9533" y="2135"/>
                    <a:pt x="9660" y="2009"/>
                  </a:cubicBezTo>
                  <a:cubicBezTo>
                    <a:pt x="9945" y="1692"/>
                    <a:pt x="10230" y="1375"/>
                    <a:pt x="10610" y="1154"/>
                  </a:cubicBezTo>
                  <a:cubicBezTo>
                    <a:pt x="11589" y="557"/>
                    <a:pt x="12768" y="297"/>
                    <a:pt x="13979" y="297"/>
                  </a:cubicBezTo>
                  <a:cubicBezTo>
                    <a:pt x="16176" y="297"/>
                    <a:pt x="18480" y="1155"/>
                    <a:pt x="19889" y="2420"/>
                  </a:cubicBezTo>
                  <a:cubicBezTo>
                    <a:pt x="20016" y="2515"/>
                    <a:pt x="20142" y="2642"/>
                    <a:pt x="20269" y="2800"/>
                  </a:cubicBezTo>
                  <a:cubicBezTo>
                    <a:pt x="21283" y="3845"/>
                    <a:pt x="21916" y="5081"/>
                    <a:pt x="22043" y="6221"/>
                  </a:cubicBezTo>
                  <a:cubicBezTo>
                    <a:pt x="22169" y="7392"/>
                    <a:pt x="22169" y="8564"/>
                    <a:pt x="22169" y="9578"/>
                  </a:cubicBezTo>
                  <a:cubicBezTo>
                    <a:pt x="22169" y="9768"/>
                    <a:pt x="22169" y="9989"/>
                    <a:pt x="22169" y="10179"/>
                  </a:cubicBezTo>
                  <a:cubicBezTo>
                    <a:pt x="22138" y="10813"/>
                    <a:pt x="22138" y="11383"/>
                    <a:pt x="22391" y="12048"/>
                  </a:cubicBezTo>
                  <a:cubicBezTo>
                    <a:pt x="22613" y="12713"/>
                    <a:pt x="23024" y="13631"/>
                    <a:pt x="23943" y="14075"/>
                  </a:cubicBezTo>
                  <a:cubicBezTo>
                    <a:pt x="24228" y="14201"/>
                    <a:pt x="24576" y="14265"/>
                    <a:pt x="24893" y="14360"/>
                  </a:cubicBezTo>
                  <a:cubicBezTo>
                    <a:pt x="25114" y="14391"/>
                    <a:pt x="25368" y="14455"/>
                    <a:pt x="25590" y="14518"/>
                  </a:cubicBezTo>
                  <a:cubicBezTo>
                    <a:pt x="26571" y="14866"/>
                    <a:pt x="27300" y="15880"/>
                    <a:pt x="27363" y="16925"/>
                  </a:cubicBezTo>
                  <a:cubicBezTo>
                    <a:pt x="27363" y="17526"/>
                    <a:pt x="27205" y="18065"/>
                    <a:pt x="27015" y="18666"/>
                  </a:cubicBezTo>
                  <a:cubicBezTo>
                    <a:pt x="26951" y="18952"/>
                    <a:pt x="26856" y="19205"/>
                    <a:pt x="26793" y="19490"/>
                  </a:cubicBezTo>
                  <a:cubicBezTo>
                    <a:pt x="26540" y="20725"/>
                    <a:pt x="26635" y="22372"/>
                    <a:pt x="27806" y="23385"/>
                  </a:cubicBezTo>
                  <a:lnTo>
                    <a:pt x="27996" y="23163"/>
                  </a:lnTo>
                  <a:cubicBezTo>
                    <a:pt x="26920" y="22245"/>
                    <a:pt x="26825" y="20693"/>
                    <a:pt x="27078" y="19553"/>
                  </a:cubicBezTo>
                  <a:cubicBezTo>
                    <a:pt x="27141" y="19268"/>
                    <a:pt x="27205" y="19015"/>
                    <a:pt x="27300" y="18762"/>
                  </a:cubicBezTo>
                  <a:cubicBezTo>
                    <a:pt x="27490" y="18160"/>
                    <a:pt x="27648" y="17558"/>
                    <a:pt x="27616" y="16925"/>
                  </a:cubicBezTo>
                  <a:cubicBezTo>
                    <a:pt x="27585" y="15753"/>
                    <a:pt x="26793" y="14645"/>
                    <a:pt x="25685" y="14265"/>
                  </a:cubicBezTo>
                  <a:cubicBezTo>
                    <a:pt x="25431" y="14170"/>
                    <a:pt x="25178" y="14138"/>
                    <a:pt x="24956" y="14075"/>
                  </a:cubicBezTo>
                  <a:cubicBezTo>
                    <a:pt x="24639" y="14011"/>
                    <a:pt x="24323" y="13948"/>
                    <a:pt x="24038" y="13821"/>
                  </a:cubicBezTo>
                  <a:cubicBezTo>
                    <a:pt x="23436" y="13504"/>
                    <a:pt x="22993" y="12934"/>
                    <a:pt x="22644" y="11953"/>
                  </a:cubicBezTo>
                  <a:cubicBezTo>
                    <a:pt x="22423" y="11351"/>
                    <a:pt x="22423" y="10813"/>
                    <a:pt x="22454" y="10179"/>
                  </a:cubicBezTo>
                  <a:cubicBezTo>
                    <a:pt x="22454" y="9989"/>
                    <a:pt x="22454" y="9768"/>
                    <a:pt x="22454" y="9578"/>
                  </a:cubicBezTo>
                  <a:cubicBezTo>
                    <a:pt x="22454" y="8564"/>
                    <a:pt x="22423" y="7392"/>
                    <a:pt x="22296" y="6189"/>
                  </a:cubicBezTo>
                  <a:cubicBezTo>
                    <a:pt x="22201" y="4986"/>
                    <a:pt x="21504" y="3687"/>
                    <a:pt x="20491" y="2579"/>
                  </a:cubicBezTo>
                  <a:cubicBezTo>
                    <a:pt x="20332" y="2452"/>
                    <a:pt x="20206" y="2325"/>
                    <a:pt x="20079" y="2199"/>
                  </a:cubicBezTo>
                  <a:cubicBezTo>
                    <a:pt x="18907" y="1154"/>
                    <a:pt x="17229" y="394"/>
                    <a:pt x="15424" y="109"/>
                  </a:cubicBezTo>
                  <a:cubicBezTo>
                    <a:pt x="14942" y="36"/>
                    <a:pt x="14470" y="1"/>
                    <a:pt x="14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43"/>
            <p:cNvSpPr/>
            <p:nvPr/>
          </p:nvSpPr>
          <p:spPr>
            <a:xfrm>
              <a:off x="3667761" y="3324490"/>
              <a:ext cx="1824580" cy="505862"/>
            </a:xfrm>
            <a:custGeom>
              <a:avLst/>
              <a:gdLst/>
              <a:ahLst/>
              <a:cxnLst/>
              <a:rect l="l" t="t" r="r" b="b"/>
              <a:pathLst>
                <a:path w="56783" h="15743" extrusionOk="0">
                  <a:moveTo>
                    <a:pt x="49793" y="1"/>
                  </a:moveTo>
                  <a:cubicBezTo>
                    <a:pt x="46715" y="1"/>
                    <a:pt x="43498" y="797"/>
                    <a:pt x="40568" y="1515"/>
                  </a:cubicBezTo>
                  <a:cubicBezTo>
                    <a:pt x="36445" y="2515"/>
                    <a:pt x="32475" y="3638"/>
                    <a:pt x="28174" y="3638"/>
                  </a:cubicBezTo>
                  <a:cubicBezTo>
                    <a:pt x="28114" y="3638"/>
                    <a:pt x="28055" y="3637"/>
                    <a:pt x="27995" y="3637"/>
                  </a:cubicBezTo>
                  <a:cubicBezTo>
                    <a:pt x="20205" y="3574"/>
                    <a:pt x="12731" y="977"/>
                    <a:pt x="4972" y="375"/>
                  </a:cubicBezTo>
                  <a:cubicBezTo>
                    <a:pt x="4608" y="350"/>
                    <a:pt x="4232" y="329"/>
                    <a:pt x="3858" y="329"/>
                  </a:cubicBezTo>
                  <a:cubicBezTo>
                    <a:pt x="2834" y="329"/>
                    <a:pt x="1819" y="485"/>
                    <a:pt x="1077" y="1135"/>
                  </a:cubicBezTo>
                  <a:cubicBezTo>
                    <a:pt x="222" y="1895"/>
                    <a:pt x="0" y="3098"/>
                    <a:pt x="127" y="4207"/>
                  </a:cubicBezTo>
                  <a:cubicBezTo>
                    <a:pt x="475" y="6994"/>
                    <a:pt x="2597" y="8451"/>
                    <a:pt x="4909" y="9622"/>
                  </a:cubicBezTo>
                  <a:cubicBezTo>
                    <a:pt x="7886" y="11142"/>
                    <a:pt x="11021" y="12251"/>
                    <a:pt x="14188" y="13201"/>
                  </a:cubicBezTo>
                  <a:cubicBezTo>
                    <a:pt x="17260" y="14119"/>
                    <a:pt x="20458" y="15133"/>
                    <a:pt x="23657" y="15449"/>
                  </a:cubicBezTo>
                  <a:cubicBezTo>
                    <a:pt x="25524" y="15626"/>
                    <a:pt x="27405" y="15742"/>
                    <a:pt x="29284" y="15742"/>
                  </a:cubicBezTo>
                  <a:cubicBezTo>
                    <a:pt x="32123" y="15742"/>
                    <a:pt x="34955" y="15477"/>
                    <a:pt x="37718" y="14753"/>
                  </a:cubicBezTo>
                  <a:cubicBezTo>
                    <a:pt x="42848" y="13423"/>
                    <a:pt x="48010" y="11364"/>
                    <a:pt x="52349" y="8356"/>
                  </a:cubicBezTo>
                  <a:cubicBezTo>
                    <a:pt x="53141" y="7785"/>
                    <a:pt x="53932" y="7120"/>
                    <a:pt x="54534" y="6360"/>
                  </a:cubicBezTo>
                  <a:cubicBezTo>
                    <a:pt x="56783" y="3542"/>
                    <a:pt x="53774" y="153"/>
                    <a:pt x="50734" y="27"/>
                  </a:cubicBezTo>
                  <a:cubicBezTo>
                    <a:pt x="50422" y="9"/>
                    <a:pt x="50108" y="1"/>
                    <a:pt x="497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43"/>
            <p:cNvSpPr/>
            <p:nvPr/>
          </p:nvSpPr>
          <p:spPr>
            <a:xfrm>
              <a:off x="3959813" y="2994907"/>
              <a:ext cx="377557" cy="568392"/>
            </a:xfrm>
            <a:custGeom>
              <a:avLst/>
              <a:gdLst/>
              <a:ahLst/>
              <a:cxnLst/>
              <a:rect l="l" t="t" r="r" b="b"/>
              <a:pathLst>
                <a:path w="11750" h="17689" extrusionOk="0">
                  <a:moveTo>
                    <a:pt x="3246" y="0"/>
                  </a:moveTo>
                  <a:cubicBezTo>
                    <a:pt x="2774" y="0"/>
                    <a:pt x="2315" y="41"/>
                    <a:pt x="1932" y="86"/>
                  </a:cubicBezTo>
                  <a:cubicBezTo>
                    <a:pt x="1425" y="150"/>
                    <a:pt x="918" y="340"/>
                    <a:pt x="602" y="751"/>
                  </a:cubicBezTo>
                  <a:cubicBezTo>
                    <a:pt x="95" y="1416"/>
                    <a:pt x="158" y="2936"/>
                    <a:pt x="127" y="3728"/>
                  </a:cubicBezTo>
                  <a:cubicBezTo>
                    <a:pt x="0" y="8668"/>
                    <a:pt x="3895" y="12722"/>
                    <a:pt x="7062" y="16047"/>
                  </a:cubicBezTo>
                  <a:cubicBezTo>
                    <a:pt x="7664" y="16681"/>
                    <a:pt x="8329" y="17346"/>
                    <a:pt x="9184" y="17599"/>
                  </a:cubicBezTo>
                  <a:cubicBezTo>
                    <a:pt x="9387" y="17659"/>
                    <a:pt x="9602" y="17689"/>
                    <a:pt x="9817" y="17689"/>
                  </a:cubicBezTo>
                  <a:cubicBezTo>
                    <a:pt x="10509" y="17689"/>
                    <a:pt x="11198" y="17380"/>
                    <a:pt x="11464" y="16776"/>
                  </a:cubicBezTo>
                  <a:cubicBezTo>
                    <a:pt x="11749" y="16174"/>
                    <a:pt x="11591" y="15509"/>
                    <a:pt x="11369" y="14876"/>
                  </a:cubicBezTo>
                  <a:cubicBezTo>
                    <a:pt x="10989" y="13831"/>
                    <a:pt x="10451" y="12880"/>
                    <a:pt x="9817" y="11962"/>
                  </a:cubicBezTo>
                  <a:cubicBezTo>
                    <a:pt x="9374" y="11329"/>
                    <a:pt x="9089" y="10727"/>
                    <a:pt x="8804" y="10094"/>
                  </a:cubicBezTo>
                  <a:cubicBezTo>
                    <a:pt x="8709" y="9872"/>
                    <a:pt x="8646" y="9682"/>
                    <a:pt x="8551" y="9492"/>
                  </a:cubicBezTo>
                  <a:cubicBezTo>
                    <a:pt x="7601" y="7370"/>
                    <a:pt x="6904" y="5153"/>
                    <a:pt x="6492" y="2873"/>
                  </a:cubicBezTo>
                  <a:cubicBezTo>
                    <a:pt x="6334" y="2050"/>
                    <a:pt x="6176" y="1163"/>
                    <a:pt x="5574" y="625"/>
                  </a:cubicBezTo>
                  <a:cubicBezTo>
                    <a:pt x="5002" y="135"/>
                    <a:pt x="4102" y="0"/>
                    <a:pt x="3246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43"/>
            <p:cNvSpPr/>
            <p:nvPr/>
          </p:nvSpPr>
          <p:spPr>
            <a:xfrm>
              <a:off x="4325128" y="2164892"/>
              <a:ext cx="520032" cy="459720"/>
            </a:xfrm>
            <a:custGeom>
              <a:avLst/>
              <a:gdLst/>
              <a:ahLst/>
              <a:cxnLst/>
              <a:rect l="l" t="t" r="r" b="b"/>
              <a:pathLst>
                <a:path w="16184" h="14307" extrusionOk="0">
                  <a:moveTo>
                    <a:pt x="6737" y="1"/>
                  </a:moveTo>
                  <a:cubicBezTo>
                    <a:pt x="5780" y="1"/>
                    <a:pt x="4803" y="215"/>
                    <a:pt x="4022" y="772"/>
                  </a:cubicBezTo>
                  <a:cubicBezTo>
                    <a:pt x="3357" y="1247"/>
                    <a:pt x="2597" y="2102"/>
                    <a:pt x="2280" y="2831"/>
                  </a:cubicBezTo>
                  <a:cubicBezTo>
                    <a:pt x="1869" y="3812"/>
                    <a:pt x="2249" y="4952"/>
                    <a:pt x="1805" y="5934"/>
                  </a:cubicBezTo>
                  <a:cubicBezTo>
                    <a:pt x="1552" y="6441"/>
                    <a:pt x="1140" y="6853"/>
                    <a:pt x="855" y="7359"/>
                  </a:cubicBezTo>
                  <a:cubicBezTo>
                    <a:pt x="602" y="7803"/>
                    <a:pt x="444" y="8341"/>
                    <a:pt x="317" y="8848"/>
                  </a:cubicBezTo>
                  <a:cubicBezTo>
                    <a:pt x="95" y="9766"/>
                    <a:pt x="0" y="10748"/>
                    <a:pt x="380" y="11571"/>
                  </a:cubicBezTo>
                  <a:cubicBezTo>
                    <a:pt x="665" y="12173"/>
                    <a:pt x="1204" y="12648"/>
                    <a:pt x="1774" y="12996"/>
                  </a:cubicBezTo>
                  <a:cubicBezTo>
                    <a:pt x="2945" y="13725"/>
                    <a:pt x="4307" y="14136"/>
                    <a:pt x="5701" y="14168"/>
                  </a:cubicBezTo>
                  <a:cubicBezTo>
                    <a:pt x="5783" y="14172"/>
                    <a:pt x="5864" y="14173"/>
                    <a:pt x="5945" y="14173"/>
                  </a:cubicBezTo>
                  <a:cubicBezTo>
                    <a:pt x="6309" y="14173"/>
                    <a:pt x="6658" y="14142"/>
                    <a:pt x="7007" y="14142"/>
                  </a:cubicBezTo>
                  <a:cubicBezTo>
                    <a:pt x="7236" y="14142"/>
                    <a:pt x="7464" y="14156"/>
                    <a:pt x="7696" y="14200"/>
                  </a:cubicBezTo>
                  <a:cubicBezTo>
                    <a:pt x="8290" y="14271"/>
                    <a:pt x="8883" y="14307"/>
                    <a:pt x="9477" y="14307"/>
                  </a:cubicBezTo>
                  <a:cubicBezTo>
                    <a:pt x="9675" y="14307"/>
                    <a:pt x="9873" y="14303"/>
                    <a:pt x="10071" y="14295"/>
                  </a:cubicBezTo>
                  <a:cubicBezTo>
                    <a:pt x="12161" y="14231"/>
                    <a:pt x="14695" y="13820"/>
                    <a:pt x="15708" y="11698"/>
                  </a:cubicBezTo>
                  <a:cubicBezTo>
                    <a:pt x="16088" y="10906"/>
                    <a:pt x="16183" y="10051"/>
                    <a:pt x="16056" y="9196"/>
                  </a:cubicBezTo>
                  <a:cubicBezTo>
                    <a:pt x="15708" y="6916"/>
                    <a:pt x="13396" y="5744"/>
                    <a:pt x="12890" y="3591"/>
                  </a:cubicBezTo>
                  <a:cubicBezTo>
                    <a:pt x="12731" y="2926"/>
                    <a:pt x="12890" y="2071"/>
                    <a:pt x="12415" y="1532"/>
                  </a:cubicBezTo>
                  <a:cubicBezTo>
                    <a:pt x="11813" y="867"/>
                    <a:pt x="11116" y="1025"/>
                    <a:pt x="10293" y="740"/>
                  </a:cubicBezTo>
                  <a:cubicBezTo>
                    <a:pt x="9279" y="424"/>
                    <a:pt x="8203" y="75"/>
                    <a:pt x="7126" y="12"/>
                  </a:cubicBezTo>
                  <a:cubicBezTo>
                    <a:pt x="6997" y="4"/>
                    <a:pt x="6867" y="1"/>
                    <a:pt x="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43"/>
            <p:cNvSpPr/>
            <p:nvPr/>
          </p:nvSpPr>
          <p:spPr>
            <a:xfrm>
              <a:off x="3950656" y="2500516"/>
              <a:ext cx="468106" cy="624367"/>
            </a:xfrm>
            <a:custGeom>
              <a:avLst/>
              <a:gdLst/>
              <a:ahLst/>
              <a:cxnLst/>
              <a:rect l="l" t="t" r="r" b="b"/>
              <a:pathLst>
                <a:path w="14568" h="19431" extrusionOk="0">
                  <a:moveTo>
                    <a:pt x="11233" y="0"/>
                  </a:moveTo>
                  <a:cubicBezTo>
                    <a:pt x="9357" y="0"/>
                    <a:pt x="7943" y="1924"/>
                    <a:pt x="7094" y="3596"/>
                  </a:cubicBezTo>
                  <a:cubicBezTo>
                    <a:pt x="5827" y="6098"/>
                    <a:pt x="4402" y="8537"/>
                    <a:pt x="3072" y="11007"/>
                  </a:cubicBezTo>
                  <a:cubicBezTo>
                    <a:pt x="1773" y="13382"/>
                    <a:pt x="348" y="15852"/>
                    <a:pt x="0" y="18576"/>
                  </a:cubicBezTo>
                  <a:cubicBezTo>
                    <a:pt x="2027" y="18956"/>
                    <a:pt x="4085" y="19399"/>
                    <a:pt x="6144" y="19431"/>
                  </a:cubicBezTo>
                  <a:cubicBezTo>
                    <a:pt x="6587" y="17974"/>
                    <a:pt x="7442" y="16644"/>
                    <a:pt x="8266" y="15377"/>
                  </a:cubicBezTo>
                  <a:cubicBezTo>
                    <a:pt x="9754" y="13065"/>
                    <a:pt x="11306" y="10785"/>
                    <a:pt x="12699" y="8410"/>
                  </a:cubicBezTo>
                  <a:cubicBezTo>
                    <a:pt x="13206" y="7555"/>
                    <a:pt x="13649" y="6668"/>
                    <a:pt x="13871" y="5750"/>
                  </a:cubicBezTo>
                  <a:cubicBezTo>
                    <a:pt x="14283" y="3976"/>
                    <a:pt x="14568" y="1285"/>
                    <a:pt x="12604" y="334"/>
                  </a:cubicBezTo>
                  <a:cubicBezTo>
                    <a:pt x="12123" y="103"/>
                    <a:pt x="11666" y="0"/>
                    <a:pt x="112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43"/>
            <p:cNvSpPr/>
            <p:nvPr/>
          </p:nvSpPr>
          <p:spPr>
            <a:xfrm>
              <a:off x="4762676" y="2994907"/>
              <a:ext cx="376561" cy="568392"/>
            </a:xfrm>
            <a:custGeom>
              <a:avLst/>
              <a:gdLst/>
              <a:ahLst/>
              <a:cxnLst/>
              <a:rect l="l" t="t" r="r" b="b"/>
              <a:pathLst>
                <a:path w="11719" h="17689" extrusionOk="0">
                  <a:moveTo>
                    <a:pt x="8504" y="0"/>
                  </a:moveTo>
                  <a:cubicBezTo>
                    <a:pt x="7648" y="0"/>
                    <a:pt x="6748" y="135"/>
                    <a:pt x="6176" y="625"/>
                  </a:cubicBezTo>
                  <a:cubicBezTo>
                    <a:pt x="5575" y="1163"/>
                    <a:pt x="5416" y="2050"/>
                    <a:pt x="5258" y="2873"/>
                  </a:cubicBezTo>
                  <a:cubicBezTo>
                    <a:pt x="4846" y="5153"/>
                    <a:pt x="4150" y="7370"/>
                    <a:pt x="3200" y="9492"/>
                  </a:cubicBezTo>
                  <a:cubicBezTo>
                    <a:pt x="3105" y="9682"/>
                    <a:pt x="3041" y="9872"/>
                    <a:pt x="2946" y="10094"/>
                  </a:cubicBezTo>
                  <a:cubicBezTo>
                    <a:pt x="2661" y="10727"/>
                    <a:pt x="2376" y="11329"/>
                    <a:pt x="1933" y="11962"/>
                  </a:cubicBezTo>
                  <a:cubicBezTo>
                    <a:pt x="1299" y="12880"/>
                    <a:pt x="761" y="13831"/>
                    <a:pt x="381" y="14876"/>
                  </a:cubicBezTo>
                  <a:cubicBezTo>
                    <a:pt x="159" y="15509"/>
                    <a:pt x="1" y="16174"/>
                    <a:pt x="286" y="16776"/>
                  </a:cubicBezTo>
                  <a:cubicBezTo>
                    <a:pt x="552" y="17380"/>
                    <a:pt x="1242" y="17689"/>
                    <a:pt x="1934" y="17689"/>
                  </a:cubicBezTo>
                  <a:cubicBezTo>
                    <a:pt x="2148" y="17689"/>
                    <a:pt x="2364" y="17659"/>
                    <a:pt x="2566" y="17599"/>
                  </a:cubicBezTo>
                  <a:cubicBezTo>
                    <a:pt x="3421" y="17346"/>
                    <a:pt x="4055" y="16681"/>
                    <a:pt x="4688" y="16047"/>
                  </a:cubicBezTo>
                  <a:cubicBezTo>
                    <a:pt x="7855" y="12722"/>
                    <a:pt x="11718" y="8668"/>
                    <a:pt x="11623" y="3728"/>
                  </a:cubicBezTo>
                  <a:cubicBezTo>
                    <a:pt x="11592" y="2936"/>
                    <a:pt x="11655" y="1416"/>
                    <a:pt x="11148" y="751"/>
                  </a:cubicBezTo>
                  <a:cubicBezTo>
                    <a:pt x="10832" y="340"/>
                    <a:pt x="10325" y="150"/>
                    <a:pt x="9818" y="86"/>
                  </a:cubicBezTo>
                  <a:cubicBezTo>
                    <a:pt x="9435" y="41"/>
                    <a:pt x="8976" y="0"/>
                    <a:pt x="8504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43"/>
            <p:cNvSpPr/>
            <p:nvPr/>
          </p:nvSpPr>
          <p:spPr>
            <a:xfrm>
              <a:off x="4681284" y="2500516"/>
              <a:ext cx="468138" cy="624367"/>
            </a:xfrm>
            <a:custGeom>
              <a:avLst/>
              <a:gdLst/>
              <a:ahLst/>
              <a:cxnLst/>
              <a:rect l="l" t="t" r="r" b="b"/>
              <a:pathLst>
                <a:path w="14569" h="19431" extrusionOk="0">
                  <a:moveTo>
                    <a:pt x="3335" y="0"/>
                  </a:moveTo>
                  <a:cubicBezTo>
                    <a:pt x="2902" y="0"/>
                    <a:pt x="2445" y="103"/>
                    <a:pt x="1964" y="334"/>
                  </a:cubicBezTo>
                  <a:cubicBezTo>
                    <a:pt x="0" y="1285"/>
                    <a:pt x="317" y="3976"/>
                    <a:pt x="697" y="5750"/>
                  </a:cubicBezTo>
                  <a:cubicBezTo>
                    <a:pt x="919" y="6668"/>
                    <a:pt x="1362" y="7555"/>
                    <a:pt x="1869" y="8410"/>
                  </a:cubicBezTo>
                  <a:cubicBezTo>
                    <a:pt x="3262" y="10785"/>
                    <a:pt x="4814" y="13065"/>
                    <a:pt x="6303" y="15377"/>
                  </a:cubicBezTo>
                  <a:cubicBezTo>
                    <a:pt x="7126" y="16644"/>
                    <a:pt x="7981" y="17974"/>
                    <a:pt x="8424" y="19431"/>
                  </a:cubicBezTo>
                  <a:cubicBezTo>
                    <a:pt x="10483" y="19399"/>
                    <a:pt x="12541" y="18956"/>
                    <a:pt x="14568" y="18576"/>
                  </a:cubicBezTo>
                  <a:cubicBezTo>
                    <a:pt x="14251" y="15852"/>
                    <a:pt x="12795" y="13382"/>
                    <a:pt x="11528" y="11007"/>
                  </a:cubicBezTo>
                  <a:cubicBezTo>
                    <a:pt x="10166" y="8537"/>
                    <a:pt x="8741" y="6098"/>
                    <a:pt x="7474" y="3596"/>
                  </a:cubicBezTo>
                  <a:cubicBezTo>
                    <a:pt x="6625" y="1924"/>
                    <a:pt x="5212" y="0"/>
                    <a:pt x="333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43"/>
            <p:cNvSpPr/>
            <p:nvPr/>
          </p:nvSpPr>
          <p:spPr>
            <a:xfrm>
              <a:off x="4225389" y="2460382"/>
              <a:ext cx="657399" cy="1024738"/>
            </a:xfrm>
            <a:custGeom>
              <a:avLst/>
              <a:gdLst/>
              <a:ahLst/>
              <a:cxnLst/>
              <a:rect l="l" t="t" r="r" b="b"/>
              <a:pathLst>
                <a:path w="20459" h="31891" extrusionOk="0">
                  <a:moveTo>
                    <a:pt x="10166" y="0"/>
                  </a:moveTo>
                  <a:cubicBezTo>
                    <a:pt x="8868" y="32"/>
                    <a:pt x="7601" y="127"/>
                    <a:pt x="6303" y="348"/>
                  </a:cubicBezTo>
                  <a:cubicBezTo>
                    <a:pt x="5574" y="475"/>
                    <a:pt x="4814" y="665"/>
                    <a:pt x="4086" y="792"/>
                  </a:cubicBezTo>
                  <a:cubicBezTo>
                    <a:pt x="1964" y="1140"/>
                    <a:pt x="1774" y="1742"/>
                    <a:pt x="1331" y="3895"/>
                  </a:cubicBezTo>
                  <a:cubicBezTo>
                    <a:pt x="887" y="6080"/>
                    <a:pt x="444" y="8266"/>
                    <a:pt x="476" y="10514"/>
                  </a:cubicBezTo>
                  <a:cubicBezTo>
                    <a:pt x="539" y="13111"/>
                    <a:pt x="1552" y="14948"/>
                    <a:pt x="2376" y="17291"/>
                  </a:cubicBezTo>
                  <a:cubicBezTo>
                    <a:pt x="3136" y="19508"/>
                    <a:pt x="2693" y="22517"/>
                    <a:pt x="1996" y="24670"/>
                  </a:cubicBezTo>
                  <a:cubicBezTo>
                    <a:pt x="1521" y="26222"/>
                    <a:pt x="666" y="27489"/>
                    <a:pt x="96" y="28977"/>
                  </a:cubicBezTo>
                  <a:cubicBezTo>
                    <a:pt x="32" y="29104"/>
                    <a:pt x="1" y="29230"/>
                    <a:pt x="32" y="29357"/>
                  </a:cubicBezTo>
                  <a:cubicBezTo>
                    <a:pt x="64" y="29515"/>
                    <a:pt x="222" y="29610"/>
                    <a:pt x="381" y="29674"/>
                  </a:cubicBezTo>
                  <a:cubicBezTo>
                    <a:pt x="3168" y="31162"/>
                    <a:pt x="6303" y="31606"/>
                    <a:pt x="9375" y="31827"/>
                  </a:cubicBezTo>
                  <a:cubicBezTo>
                    <a:pt x="9660" y="31827"/>
                    <a:pt x="9913" y="31859"/>
                    <a:pt x="10166" y="31859"/>
                  </a:cubicBezTo>
                  <a:lnTo>
                    <a:pt x="10166" y="31891"/>
                  </a:lnTo>
                  <a:cubicBezTo>
                    <a:pt x="10198" y="31891"/>
                    <a:pt x="10198" y="31859"/>
                    <a:pt x="10230" y="31859"/>
                  </a:cubicBezTo>
                  <a:cubicBezTo>
                    <a:pt x="10261" y="31859"/>
                    <a:pt x="10261" y="31891"/>
                    <a:pt x="10293" y="31891"/>
                  </a:cubicBezTo>
                  <a:lnTo>
                    <a:pt x="10293" y="31859"/>
                  </a:lnTo>
                  <a:cubicBezTo>
                    <a:pt x="10546" y="31859"/>
                    <a:pt x="10800" y="31827"/>
                    <a:pt x="11085" y="31827"/>
                  </a:cubicBezTo>
                  <a:cubicBezTo>
                    <a:pt x="14125" y="31606"/>
                    <a:pt x="17292" y="31162"/>
                    <a:pt x="20079" y="29674"/>
                  </a:cubicBezTo>
                  <a:cubicBezTo>
                    <a:pt x="20237" y="29610"/>
                    <a:pt x="20364" y="29515"/>
                    <a:pt x="20427" y="29357"/>
                  </a:cubicBezTo>
                  <a:cubicBezTo>
                    <a:pt x="20459" y="29230"/>
                    <a:pt x="20396" y="29104"/>
                    <a:pt x="20364" y="28977"/>
                  </a:cubicBezTo>
                  <a:cubicBezTo>
                    <a:pt x="19794" y="27489"/>
                    <a:pt x="18939" y="26222"/>
                    <a:pt x="18432" y="24670"/>
                  </a:cubicBezTo>
                  <a:cubicBezTo>
                    <a:pt x="17767" y="22548"/>
                    <a:pt x="17324" y="19508"/>
                    <a:pt x="18084" y="17291"/>
                  </a:cubicBezTo>
                  <a:cubicBezTo>
                    <a:pt x="18907" y="14948"/>
                    <a:pt x="19889" y="13111"/>
                    <a:pt x="19952" y="10514"/>
                  </a:cubicBezTo>
                  <a:cubicBezTo>
                    <a:pt x="20016" y="8266"/>
                    <a:pt x="19572" y="6080"/>
                    <a:pt x="19129" y="3895"/>
                  </a:cubicBezTo>
                  <a:cubicBezTo>
                    <a:pt x="18685" y="1742"/>
                    <a:pt x="18464" y="1108"/>
                    <a:pt x="16374" y="792"/>
                  </a:cubicBezTo>
                  <a:cubicBezTo>
                    <a:pt x="15614" y="665"/>
                    <a:pt x="14885" y="475"/>
                    <a:pt x="14125" y="348"/>
                  </a:cubicBezTo>
                  <a:cubicBezTo>
                    <a:pt x="12858" y="127"/>
                    <a:pt x="11560" y="0"/>
                    <a:pt x="102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43"/>
            <p:cNvSpPr/>
            <p:nvPr/>
          </p:nvSpPr>
          <p:spPr>
            <a:xfrm>
              <a:off x="4348520" y="2438661"/>
              <a:ext cx="439637" cy="236656"/>
            </a:xfrm>
            <a:custGeom>
              <a:avLst/>
              <a:gdLst/>
              <a:ahLst/>
              <a:cxnLst/>
              <a:rect l="l" t="t" r="r" b="b"/>
              <a:pathLst>
                <a:path w="13682" h="7365" extrusionOk="0">
                  <a:moveTo>
                    <a:pt x="12401" y="0"/>
                  </a:moveTo>
                  <a:cubicBezTo>
                    <a:pt x="12204" y="0"/>
                    <a:pt x="12024" y="11"/>
                    <a:pt x="11908" y="11"/>
                  </a:cubicBezTo>
                  <a:cubicBezTo>
                    <a:pt x="7950" y="138"/>
                    <a:pt x="3991" y="296"/>
                    <a:pt x="1" y="423"/>
                  </a:cubicBezTo>
                  <a:cubicBezTo>
                    <a:pt x="254" y="1278"/>
                    <a:pt x="254" y="2069"/>
                    <a:pt x="571" y="2893"/>
                  </a:cubicBezTo>
                  <a:cubicBezTo>
                    <a:pt x="856" y="3621"/>
                    <a:pt x="1236" y="4286"/>
                    <a:pt x="1679" y="4888"/>
                  </a:cubicBezTo>
                  <a:cubicBezTo>
                    <a:pt x="2629" y="6123"/>
                    <a:pt x="3959" y="6946"/>
                    <a:pt x="5448" y="7263"/>
                  </a:cubicBezTo>
                  <a:cubicBezTo>
                    <a:pt x="5815" y="7331"/>
                    <a:pt x="6187" y="7364"/>
                    <a:pt x="6559" y="7364"/>
                  </a:cubicBezTo>
                  <a:cubicBezTo>
                    <a:pt x="8788" y="7364"/>
                    <a:pt x="11017" y="6181"/>
                    <a:pt x="12130" y="4255"/>
                  </a:cubicBezTo>
                  <a:cubicBezTo>
                    <a:pt x="12542" y="3526"/>
                    <a:pt x="12795" y="2735"/>
                    <a:pt x="13048" y="1911"/>
                  </a:cubicBezTo>
                  <a:cubicBezTo>
                    <a:pt x="13175" y="1531"/>
                    <a:pt x="13682" y="613"/>
                    <a:pt x="13428" y="296"/>
                  </a:cubicBezTo>
                  <a:cubicBezTo>
                    <a:pt x="13259" y="43"/>
                    <a:pt x="12795" y="0"/>
                    <a:pt x="124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43"/>
            <p:cNvSpPr/>
            <p:nvPr/>
          </p:nvSpPr>
          <p:spPr>
            <a:xfrm>
              <a:off x="4425863" y="2265274"/>
              <a:ext cx="266635" cy="371227"/>
            </a:xfrm>
            <a:custGeom>
              <a:avLst/>
              <a:gdLst/>
              <a:ahLst/>
              <a:cxnLst/>
              <a:rect l="l" t="t" r="r" b="b"/>
              <a:pathLst>
                <a:path w="8298" h="11553" extrusionOk="0">
                  <a:moveTo>
                    <a:pt x="2592" y="1"/>
                  </a:moveTo>
                  <a:cubicBezTo>
                    <a:pt x="2393" y="1"/>
                    <a:pt x="2194" y="7"/>
                    <a:pt x="1996" y="23"/>
                  </a:cubicBezTo>
                  <a:cubicBezTo>
                    <a:pt x="1932" y="23"/>
                    <a:pt x="1869" y="23"/>
                    <a:pt x="1837" y="87"/>
                  </a:cubicBezTo>
                  <a:cubicBezTo>
                    <a:pt x="1774" y="118"/>
                    <a:pt x="1774" y="182"/>
                    <a:pt x="1774" y="245"/>
                  </a:cubicBezTo>
                  <a:cubicBezTo>
                    <a:pt x="1679" y="1385"/>
                    <a:pt x="1774" y="2588"/>
                    <a:pt x="1711" y="3760"/>
                  </a:cubicBezTo>
                  <a:cubicBezTo>
                    <a:pt x="1616" y="4837"/>
                    <a:pt x="1394" y="5914"/>
                    <a:pt x="761" y="6800"/>
                  </a:cubicBezTo>
                  <a:cubicBezTo>
                    <a:pt x="0" y="7877"/>
                    <a:pt x="190" y="9334"/>
                    <a:pt x="1014" y="10284"/>
                  </a:cubicBezTo>
                  <a:cubicBezTo>
                    <a:pt x="1808" y="11180"/>
                    <a:pt x="3074" y="11552"/>
                    <a:pt x="4322" y="11552"/>
                  </a:cubicBezTo>
                  <a:cubicBezTo>
                    <a:pt x="5016" y="11552"/>
                    <a:pt x="5703" y="11438"/>
                    <a:pt x="6303" y="11234"/>
                  </a:cubicBezTo>
                  <a:cubicBezTo>
                    <a:pt x="7443" y="10822"/>
                    <a:pt x="8234" y="9936"/>
                    <a:pt x="8266" y="8701"/>
                  </a:cubicBezTo>
                  <a:cubicBezTo>
                    <a:pt x="8298" y="7339"/>
                    <a:pt x="7094" y="6357"/>
                    <a:pt x="6778" y="5059"/>
                  </a:cubicBezTo>
                  <a:cubicBezTo>
                    <a:pt x="6619" y="4330"/>
                    <a:pt x="6619" y="3602"/>
                    <a:pt x="6651" y="2842"/>
                  </a:cubicBezTo>
                  <a:cubicBezTo>
                    <a:pt x="6651" y="1987"/>
                    <a:pt x="6683" y="1132"/>
                    <a:pt x="6714" y="245"/>
                  </a:cubicBezTo>
                  <a:cubicBezTo>
                    <a:pt x="5970" y="107"/>
                    <a:pt x="5345" y="17"/>
                    <a:pt x="4590" y="17"/>
                  </a:cubicBezTo>
                  <a:cubicBezTo>
                    <a:pt x="4478" y="17"/>
                    <a:pt x="4363" y="19"/>
                    <a:pt x="4244" y="23"/>
                  </a:cubicBezTo>
                  <a:cubicBezTo>
                    <a:pt x="4135" y="28"/>
                    <a:pt x="4024" y="30"/>
                    <a:pt x="3913" y="30"/>
                  </a:cubicBezTo>
                  <a:cubicBezTo>
                    <a:pt x="3480" y="30"/>
                    <a:pt x="3037" y="1"/>
                    <a:pt x="2592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43"/>
            <p:cNvSpPr/>
            <p:nvPr/>
          </p:nvSpPr>
          <p:spPr>
            <a:xfrm>
              <a:off x="4531708" y="1854685"/>
              <a:ext cx="501685" cy="786861"/>
            </a:xfrm>
            <a:custGeom>
              <a:avLst/>
              <a:gdLst/>
              <a:ahLst/>
              <a:cxnLst/>
              <a:rect l="l" t="t" r="r" b="b"/>
              <a:pathLst>
                <a:path w="15613" h="24488" extrusionOk="0">
                  <a:moveTo>
                    <a:pt x="2308" y="1"/>
                  </a:moveTo>
                  <a:cubicBezTo>
                    <a:pt x="2215" y="1"/>
                    <a:pt x="2121" y="3"/>
                    <a:pt x="2027" y="7"/>
                  </a:cubicBezTo>
                  <a:cubicBezTo>
                    <a:pt x="1330" y="39"/>
                    <a:pt x="633" y="197"/>
                    <a:pt x="0" y="514"/>
                  </a:cubicBezTo>
                  <a:cubicBezTo>
                    <a:pt x="633" y="229"/>
                    <a:pt x="1330" y="70"/>
                    <a:pt x="2027" y="70"/>
                  </a:cubicBezTo>
                  <a:cubicBezTo>
                    <a:pt x="2115" y="66"/>
                    <a:pt x="2204" y="64"/>
                    <a:pt x="2292" y="64"/>
                  </a:cubicBezTo>
                  <a:cubicBezTo>
                    <a:pt x="2901" y="64"/>
                    <a:pt x="3509" y="158"/>
                    <a:pt x="4117" y="324"/>
                  </a:cubicBezTo>
                  <a:cubicBezTo>
                    <a:pt x="5479" y="640"/>
                    <a:pt x="6714" y="1337"/>
                    <a:pt x="7696" y="2351"/>
                  </a:cubicBezTo>
                  <a:cubicBezTo>
                    <a:pt x="8677" y="3332"/>
                    <a:pt x="9342" y="4631"/>
                    <a:pt x="9532" y="5992"/>
                  </a:cubicBezTo>
                  <a:cubicBezTo>
                    <a:pt x="9627" y="6689"/>
                    <a:pt x="9596" y="7386"/>
                    <a:pt x="9596" y="8083"/>
                  </a:cubicBezTo>
                  <a:cubicBezTo>
                    <a:pt x="9627" y="8811"/>
                    <a:pt x="9659" y="9539"/>
                    <a:pt x="9976" y="10204"/>
                  </a:cubicBezTo>
                  <a:cubicBezTo>
                    <a:pt x="10293" y="10869"/>
                    <a:pt x="10831" y="11376"/>
                    <a:pt x="11401" y="11788"/>
                  </a:cubicBezTo>
                  <a:cubicBezTo>
                    <a:pt x="11971" y="12200"/>
                    <a:pt x="12604" y="12516"/>
                    <a:pt x="13206" y="12896"/>
                  </a:cubicBezTo>
                  <a:cubicBezTo>
                    <a:pt x="13491" y="13055"/>
                    <a:pt x="13776" y="13245"/>
                    <a:pt x="13966" y="13530"/>
                  </a:cubicBezTo>
                  <a:cubicBezTo>
                    <a:pt x="14156" y="13783"/>
                    <a:pt x="14219" y="14131"/>
                    <a:pt x="14219" y="14480"/>
                  </a:cubicBezTo>
                  <a:cubicBezTo>
                    <a:pt x="14219" y="14828"/>
                    <a:pt x="14188" y="15176"/>
                    <a:pt x="14093" y="15493"/>
                  </a:cubicBezTo>
                  <a:cubicBezTo>
                    <a:pt x="14029" y="15842"/>
                    <a:pt x="13871" y="16158"/>
                    <a:pt x="13744" y="16475"/>
                  </a:cubicBezTo>
                  <a:cubicBezTo>
                    <a:pt x="13586" y="16792"/>
                    <a:pt x="13491" y="17172"/>
                    <a:pt x="13554" y="17552"/>
                  </a:cubicBezTo>
                  <a:cubicBezTo>
                    <a:pt x="13586" y="17900"/>
                    <a:pt x="13713" y="18248"/>
                    <a:pt x="13871" y="18565"/>
                  </a:cubicBezTo>
                  <a:cubicBezTo>
                    <a:pt x="14188" y="19198"/>
                    <a:pt x="14536" y="19800"/>
                    <a:pt x="14853" y="20433"/>
                  </a:cubicBezTo>
                  <a:cubicBezTo>
                    <a:pt x="15170" y="21035"/>
                    <a:pt x="15423" y="21700"/>
                    <a:pt x="15486" y="22397"/>
                  </a:cubicBezTo>
                  <a:cubicBezTo>
                    <a:pt x="15581" y="23094"/>
                    <a:pt x="15486" y="23822"/>
                    <a:pt x="15265" y="24487"/>
                  </a:cubicBezTo>
                  <a:cubicBezTo>
                    <a:pt x="15518" y="23822"/>
                    <a:pt x="15613" y="23125"/>
                    <a:pt x="15550" y="22397"/>
                  </a:cubicBezTo>
                  <a:cubicBezTo>
                    <a:pt x="15486" y="21700"/>
                    <a:pt x="15233" y="21035"/>
                    <a:pt x="14948" y="20370"/>
                  </a:cubicBezTo>
                  <a:cubicBezTo>
                    <a:pt x="14631" y="19737"/>
                    <a:pt x="14283" y="19135"/>
                    <a:pt x="13966" y="18502"/>
                  </a:cubicBezTo>
                  <a:cubicBezTo>
                    <a:pt x="13839" y="18185"/>
                    <a:pt x="13713" y="17868"/>
                    <a:pt x="13681" y="17520"/>
                  </a:cubicBezTo>
                  <a:cubicBezTo>
                    <a:pt x="13649" y="17203"/>
                    <a:pt x="13744" y="16855"/>
                    <a:pt x="13871" y="16538"/>
                  </a:cubicBezTo>
                  <a:cubicBezTo>
                    <a:pt x="14029" y="16222"/>
                    <a:pt x="14188" y="15905"/>
                    <a:pt x="14283" y="15556"/>
                  </a:cubicBezTo>
                  <a:cubicBezTo>
                    <a:pt x="14378" y="15208"/>
                    <a:pt x="14409" y="14860"/>
                    <a:pt x="14409" y="14480"/>
                  </a:cubicBezTo>
                  <a:cubicBezTo>
                    <a:pt x="14409" y="14131"/>
                    <a:pt x="14346" y="13751"/>
                    <a:pt x="14124" y="13435"/>
                  </a:cubicBezTo>
                  <a:cubicBezTo>
                    <a:pt x="13903" y="13118"/>
                    <a:pt x="13586" y="12928"/>
                    <a:pt x="13301" y="12738"/>
                  </a:cubicBezTo>
                  <a:cubicBezTo>
                    <a:pt x="12699" y="12358"/>
                    <a:pt x="12066" y="12041"/>
                    <a:pt x="11496" y="11630"/>
                  </a:cubicBezTo>
                  <a:cubicBezTo>
                    <a:pt x="10958" y="11250"/>
                    <a:pt x="10451" y="10743"/>
                    <a:pt x="10166" y="10109"/>
                  </a:cubicBezTo>
                  <a:cubicBezTo>
                    <a:pt x="9881" y="9508"/>
                    <a:pt x="9817" y="8779"/>
                    <a:pt x="9786" y="8114"/>
                  </a:cubicBezTo>
                  <a:cubicBezTo>
                    <a:pt x="9786" y="7418"/>
                    <a:pt x="9817" y="6689"/>
                    <a:pt x="9722" y="5992"/>
                  </a:cubicBezTo>
                  <a:cubicBezTo>
                    <a:pt x="9532" y="4567"/>
                    <a:pt x="8804" y="3237"/>
                    <a:pt x="7822" y="2256"/>
                  </a:cubicBezTo>
                  <a:cubicBezTo>
                    <a:pt x="6809" y="1242"/>
                    <a:pt x="5510" y="545"/>
                    <a:pt x="4149" y="229"/>
                  </a:cubicBezTo>
                  <a:cubicBezTo>
                    <a:pt x="3542" y="91"/>
                    <a:pt x="2935" y="1"/>
                    <a:pt x="230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43"/>
            <p:cNvSpPr/>
            <p:nvPr/>
          </p:nvSpPr>
          <p:spPr>
            <a:xfrm>
              <a:off x="4475733" y="2265274"/>
              <a:ext cx="166896" cy="185437"/>
            </a:xfrm>
            <a:custGeom>
              <a:avLst/>
              <a:gdLst/>
              <a:ahLst/>
              <a:cxnLst/>
              <a:rect l="l" t="t" r="r" b="b"/>
              <a:pathLst>
                <a:path w="5194" h="5771" extrusionOk="0">
                  <a:moveTo>
                    <a:pt x="1021" y="1"/>
                  </a:moveTo>
                  <a:cubicBezTo>
                    <a:pt x="827" y="1"/>
                    <a:pt x="634" y="7"/>
                    <a:pt x="444" y="23"/>
                  </a:cubicBezTo>
                  <a:cubicBezTo>
                    <a:pt x="380" y="23"/>
                    <a:pt x="317" y="23"/>
                    <a:pt x="254" y="55"/>
                  </a:cubicBezTo>
                  <a:cubicBezTo>
                    <a:pt x="222" y="87"/>
                    <a:pt x="222" y="150"/>
                    <a:pt x="222" y="213"/>
                  </a:cubicBezTo>
                  <a:cubicBezTo>
                    <a:pt x="127" y="1385"/>
                    <a:pt x="222" y="2557"/>
                    <a:pt x="127" y="3729"/>
                  </a:cubicBezTo>
                  <a:cubicBezTo>
                    <a:pt x="95" y="4077"/>
                    <a:pt x="64" y="4425"/>
                    <a:pt x="0" y="4742"/>
                  </a:cubicBezTo>
                  <a:cubicBezTo>
                    <a:pt x="127" y="4837"/>
                    <a:pt x="254" y="4932"/>
                    <a:pt x="380" y="5027"/>
                  </a:cubicBezTo>
                  <a:cubicBezTo>
                    <a:pt x="1024" y="5515"/>
                    <a:pt x="1823" y="5770"/>
                    <a:pt x="2624" y="5770"/>
                  </a:cubicBezTo>
                  <a:cubicBezTo>
                    <a:pt x="2967" y="5770"/>
                    <a:pt x="3310" y="5723"/>
                    <a:pt x="3642" y="5629"/>
                  </a:cubicBezTo>
                  <a:cubicBezTo>
                    <a:pt x="4212" y="5470"/>
                    <a:pt x="4719" y="5217"/>
                    <a:pt x="5194" y="4900"/>
                  </a:cubicBezTo>
                  <a:cubicBezTo>
                    <a:pt x="5036" y="4204"/>
                    <a:pt x="5067" y="3539"/>
                    <a:pt x="5067" y="2842"/>
                  </a:cubicBezTo>
                  <a:cubicBezTo>
                    <a:pt x="5099" y="1987"/>
                    <a:pt x="5099" y="1100"/>
                    <a:pt x="5162" y="245"/>
                  </a:cubicBezTo>
                  <a:cubicBezTo>
                    <a:pt x="4486" y="95"/>
                    <a:pt x="3908" y="4"/>
                    <a:pt x="3242" y="4"/>
                  </a:cubicBezTo>
                  <a:cubicBezTo>
                    <a:pt x="3066" y="4"/>
                    <a:pt x="2884" y="10"/>
                    <a:pt x="2692" y="23"/>
                  </a:cubicBezTo>
                  <a:cubicBezTo>
                    <a:pt x="2578" y="28"/>
                    <a:pt x="2463" y="30"/>
                    <a:pt x="2349" y="30"/>
                  </a:cubicBezTo>
                  <a:cubicBezTo>
                    <a:pt x="1903" y="30"/>
                    <a:pt x="1458" y="1"/>
                    <a:pt x="1021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43"/>
            <p:cNvSpPr/>
            <p:nvPr/>
          </p:nvSpPr>
          <p:spPr>
            <a:xfrm>
              <a:off x="4333257" y="1908925"/>
              <a:ext cx="413192" cy="500046"/>
            </a:xfrm>
            <a:custGeom>
              <a:avLst/>
              <a:gdLst/>
              <a:ahLst/>
              <a:cxnLst/>
              <a:rect l="l" t="t" r="r" b="b"/>
              <a:pathLst>
                <a:path w="12859" h="15562" extrusionOk="0">
                  <a:moveTo>
                    <a:pt x="7233" y="1"/>
                  </a:moveTo>
                  <a:cubicBezTo>
                    <a:pt x="5805" y="1"/>
                    <a:pt x="4344" y="543"/>
                    <a:pt x="3199" y="1676"/>
                  </a:cubicBezTo>
                  <a:cubicBezTo>
                    <a:pt x="1" y="4811"/>
                    <a:pt x="1362" y="12253"/>
                    <a:pt x="4814" y="14819"/>
                  </a:cubicBezTo>
                  <a:cubicBezTo>
                    <a:pt x="5480" y="15307"/>
                    <a:pt x="6285" y="15562"/>
                    <a:pt x="7089" y="15562"/>
                  </a:cubicBezTo>
                  <a:cubicBezTo>
                    <a:pt x="7433" y="15562"/>
                    <a:pt x="7776" y="15515"/>
                    <a:pt x="8108" y="15420"/>
                  </a:cubicBezTo>
                  <a:cubicBezTo>
                    <a:pt x="11465" y="14470"/>
                    <a:pt x="12858" y="10290"/>
                    <a:pt x="12795" y="6711"/>
                  </a:cubicBezTo>
                  <a:cubicBezTo>
                    <a:pt x="12763" y="5571"/>
                    <a:pt x="12605" y="4494"/>
                    <a:pt x="12288" y="3576"/>
                  </a:cubicBezTo>
                  <a:cubicBezTo>
                    <a:pt x="11487" y="1248"/>
                    <a:pt x="9397" y="1"/>
                    <a:pt x="7233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43"/>
            <p:cNvSpPr/>
            <p:nvPr/>
          </p:nvSpPr>
          <p:spPr>
            <a:xfrm>
              <a:off x="4370917" y="1889613"/>
              <a:ext cx="383662" cy="341826"/>
            </a:xfrm>
            <a:custGeom>
              <a:avLst/>
              <a:gdLst/>
              <a:ahLst/>
              <a:cxnLst/>
              <a:rect l="l" t="t" r="r" b="b"/>
              <a:pathLst>
                <a:path w="11940" h="10638" extrusionOk="0">
                  <a:moveTo>
                    <a:pt x="6421" y="0"/>
                  </a:moveTo>
                  <a:cubicBezTo>
                    <a:pt x="5124" y="0"/>
                    <a:pt x="3796" y="446"/>
                    <a:pt x="2692" y="1390"/>
                  </a:cubicBezTo>
                  <a:cubicBezTo>
                    <a:pt x="2217" y="1802"/>
                    <a:pt x="1869" y="2309"/>
                    <a:pt x="1520" y="2815"/>
                  </a:cubicBezTo>
                  <a:cubicBezTo>
                    <a:pt x="1204" y="3290"/>
                    <a:pt x="792" y="3607"/>
                    <a:pt x="539" y="4114"/>
                  </a:cubicBezTo>
                  <a:cubicBezTo>
                    <a:pt x="285" y="4620"/>
                    <a:pt x="95" y="5190"/>
                    <a:pt x="32" y="5761"/>
                  </a:cubicBezTo>
                  <a:cubicBezTo>
                    <a:pt x="0" y="6331"/>
                    <a:pt x="159" y="6806"/>
                    <a:pt x="190" y="7344"/>
                  </a:cubicBezTo>
                  <a:cubicBezTo>
                    <a:pt x="159" y="6806"/>
                    <a:pt x="412" y="6236"/>
                    <a:pt x="824" y="5856"/>
                  </a:cubicBezTo>
                  <a:cubicBezTo>
                    <a:pt x="1172" y="5571"/>
                    <a:pt x="1584" y="5412"/>
                    <a:pt x="1964" y="5190"/>
                  </a:cubicBezTo>
                  <a:cubicBezTo>
                    <a:pt x="2344" y="4969"/>
                    <a:pt x="2724" y="4684"/>
                    <a:pt x="2851" y="4272"/>
                  </a:cubicBezTo>
                  <a:cubicBezTo>
                    <a:pt x="4086" y="5856"/>
                    <a:pt x="5986" y="6362"/>
                    <a:pt x="7854" y="6837"/>
                  </a:cubicBezTo>
                  <a:cubicBezTo>
                    <a:pt x="9406" y="7217"/>
                    <a:pt x="11148" y="8199"/>
                    <a:pt x="11180" y="10036"/>
                  </a:cubicBezTo>
                  <a:cubicBezTo>
                    <a:pt x="11180" y="10258"/>
                    <a:pt x="11180" y="10321"/>
                    <a:pt x="11306" y="10638"/>
                  </a:cubicBezTo>
                  <a:cubicBezTo>
                    <a:pt x="11401" y="10353"/>
                    <a:pt x="11433" y="10163"/>
                    <a:pt x="11465" y="9877"/>
                  </a:cubicBezTo>
                  <a:cubicBezTo>
                    <a:pt x="11496" y="9561"/>
                    <a:pt x="11591" y="9276"/>
                    <a:pt x="11655" y="8959"/>
                  </a:cubicBezTo>
                  <a:cubicBezTo>
                    <a:pt x="11781" y="8357"/>
                    <a:pt x="11845" y="7724"/>
                    <a:pt x="11876" y="7091"/>
                  </a:cubicBezTo>
                  <a:cubicBezTo>
                    <a:pt x="11940" y="5951"/>
                    <a:pt x="11845" y="4874"/>
                    <a:pt x="11623" y="3955"/>
                  </a:cubicBezTo>
                  <a:cubicBezTo>
                    <a:pt x="10953" y="1419"/>
                    <a:pt x="8736" y="0"/>
                    <a:pt x="6421" y="0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43"/>
            <p:cNvSpPr/>
            <p:nvPr/>
          </p:nvSpPr>
          <p:spPr>
            <a:xfrm>
              <a:off x="4315970" y="1867506"/>
              <a:ext cx="491531" cy="373862"/>
            </a:xfrm>
            <a:custGeom>
              <a:avLst/>
              <a:gdLst/>
              <a:ahLst/>
              <a:cxnLst/>
              <a:rect l="l" t="t" r="r" b="b"/>
              <a:pathLst>
                <a:path w="15297" h="11635" extrusionOk="0">
                  <a:moveTo>
                    <a:pt x="8736" y="1"/>
                  </a:moveTo>
                  <a:cubicBezTo>
                    <a:pt x="8568" y="1"/>
                    <a:pt x="8401" y="7"/>
                    <a:pt x="8234" y="20"/>
                  </a:cubicBezTo>
                  <a:cubicBezTo>
                    <a:pt x="7442" y="83"/>
                    <a:pt x="6841" y="495"/>
                    <a:pt x="6112" y="811"/>
                  </a:cubicBezTo>
                  <a:cubicBezTo>
                    <a:pt x="5416" y="1128"/>
                    <a:pt x="4592" y="1318"/>
                    <a:pt x="3832" y="1572"/>
                  </a:cubicBezTo>
                  <a:cubicBezTo>
                    <a:pt x="3009" y="1857"/>
                    <a:pt x="2122" y="2142"/>
                    <a:pt x="1457" y="2712"/>
                  </a:cubicBezTo>
                  <a:cubicBezTo>
                    <a:pt x="950" y="3155"/>
                    <a:pt x="602" y="3725"/>
                    <a:pt x="349" y="4327"/>
                  </a:cubicBezTo>
                  <a:cubicBezTo>
                    <a:pt x="32" y="5055"/>
                    <a:pt x="0" y="5847"/>
                    <a:pt x="95" y="6639"/>
                  </a:cubicBezTo>
                  <a:cubicBezTo>
                    <a:pt x="159" y="7272"/>
                    <a:pt x="254" y="7937"/>
                    <a:pt x="539" y="8539"/>
                  </a:cubicBezTo>
                  <a:cubicBezTo>
                    <a:pt x="792" y="9077"/>
                    <a:pt x="1362" y="9457"/>
                    <a:pt x="1900" y="9710"/>
                  </a:cubicBezTo>
                  <a:cubicBezTo>
                    <a:pt x="1837" y="9679"/>
                    <a:pt x="1900" y="8760"/>
                    <a:pt x="1900" y="8634"/>
                  </a:cubicBezTo>
                  <a:cubicBezTo>
                    <a:pt x="1869" y="7810"/>
                    <a:pt x="1932" y="6987"/>
                    <a:pt x="2185" y="6227"/>
                  </a:cubicBezTo>
                  <a:cubicBezTo>
                    <a:pt x="2407" y="5467"/>
                    <a:pt x="2914" y="4992"/>
                    <a:pt x="3547" y="4517"/>
                  </a:cubicBezTo>
                  <a:cubicBezTo>
                    <a:pt x="3801" y="4358"/>
                    <a:pt x="4054" y="4168"/>
                    <a:pt x="4244" y="3915"/>
                  </a:cubicBezTo>
                  <a:cubicBezTo>
                    <a:pt x="4371" y="3820"/>
                    <a:pt x="4814" y="3282"/>
                    <a:pt x="4751" y="3092"/>
                  </a:cubicBezTo>
                  <a:lnTo>
                    <a:pt x="4751" y="3092"/>
                  </a:lnTo>
                  <a:cubicBezTo>
                    <a:pt x="5099" y="3883"/>
                    <a:pt x="5669" y="4707"/>
                    <a:pt x="6366" y="5213"/>
                  </a:cubicBezTo>
                  <a:cubicBezTo>
                    <a:pt x="7696" y="6195"/>
                    <a:pt x="9184" y="6892"/>
                    <a:pt x="10673" y="7462"/>
                  </a:cubicBezTo>
                  <a:lnTo>
                    <a:pt x="11021" y="7620"/>
                  </a:lnTo>
                  <a:cubicBezTo>
                    <a:pt x="11433" y="7779"/>
                    <a:pt x="11813" y="7969"/>
                    <a:pt x="12161" y="8285"/>
                  </a:cubicBezTo>
                  <a:cubicBezTo>
                    <a:pt x="12921" y="8950"/>
                    <a:pt x="12985" y="10027"/>
                    <a:pt x="12953" y="10977"/>
                  </a:cubicBezTo>
                  <a:cubicBezTo>
                    <a:pt x="12953" y="11072"/>
                    <a:pt x="12953" y="11199"/>
                    <a:pt x="12985" y="11294"/>
                  </a:cubicBezTo>
                  <a:cubicBezTo>
                    <a:pt x="13067" y="11542"/>
                    <a:pt x="13315" y="11635"/>
                    <a:pt x="13577" y="11635"/>
                  </a:cubicBezTo>
                  <a:cubicBezTo>
                    <a:pt x="13817" y="11635"/>
                    <a:pt x="14069" y="11558"/>
                    <a:pt x="14220" y="11452"/>
                  </a:cubicBezTo>
                  <a:cubicBezTo>
                    <a:pt x="14505" y="11199"/>
                    <a:pt x="14758" y="10851"/>
                    <a:pt x="14885" y="10502"/>
                  </a:cubicBezTo>
                  <a:cubicBezTo>
                    <a:pt x="15296" y="9267"/>
                    <a:pt x="15265" y="7905"/>
                    <a:pt x="15201" y="6575"/>
                  </a:cubicBezTo>
                  <a:cubicBezTo>
                    <a:pt x="15170" y="5847"/>
                    <a:pt x="15138" y="5087"/>
                    <a:pt x="14948" y="4390"/>
                  </a:cubicBezTo>
                  <a:cubicBezTo>
                    <a:pt x="14726" y="3630"/>
                    <a:pt x="14315" y="2965"/>
                    <a:pt x="13808" y="2363"/>
                  </a:cubicBezTo>
                  <a:cubicBezTo>
                    <a:pt x="12527" y="821"/>
                    <a:pt x="10632" y="1"/>
                    <a:pt x="87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43"/>
            <p:cNvSpPr/>
            <p:nvPr/>
          </p:nvSpPr>
          <p:spPr>
            <a:xfrm>
              <a:off x="4092103" y="2973249"/>
              <a:ext cx="924002" cy="20372"/>
            </a:xfrm>
            <a:custGeom>
              <a:avLst/>
              <a:gdLst/>
              <a:ahLst/>
              <a:cxnLst/>
              <a:rect l="l" t="t" r="r" b="b"/>
              <a:pathLst>
                <a:path w="28756" h="634" extrusionOk="0">
                  <a:moveTo>
                    <a:pt x="28471" y="0"/>
                  </a:moveTo>
                  <a:lnTo>
                    <a:pt x="222" y="64"/>
                  </a:lnTo>
                  <a:lnTo>
                    <a:pt x="0" y="634"/>
                  </a:lnTo>
                  <a:lnTo>
                    <a:pt x="28756" y="634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rgbClr val="BD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43"/>
            <p:cNvSpPr/>
            <p:nvPr/>
          </p:nvSpPr>
          <p:spPr>
            <a:xfrm>
              <a:off x="4450284" y="3733376"/>
              <a:ext cx="480349" cy="175058"/>
            </a:xfrm>
            <a:custGeom>
              <a:avLst/>
              <a:gdLst/>
              <a:ahLst/>
              <a:cxnLst/>
              <a:rect l="l" t="t" r="r" b="b"/>
              <a:pathLst>
                <a:path w="14949" h="5448" extrusionOk="0">
                  <a:moveTo>
                    <a:pt x="13460" y="1"/>
                  </a:moveTo>
                  <a:cubicBezTo>
                    <a:pt x="13048" y="1"/>
                    <a:pt x="12605" y="32"/>
                    <a:pt x="12161" y="64"/>
                  </a:cubicBezTo>
                  <a:cubicBezTo>
                    <a:pt x="10483" y="286"/>
                    <a:pt x="8868" y="951"/>
                    <a:pt x="7158" y="1141"/>
                  </a:cubicBezTo>
                  <a:cubicBezTo>
                    <a:pt x="6740" y="1189"/>
                    <a:pt x="6326" y="1205"/>
                    <a:pt x="5914" y="1205"/>
                  </a:cubicBezTo>
                  <a:cubicBezTo>
                    <a:pt x="5233" y="1205"/>
                    <a:pt x="4555" y="1161"/>
                    <a:pt x="3864" y="1141"/>
                  </a:cubicBezTo>
                  <a:cubicBezTo>
                    <a:pt x="3437" y="1109"/>
                    <a:pt x="2890" y="1038"/>
                    <a:pt x="2352" y="1038"/>
                  </a:cubicBezTo>
                  <a:cubicBezTo>
                    <a:pt x="1814" y="1038"/>
                    <a:pt x="1283" y="1109"/>
                    <a:pt x="887" y="1363"/>
                  </a:cubicBezTo>
                  <a:cubicBezTo>
                    <a:pt x="571" y="1553"/>
                    <a:pt x="64" y="2059"/>
                    <a:pt x="32" y="2439"/>
                  </a:cubicBezTo>
                  <a:cubicBezTo>
                    <a:pt x="1" y="2946"/>
                    <a:pt x="539" y="3453"/>
                    <a:pt x="887" y="3706"/>
                  </a:cubicBezTo>
                  <a:cubicBezTo>
                    <a:pt x="1521" y="4181"/>
                    <a:pt x="2312" y="4466"/>
                    <a:pt x="3136" y="4656"/>
                  </a:cubicBezTo>
                  <a:cubicBezTo>
                    <a:pt x="4213" y="4910"/>
                    <a:pt x="5353" y="5005"/>
                    <a:pt x="6366" y="5163"/>
                  </a:cubicBezTo>
                  <a:cubicBezTo>
                    <a:pt x="6809" y="5258"/>
                    <a:pt x="7253" y="5321"/>
                    <a:pt x="7728" y="5385"/>
                  </a:cubicBezTo>
                  <a:cubicBezTo>
                    <a:pt x="8425" y="5448"/>
                    <a:pt x="9185" y="5448"/>
                    <a:pt x="9913" y="5448"/>
                  </a:cubicBezTo>
                  <a:lnTo>
                    <a:pt x="11496" y="5448"/>
                  </a:lnTo>
                  <a:cubicBezTo>
                    <a:pt x="11781" y="5448"/>
                    <a:pt x="12098" y="5448"/>
                    <a:pt x="12351" y="5321"/>
                  </a:cubicBezTo>
                  <a:cubicBezTo>
                    <a:pt x="12636" y="5163"/>
                    <a:pt x="12827" y="4846"/>
                    <a:pt x="12985" y="4561"/>
                  </a:cubicBezTo>
                  <a:cubicBezTo>
                    <a:pt x="13333" y="3959"/>
                    <a:pt x="13745" y="3389"/>
                    <a:pt x="14030" y="2756"/>
                  </a:cubicBezTo>
                  <a:cubicBezTo>
                    <a:pt x="14188" y="2376"/>
                    <a:pt x="14252" y="2091"/>
                    <a:pt x="14505" y="1743"/>
                  </a:cubicBezTo>
                  <a:cubicBezTo>
                    <a:pt x="14727" y="1426"/>
                    <a:pt x="14948" y="1014"/>
                    <a:pt x="14790" y="603"/>
                  </a:cubicBezTo>
                  <a:cubicBezTo>
                    <a:pt x="14600" y="128"/>
                    <a:pt x="13967" y="32"/>
                    <a:pt x="13460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43"/>
            <p:cNvSpPr/>
            <p:nvPr/>
          </p:nvSpPr>
          <p:spPr>
            <a:xfrm>
              <a:off x="4461466" y="3733376"/>
              <a:ext cx="469167" cy="160823"/>
            </a:xfrm>
            <a:custGeom>
              <a:avLst/>
              <a:gdLst/>
              <a:ahLst/>
              <a:cxnLst/>
              <a:rect l="l" t="t" r="r" b="b"/>
              <a:pathLst>
                <a:path w="14601" h="5005" extrusionOk="0">
                  <a:moveTo>
                    <a:pt x="13112" y="1"/>
                  </a:moveTo>
                  <a:cubicBezTo>
                    <a:pt x="12700" y="1"/>
                    <a:pt x="12257" y="32"/>
                    <a:pt x="11813" y="64"/>
                  </a:cubicBezTo>
                  <a:cubicBezTo>
                    <a:pt x="10135" y="286"/>
                    <a:pt x="8520" y="951"/>
                    <a:pt x="6810" y="1141"/>
                  </a:cubicBezTo>
                  <a:cubicBezTo>
                    <a:pt x="6409" y="1184"/>
                    <a:pt x="6003" y="1201"/>
                    <a:pt x="5595" y="1201"/>
                  </a:cubicBezTo>
                  <a:cubicBezTo>
                    <a:pt x="5100" y="1201"/>
                    <a:pt x="4604" y="1176"/>
                    <a:pt x="4118" y="1141"/>
                  </a:cubicBezTo>
                  <a:cubicBezTo>
                    <a:pt x="3453" y="1458"/>
                    <a:pt x="1109" y="2218"/>
                    <a:pt x="1" y="3231"/>
                  </a:cubicBezTo>
                  <a:cubicBezTo>
                    <a:pt x="159" y="3421"/>
                    <a:pt x="381" y="3579"/>
                    <a:pt x="539" y="3706"/>
                  </a:cubicBezTo>
                  <a:cubicBezTo>
                    <a:pt x="1173" y="4181"/>
                    <a:pt x="1964" y="4466"/>
                    <a:pt x="2788" y="4656"/>
                  </a:cubicBezTo>
                  <a:cubicBezTo>
                    <a:pt x="3453" y="4814"/>
                    <a:pt x="4150" y="4910"/>
                    <a:pt x="4846" y="5005"/>
                  </a:cubicBezTo>
                  <a:cubicBezTo>
                    <a:pt x="7126" y="4593"/>
                    <a:pt x="9375" y="3896"/>
                    <a:pt x="11592" y="3358"/>
                  </a:cubicBezTo>
                  <a:cubicBezTo>
                    <a:pt x="12257" y="3168"/>
                    <a:pt x="12954" y="3009"/>
                    <a:pt x="13650" y="2819"/>
                  </a:cubicBezTo>
                  <a:cubicBezTo>
                    <a:pt x="13650" y="2788"/>
                    <a:pt x="13650" y="2788"/>
                    <a:pt x="13682" y="2756"/>
                  </a:cubicBezTo>
                  <a:cubicBezTo>
                    <a:pt x="13840" y="2376"/>
                    <a:pt x="13904" y="2059"/>
                    <a:pt x="14157" y="1743"/>
                  </a:cubicBezTo>
                  <a:cubicBezTo>
                    <a:pt x="14379" y="1426"/>
                    <a:pt x="14600" y="1014"/>
                    <a:pt x="14442" y="603"/>
                  </a:cubicBezTo>
                  <a:cubicBezTo>
                    <a:pt x="14252" y="128"/>
                    <a:pt x="13650" y="1"/>
                    <a:pt x="13112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43"/>
            <p:cNvSpPr/>
            <p:nvPr/>
          </p:nvSpPr>
          <p:spPr>
            <a:xfrm>
              <a:off x="4097180" y="2964092"/>
              <a:ext cx="913848" cy="613634"/>
            </a:xfrm>
            <a:custGeom>
              <a:avLst/>
              <a:gdLst/>
              <a:ahLst/>
              <a:cxnLst/>
              <a:rect l="l" t="t" r="r" b="b"/>
              <a:pathLst>
                <a:path w="28440" h="19097" extrusionOk="0">
                  <a:moveTo>
                    <a:pt x="570" y="0"/>
                  </a:moveTo>
                  <a:cubicBezTo>
                    <a:pt x="254" y="0"/>
                    <a:pt x="0" y="285"/>
                    <a:pt x="32" y="634"/>
                  </a:cubicBezTo>
                  <a:lnTo>
                    <a:pt x="1806" y="19096"/>
                  </a:lnTo>
                  <a:lnTo>
                    <a:pt x="26634" y="19096"/>
                  </a:lnTo>
                  <a:lnTo>
                    <a:pt x="28408" y="634"/>
                  </a:lnTo>
                  <a:cubicBezTo>
                    <a:pt x="28439" y="285"/>
                    <a:pt x="28186" y="0"/>
                    <a:pt x="27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43"/>
            <p:cNvSpPr/>
            <p:nvPr/>
          </p:nvSpPr>
          <p:spPr>
            <a:xfrm>
              <a:off x="4670102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954" y="1"/>
                  </a:moveTo>
                  <a:cubicBezTo>
                    <a:pt x="4094" y="1"/>
                    <a:pt x="3211" y="222"/>
                    <a:pt x="2280" y="696"/>
                  </a:cubicBezTo>
                  <a:cubicBezTo>
                    <a:pt x="2914" y="1013"/>
                    <a:pt x="3484" y="1583"/>
                    <a:pt x="3484" y="2280"/>
                  </a:cubicBezTo>
                  <a:cubicBezTo>
                    <a:pt x="3484" y="3008"/>
                    <a:pt x="3294" y="3705"/>
                    <a:pt x="2787" y="4243"/>
                  </a:cubicBezTo>
                  <a:cubicBezTo>
                    <a:pt x="2154" y="4940"/>
                    <a:pt x="950" y="5162"/>
                    <a:pt x="0" y="5225"/>
                  </a:cubicBezTo>
                  <a:cubicBezTo>
                    <a:pt x="950" y="5415"/>
                    <a:pt x="1362" y="5637"/>
                    <a:pt x="2185" y="5732"/>
                  </a:cubicBezTo>
                  <a:cubicBezTo>
                    <a:pt x="2882" y="5795"/>
                    <a:pt x="3325" y="5890"/>
                    <a:pt x="4022" y="5922"/>
                  </a:cubicBezTo>
                  <a:cubicBezTo>
                    <a:pt x="4076" y="5924"/>
                    <a:pt x="4130" y="5925"/>
                    <a:pt x="4184" y="5925"/>
                  </a:cubicBezTo>
                  <a:cubicBezTo>
                    <a:pt x="4985" y="5925"/>
                    <a:pt x="5780" y="5708"/>
                    <a:pt x="6492" y="5352"/>
                  </a:cubicBezTo>
                  <a:cubicBezTo>
                    <a:pt x="8171" y="4465"/>
                    <a:pt x="9501" y="1931"/>
                    <a:pt x="7474" y="633"/>
                  </a:cubicBezTo>
                  <a:cubicBezTo>
                    <a:pt x="7316" y="538"/>
                    <a:pt x="7157" y="475"/>
                    <a:pt x="6999" y="411"/>
                  </a:cubicBezTo>
                  <a:cubicBezTo>
                    <a:pt x="6322" y="143"/>
                    <a:pt x="5645" y="1"/>
                    <a:pt x="49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43"/>
            <p:cNvSpPr/>
            <p:nvPr/>
          </p:nvSpPr>
          <p:spPr>
            <a:xfrm>
              <a:off x="4090046" y="2981379"/>
              <a:ext cx="928083" cy="613634"/>
            </a:xfrm>
            <a:custGeom>
              <a:avLst/>
              <a:gdLst/>
              <a:ahLst/>
              <a:cxnLst/>
              <a:rect l="l" t="t" r="r" b="b"/>
              <a:pathLst>
                <a:path w="28883" h="19097" extrusionOk="0">
                  <a:moveTo>
                    <a:pt x="602" y="1"/>
                  </a:moveTo>
                  <a:cubicBezTo>
                    <a:pt x="254" y="1"/>
                    <a:pt x="1" y="286"/>
                    <a:pt x="32" y="602"/>
                  </a:cubicBezTo>
                  <a:lnTo>
                    <a:pt x="1837" y="19097"/>
                  </a:lnTo>
                  <a:lnTo>
                    <a:pt x="27046" y="19097"/>
                  </a:lnTo>
                  <a:lnTo>
                    <a:pt x="28851" y="602"/>
                  </a:lnTo>
                  <a:cubicBezTo>
                    <a:pt x="28883" y="286"/>
                    <a:pt x="28630" y="1"/>
                    <a:pt x="28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43"/>
            <p:cNvSpPr/>
            <p:nvPr/>
          </p:nvSpPr>
          <p:spPr>
            <a:xfrm>
              <a:off x="4149074" y="3593985"/>
              <a:ext cx="809032" cy="36663"/>
            </a:xfrm>
            <a:custGeom>
              <a:avLst/>
              <a:gdLst/>
              <a:ahLst/>
              <a:cxnLst/>
              <a:rect l="l" t="t" r="r" b="b"/>
              <a:pathLst>
                <a:path w="25178" h="1141" extrusionOk="0">
                  <a:moveTo>
                    <a:pt x="0" y="0"/>
                  </a:moveTo>
                  <a:lnTo>
                    <a:pt x="0" y="1140"/>
                  </a:lnTo>
                  <a:lnTo>
                    <a:pt x="25177" y="1140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43"/>
            <p:cNvSpPr/>
            <p:nvPr/>
          </p:nvSpPr>
          <p:spPr>
            <a:xfrm>
              <a:off x="4494048" y="3231980"/>
              <a:ext cx="120111" cy="112207"/>
            </a:xfrm>
            <a:custGeom>
              <a:avLst/>
              <a:gdLst/>
              <a:ahLst/>
              <a:cxnLst/>
              <a:rect l="l" t="t" r="r" b="b"/>
              <a:pathLst>
                <a:path w="3738" h="3492" extrusionOk="0">
                  <a:moveTo>
                    <a:pt x="1841" y="0"/>
                  </a:moveTo>
                  <a:cubicBezTo>
                    <a:pt x="1003" y="0"/>
                    <a:pt x="270" y="625"/>
                    <a:pt x="127" y="1481"/>
                  </a:cubicBezTo>
                  <a:cubicBezTo>
                    <a:pt x="0" y="2431"/>
                    <a:pt x="665" y="3317"/>
                    <a:pt x="1615" y="3476"/>
                  </a:cubicBezTo>
                  <a:cubicBezTo>
                    <a:pt x="1693" y="3486"/>
                    <a:pt x="1771" y="3491"/>
                    <a:pt x="1848" y="3491"/>
                  </a:cubicBezTo>
                  <a:cubicBezTo>
                    <a:pt x="2706" y="3491"/>
                    <a:pt x="3463" y="2859"/>
                    <a:pt x="3579" y="1987"/>
                  </a:cubicBezTo>
                  <a:cubicBezTo>
                    <a:pt x="3737" y="1037"/>
                    <a:pt x="3072" y="150"/>
                    <a:pt x="2122" y="24"/>
                  </a:cubicBezTo>
                  <a:cubicBezTo>
                    <a:pt x="2028" y="8"/>
                    <a:pt x="1934" y="0"/>
                    <a:pt x="184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43"/>
            <p:cNvSpPr/>
            <p:nvPr/>
          </p:nvSpPr>
          <p:spPr>
            <a:xfrm>
              <a:off x="3628945" y="3333165"/>
              <a:ext cx="1012688" cy="548213"/>
            </a:xfrm>
            <a:custGeom>
              <a:avLst/>
              <a:gdLst/>
              <a:ahLst/>
              <a:cxnLst/>
              <a:rect l="l" t="t" r="r" b="b"/>
              <a:pathLst>
                <a:path w="31516" h="17061" extrusionOk="0">
                  <a:moveTo>
                    <a:pt x="4773" y="0"/>
                  </a:moveTo>
                  <a:cubicBezTo>
                    <a:pt x="2249" y="0"/>
                    <a:pt x="1" y="2254"/>
                    <a:pt x="1018" y="5045"/>
                  </a:cubicBezTo>
                  <a:cubicBezTo>
                    <a:pt x="1493" y="6312"/>
                    <a:pt x="2633" y="7420"/>
                    <a:pt x="3742" y="8181"/>
                  </a:cubicBezTo>
                  <a:cubicBezTo>
                    <a:pt x="8587" y="11442"/>
                    <a:pt x="14382" y="13248"/>
                    <a:pt x="19924" y="14831"/>
                  </a:cubicBezTo>
                  <a:cubicBezTo>
                    <a:pt x="21128" y="15179"/>
                    <a:pt x="22268" y="15559"/>
                    <a:pt x="23471" y="15908"/>
                  </a:cubicBezTo>
                  <a:cubicBezTo>
                    <a:pt x="24643" y="16256"/>
                    <a:pt x="25847" y="16573"/>
                    <a:pt x="27050" y="16826"/>
                  </a:cubicBezTo>
                  <a:cubicBezTo>
                    <a:pt x="27303" y="16889"/>
                    <a:pt x="27588" y="16921"/>
                    <a:pt x="27842" y="16984"/>
                  </a:cubicBezTo>
                  <a:cubicBezTo>
                    <a:pt x="27968" y="16984"/>
                    <a:pt x="28127" y="17016"/>
                    <a:pt x="28253" y="17016"/>
                  </a:cubicBezTo>
                  <a:cubicBezTo>
                    <a:pt x="28343" y="17039"/>
                    <a:pt x="28433" y="17061"/>
                    <a:pt x="28522" y="17061"/>
                  </a:cubicBezTo>
                  <a:cubicBezTo>
                    <a:pt x="28559" y="17061"/>
                    <a:pt x="28596" y="17057"/>
                    <a:pt x="28633" y="17048"/>
                  </a:cubicBezTo>
                  <a:cubicBezTo>
                    <a:pt x="28887" y="17016"/>
                    <a:pt x="29140" y="16889"/>
                    <a:pt x="29393" y="16794"/>
                  </a:cubicBezTo>
                  <a:cubicBezTo>
                    <a:pt x="29647" y="16699"/>
                    <a:pt x="29900" y="16573"/>
                    <a:pt x="30154" y="16478"/>
                  </a:cubicBezTo>
                  <a:cubicBezTo>
                    <a:pt x="30565" y="16256"/>
                    <a:pt x="30945" y="16066"/>
                    <a:pt x="31262" y="15718"/>
                  </a:cubicBezTo>
                  <a:cubicBezTo>
                    <a:pt x="31325" y="15623"/>
                    <a:pt x="31389" y="15528"/>
                    <a:pt x="31452" y="15433"/>
                  </a:cubicBezTo>
                  <a:cubicBezTo>
                    <a:pt x="31484" y="15338"/>
                    <a:pt x="31515" y="15179"/>
                    <a:pt x="31452" y="15084"/>
                  </a:cubicBezTo>
                  <a:cubicBezTo>
                    <a:pt x="31420" y="14989"/>
                    <a:pt x="31294" y="14926"/>
                    <a:pt x="31230" y="14894"/>
                  </a:cubicBezTo>
                  <a:cubicBezTo>
                    <a:pt x="31040" y="14736"/>
                    <a:pt x="30882" y="14609"/>
                    <a:pt x="30692" y="14514"/>
                  </a:cubicBezTo>
                  <a:cubicBezTo>
                    <a:pt x="30312" y="14261"/>
                    <a:pt x="29900" y="14039"/>
                    <a:pt x="29488" y="13818"/>
                  </a:cubicBezTo>
                  <a:cubicBezTo>
                    <a:pt x="28855" y="13501"/>
                    <a:pt x="28158" y="13248"/>
                    <a:pt x="27525" y="12931"/>
                  </a:cubicBezTo>
                  <a:cubicBezTo>
                    <a:pt x="27493" y="12931"/>
                    <a:pt x="27462" y="12899"/>
                    <a:pt x="27430" y="12899"/>
                  </a:cubicBezTo>
                  <a:cubicBezTo>
                    <a:pt x="25910" y="12107"/>
                    <a:pt x="24390" y="11221"/>
                    <a:pt x="22901" y="10366"/>
                  </a:cubicBezTo>
                  <a:cubicBezTo>
                    <a:pt x="22110" y="9891"/>
                    <a:pt x="21286" y="9416"/>
                    <a:pt x="20494" y="8972"/>
                  </a:cubicBezTo>
                  <a:cubicBezTo>
                    <a:pt x="15681" y="6249"/>
                    <a:pt x="11500" y="2448"/>
                    <a:pt x="6402" y="327"/>
                  </a:cubicBezTo>
                  <a:cubicBezTo>
                    <a:pt x="5866" y="103"/>
                    <a:pt x="5313" y="0"/>
                    <a:pt x="4773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43"/>
            <p:cNvSpPr/>
            <p:nvPr/>
          </p:nvSpPr>
          <p:spPr>
            <a:xfrm>
              <a:off x="4675179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20239" y="1"/>
                  </a:moveTo>
                  <a:cubicBezTo>
                    <a:pt x="19703" y="1"/>
                    <a:pt x="19154" y="103"/>
                    <a:pt x="18622" y="325"/>
                  </a:cubicBezTo>
                  <a:cubicBezTo>
                    <a:pt x="13523" y="2446"/>
                    <a:pt x="9343" y="6247"/>
                    <a:pt x="4529" y="8970"/>
                  </a:cubicBezTo>
                  <a:cubicBezTo>
                    <a:pt x="3737" y="9414"/>
                    <a:pt x="2914" y="9889"/>
                    <a:pt x="2122" y="10364"/>
                  </a:cubicBezTo>
                  <a:cubicBezTo>
                    <a:pt x="1426" y="10744"/>
                    <a:pt x="729" y="11155"/>
                    <a:pt x="0" y="11567"/>
                  </a:cubicBezTo>
                  <a:lnTo>
                    <a:pt x="1742" y="15842"/>
                  </a:lnTo>
                  <a:cubicBezTo>
                    <a:pt x="2851" y="15526"/>
                    <a:pt x="3959" y="15146"/>
                    <a:pt x="5067" y="14829"/>
                  </a:cubicBezTo>
                  <a:cubicBezTo>
                    <a:pt x="10641" y="13246"/>
                    <a:pt x="16437" y="11440"/>
                    <a:pt x="21282" y="8179"/>
                  </a:cubicBezTo>
                  <a:cubicBezTo>
                    <a:pt x="22390" y="7418"/>
                    <a:pt x="23531" y="6310"/>
                    <a:pt x="24006" y="5043"/>
                  </a:cubicBezTo>
                  <a:cubicBezTo>
                    <a:pt x="25024" y="2274"/>
                    <a:pt x="22767" y="1"/>
                    <a:pt x="202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43"/>
            <p:cNvSpPr/>
            <p:nvPr/>
          </p:nvSpPr>
          <p:spPr>
            <a:xfrm>
              <a:off x="4413653" y="3704906"/>
              <a:ext cx="317533" cy="180167"/>
            </a:xfrm>
            <a:custGeom>
              <a:avLst/>
              <a:gdLst/>
              <a:ahLst/>
              <a:cxnLst/>
              <a:rect l="l" t="t" r="r" b="b"/>
              <a:pathLst>
                <a:path w="9882" h="5607" extrusionOk="0">
                  <a:moveTo>
                    <a:pt x="8139" y="0"/>
                  </a:moveTo>
                  <a:cubicBezTo>
                    <a:pt x="7348" y="443"/>
                    <a:pt x="6524" y="918"/>
                    <a:pt x="5733" y="1330"/>
                  </a:cubicBezTo>
                  <a:cubicBezTo>
                    <a:pt x="4877" y="1774"/>
                    <a:pt x="0" y="3452"/>
                    <a:pt x="1331" y="5225"/>
                  </a:cubicBezTo>
                  <a:cubicBezTo>
                    <a:pt x="1584" y="5574"/>
                    <a:pt x="2091" y="5605"/>
                    <a:pt x="2534" y="5605"/>
                  </a:cubicBezTo>
                  <a:cubicBezTo>
                    <a:pt x="2594" y="5606"/>
                    <a:pt x="2654" y="5607"/>
                    <a:pt x="2714" y="5607"/>
                  </a:cubicBezTo>
                  <a:cubicBezTo>
                    <a:pt x="5153" y="5607"/>
                    <a:pt x="7532" y="4986"/>
                    <a:pt x="9881" y="4275"/>
                  </a:cubicBezTo>
                  <a:lnTo>
                    <a:pt x="8139" y="0"/>
                  </a:ln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43"/>
            <p:cNvSpPr/>
            <p:nvPr/>
          </p:nvSpPr>
          <p:spPr>
            <a:xfrm>
              <a:off x="4144993" y="3724218"/>
              <a:ext cx="451847" cy="136402"/>
            </a:xfrm>
            <a:custGeom>
              <a:avLst/>
              <a:gdLst/>
              <a:ahLst/>
              <a:cxnLst/>
              <a:rect l="l" t="t" r="r" b="b"/>
              <a:pathLst>
                <a:path w="14062" h="4245" extrusionOk="0">
                  <a:moveTo>
                    <a:pt x="10008" y="1"/>
                  </a:moveTo>
                  <a:cubicBezTo>
                    <a:pt x="9217" y="191"/>
                    <a:pt x="8456" y="349"/>
                    <a:pt x="7633" y="413"/>
                  </a:cubicBezTo>
                  <a:cubicBezTo>
                    <a:pt x="7364" y="432"/>
                    <a:pt x="7095" y="441"/>
                    <a:pt x="6826" y="441"/>
                  </a:cubicBezTo>
                  <a:cubicBezTo>
                    <a:pt x="5595" y="441"/>
                    <a:pt x="4364" y="269"/>
                    <a:pt x="3132" y="269"/>
                  </a:cubicBezTo>
                  <a:cubicBezTo>
                    <a:pt x="2922" y="269"/>
                    <a:pt x="2713" y="274"/>
                    <a:pt x="2503" y="286"/>
                  </a:cubicBezTo>
                  <a:cubicBezTo>
                    <a:pt x="2059" y="317"/>
                    <a:pt x="1648" y="381"/>
                    <a:pt x="1204" y="476"/>
                  </a:cubicBezTo>
                  <a:cubicBezTo>
                    <a:pt x="729" y="571"/>
                    <a:pt x="127" y="793"/>
                    <a:pt x="32" y="1299"/>
                  </a:cubicBezTo>
                  <a:cubicBezTo>
                    <a:pt x="1" y="1363"/>
                    <a:pt x="1" y="1458"/>
                    <a:pt x="32" y="1521"/>
                  </a:cubicBezTo>
                  <a:cubicBezTo>
                    <a:pt x="1299" y="1933"/>
                    <a:pt x="2598" y="2313"/>
                    <a:pt x="3864" y="2661"/>
                  </a:cubicBezTo>
                  <a:cubicBezTo>
                    <a:pt x="5606" y="3168"/>
                    <a:pt x="7380" y="3769"/>
                    <a:pt x="9153" y="4244"/>
                  </a:cubicBezTo>
                  <a:cubicBezTo>
                    <a:pt x="10135" y="3864"/>
                    <a:pt x="11243" y="3579"/>
                    <a:pt x="12225" y="3136"/>
                  </a:cubicBezTo>
                  <a:cubicBezTo>
                    <a:pt x="12922" y="2819"/>
                    <a:pt x="13555" y="2471"/>
                    <a:pt x="14062" y="1996"/>
                  </a:cubicBezTo>
                  <a:cubicBezTo>
                    <a:pt x="12953" y="1394"/>
                    <a:pt x="11750" y="919"/>
                    <a:pt x="11370" y="729"/>
                  </a:cubicBezTo>
                  <a:cubicBezTo>
                    <a:pt x="10927" y="476"/>
                    <a:pt x="10452" y="254"/>
                    <a:pt x="10008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43"/>
            <p:cNvSpPr/>
            <p:nvPr/>
          </p:nvSpPr>
          <p:spPr>
            <a:xfrm>
              <a:off x="3628913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4902" y="1"/>
                  </a:moveTo>
                  <a:cubicBezTo>
                    <a:pt x="2343" y="1"/>
                    <a:pt x="0" y="2274"/>
                    <a:pt x="1019" y="5043"/>
                  </a:cubicBezTo>
                  <a:cubicBezTo>
                    <a:pt x="1494" y="6310"/>
                    <a:pt x="2634" y="7418"/>
                    <a:pt x="3743" y="8179"/>
                  </a:cubicBezTo>
                  <a:cubicBezTo>
                    <a:pt x="8588" y="11440"/>
                    <a:pt x="14383" y="13246"/>
                    <a:pt x="19957" y="14829"/>
                  </a:cubicBezTo>
                  <a:cubicBezTo>
                    <a:pt x="21066" y="15146"/>
                    <a:pt x="22174" y="15526"/>
                    <a:pt x="23282" y="15842"/>
                  </a:cubicBezTo>
                  <a:lnTo>
                    <a:pt x="25024" y="11535"/>
                  </a:lnTo>
                  <a:cubicBezTo>
                    <a:pt x="24327" y="11155"/>
                    <a:pt x="23599" y="10744"/>
                    <a:pt x="22902" y="10364"/>
                  </a:cubicBezTo>
                  <a:cubicBezTo>
                    <a:pt x="22111" y="9889"/>
                    <a:pt x="21319" y="9382"/>
                    <a:pt x="20495" y="8939"/>
                  </a:cubicBezTo>
                  <a:cubicBezTo>
                    <a:pt x="15713" y="6215"/>
                    <a:pt x="11628" y="2446"/>
                    <a:pt x="6529" y="325"/>
                  </a:cubicBezTo>
                  <a:cubicBezTo>
                    <a:pt x="5997" y="103"/>
                    <a:pt x="5445" y="1"/>
                    <a:pt x="49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43"/>
            <p:cNvSpPr/>
            <p:nvPr/>
          </p:nvSpPr>
          <p:spPr>
            <a:xfrm>
              <a:off x="4191810" y="3739834"/>
              <a:ext cx="463029" cy="168599"/>
            </a:xfrm>
            <a:custGeom>
              <a:avLst/>
              <a:gdLst/>
              <a:ahLst/>
              <a:cxnLst/>
              <a:rect l="l" t="t" r="r" b="b"/>
              <a:pathLst>
                <a:path w="14410" h="5247" extrusionOk="0">
                  <a:moveTo>
                    <a:pt x="2585" y="1"/>
                  </a:moveTo>
                  <a:cubicBezTo>
                    <a:pt x="2218" y="1"/>
                    <a:pt x="1854" y="67"/>
                    <a:pt x="1489" y="243"/>
                  </a:cubicBezTo>
                  <a:cubicBezTo>
                    <a:pt x="1204" y="370"/>
                    <a:pt x="982" y="560"/>
                    <a:pt x="729" y="782"/>
                  </a:cubicBezTo>
                  <a:cubicBezTo>
                    <a:pt x="539" y="940"/>
                    <a:pt x="381" y="1098"/>
                    <a:pt x="254" y="1320"/>
                  </a:cubicBezTo>
                  <a:cubicBezTo>
                    <a:pt x="1" y="1732"/>
                    <a:pt x="191" y="2143"/>
                    <a:pt x="381" y="2555"/>
                  </a:cubicBezTo>
                  <a:cubicBezTo>
                    <a:pt x="666" y="3188"/>
                    <a:pt x="1046" y="3758"/>
                    <a:pt x="1394" y="4360"/>
                  </a:cubicBezTo>
                  <a:cubicBezTo>
                    <a:pt x="1552" y="4645"/>
                    <a:pt x="1742" y="4962"/>
                    <a:pt x="2059" y="5120"/>
                  </a:cubicBezTo>
                  <a:cubicBezTo>
                    <a:pt x="2312" y="5247"/>
                    <a:pt x="2629" y="5247"/>
                    <a:pt x="2914" y="5247"/>
                  </a:cubicBezTo>
                  <a:lnTo>
                    <a:pt x="4498" y="5247"/>
                  </a:lnTo>
                  <a:cubicBezTo>
                    <a:pt x="5226" y="5247"/>
                    <a:pt x="5954" y="5247"/>
                    <a:pt x="6683" y="5184"/>
                  </a:cubicBezTo>
                  <a:cubicBezTo>
                    <a:pt x="7126" y="5120"/>
                    <a:pt x="7601" y="5057"/>
                    <a:pt x="8045" y="4962"/>
                  </a:cubicBezTo>
                  <a:cubicBezTo>
                    <a:pt x="9058" y="4804"/>
                    <a:pt x="10198" y="4709"/>
                    <a:pt x="11275" y="4455"/>
                  </a:cubicBezTo>
                  <a:cubicBezTo>
                    <a:pt x="12098" y="4265"/>
                    <a:pt x="12858" y="3980"/>
                    <a:pt x="13492" y="3505"/>
                  </a:cubicBezTo>
                  <a:cubicBezTo>
                    <a:pt x="13840" y="3252"/>
                    <a:pt x="14410" y="2745"/>
                    <a:pt x="14347" y="2238"/>
                  </a:cubicBezTo>
                  <a:cubicBezTo>
                    <a:pt x="14315" y="1858"/>
                    <a:pt x="13808" y="1352"/>
                    <a:pt x="13492" y="1162"/>
                  </a:cubicBezTo>
                  <a:cubicBezTo>
                    <a:pt x="13112" y="908"/>
                    <a:pt x="12589" y="837"/>
                    <a:pt x="12051" y="837"/>
                  </a:cubicBezTo>
                  <a:cubicBezTo>
                    <a:pt x="11512" y="837"/>
                    <a:pt x="10958" y="908"/>
                    <a:pt x="10515" y="940"/>
                  </a:cubicBezTo>
                  <a:cubicBezTo>
                    <a:pt x="9844" y="960"/>
                    <a:pt x="9161" y="1004"/>
                    <a:pt x="8481" y="1004"/>
                  </a:cubicBezTo>
                  <a:cubicBezTo>
                    <a:pt x="8070" y="1004"/>
                    <a:pt x="7659" y="988"/>
                    <a:pt x="7253" y="940"/>
                  </a:cubicBezTo>
                  <a:cubicBezTo>
                    <a:pt x="6239" y="845"/>
                    <a:pt x="5258" y="560"/>
                    <a:pt x="4276" y="307"/>
                  </a:cubicBezTo>
                  <a:cubicBezTo>
                    <a:pt x="3703" y="154"/>
                    <a:pt x="3142" y="1"/>
                    <a:pt x="2585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43"/>
            <p:cNvSpPr/>
            <p:nvPr/>
          </p:nvSpPr>
          <p:spPr>
            <a:xfrm>
              <a:off x="4125681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557" y="1"/>
                  </a:moveTo>
                  <a:cubicBezTo>
                    <a:pt x="3862" y="1"/>
                    <a:pt x="3179" y="143"/>
                    <a:pt x="2502" y="411"/>
                  </a:cubicBezTo>
                  <a:cubicBezTo>
                    <a:pt x="2344" y="475"/>
                    <a:pt x="2185" y="538"/>
                    <a:pt x="2027" y="633"/>
                  </a:cubicBezTo>
                  <a:cubicBezTo>
                    <a:pt x="0" y="1931"/>
                    <a:pt x="1330" y="4465"/>
                    <a:pt x="3009" y="5352"/>
                  </a:cubicBezTo>
                  <a:cubicBezTo>
                    <a:pt x="3721" y="5708"/>
                    <a:pt x="4516" y="5925"/>
                    <a:pt x="5317" y="5925"/>
                  </a:cubicBezTo>
                  <a:cubicBezTo>
                    <a:pt x="5371" y="5925"/>
                    <a:pt x="5425" y="5924"/>
                    <a:pt x="5479" y="5922"/>
                  </a:cubicBezTo>
                  <a:cubicBezTo>
                    <a:pt x="6176" y="5890"/>
                    <a:pt x="6619" y="5795"/>
                    <a:pt x="7316" y="5732"/>
                  </a:cubicBezTo>
                  <a:cubicBezTo>
                    <a:pt x="8139" y="5637"/>
                    <a:pt x="8551" y="5415"/>
                    <a:pt x="9501" y="5225"/>
                  </a:cubicBezTo>
                  <a:cubicBezTo>
                    <a:pt x="8551" y="5162"/>
                    <a:pt x="7347" y="4940"/>
                    <a:pt x="6714" y="4243"/>
                  </a:cubicBezTo>
                  <a:cubicBezTo>
                    <a:pt x="6207" y="3705"/>
                    <a:pt x="6017" y="3008"/>
                    <a:pt x="6017" y="2280"/>
                  </a:cubicBezTo>
                  <a:cubicBezTo>
                    <a:pt x="6017" y="1583"/>
                    <a:pt x="6587" y="1013"/>
                    <a:pt x="7221" y="696"/>
                  </a:cubicBezTo>
                  <a:cubicBezTo>
                    <a:pt x="6307" y="222"/>
                    <a:pt x="5423" y="1"/>
                    <a:pt x="455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43"/>
            <p:cNvSpPr/>
            <p:nvPr/>
          </p:nvSpPr>
          <p:spPr>
            <a:xfrm>
              <a:off x="5514705" y="3490165"/>
              <a:ext cx="201503" cy="289032"/>
            </a:xfrm>
            <a:custGeom>
              <a:avLst/>
              <a:gdLst/>
              <a:ahLst/>
              <a:cxnLst/>
              <a:rect l="l" t="t" r="r" b="b"/>
              <a:pathLst>
                <a:path w="6271" h="8995" extrusionOk="0">
                  <a:moveTo>
                    <a:pt x="0" y="1"/>
                  </a:moveTo>
                  <a:lnTo>
                    <a:pt x="0" y="7316"/>
                  </a:lnTo>
                  <a:cubicBezTo>
                    <a:pt x="0" y="8235"/>
                    <a:pt x="729" y="8995"/>
                    <a:pt x="1679" y="8995"/>
                  </a:cubicBezTo>
                  <a:lnTo>
                    <a:pt x="4592" y="8995"/>
                  </a:lnTo>
                  <a:cubicBezTo>
                    <a:pt x="5511" y="8995"/>
                    <a:pt x="6271" y="8235"/>
                    <a:pt x="6271" y="7316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43"/>
            <p:cNvSpPr/>
            <p:nvPr/>
          </p:nvSpPr>
          <p:spPr>
            <a:xfrm>
              <a:off x="5641918" y="3555297"/>
              <a:ext cx="175058" cy="178110"/>
            </a:xfrm>
            <a:custGeom>
              <a:avLst/>
              <a:gdLst/>
              <a:ahLst/>
              <a:cxnLst/>
              <a:rect l="l" t="t" r="r" b="b"/>
              <a:pathLst>
                <a:path w="5448" h="5543" extrusionOk="0">
                  <a:moveTo>
                    <a:pt x="2724" y="1014"/>
                  </a:moveTo>
                  <a:cubicBezTo>
                    <a:pt x="3705" y="1014"/>
                    <a:pt x="4497" y="1806"/>
                    <a:pt x="4497" y="2788"/>
                  </a:cubicBezTo>
                  <a:cubicBezTo>
                    <a:pt x="4497" y="3769"/>
                    <a:pt x="3705" y="4561"/>
                    <a:pt x="2724" y="4561"/>
                  </a:cubicBezTo>
                  <a:cubicBezTo>
                    <a:pt x="1773" y="4561"/>
                    <a:pt x="982" y="3769"/>
                    <a:pt x="982" y="2788"/>
                  </a:cubicBezTo>
                  <a:cubicBezTo>
                    <a:pt x="982" y="1806"/>
                    <a:pt x="1773" y="1014"/>
                    <a:pt x="2724" y="1014"/>
                  </a:cubicBezTo>
                  <a:close/>
                  <a:moveTo>
                    <a:pt x="2724" y="1"/>
                  </a:moveTo>
                  <a:cubicBezTo>
                    <a:pt x="1235" y="1"/>
                    <a:pt x="0" y="1236"/>
                    <a:pt x="0" y="2788"/>
                  </a:cubicBezTo>
                  <a:cubicBezTo>
                    <a:pt x="0" y="4308"/>
                    <a:pt x="1235" y="5543"/>
                    <a:pt x="2724" y="5543"/>
                  </a:cubicBezTo>
                  <a:cubicBezTo>
                    <a:pt x="4244" y="5543"/>
                    <a:pt x="5447" y="4308"/>
                    <a:pt x="5447" y="2788"/>
                  </a:cubicBezTo>
                  <a:cubicBezTo>
                    <a:pt x="5447" y="1236"/>
                    <a:pt x="4244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43"/>
            <p:cNvSpPr/>
            <p:nvPr/>
          </p:nvSpPr>
          <p:spPr>
            <a:xfrm>
              <a:off x="5534049" y="3507484"/>
              <a:ext cx="21400" cy="161819"/>
            </a:xfrm>
            <a:custGeom>
              <a:avLst/>
              <a:gdLst/>
              <a:ahLst/>
              <a:cxnLst/>
              <a:rect l="l" t="t" r="r" b="b"/>
              <a:pathLst>
                <a:path w="666" h="5036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4687"/>
                  </a:lnTo>
                  <a:cubicBezTo>
                    <a:pt x="0" y="4877"/>
                    <a:pt x="127" y="5036"/>
                    <a:pt x="317" y="5036"/>
                  </a:cubicBezTo>
                  <a:cubicBezTo>
                    <a:pt x="507" y="5036"/>
                    <a:pt x="665" y="4877"/>
                    <a:pt x="665" y="4687"/>
                  </a:cubicBezTo>
                  <a:lnTo>
                    <a:pt x="665" y="317"/>
                  </a:lnTo>
                  <a:cubicBezTo>
                    <a:pt x="665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43"/>
            <p:cNvSpPr/>
            <p:nvPr/>
          </p:nvSpPr>
          <p:spPr>
            <a:xfrm>
              <a:off x="5618493" y="3490165"/>
              <a:ext cx="97715" cy="289032"/>
            </a:xfrm>
            <a:custGeom>
              <a:avLst/>
              <a:gdLst/>
              <a:ahLst/>
              <a:cxnLst/>
              <a:rect l="l" t="t" r="r" b="b"/>
              <a:pathLst>
                <a:path w="3041" h="8995" extrusionOk="0">
                  <a:moveTo>
                    <a:pt x="1584" y="1"/>
                  </a:moveTo>
                  <a:lnTo>
                    <a:pt x="1584" y="7411"/>
                  </a:lnTo>
                  <a:cubicBezTo>
                    <a:pt x="1584" y="8298"/>
                    <a:pt x="856" y="8995"/>
                    <a:pt x="1" y="8995"/>
                  </a:cubicBezTo>
                  <a:lnTo>
                    <a:pt x="1457" y="8995"/>
                  </a:lnTo>
                  <a:cubicBezTo>
                    <a:pt x="2312" y="8995"/>
                    <a:pt x="3041" y="8267"/>
                    <a:pt x="3041" y="7411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CONCLUSION</a:t>
            </a:r>
            <a:endParaRPr sz="2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C020E-9FB8-61B6-98FB-927102A1A6DF}"/>
              </a:ext>
            </a:extLst>
          </p:cNvPr>
          <p:cNvSpPr txBox="1"/>
          <p:nvPr/>
        </p:nvSpPr>
        <p:spPr>
          <a:xfrm>
            <a:off x="602377" y="930906"/>
            <a:ext cx="5549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addressed churn prediction in the telecommunications industry using machine learning techniques.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steps included dataset analysis, feature engineering, and algorithm comparison (Logistic Regression, Random Forest, and XGBoost).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XGBoost model delivered the best performance with:  </a:t>
            </a:r>
          </a:p>
          <a:p>
            <a:pPr lvl="8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85.15%  |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F1 Score: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84.79%  </a:t>
            </a:r>
          </a:p>
          <a:p>
            <a:pPr lvl="4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Recall: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82.83%  |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Precision: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86.85%  </a:t>
            </a:r>
          </a:p>
          <a:p>
            <a:pPr lvl="8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AUC (ROC Curve):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0.93, </a:t>
            </a:r>
          </a:p>
          <a:p>
            <a:pPr lvl="8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indicating excellent class discrimination.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Error analysis highlighted common challenges across models, with higher errors for customers exhibiting characteristics like long tenure, low charges, and no online security.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Future improvements could include feature enhancement and further tuning to address these specific patterns.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Overall, the XGBoost model demonstrates significant potential for enabling effective customer retention strategies in the telecom sector.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5463352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417896" y="1334275"/>
            <a:ext cx="3356614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THANK YOU!</a:t>
            </a:r>
            <a:endParaRPr sz="60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Introduction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Overview of the project</a:t>
            </a:r>
            <a:endParaRPr sz="105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Dataset</a:t>
            </a:r>
            <a:endParaRPr sz="1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Source and features description</a:t>
            </a:r>
            <a:endParaRPr sz="105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Methodologies</a:t>
            </a:r>
            <a:endParaRPr sz="1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Techniques and tools used</a:t>
            </a:r>
            <a:endParaRPr sz="110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OUTLINE</a:t>
            </a:r>
          </a:p>
        </p:txBody>
      </p:sp>
      <p:sp>
        <p:nvSpPr>
          <p:cNvPr id="177" name="Google Shape;177;p14"/>
          <p:cNvSpPr txBox="1"/>
          <p:nvPr/>
        </p:nvSpPr>
        <p:spPr>
          <a:xfrm>
            <a:off x="6214730" y="1289975"/>
            <a:ext cx="179357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</a:t>
            </a:r>
            <a:r>
              <a:rPr lang="en" sz="1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 Evaluation</a:t>
            </a:r>
            <a:endParaRPr sz="1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Assessing model performance</a:t>
            </a:r>
            <a:endParaRPr sz="110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129670" y="2455737"/>
            <a:ext cx="187863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 Comparison</a:t>
            </a: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Comparing different approaches</a:t>
            </a:r>
            <a:endParaRPr sz="105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Conclusion</a:t>
            </a:r>
            <a:endParaRPr sz="1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371507" y="383797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Key takeaways and insights</a:t>
            </a:r>
            <a:endParaRPr sz="105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>
          <a:extLst>
            <a:ext uri="{FF2B5EF4-FFF2-40B4-BE49-F238E27FC236}">
              <a16:creationId xmlns:a16="http://schemas.microsoft.com/office/drawing/2014/main" id="{6878E878-90F6-463C-9117-C67F93B8F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5" name="Google Shape;2535;p29">
            <a:extLst>
              <a:ext uri="{FF2B5EF4-FFF2-40B4-BE49-F238E27FC236}">
                <a16:creationId xmlns:a16="http://schemas.microsoft.com/office/drawing/2014/main" id="{ACA859BE-711D-7859-037A-BF7FB8384511}"/>
              </a:ext>
            </a:extLst>
          </p:cNvPr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>
              <a:extLst>
                <a:ext uri="{FF2B5EF4-FFF2-40B4-BE49-F238E27FC236}">
                  <a16:creationId xmlns:a16="http://schemas.microsoft.com/office/drawing/2014/main" id="{97FE4CC1-886A-523F-7DBD-0C36E603BE9B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7" name="Google Shape;2537;p29">
              <a:extLst>
                <a:ext uri="{FF2B5EF4-FFF2-40B4-BE49-F238E27FC236}">
                  <a16:creationId xmlns:a16="http://schemas.microsoft.com/office/drawing/2014/main" id="{CA2B6435-D6D3-6916-7858-DBBA350E215E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8" name="Google Shape;2538;p29">
              <a:extLst>
                <a:ext uri="{FF2B5EF4-FFF2-40B4-BE49-F238E27FC236}">
                  <a16:creationId xmlns:a16="http://schemas.microsoft.com/office/drawing/2014/main" id="{F5A89EE7-2B6D-63E3-AF7B-1FB764911C60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9" name="Google Shape;2539;p29">
              <a:extLst>
                <a:ext uri="{FF2B5EF4-FFF2-40B4-BE49-F238E27FC236}">
                  <a16:creationId xmlns:a16="http://schemas.microsoft.com/office/drawing/2014/main" id="{DD21AF71-420F-BF64-91E8-1C27666E2948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0" name="Google Shape;2540;p29">
              <a:extLst>
                <a:ext uri="{FF2B5EF4-FFF2-40B4-BE49-F238E27FC236}">
                  <a16:creationId xmlns:a16="http://schemas.microsoft.com/office/drawing/2014/main" id="{484AC402-5F68-BDED-3E19-19D8AEB56CD0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1" name="Google Shape;2541;p29">
              <a:extLst>
                <a:ext uri="{FF2B5EF4-FFF2-40B4-BE49-F238E27FC236}">
                  <a16:creationId xmlns:a16="http://schemas.microsoft.com/office/drawing/2014/main" id="{13D420A3-B5DF-E155-5A4C-66609CB226B1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2" name="Google Shape;2542;p29">
              <a:extLst>
                <a:ext uri="{FF2B5EF4-FFF2-40B4-BE49-F238E27FC236}">
                  <a16:creationId xmlns:a16="http://schemas.microsoft.com/office/drawing/2014/main" id="{19AD151D-4AA9-E9EF-CC68-70B3E0CFC32B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3" name="Google Shape;2543;p29">
              <a:extLst>
                <a:ext uri="{FF2B5EF4-FFF2-40B4-BE49-F238E27FC236}">
                  <a16:creationId xmlns:a16="http://schemas.microsoft.com/office/drawing/2014/main" id="{41B8432D-4686-7EE5-E4A1-1F76D221C363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4" name="Google Shape;2544;p29">
              <a:extLst>
                <a:ext uri="{FF2B5EF4-FFF2-40B4-BE49-F238E27FC236}">
                  <a16:creationId xmlns:a16="http://schemas.microsoft.com/office/drawing/2014/main" id="{AB14BE78-90FD-6DD9-13C2-F3AD4859C113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5" name="Google Shape;2545;p29">
              <a:extLst>
                <a:ext uri="{FF2B5EF4-FFF2-40B4-BE49-F238E27FC236}">
                  <a16:creationId xmlns:a16="http://schemas.microsoft.com/office/drawing/2014/main" id="{B15E7AA6-CF82-ADC0-48D3-C579C0581186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6" name="Google Shape;2546;p29">
              <a:extLst>
                <a:ext uri="{FF2B5EF4-FFF2-40B4-BE49-F238E27FC236}">
                  <a16:creationId xmlns:a16="http://schemas.microsoft.com/office/drawing/2014/main" id="{6967018E-8D8C-9973-AAD8-AD0C27B23C39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7" name="Google Shape;2547;p29">
              <a:extLst>
                <a:ext uri="{FF2B5EF4-FFF2-40B4-BE49-F238E27FC236}">
                  <a16:creationId xmlns:a16="http://schemas.microsoft.com/office/drawing/2014/main" id="{572D257B-D7AD-CDD1-0F8B-FD809923606D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8" name="Google Shape;2548;p29">
              <a:extLst>
                <a:ext uri="{FF2B5EF4-FFF2-40B4-BE49-F238E27FC236}">
                  <a16:creationId xmlns:a16="http://schemas.microsoft.com/office/drawing/2014/main" id="{5590CA0F-EC38-6CCD-4517-7E4930942562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9" name="Google Shape;2549;p29">
              <a:extLst>
                <a:ext uri="{FF2B5EF4-FFF2-40B4-BE49-F238E27FC236}">
                  <a16:creationId xmlns:a16="http://schemas.microsoft.com/office/drawing/2014/main" id="{C9593D03-A4E2-DF93-65F3-E9F50DF6E8BB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0" name="Google Shape;2550;p29">
              <a:extLst>
                <a:ext uri="{FF2B5EF4-FFF2-40B4-BE49-F238E27FC236}">
                  <a16:creationId xmlns:a16="http://schemas.microsoft.com/office/drawing/2014/main" id="{D0AB6EE9-6E01-4D0E-040C-0BAB9CAF6857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1" name="Google Shape;2551;p29">
              <a:extLst>
                <a:ext uri="{FF2B5EF4-FFF2-40B4-BE49-F238E27FC236}">
                  <a16:creationId xmlns:a16="http://schemas.microsoft.com/office/drawing/2014/main" id="{7F53AE53-129A-F5E6-4B9F-131DC50E3474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2" name="Google Shape;2552;p29">
              <a:extLst>
                <a:ext uri="{FF2B5EF4-FFF2-40B4-BE49-F238E27FC236}">
                  <a16:creationId xmlns:a16="http://schemas.microsoft.com/office/drawing/2014/main" id="{B81A9BE3-7BA2-F0C9-4E71-8FAF199BEC18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3" name="Google Shape;2553;p29">
              <a:extLst>
                <a:ext uri="{FF2B5EF4-FFF2-40B4-BE49-F238E27FC236}">
                  <a16:creationId xmlns:a16="http://schemas.microsoft.com/office/drawing/2014/main" id="{9726B716-581B-8951-724D-2EC4C7DD5107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4" name="Google Shape;2554;p29">
              <a:extLst>
                <a:ext uri="{FF2B5EF4-FFF2-40B4-BE49-F238E27FC236}">
                  <a16:creationId xmlns:a16="http://schemas.microsoft.com/office/drawing/2014/main" id="{A98B02F3-708B-8990-F390-389A9574741E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5" name="Google Shape;2555;p29">
              <a:extLst>
                <a:ext uri="{FF2B5EF4-FFF2-40B4-BE49-F238E27FC236}">
                  <a16:creationId xmlns:a16="http://schemas.microsoft.com/office/drawing/2014/main" id="{54CF0F63-9B3B-25F7-EA1D-964AED5BEE8F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6" name="Google Shape;2556;p29">
              <a:extLst>
                <a:ext uri="{FF2B5EF4-FFF2-40B4-BE49-F238E27FC236}">
                  <a16:creationId xmlns:a16="http://schemas.microsoft.com/office/drawing/2014/main" id="{C94BFB6D-8BD7-DDA6-FB99-0B09CAA6B232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7" name="Google Shape;2557;p29">
              <a:extLst>
                <a:ext uri="{FF2B5EF4-FFF2-40B4-BE49-F238E27FC236}">
                  <a16:creationId xmlns:a16="http://schemas.microsoft.com/office/drawing/2014/main" id="{3E966EFE-9B03-67DA-2581-FE6D2E532331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8" name="Google Shape;2558;p29">
              <a:extLst>
                <a:ext uri="{FF2B5EF4-FFF2-40B4-BE49-F238E27FC236}">
                  <a16:creationId xmlns:a16="http://schemas.microsoft.com/office/drawing/2014/main" id="{37E98976-2E4D-BF55-B840-DBB8BA279DCF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9" name="Google Shape;2559;p29">
              <a:extLst>
                <a:ext uri="{FF2B5EF4-FFF2-40B4-BE49-F238E27FC236}">
                  <a16:creationId xmlns:a16="http://schemas.microsoft.com/office/drawing/2014/main" id="{C300BD3F-FF5A-DF5E-549A-1E362314ED55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0" name="Google Shape;2560;p29">
              <a:extLst>
                <a:ext uri="{FF2B5EF4-FFF2-40B4-BE49-F238E27FC236}">
                  <a16:creationId xmlns:a16="http://schemas.microsoft.com/office/drawing/2014/main" id="{5A246E99-D8F8-4743-AD58-18EE743DCAF0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1" name="Google Shape;2561;p29">
              <a:extLst>
                <a:ext uri="{FF2B5EF4-FFF2-40B4-BE49-F238E27FC236}">
                  <a16:creationId xmlns:a16="http://schemas.microsoft.com/office/drawing/2014/main" id="{39A5DC7E-5411-CFDC-F014-8A85258DB3FF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2" name="Google Shape;2562;p29">
              <a:extLst>
                <a:ext uri="{FF2B5EF4-FFF2-40B4-BE49-F238E27FC236}">
                  <a16:creationId xmlns:a16="http://schemas.microsoft.com/office/drawing/2014/main" id="{4C9546B3-9115-7E0B-27BF-40B4B519112E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3" name="Google Shape;2563;p29">
              <a:extLst>
                <a:ext uri="{FF2B5EF4-FFF2-40B4-BE49-F238E27FC236}">
                  <a16:creationId xmlns:a16="http://schemas.microsoft.com/office/drawing/2014/main" id="{089B29D7-01B8-F6DB-AC66-C1C803A860D1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4" name="Google Shape;2564;p29">
              <a:extLst>
                <a:ext uri="{FF2B5EF4-FFF2-40B4-BE49-F238E27FC236}">
                  <a16:creationId xmlns:a16="http://schemas.microsoft.com/office/drawing/2014/main" id="{7138C9A1-FBB5-C257-F24D-65805DF2FEA9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5" name="Google Shape;2565;p29">
              <a:extLst>
                <a:ext uri="{FF2B5EF4-FFF2-40B4-BE49-F238E27FC236}">
                  <a16:creationId xmlns:a16="http://schemas.microsoft.com/office/drawing/2014/main" id="{24CC8664-745A-985C-F767-CAC3C2391682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6" name="Google Shape;2566;p29">
              <a:extLst>
                <a:ext uri="{FF2B5EF4-FFF2-40B4-BE49-F238E27FC236}">
                  <a16:creationId xmlns:a16="http://schemas.microsoft.com/office/drawing/2014/main" id="{60E1C7D4-8556-AA31-541D-A05ADA7D74BF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7" name="Google Shape;2567;p29">
              <a:extLst>
                <a:ext uri="{FF2B5EF4-FFF2-40B4-BE49-F238E27FC236}">
                  <a16:creationId xmlns:a16="http://schemas.microsoft.com/office/drawing/2014/main" id="{A8D596CB-13D8-53C8-EFB1-D91071F0B1F5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8" name="Google Shape;2568;p29">
              <a:extLst>
                <a:ext uri="{FF2B5EF4-FFF2-40B4-BE49-F238E27FC236}">
                  <a16:creationId xmlns:a16="http://schemas.microsoft.com/office/drawing/2014/main" id="{666CD0AD-FFFA-17E9-3534-13C1FEF46092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9" name="Google Shape;2569;p29">
              <a:extLst>
                <a:ext uri="{FF2B5EF4-FFF2-40B4-BE49-F238E27FC236}">
                  <a16:creationId xmlns:a16="http://schemas.microsoft.com/office/drawing/2014/main" id="{FCBA95BC-E7F6-2787-9FF4-113F5C3C2B48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0" name="Google Shape;2570;p29">
              <a:extLst>
                <a:ext uri="{FF2B5EF4-FFF2-40B4-BE49-F238E27FC236}">
                  <a16:creationId xmlns:a16="http://schemas.microsoft.com/office/drawing/2014/main" id="{DCBEBD6B-54C6-6F1C-3792-D1A8CD72C614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1" name="Google Shape;2571;p29">
              <a:extLst>
                <a:ext uri="{FF2B5EF4-FFF2-40B4-BE49-F238E27FC236}">
                  <a16:creationId xmlns:a16="http://schemas.microsoft.com/office/drawing/2014/main" id="{69D11F16-0AC8-6778-305C-68A5DB50BED7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572" name="Google Shape;2572;p29">
            <a:extLst>
              <a:ext uri="{FF2B5EF4-FFF2-40B4-BE49-F238E27FC236}">
                <a16:creationId xmlns:a16="http://schemas.microsoft.com/office/drawing/2014/main" id="{7B49BF34-75E5-ED32-F369-33947EB521D0}"/>
              </a:ext>
            </a:extLst>
          </p:cNvPr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CA5E5-78C8-EAEF-57AA-7F9098618827}"/>
              </a:ext>
            </a:extLst>
          </p:cNvPr>
          <p:cNvSpPr txBox="1"/>
          <p:nvPr/>
        </p:nvSpPr>
        <p:spPr>
          <a:xfrm>
            <a:off x="3444948" y="1087973"/>
            <a:ext cx="504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Motivation:</a:t>
            </a:r>
          </a:p>
          <a:p>
            <a:pPr algn="just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Customer churn refers to the likelihood of customers discontinuing their subscriptions with a service provider.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Churn prediction has emerged as a critical challenge due to its direct impact on revenue.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Retaining existing customers is significantly more cost-effective than acquiring new ones, making churn prevention a priority for telecom companies.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Accurate churn prediction enables organizations to identify at-risk customers, mitigate revenue loss, and enhance customer retention through strategic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191808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>
          <a:extLst>
            <a:ext uri="{FF2B5EF4-FFF2-40B4-BE49-F238E27FC236}">
              <a16:creationId xmlns:a16="http://schemas.microsoft.com/office/drawing/2014/main" id="{3E853BBC-0631-50AF-D538-35E13BC65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5" name="Google Shape;2535;p29">
            <a:extLst>
              <a:ext uri="{FF2B5EF4-FFF2-40B4-BE49-F238E27FC236}">
                <a16:creationId xmlns:a16="http://schemas.microsoft.com/office/drawing/2014/main" id="{76380468-EC50-DED5-F607-05223F8A21B4}"/>
              </a:ext>
            </a:extLst>
          </p:cNvPr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>
              <a:extLst>
                <a:ext uri="{FF2B5EF4-FFF2-40B4-BE49-F238E27FC236}">
                  <a16:creationId xmlns:a16="http://schemas.microsoft.com/office/drawing/2014/main" id="{A6E91796-716C-9C83-D524-6FB845BF0757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7" name="Google Shape;2537;p29">
              <a:extLst>
                <a:ext uri="{FF2B5EF4-FFF2-40B4-BE49-F238E27FC236}">
                  <a16:creationId xmlns:a16="http://schemas.microsoft.com/office/drawing/2014/main" id="{EEEB33F4-A79A-C8C9-F655-C7E3A5F55662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8" name="Google Shape;2538;p29">
              <a:extLst>
                <a:ext uri="{FF2B5EF4-FFF2-40B4-BE49-F238E27FC236}">
                  <a16:creationId xmlns:a16="http://schemas.microsoft.com/office/drawing/2014/main" id="{F90B37B0-0235-D56A-33BD-9CE5E68129DD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9" name="Google Shape;2539;p29">
              <a:extLst>
                <a:ext uri="{FF2B5EF4-FFF2-40B4-BE49-F238E27FC236}">
                  <a16:creationId xmlns:a16="http://schemas.microsoft.com/office/drawing/2014/main" id="{8B0A1451-AE32-4788-A184-68C6A980A10B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0" name="Google Shape;2540;p29">
              <a:extLst>
                <a:ext uri="{FF2B5EF4-FFF2-40B4-BE49-F238E27FC236}">
                  <a16:creationId xmlns:a16="http://schemas.microsoft.com/office/drawing/2014/main" id="{E8A18E8B-0F1B-6D1B-AFDC-81F41D3C0BAD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1" name="Google Shape;2541;p29">
              <a:extLst>
                <a:ext uri="{FF2B5EF4-FFF2-40B4-BE49-F238E27FC236}">
                  <a16:creationId xmlns:a16="http://schemas.microsoft.com/office/drawing/2014/main" id="{AEDA3DD3-C8FD-544E-2167-028BD4FCB1E4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2" name="Google Shape;2542;p29">
              <a:extLst>
                <a:ext uri="{FF2B5EF4-FFF2-40B4-BE49-F238E27FC236}">
                  <a16:creationId xmlns:a16="http://schemas.microsoft.com/office/drawing/2014/main" id="{EA09CDC4-9B4D-FD6A-DC9F-C04FD5C92C16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3" name="Google Shape;2543;p29">
              <a:extLst>
                <a:ext uri="{FF2B5EF4-FFF2-40B4-BE49-F238E27FC236}">
                  <a16:creationId xmlns:a16="http://schemas.microsoft.com/office/drawing/2014/main" id="{3862F54E-B5A3-A517-3F93-339A4184E1FA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4" name="Google Shape;2544;p29">
              <a:extLst>
                <a:ext uri="{FF2B5EF4-FFF2-40B4-BE49-F238E27FC236}">
                  <a16:creationId xmlns:a16="http://schemas.microsoft.com/office/drawing/2014/main" id="{89402789-A0C4-5F06-3947-561DFCECE960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5" name="Google Shape;2545;p29">
              <a:extLst>
                <a:ext uri="{FF2B5EF4-FFF2-40B4-BE49-F238E27FC236}">
                  <a16:creationId xmlns:a16="http://schemas.microsoft.com/office/drawing/2014/main" id="{34A418AD-00EC-B507-3DB1-7D8AFE496F7A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6" name="Google Shape;2546;p29">
              <a:extLst>
                <a:ext uri="{FF2B5EF4-FFF2-40B4-BE49-F238E27FC236}">
                  <a16:creationId xmlns:a16="http://schemas.microsoft.com/office/drawing/2014/main" id="{19D7937F-364A-F674-7D62-D0682340DFEF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7" name="Google Shape;2547;p29">
              <a:extLst>
                <a:ext uri="{FF2B5EF4-FFF2-40B4-BE49-F238E27FC236}">
                  <a16:creationId xmlns:a16="http://schemas.microsoft.com/office/drawing/2014/main" id="{A44B6C73-5152-F649-A6B0-62F31B0EAA87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8" name="Google Shape;2548;p29">
              <a:extLst>
                <a:ext uri="{FF2B5EF4-FFF2-40B4-BE49-F238E27FC236}">
                  <a16:creationId xmlns:a16="http://schemas.microsoft.com/office/drawing/2014/main" id="{9AF87A62-5E1C-AC1E-1357-9A84B7F37B32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9" name="Google Shape;2549;p29">
              <a:extLst>
                <a:ext uri="{FF2B5EF4-FFF2-40B4-BE49-F238E27FC236}">
                  <a16:creationId xmlns:a16="http://schemas.microsoft.com/office/drawing/2014/main" id="{CF663301-E4D6-1920-CAE1-3C934D41951B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0" name="Google Shape;2550;p29">
              <a:extLst>
                <a:ext uri="{FF2B5EF4-FFF2-40B4-BE49-F238E27FC236}">
                  <a16:creationId xmlns:a16="http://schemas.microsoft.com/office/drawing/2014/main" id="{AD68034A-0700-41D1-5221-A393457526D0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1" name="Google Shape;2551;p29">
              <a:extLst>
                <a:ext uri="{FF2B5EF4-FFF2-40B4-BE49-F238E27FC236}">
                  <a16:creationId xmlns:a16="http://schemas.microsoft.com/office/drawing/2014/main" id="{175C67F0-685F-11B8-D2A7-18BEC5E81E4B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2" name="Google Shape;2552;p29">
              <a:extLst>
                <a:ext uri="{FF2B5EF4-FFF2-40B4-BE49-F238E27FC236}">
                  <a16:creationId xmlns:a16="http://schemas.microsoft.com/office/drawing/2014/main" id="{ADD1B626-2F33-1C6D-E146-D7E01C656A33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3" name="Google Shape;2553;p29">
              <a:extLst>
                <a:ext uri="{FF2B5EF4-FFF2-40B4-BE49-F238E27FC236}">
                  <a16:creationId xmlns:a16="http://schemas.microsoft.com/office/drawing/2014/main" id="{2E6CFDA0-82FD-6E7E-202A-1F353B8B24B9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4" name="Google Shape;2554;p29">
              <a:extLst>
                <a:ext uri="{FF2B5EF4-FFF2-40B4-BE49-F238E27FC236}">
                  <a16:creationId xmlns:a16="http://schemas.microsoft.com/office/drawing/2014/main" id="{BBAFBCF1-D309-CE68-DFB5-E342DABCDBA2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5" name="Google Shape;2555;p29">
              <a:extLst>
                <a:ext uri="{FF2B5EF4-FFF2-40B4-BE49-F238E27FC236}">
                  <a16:creationId xmlns:a16="http://schemas.microsoft.com/office/drawing/2014/main" id="{591898D5-2676-1562-CCE0-01B1730FA14E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6" name="Google Shape;2556;p29">
              <a:extLst>
                <a:ext uri="{FF2B5EF4-FFF2-40B4-BE49-F238E27FC236}">
                  <a16:creationId xmlns:a16="http://schemas.microsoft.com/office/drawing/2014/main" id="{28AEFA6B-4E9F-39F9-82E8-573553E928A2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7" name="Google Shape;2557;p29">
              <a:extLst>
                <a:ext uri="{FF2B5EF4-FFF2-40B4-BE49-F238E27FC236}">
                  <a16:creationId xmlns:a16="http://schemas.microsoft.com/office/drawing/2014/main" id="{6A306E03-7101-16A2-1BF1-119A40D37B17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8" name="Google Shape;2558;p29">
              <a:extLst>
                <a:ext uri="{FF2B5EF4-FFF2-40B4-BE49-F238E27FC236}">
                  <a16:creationId xmlns:a16="http://schemas.microsoft.com/office/drawing/2014/main" id="{A1445475-1462-8F2A-E011-ACA12D269D98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9" name="Google Shape;2559;p29">
              <a:extLst>
                <a:ext uri="{FF2B5EF4-FFF2-40B4-BE49-F238E27FC236}">
                  <a16:creationId xmlns:a16="http://schemas.microsoft.com/office/drawing/2014/main" id="{F47A3ED3-40C4-94EE-3FD4-C21CA9E0A072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0" name="Google Shape;2560;p29">
              <a:extLst>
                <a:ext uri="{FF2B5EF4-FFF2-40B4-BE49-F238E27FC236}">
                  <a16:creationId xmlns:a16="http://schemas.microsoft.com/office/drawing/2014/main" id="{835C1685-A770-FD10-6FDA-B15111CF2CD4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1" name="Google Shape;2561;p29">
              <a:extLst>
                <a:ext uri="{FF2B5EF4-FFF2-40B4-BE49-F238E27FC236}">
                  <a16:creationId xmlns:a16="http://schemas.microsoft.com/office/drawing/2014/main" id="{EC1296D7-E6F3-CDFE-7DB1-EFF3A24FC8FA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2" name="Google Shape;2562;p29">
              <a:extLst>
                <a:ext uri="{FF2B5EF4-FFF2-40B4-BE49-F238E27FC236}">
                  <a16:creationId xmlns:a16="http://schemas.microsoft.com/office/drawing/2014/main" id="{91F29FED-3661-5EAF-43F4-CE17A2A90A05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3" name="Google Shape;2563;p29">
              <a:extLst>
                <a:ext uri="{FF2B5EF4-FFF2-40B4-BE49-F238E27FC236}">
                  <a16:creationId xmlns:a16="http://schemas.microsoft.com/office/drawing/2014/main" id="{1EFAEB90-A80F-D952-3AAC-C574F53841BC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4" name="Google Shape;2564;p29">
              <a:extLst>
                <a:ext uri="{FF2B5EF4-FFF2-40B4-BE49-F238E27FC236}">
                  <a16:creationId xmlns:a16="http://schemas.microsoft.com/office/drawing/2014/main" id="{844FA093-7335-7D48-313F-51C39F6DC1B1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5" name="Google Shape;2565;p29">
              <a:extLst>
                <a:ext uri="{FF2B5EF4-FFF2-40B4-BE49-F238E27FC236}">
                  <a16:creationId xmlns:a16="http://schemas.microsoft.com/office/drawing/2014/main" id="{D81C0F26-AC78-663E-5672-6F953D1F69C7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6" name="Google Shape;2566;p29">
              <a:extLst>
                <a:ext uri="{FF2B5EF4-FFF2-40B4-BE49-F238E27FC236}">
                  <a16:creationId xmlns:a16="http://schemas.microsoft.com/office/drawing/2014/main" id="{18C5C503-45A3-207D-CD35-0251239C16A8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7" name="Google Shape;2567;p29">
              <a:extLst>
                <a:ext uri="{FF2B5EF4-FFF2-40B4-BE49-F238E27FC236}">
                  <a16:creationId xmlns:a16="http://schemas.microsoft.com/office/drawing/2014/main" id="{6D00122B-237E-DB9B-8DDE-31B2F57B7859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8" name="Google Shape;2568;p29">
              <a:extLst>
                <a:ext uri="{FF2B5EF4-FFF2-40B4-BE49-F238E27FC236}">
                  <a16:creationId xmlns:a16="http://schemas.microsoft.com/office/drawing/2014/main" id="{F744416C-3373-233E-D8AF-BCC57C4A1644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9" name="Google Shape;2569;p29">
              <a:extLst>
                <a:ext uri="{FF2B5EF4-FFF2-40B4-BE49-F238E27FC236}">
                  <a16:creationId xmlns:a16="http://schemas.microsoft.com/office/drawing/2014/main" id="{DF3FAA6F-9C61-4B4F-CBBC-ED7AC9B807D2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0" name="Google Shape;2570;p29">
              <a:extLst>
                <a:ext uri="{FF2B5EF4-FFF2-40B4-BE49-F238E27FC236}">
                  <a16:creationId xmlns:a16="http://schemas.microsoft.com/office/drawing/2014/main" id="{E2FE2AF2-AAC6-3CDB-408F-C083FD163BA6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1" name="Google Shape;2571;p29">
              <a:extLst>
                <a:ext uri="{FF2B5EF4-FFF2-40B4-BE49-F238E27FC236}">
                  <a16:creationId xmlns:a16="http://schemas.microsoft.com/office/drawing/2014/main" id="{E1FD0DF2-52D3-F7D4-B479-F55FDBCDFB45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572" name="Google Shape;2572;p29">
            <a:extLst>
              <a:ext uri="{FF2B5EF4-FFF2-40B4-BE49-F238E27FC236}">
                <a16:creationId xmlns:a16="http://schemas.microsoft.com/office/drawing/2014/main" id="{39D11E05-AD40-6844-F4E0-3B0C46497FFF}"/>
              </a:ext>
            </a:extLst>
          </p:cNvPr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04F47-0954-D7C0-E321-5686B6DDE68F}"/>
              </a:ext>
            </a:extLst>
          </p:cNvPr>
          <p:cNvSpPr txBox="1"/>
          <p:nvPr/>
        </p:nvSpPr>
        <p:spPr>
          <a:xfrm>
            <a:off x="3444948" y="1087973"/>
            <a:ext cx="5040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algn="just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primary goal is to predict customer churn effectively by identifying the factors influencing it.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involves leveraging machine learning algorithms to develop a predictive model to analyze customer behavior and deliver reliable predictions.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model's performance will be evaluated using appropriate metrics, and the objective is to determine the most accurate and efficient model for churn prediction in the telecom sector.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1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AAC60A6B-D51A-FA5E-F360-33C08AD2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931873D9-945C-A767-5F3D-F26449644F70}"/>
              </a:ext>
            </a:extLst>
          </p:cNvPr>
          <p:cNvSpPr txBox="1"/>
          <p:nvPr/>
        </p:nvSpPr>
        <p:spPr>
          <a:xfrm>
            <a:off x="488334" y="34237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DATASET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74A04-FC7A-40EC-7E52-6C9303C4D921}"/>
              </a:ext>
            </a:extLst>
          </p:cNvPr>
          <p:cNvSpPr txBox="1"/>
          <p:nvPr/>
        </p:nvSpPr>
        <p:spPr>
          <a:xfrm>
            <a:off x="303028" y="1026043"/>
            <a:ext cx="50941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dataset used is sourced from Kaggle and originally compiled by IBM, ensuring high-quality and reliable data.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provides a regional focus, specifically targeting California and its cities, offering localized insights.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dataset includes detailed information such as customer demographics and account-related data.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Each customer record is labeled with a variable Churn, indicating whether the customer will likely cancel the service.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additional label, Churn Reason, specifies the reasons for customer dissatisfaction or service discontinuation.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more information, access the dataset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here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4716C4-5383-0F00-AED6-9D84EC15CF47}"/>
              </a:ext>
            </a:extLst>
          </p:cNvPr>
          <p:cNvGrpSpPr/>
          <p:nvPr/>
        </p:nvGrpSpPr>
        <p:grpSpPr>
          <a:xfrm>
            <a:off x="5590439" y="1337299"/>
            <a:ext cx="3080350" cy="2468901"/>
            <a:chOff x="3043941" y="1663593"/>
            <a:chExt cx="3080350" cy="2468901"/>
          </a:xfrm>
        </p:grpSpPr>
        <p:sp>
          <p:nvSpPr>
            <p:cNvPr id="6" name="Google Shape;5155;p43">
              <a:extLst>
                <a:ext uri="{FF2B5EF4-FFF2-40B4-BE49-F238E27FC236}">
                  <a16:creationId xmlns:a16="http://schemas.microsoft.com/office/drawing/2014/main" id="{59528A7D-21F3-20FB-D904-0BAA95F32CAD}"/>
                </a:ext>
              </a:extLst>
            </p:cNvPr>
            <p:cNvSpPr/>
            <p:nvPr/>
          </p:nvSpPr>
          <p:spPr>
            <a:xfrm>
              <a:off x="3432680" y="1795111"/>
              <a:ext cx="2273374" cy="2071100"/>
            </a:xfrm>
            <a:custGeom>
              <a:avLst/>
              <a:gdLst/>
              <a:ahLst/>
              <a:cxnLst/>
              <a:rect l="l" t="t" r="r" b="b"/>
              <a:pathLst>
                <a:path w="70750" h="64455" extrusionOk="0">
                  <a:moveTo>
                    <a:pt x="35375" y="1"/>
                  </a:moveTo>
                  <a:cubicBezTo>
                    <a:pt x="27125" y="1"/>
                    <a:pt x="18875" y="3144"/>
                    <a:pt x="12573" y="9430"/>
                  </a:cubicBezTo>
                  <a:cubicBezTo>
                    <a:pt x="0" y="22034"/>
                    <a:pt x="0" y="42429"/>
                    <a:pt x="12573" y="55001"/>
                  </a:cubicBezTo>
                  <a:cubicBezTo>
                    <a:pt x="18875" y="61304"/>
                    <a:pt x="27125" y="64455"/>
                    <a:pt x="35375" y="64455"/>
                  </a:cubicBezTo>
                  <a:cubicBezTo>
                    <a:pt x="43625" y="64455"/>
                    <a:pt x="51874" y="61304"/>
                    <a:pt x="58177" y="55001"/>
                  </a:cubicBezTo>
                  <a:cubicBezTo>
                    <a:pt x="70749" y="42429"/>
                    <a:pt x="70749" y="22034"/>
                    <a:pt x="58177" y="9430"/>
                  </a:cubicBezTo>
                  <a:cubicBezTo>
                    <a:pt x="51874" y="3144"/>
                    <a:pt x="43625" y="1"/>
                    <a:pt x="353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56;p43">
              <a:extLst>
                <a:ext uri="{FF2B5EF4-FFF2-40B4-BE49-F238E27FC236}">
                  <a16:creationId xmlns:a16="http://schemas.microsoft.com/office/drawing/2014/main" id="{7D74EF62-1A0F-D52E-2952-7142372D6BAA}"/>
                </a:ext>
              </a:extLst>
            </p:cNvPr>
            <p:cNvSpPr/>
            <p:nvPr/>
          </p:nvSpPr>
          <p:spPr>
            <a:xfrm>
              <a:off x="3402154" y="1663593"/>
              <a:ext cx="2334426" cy="2334394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349"/>
                  </a:moveTo>
                  <a:cubicBezTo>
                    <a:pt x="56150" y="349"/>
                    <a:pt x="72301" y="16500"/>
                    <a:pt x="72301" y="36325"/>
                  </a:cubicBezTo>
                  <a:cubicBezTo>
                    <a:pt x="72301" y="56149"/>
                    <a:pt x="56150" y="72300"/>
                    <a:pt x="36325" y="72300"/>
                  </a:cubicBezTo>
                  <a:cubicBezTo>
                    <a:pt x="16500" y="72300"/>
                    <a:pt x="349" y="56149"/>
                    <a:pt x="349" y="36325"/>
                  </a:cubicBezTo>
                  <a:cubicBezTo>
                    <a:pt x="349" y="16500"/>
                    <a:pt x="16500" y="349"/>
                    <a:pt x="36325" y="349"/>
                  </a:cubicBezTo>
                  <a:close/>
                  <a:moveTo>
                    <a:pt x="36325" y="0"/>
                  </a:moveTo>
                  <a:cubicBezTo>
                    <a:pt x="31416" y="0"/>
                    <a:pt x="26666" y="982"/>
                    <a:pt x="22200" y="2851"/>
                  </a:cubicBezTo>
                  <a:cubicBezTo>
                    <a:pt x="17862" y="4687"/>
                    <a:pt x="13998" y="7316"/>
                    <a:pt x="10641" y="10641"/>
                  </a:cubicBezTo>
                  <a:cubicBezTo>
                    <a:pt x="7316" y="13966"/>
                    <a:pt x="4687" y="17862"/>
                    <a:pt x="2851" y="22200"/>
                  </a:cubicBezTo>
                  <a:cubicBezTo>
                    <a:pt x="982" y="26666"/>
                    <a:pt x="0" y="31416"/>
                    <a:pt x="0" y="36325"/>
                  </a:cubicBezTo>
                  <a:cubicBezTo>
                    <a:pt x="0" y="41233"/>
                    <a:pt x="982" y="45984"/>
                    <a:pt x="2851" y="50449"/>
                  </a:cubicBezTo>
                  <a:cubicBezTo>
                    <a:pt x="4687" y="54787"/>
                    <a:pt x="7316" y="58683"/>
                    <a:pt x="10641" y="62008"/>
                  </a:cubicBezTo>
                  <a:cubicBezTo>
                    <a:pt x="13966" y="65333"/>
                    <a:pt x="17862" y="67962"/>
                    <a:pt x="22200" y="69799"/>
                  </a:cubicBezTo>
                  <a:cubicBezTo>
                    <a:pt x="26666" y="71667"/>
                    <a:pt x="31416" y="72649"/>
                    <a:pt x="36325" y="72649"/>
                  </a:cubicBezTo>
                  <a:cubicBezTo>
                    <a:pt x="41234" y="72649"/>
                    <a:pt x="45984" y="71667"/>
                    <a:pt x="50449" y="69799"/>
                  </a:cubicBezTo>
                  <a:cubicBezTo>
                    <a:pt x="54788" y="67962"/>
                    <a:pt x="58683" y="65333"/>
                    <a:pt x="62008" y="62008"/>
                  </a:cubicBezTo>
                  <a:cubicBezTo>
                    <a:pt x="65334" y="58683"/>
                    <a:pt x="67962" y="54787"/>
                    <a:pt x="69799" y="50449"/>
                  </a:cubicBezTo>
                  <a:cubicBezTo>
                    <a:pt x="71667" y="45984"/>
                    <a:pt x="72649" y="41233"/>
                    <a:pt x="72649" y="36325"/>
                  </a:cubicBezTo>
                  <a:cubicBezTo>
                    <a:pt x="72649" y="31416"/>
                    <a:pt x="71667" y="26666"/>
                    <a:pt x="69799" y="22200"/>
                  </a:cubicBezTo>
                  <a:cubicBezTo>
                    <a:pt x="67962" y="17862"/>
                    <a:pt x="65334" y="13966"/>
                    <a:pt x="62008" y="10641"/>
                  </a:cubicBezTo>
                  <a:cubicBezTo>
                    <a:pt x="58683" y="7316"/>
                    <a:pt x="54788" y="4687"/>
                    <a:pt x="50449" y="2851"/>
                  </a:cubicBezTo>
                  <a:cubicBezTo>
                    <a:pt x="45984" y="982"/>
                    <a:pt x="41234" y="0"/>
                    <a:pt x="363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57;p43">
              <a:extLst>
                <a:ext uri="{FF2B5EF4-FFF2-40B4-BE49-F238E27FC236}">
                  <a16:creationId xmlns:a16="http://schemas.microsoft.com/office/drawing/2014/main" id="{BA070AC9-513E-52EB-6CE0-B5EA43680476}"/>
                </a:ext>
              </a:extLst>
            </p:cNvPr>
            <p:cNvSpPr/>
            <p:nvPr/>
          </p:nvSpPr>
          <p:spPr>
            <a:xfrm>
              <a:off x="3043941" y="3236736"/>
              <a:ext cx="3080350" cy="895758"/>
            </a:xfrm>
            <a:custGeom>
              <a:avLst/>
              <a:gdLst/>
              <a:ahLst/>
              <a:cxnLst/>
              <a:rect l="l" t="t" r="r" b="b"/>
              <a:pathLst>
                <a:path w="95864" h="27877" extrusionOk="0">
                  <a:moveTo>
                    <a:pt x="34067" y="0"/>
                  </a:moveTo>
                  <a:cubicBezTo>
                    <a:pt x="32123" y="0"/>
                    <a:pt x="30166" y="426"/>
                    <a:pt x="28535" y="1459"/>
                  </a:cubicBezTo>
                  <a:cubicBezTo>
                    <a:pt x="26286" y="2948"/>
                    <a:pt x="24956" y="5386"/>
                    <a:pt x="22993" y="7223"/>
                  </a:cubicBezTo>
                  <a:cubicBezTo>
                    <a:pt x="22074" y="8046"/>
                    <a:pt x="20934" y="8490"/>
                    <a:pt x="20079" y="9313"/>
                  </a:cubicBezTo>
                  <a:cubicBezTo>
                    <a:pt x="19161" y="10168"/>
                    <a:pt x="18749" y="11308"/>
                    <a:pt x="17482" y="11815"/>
                  </a:cubicBezTo>
                  <a:cubicBezTo>
                    <a:pt x="15329" y="12638"/>
                    <a:pt x="12827" y="12543"/>
                    <a:pt x="10547" y="12797"/>
                  </a:cubicBezTo>
                  <a:cubicBezTo>
                    <a:pt x="8457" y="13050"/>
                    <a:pt x="6335" y="13620"/>
                    <a:pt x="4561" y="14792"/>
                  </a:cubicBezTo>
                  <a:cubicBezTo>
                    <a:pt x="1743" y="16724"/>
                    <a:pt x="1" y="20429"/>
                    <a:pt x="2503" y="23374"/>
                  </a:cubicBezTo>
                  <a:cubicBezTo>
                    <a:pt x="3548" y="24546"/>
                    <a:pt x="5036" y="25211"/>
                    <a:pt x="6556" y="25749"/>
                  </a:cubicBezTo>
                  <a:cubicBezTo>
                    <a:pt x="12215" y="27664"/>
                    <a:pt x="18312" y="27877"/>
                    <a:pt x="24312" y="27877"/>
                  </a:cubicBezTo>
                  <a:cubicBezTo>
                    <a:pt x="24961" y="27877"/>
                    <a:pt x="25609" y="27874"/>
                    <a:pt x="26255" y="27871"/>
                  </a:cubicBezTo>
                  <a:cubicBezTo>
                    <a:pt x="40474" y="27871"/>
                    <a:pt x="54693" y="27839"/>
                    <a:pt x="68913" y="27808"/>
                  </a:cubicBezTo>
                  <a:cubicBezTo>
                    <a:pt x="75722" y="27808"/>
                    <a:pt x="82689" y="27744"/>
                    <a:pt x="89023" y="25338"/>
                  </a:cubicBezTo>
                  <a:cubicBezTo>
                    <a:pt x="92728" y="23881"/>
                    <a:pt x="95863" y="19954"/>
                    <a:pt x="91588" y="16819"/>
                  </a:cubicBezTo>
                  <a:cubicBezTo>
                    <a:pt x="90226" y="15805"/>
                    <a:pt x="88548" y="15393"/>
                    <a:pt x="86901" y="14918"/>
                  </a:cubicBezTo>
                  <a:cubicBezTo>
                    <a:pt x="85286" y="14475"/>
                    <a:pt x="83607" y="13937"/>
                    <a:pt x="82372" y="12765"/>
                  </a:cubicBezTo>
                  <a:cubicBezTo>
                    <a:pt x="81074" y="11530"/>
                    <a:pt x="80345" y="9693"/>
                    <a:pt x="78762" y="8806"/>
                  </a:cubicBezTo>
                  <a:cubicBezTo>
                    <a:pt x="78023" y="8382"/>
                    <a:pt x="77228" y="8246"/>
                    <a:pt x="76413" y="8246"/>
                  </a:cubicBezTo>
                  <a:cubicBezTo>
                    <a:pt x="75098" y="8246"/>
                    <a:pt x="73731" y="8601"/>
                    <a:pt x="72460" y="8680"/>
                  </a:cubicBezTo>
                  <a:cubicBezTo>
                    <a:pt x="72289" y="8689"/>
                    <a:pt x="72116" y="8693"/>
                    <a:pt x="71940" y="8693"/>
                  </a:cubicBezTo>
                  <a:cubicBezTo>
                    <a:pt x="70228" y="8693"/>
                    <a:pt x="68325" y="8269"/>
                    <a:pt x="66918" y="7350"/>
                  </a:cubicBezTo>
                  <a:cubicBezTo>
                    <a:pt x="64004" y="5418"/>
                    <a:pt x="62927" y="1047"/>
                    <a:pt x="59539" y="224"/>
                  </a:cubicBezTo>
                  <a:cubicBezTo>
                    <a:pt x="59176" y="136"/>
                    <a:pt x="58816" y="97"/>
                    <a:pt x="58459" y="97"/>
                  </a:cubicBezTo>
                  <a:cubicBezTo>
                    <a:pt x="56379" y="97"/>
                    <a:pt x="54372" y="1422"/>
                    <a:pt x="52318" y="2124"/>
                  </a:cubicBezTo>
                  <a:cubicBezTo>
                    <a:pt x="51215" y="2512"/>
                    <a:pt x="50205" y="2666"/>
                    <a:pt x="49236" y="2666"/>
                  </a:cubicBezTo>
                  <a:cubicBezTo>
                    <a:pt x="47118" y="2666"/>
                    <a:pt x="45194" y="1931"/>
                    <a:pt x="42912" y="1301"/>
                  </a:cubicBezTo>
                  <a:cubicBezTo>
                    <a:pt x="40506" y="636"/>
                    <a:pt x="37497" y="192"/>
                    <a:pt x="35027" y="34"/>
                  </a:cubicBezTo>
                  <a:cubicBezTo>
                    <a:pt x="34708" y="12"/>
                    <a:pt x="34388" y="0"/>
                    <a:pt x="340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58;p43">
              <a:extLst>
                <a:ext uri="{FF2B5EF4-FFF2-40B4-BE49-F238E27FC236}">
                  <a16:creationId xmlns:a16="http://schemas.microsoft.com/office/drawing/2014/main" id="{9FC5F7D3-DBAB-6251-BD95-440253DA4DFD}"/>
                </a:ext>
              </a:extLst>
            </p:cNvPr>
            <p:cNvSpPr/>
            <p:nvPr/>
          </p:nvSpPr>
          <p:spPr>
            <a:xfrm>
              <a:off x="3657575" y="3353827"/>
              <a:ext cx="2056" cy="14267"/>
            </a:xfrm>
            <a:custGeom>
              <a:avLst/>
              <a:gdLst/>
              <a:ahLst/>
              <a:cxnLst/>
              <a:rect l="l" t="t" r="r" b="b"/>
              <a:pathLst>
                <a:path w="64" h="444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159"/>
                    <a:pt x="32" y="317"/>
                    <a:pt x="64" y="444"/>
                  </a:cubicBezTo>
                  <a:cubicBezTo>
                    <a:pt x="64" y="285"/>
                    <a:pt x="32" y="159"/>
                    <a:pt x="32" y="0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59;p43">
              <a:extLst>
                <a:ext uri="{FF2B5EF4-FFF2-40B4-BE49-F238E27FC236}">
                  <a16:creationId xmlns:a16="http://schemas.microsoft.com/office/drawing/2014/main" id="{2BB07366-DAEF-F357-5C6C-B66EA759E3D2}"/>
                </a:ext>
              </a:extLst>
            </p:cNvPr>
            <p:cNvSpPr/>
            <p:nvPr/>
          </p:nvSpPr>
          <p:spPr>
            <a:xfrm>
              <a:off x="3647389" y="3355851"/>
              <a:ext cx="16323" cy="79399"/>
            </a:xfrm>
            <a:custGeom>
              <a:avLst/>
              <a:gdLst/>
              <a:ahLst/>
              <a:cxnLst/>
              <a:rect l="l" t="t" r="r" b="b"/>
              <a:pathLst>
                <a:path w="508" h="2471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824"/>
                    <a:pt x="96" y="1647"/>
                    <a:pt x="159" y="2471"/>
                  </a:cubicBezTo>
                  <a:lnTo>
                    <a:pt x="507" y="2439"/>
                  </a:lnTo>
                  <a:cubicBezTo>
                    <a:pt x="444" y="1806"/>
                    <a:pt x="412" y="1141"/>
                    <a:pt x="381" y="476"/>
                  </a:cubicBezTo>
                  <a:cubicBezTo>
                    <a:pt x="254" y="317"/>
                    <a:pt x="127" y="159"/>
                    <a:pt x="1" y="1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60;p43">
              <a:extLst>
                <a:ext uri="{FF2B5EF4-FFF2-40B4-BE49-F238E27FC236}">
                  <a16:creationId xmlns:a16="http://schemas.microsoft.com/office/drawing/2014/main" id="{6F98ED5B-E93B-8D0C-5338-8C77F8E1428D}"/>
                </a:ext>
              </a:extLst>
            </p:cNvPr>
            <p:cNvSpPr/>
            <p:nvPr/>
          </p:nvSpPr>
          <p:spPr>
            <a:xfrm>
              <a:off x="4012704" y="2650671"/>
              <a:ext cx="4113" cy="9190"/>
            </a:xfrm>
            <a:custGeom>
              <a:avLst/>
              <a:gdLst/>
              <a:ahLst/>
              <a:cxnLst/>
              <a:rect l="l" t="t" r="r" b="b"/>
              <a:pathLst>
                <a:path w="128" h="286" extrusionOk="0">
                  <a:moveTo>
                    <a:pt x="96" y="0"/>
                  </a:moveTo>
                  <a:cubicBezTo>
                    <a:pt x="64" y="95"/>
                    <a:pt x="33" y="190"/>
                    <a:pt x="1" y="285"/>
                  </a:cubicBezTo>
                  <a:cubicBezTo>
                    <a:pt x="64" y="285"/>
                    <a:pt x="96" y="285"/>
                    <a:pt x="128" y="25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61;p43">
              <a:extLst>
                <a:ext uri="{FF2B5EF4-FFF2-40B4-BE49-F238E27FC236}">
                  <a16:creationId xmlns:a16="http://schemas.microsoft.com/office/drawing/2014/main" id="{443D90E3-362E-487E-944D-86972C64BBA5}"/>
                </a:ext>
              </a:extLst>
            </p:cNvPr>
            <p:cNvSpPr/>
            <p:nvPr/>
          </p:nvSpPr>
          <p:spPr>
            <a:xfrm>
              <a:off x="3659600" y="3368061"/>
              <a:ext cx="4113" cy="8194"/>
            </a:xfrm>
            <a:custGeom>
              <a:avLst/>
              <a:gdLst/>
              <a:ahLst/>
              <a:cxnLst/>
              <a:rect l="l" t="t" r="r" b="b"/>
              <a:pathLst>
                <a:path w="128" h="255" extrusionOk="0">
                  <a:moveTo>
                    <a:pt x="1" y="1"/>
                  </a:moveTo>
                  <a:cubicBezTo>
                    <a:pt x="1" y="32"/>
                    <a:pt x="1" y="64"/>
                    <a:pt x="1" y="96"/>
                  </a:cubicBezTo>
                  <a:cubicBezTo>
                    <a:pt x="32" y="127"/>
                    <a:pt x="64" y="191"/>
                    <a:pt x="127" y="254"/>
                  </a:cubicBezTo>
                  <a:cubicBezTo>
                    <a:pt x="64" y="159"/>
                    <a:pt x="32" y="64"/>
                    <a:pt x="1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62;p43">
              <a:extLst>
                <a:ext uri="{FF2B5EF4-FFF2-40B4-BE49-F238E27FC236}">
                  <a16:creationId xmlns:a16="http://schemas.microsoft.com/office/drawing/2014/main" id="{70EFFCC9-4897-45B1-CA75-E0EA176A605D}"/>
                </a:ext>
              </a:extLst>
            </p:cNvPr>
            <p:cNvSpPr/>
            <p:nvPr/>
          </p:nvSpPr>
          <p:spPr>
            <a:xfrm>
              <a:off x="3767468" y="2159172"/>
              <a:ext cx="271745" cy="379581"/>
            </a:xfrm>
            <a:custGeom>
              <a:avLst/>
              <a:gdLst/>
              <a:ahLst/>
              <a:cxnLst/>
              <a:rect l="l" t="t" r="r" b="b"/>
              <a:pathLst>
                <a:path w="8457" h="11813" extrusionOk="0">
                  <a:moveTo>
                    <a:pt x="4339" y="0"/>
                  </a:moveTo>
                  <a:cubicBezTo>
                    <a:pt x="3706" y="1267"/>
                    <a:pt x="3104" y="2597"/>
                    <a:pt x="2566" y="3990"/>
                  </a:cubicBezTo>
                  <a:cubicBezTo>
                    <a:pt x="1616" y="6429"/>
                    <a:pt x="761" y="8994"/>
                    <a:pt x="1" y="11813"/>
                  </a:cubicBezTo>
                  <a:cubicBezTo>
                    <a:pt x="159" y="11686"/>
                    <a:pt x="317" y="11591"/>
                    <a:pt x="507" y="11464"/>
                  </a:cubicBezTo>
                  <a:cubicBezTo>
                    <a:pt x="666" y="11369"/>
                    <a:pt x="824" y="11274"/>
                    <a:pt x="1014" y="11148"/>
                  </a:cubicBezTo>
                  <a:cubicBezTo>
                    <a:pt x="3294" y="9564"/>
                    <a:pt x="5764" y="8266"/>
                    <a:pt x="8330" y="7252"/>
                  </a:cubicBezTo>
                  <a:cubicBezTo>
                    <a:pt x="8425" y="6809"/>
                    <a:pt x="8456" y="6366"/>
                    <a:pt x="8298" y="5890"/>
                  </a:cubicBezTo>
                  <a:cubicBezTo>
                    <a:pt x="7886" y="4624"/>
                    <a:pt x="6904" y="4750"/>
                    <a:pt x="6144" y="3990"/>
                  </a:cubicBezTo>
                  <a:cubicBezTo>
                    <a:pt x="5258" y="3104"/>
                    <a:pt x="6018" y="1330"/>
                    <a:pt x="5004" y="443"/>
                  </a:cubicBezTo>
                  <a:cubicBezTo>
                    <a:pt x="4783" y="253"/>
                    <a:pt x="4529" y="127"/>
                    <a:pt x="433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63;p43">
              <a:extLst>
                <a:ext uri="{FF2B5EF4-FFF2-40B4-BE49-F238E27FC236}">
                  <a16:creationId xmlns:a16="http://schemas.microsoft.com/office/drawing/2014/main" id="{BFBA6304-CB77-A478-67E3-F078840FB73E}"/>
                </a:ext>
              </a:extLst>
            </p:cNvPr>
            <p:cNvSpPr/>
            <p:nvPr/>
          </p:nvSpPr>
          <p:spPr>
            <a:xfrm>
              <a:off x="3530363" y="2152264"/>
              <a:ext cx="365347" cy="599175"/>
            </a:xfrm>
            <a:custGeom>
              <a:avLst/>
              <a:gdLst/>
              <a:ahLst/>
              <a:cxnLst/>
              <a:rect l="l" t="t" r="r" b="b"/>
              <a:pathLst>
                <a:path w="11370" h="18647" extrusionOk="0">
                  <a:moveTo>
                    <a:pt x="10786" y="1"/>
                  </a:moveTo>
                  <a:cubicBezTo>
                    <a:pt x="9666" y="1"/>
                    <a:pt x="8685" y="956"/>
                    <a:pt x="7981" y="1957"/>
                  </a:cubicBezTo>
                  <a:cubicBezTo>
                    <a:pt x="7443" y="2717"/>
                    <a:pt x="6715" y="2812"/>
                    <a:pt x="5923" y="2844"/>
                  </a:cubicBezTo>
                  <a:cubicBezTo>
                    <a:pt x="5670" y="2844"/>
                    <a:pt x="5415" y="2833"/>
                    <a:pt x="5164" y="2833"/>
                  </a:cubicBezTo>
                  <a:cubicBezTo>
                    <a:pt x="4250" y="2833"/>
                    <a:pt x="3393" y="2970"/>
                    <a:pt x="2946" y="4237"/>
                  </a:cubicBezTo>
                  <a:cubicBezTo>
                    <a:pt x="2281" y="6042"/>
                    <a:pt x="3073" y="7879"/>
                    <a:pt x="1616" y="9431"/>
                  </a:cubicBezTo>
                  <a:cubicBezTo>
                    <a:pt x="1014" y="10032"/>
                    <a:pt x="254" y="10539"/>
                    <a:pt x="1" y="11363"/>
                  </a:cubicBezTo>
                  <a:cubicBezTo>
                    <a:pt x="2218" y="13421"/>
                    <a:pt x="4118" y="15923"/>
                    <a:pt x="5448" y="18646"/>
                  </a:cubicBezTo>
                  <a:cubicBezTo>
                    <a:pt x="5891" y="16525"/>
                    <a:pt x="6335" y="14561"/>
                    <a:pt x="6841" y="12661"/>
                  </a:cubicBezTo>
                  <a:lnTo>
                    <a:pt x="6746" y="12566"/>
                  </a:lnTo>
                  <a:lnTo>
                    <a:pt x="6841" y="12471"/>
                  </a:lnTo>
                  <a:cubicBezTo>
                    <a:pt x="6620" y="9209"/>
                    <a:pt x="5828" y="6042"/>
                    <a:pt x="4466" y="3065"/>
                  </a:cubicBezTo>
                  <a:lnTo>
                    <a:pt x="4783" y="2907"/>
                  </a:lnTo>
                  <a:cubicBezTo>
                    <a:pt x="6049" y="5694"/>
                    <a:pt x="6841" y="8607"/>
                    <a:pt x="7126" y="11648"/>
                  </a:cubicBezTo>
                  <a:cubicBezTo>
                    <a:pt x="7886" y="8924"/>
                    <a:pt x="8710" y="6454"/>
                    <a:pt x="9628" y="4079"/>
                  </a:cubicBezTo>
                  <a:cubicBezTo>
                    <a:pt x="10166" y="2685"/>
                    <a:pt x="10768" y="1355"/>
                    <a:pt x="11370" y="88"/>
                  </a:cubicBezTo>
                  <a:cubicBezTo>
                    <a:pt x="11172" y="28"/>
                    <a:pt x="10977" y="1"/>
                    <a:pt x="1078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64;p43">
              <a:extLst>
                <a:ext uri="{FF2B5EF4-FFF2-40B4-BE49-F238E27FC236}">
                  <a16:creationId xmlns:a16="http://schemas.microsoft.com/office/drawing/2014/main" id="{495FF7D6-693C-3CA1-8D35-F3F77F3D4F50}"/>
                </a:ext>
              </a:extLst>
            </p:cNvPr>
            <p:cNvSpPr/>
            <p:nvPr/>
          </p:nvSpPr>
          <p:spPr>
            <a:xfrm>
              <a:off x="3654523" y="2889801"/>
              <a:ext cx="292084" cy="464058"/>
            </a:xfrm>
            <a:custGeom>
              <a:avLst/>
              <a:gdLst/>
              <a:ahLst/>
              <a:cxnLst/>
              <a:rect l="l" t="t" r="r" b="b"/>
              <a:pathLst>
                <a:path w="9090" h="14442" extrusionOk="0">
                  <a:moveTo>
                    <a:pt x="9089" y="0"/>
                  </a:moveTo>
                  <a:cubicBezTo>
                    <a:pt x="5922" y="855"/>
                    <a:pt x="2977" y="2407"/>
                    <a:pt x="507" y="4529"/>
                  </a:cubicBezTo>
                  <a:cubicBezTo>
                    <a:pt x="127" y="7949"/>
                    <a:pt x="0" y="11274"/>
                    <a:pt x="127" y="14441"/>
                  </a:cubicBezTo>
                  <a:cubicBezTo>
                    <a:pt x="285" y="13618"/>
                    <a:pt x="1394" y="12605"/>
                    <a:pt x="1742" y="12066"/>
                  </a:cubicBezTo>
                  <a:cubicBezTo>
                    <a:pt x="2756" y="10546"/>
                    <a:pt x="3927" y="9374"/>
                    <a:pt x="5257" y="8171"/>
                  </a:cubicBezTo>
                  <a:cubicBezTo>
                    <a:pt x="5859" y="7633"/>
                    <a:pt x="6366" y="6872"/>
                    <a:pt x="6207" y="6081"/>
                  </a:cubicBezTo>
                  <a:cubicBezTo>
                    <a:pt x="6112" y="5574"/>
                    <a:pt x="5764" y="5162"/>
                    <a:pt x="5732" y="4656"/>
                  </a:cubicBezTo>
                  <a:cubicBezTo>
                    <a:pt x="5606" y="3231"/>
                    <a:pt x="7253" y="2534"/>
                    <a:pt x="8139" y="1774"/>
                  </a:cubicBezTo>
                  <a:cubicBezTo>
                    <a:pt x="8773" y="1235"/>
                    <a:pt x="9026" y="634"/>
                    <a:pt x="90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65;p43">
              <a:extLst>
                <a:ext uri="{FF2B5EF4-FFF2-40B4-BE49-F238E27FC236}">
                  <a16:creationId xmlns:a16="http://schemas.microsoft.com/office/drawing/2014/main" id="{CBE05FBF-418D-3FDC-82F4-C1E9AE62FA49}"/>
                </a:ext>
              </a:extLst>
            </p:cNvPr>
            <p:cNvSpPr/>
            <p:nvPr/>
          </p:nvSpPr>
          <p:spPr>
            <a:xfrm>
              <a:off x="3671810" y="2659829"/>
              <a:ext cx="340926" cy="360237"/>
            </a:xfrm>
            <a:custGeom>
              <a:avLst/>
              <a:gdLst/>
              <a:ahLst/>
              <a:cxnLst/>
              <a:rect l="l" t="t" r="r" b="b"/>
              <a:pathLst>
                <a:path w="10610" h="11211" extrusionOk="0">
                  <a:moveTo>
                    <a:pt x="10610" y="0"/>
                  </a:moveTo>
                  <a:lnTo>
                    <a:pt x="10610" y="0"/>
                  </a:lnTo>
                  <a:cubicBezTo>
                    <a:pt x="7316" y="570"/>
                    <a:pt x="4054" y="1805"/>
                    <a:pt x="1236" y="3610"/>
                  </a:cubicBezTo>
                  <a:cubicBezTo>
                    <a:pt x="1109" y="4275"/>
                    <a:pt x="982" y="4909"/>
                    <a:pt x="856" y="5606"/>
                  </a:cubicBezTo>
                  <a:cubicBezTo>
                    <a:pt x="507" y="7506"/>
                    <a:pt x="222" y="9374"/>
                    <a:pt x="1" y="11211"/>
                  </a:cubicBezTo>
                  <a:cubicBezTo>
                    <a:pt x="2503" y="9121"/>
                    <a:pt x="5416" y="7601"/>
                    <a:pt x="8583" y="6777"/>
                  </a:cubicBezTo>
                  <a:cubicBezTo>
                    <a:pt x="8551" y="6239"/>
                    <a:pt x="8425" y="5637"/>
                    <a:pt x="8298" y="5004"/>
                  </a:cubicBezTo>
                  <a:cubicBezTo>
                    <a:pt x="7918" y="3230"/>
                    <a:pt x="9565" y="2122"/>
                    <a:pt x="10293" y="760"/>
                  </a:cubicBezTo>
                  <a:cubicBezTo>
                    <a:pt x="10451" y="507"/>
                    <a:pt x="10546" y="253"/>
                    <a:pt x="106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66;p43">
              <a:extLst>
                <a:ext uri="{FF2B5EF4-FFF2-40B4-BE49-F238E27FC236}">
                  <a16:creationId xmlns:a16="http://schemas.microsoft.com/office/drawing/2014/main" id="{927E426F-5D98-6C68-7B4D-209B996E89C5}"/>
                </a:ext>
              </a:extLst>
            </p:cNvPr>
            <p:cNvSpPr/>
            <p:nvPr/>
          </p:nvSpPr>
          <p:spPr>
            <a:xfrm>
              <a:off x="3714546" y="2406432"/>
              <a:ext cx="316505" cy="355193"/>
            </a:xfrm>
            <a:custGeom>
              <a:avLst/>
              <a:gdLst/>
              <a:ahLst/>
              <a:cxnLst/>
              <a:rect l="l" t="t" r="r" b="b"/>
              <a:pathLst>
                <a:path w="9850" h="11054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380" y="982"/>
                    <a:pt x="5036" y="2249"/>
                    <a:pt x="2851" y="3738"/>
                  </a:cubicBezTo>
                  <a:cubicBezTo>
                    <a:pt x="2661" y="3864"/>
                    <a:pt x="2471" y="3991"/>
                    <a:pt x="2344" y="4086"/>
                  </a:cubicBezTo>
                  <a:cubicBezTo>
                    <a:pt x="2028" y="4276"/>
                    <a:pt x="1774" y="4434"/>
                    <a:pt x="1489" y="4688"/>
                  </a:cubicBezTo>
                  <a:cubicBezTo>
                    <a:pt x="951" y="6683"/>
                    <a:pt x="476" y="8773"/>
                    <a:pt x="1" y="11053"/>
                  </a:cubicBezTo>
                  <a:cubicBezTo>
                    <a:pt x="2851" y="9280"/>
                    <a:pt x="6050" y="8076"/>
                    <a:pt x="9343" y="7506"/>
                  </a:cubicBezTo>
                  <a:lnTo>
                    <a:pt x="9375" y="7601"/>
                  </a:lnTo>
                  <a:cubicBezTo>
                    <a:pt x="9470" y="7126"/>
                    <a:pt x="9438" y="6651"/>
                    <a:pt x="9216" y="6208"/>
                  </a:cubicBezTo>
                  <a:cubicBezTo>
                    <a:pt x="8710" y="5131"/>
                    <a:pt x="7570" y="4624"/>
                    <a:pt x="8076" y="3294"/>
                  </a:cubicBezTo>
                  <a:cubicBezTo>
                    <a:pt x="8488" y="2217"/>
                    <a:pt x="9407" y="1141"/>
                    <a:pt x="9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67;p43">
              <a:extLst>
                <a:ext uri="{FF2B5EF4-FFF2-40B4-BE49-F238E27FC236}">
                  <a16:creationId xmlns:a16="http://schemas.microsoft.com/office/drawing/2014/main" id="{0776C6C1-69B7-1E2D-D468-FE8D3C42F305}"/>
                </a:ext>
              </a:extLst>
            </p:cNvPr>
            <p:cNvSpPr/>
            <p:nvPr/>
          </p:nvSpPr>
          <p:spPr>
            <a:xfrm>
              <a:off x="3468283" y="2530592"/>
              <a:ext cx="234085" cy="825291"/>
            </a:xfrm>
            <a:custGeom>
              <a:avLst/>
              <a:gdLst/>
              <a:ahLst/>
              <a:cxnLst/>
              <a:rect l="l" t="t" r="r" b="b"/>
              <a:pathLst>
                <a:path w="7285" h="25684" extrusionOk="0">
                  <a:moveTo>
                    <a:pt x="1838" y="0"/>
                  </a:moveTo>
                  <a:cubicBezTo>
                    <a:pt x="1774" y="380"/>
                    <a:pt x="1774" y="792"/>
                    <a:pt x="1838" y="1204"/>
                  </a:cubicBezTo>
                  <a:cubicBezTo>
                    <a:pt x="1901" y="1900"/>
                    <a:pt x="2028" y="2629"/>
                    <a:pt x="2249" y="3294"/>
                  </a:cubicBezTo>
                  <a:cubicBezTo>
                    <a:pt x="2471" y="4022"/>
                    <a:pt x="2978" y="4782"/>
                    <a:pt x="2883" y="5574"/>
                  </a:cubicBezTo>
                  <a:cubicBezTo>
                    <a:pt x="2819" y="6302"/>
                    <a:pt x="2249" y="6841"/>
                    <a:pt x="1711" y="7379"/>
                  </a:cubicBezTo>
                  <a:cubicBezTo>
                    <a:pt x="634" y="8456"/>
                    <a:pt x="191" y="10134"/>
                    <a:pt x="793" y="11591"/>
                  </a:cubicBezTo>
                  <a:cubicBezTo>
                    <a:pt x="1204" y="12509"/>
                    <a:pt x="2249" y="13491"/>
                    <a:pt x="1964" y="14600"/>
                  </a:cubicBezTo>
                  <a:cubicBezTo>
                    <a:pt x="1838" y="15201"/>
                    <a:pt x="1268" y="15581"/>
                    <a:pt x="983" y="16120"/>
                  </a:cubicBezTo>
                  <a:cubicBezTo>
                    <a:pt x="1" y="17861"/>
                    <a:pt x="1426" y="19952"/>
                    <a:pt x="2344" y="21345"/>
                  </a:cubicBezTo>
                  <a:cubicBezTo>
                    <a:pt x="3358" y="22865"/>
                    <a:pt x="4466" y="24259"/>
                    <a:pt x="5575" y="25684"/>
                  </a:cubicBezTo>
                  <a:cubicBezTo>
                    <a:pt x="5448" y="22517"/>
                    <a:pt x="5575" y="19223"/>
                    <a:pt x="5923" y="15835"/>
                  </a:cubicBezTo>
                  <a:lnTo>
                    <a:pt x="5828" y="15835"/>
                  </a:lnTo>
                  <a:cubicBezTo>
                    <a:pt x="5638" y="14948"/>
                    <a:pt x="5321" y="14061"/>
                    <a:pt x="4846" y="13269"/>
                  </a:cubicBezTo>
                  <a:cubicBezTo>
                    <a:pt x="4308" y="12319"/>
                    <a:pt x="3611" y="11496"/>
                    <a:pt x="2914" y="10704"/>
                  </a:cubicBezTo>
                  <a:cubicBezTo>
                    <a:pt x="2408" y="10103"/>
                    <a:pt x="1869" y="9533"/>
                    <a:pt x="1331" y="8962"/>
                  </a:cubicBezTo>
                  <a:lnTo>
                    <a:pt x="1584" y="8741"/>
                  </a:lnTo>
                  <a:cubicBezTo>
                    <a:pt x="2123" y="9311"/>
                    <a:pt x="2661" y="9881"/>
                    <a:pt x="3168" y="10483"/>
                  </a:cubicBezTo>
                  <a:cubicBezTo>
                    <a:pt x="3865" y="11274"/>
                    <a:pt x="4593" y="12129"/>
                    <a:pt x="5163" y="13111"/>
                  </a:cubicBezTo>
                  <a:cubicBezTo>
                    <a:pt x="5511" y="13713"/>
                    <a:pt x="5796" y="14378"/>
                    <a:pt x="6018" y="15075"/>
                  </a:cubicBezTo>
                  <a:cubicBezTo>
                    <a:pt x="6208" y="13269"/>
                    <a:pt x="6493" y="11433"/>
                    <a:pt x="6841" y="9533"/>
                  </a:cubicBezTo>
                  <a:cubicBezTo>
                    <a:pt x="6968" y="8836"/>
                    <a:pt x="7126" y="8107"/>
                    <a:pt x="7253" y="7442"/>
                  </a:cubicBezTo>
                  <a:lnTo>
                    <a:pt x="7253" y="7411"/>
                  </a:lnTo>
                  <a:cubicBezTo>
                    <a:pt x="7253" y="7411"/>
                    <a:pt x="7253" y="7379"/>
                    <a:pt x="7285" y="7347"/>
                  </a:cubicBezTo>
                  <a:lnTo>
                    <a:pt x="7285" y="7347"/>
                  </a:lnTo>
                  <a:lnTo>
                    <a:pt x="7221" y="7379"/>
                  </a:lnTo>
                  <a:cubicBezTo>
                    <a:pt x="5923" y="4592"/>
                    <a:pt x="4055" y="2059"/>
                    <a:pt x="1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68;p43">
              <a:extLst>
                <a:ext uri="{FF2B5EF4-FFF2-40B4-BE49-F238E27FC236}">
                  <a16:creationId xmlns:a16="http://schemas.microsoft.com/office/drawing/2014/main" id="{656D343A-434E-6186-890A-93AA67F8E4D6}"/>
                </a:ext>
              </a:extLst>
            </p:cNvPr>
            <p:cNvSpPr/>
            <p:nvPr/>
          </p:nvSpPr>
          <p:spPr>
            <a:xfrm>
              <a:off x="3643308" y="3028196"/>
              <a:ext cx="27538" cy="342950"/>
            </a:xfrm>
            <a:custGeom>
              <a:avLst/>
              <a:gdLst/>
              <a:ahLst/>
              <a:cxnLst/>
              <a:rect l="l" t="t" r="r" b="b"/>
              <a:pathLst>
                <a:path w="857" h="10673" extrusionOk="0">
                  <a:moveTo>
                    <a:pt x="666" y="0"/>
                  </a:moveTo>
                  <a:cubicBezTo>
                    <a:pt x="698" y="95"/>
                    <a:pt x="729" y="190"/>
                    <a:pt x="729" y="285"/>
                  </a:cubicBezTo>
                  <a:lnTo>
                    <a:pt x="476" y="349"/>
                  </a:lnTo>
                  <a:cubicBezTo>
                    <a:pt x="128" y="3737"/>
                    <a:pt x="1" y="7031"/>
                    <a:pt x="128" y="10198"/>
                  </a:cubicBezTo>
                  <a:cubicBezTo>
                    <a:pt x="254" y="10356"/>
                    <a:pt x="381" y="10514"/>
                    <a:pt x="508" y="10673"/>
                  </a:cubicBezTo>
                  <a:cubicBezTo>
                    <a:pt x="508" y="10641"/>
                    <a:pt x="508" y="10609"/>
                    <a:pt x="508" y="10578"/>
                  </a:cubicBezTo>
                  <a:cubicBezTo>
                    <a:pt x="444" y="10419"/>
                    <a:pt x="444" y="10293"/>
                    <a:pt x="476" y="10134"/>
                  </a:cubicBezTo>
                  <a:cubicBezTo>
                    <a:pt x="349" y="6967"/>
                    <a:pt x="476" y="3642"/>
                    <a:pt x="856" y="222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69;p43">
              <a:extLst>
                <a:ext uri="{FF2B5EF4-FFF2-40B4-BE49-F238E27FC236}">
                  <a16:creationId xmlns:a16="http://schemas.microsoft.com/office/drawing/2014/main" id="{CD505083-EEEC-4858-D94D-E3EF6EDD45D1}"/>
                </a:ext>
              </a:extLst>
            </p:cNvPr>
            <p:cNvSpPr/>
            <p:nvPr/>
          </p:nvSpPr>
          <p:spPr>
            <a:xfrm>
              <a:off x="3747128" y="2552956"/>
              <a:ext cx="4081" cy="6137"/>
            </a:xfrm>
            <a:custGeom>
              <a:avLst/>
              <a:gdLst/>
              <a:ahLst/>
              <a:cxnLst/>
              <a:rect l="l" t="t" r="r" b="b"/>
              <a:pathLst>
                <a:path w="127" h="191" extrusionOk="0">
                  <a:moveTo>
                    <a:pt x="95" y="1"/>
                  </a:moveTo>
                  <a:lnTo>
                    <a:pt x="0" y="96"/>
                  </a:lnTo>
                  <a:lnTo>
                    <a:pt x="95" y="191"/>
                  </a:lnTo>
                  <a:cubicBezTo>
                    <a:pt x="95" y="159"/>
                    <a:pt x="127" y="96"/>
                    <a:pt x="127" y="33"/>
                  </a:cubicBezTo>
                  <a:lnTo>
                    <a:pt x="95" y="33"/>
                  </a:lnTo>
                  <a:cubicBezTo>
                    <a:pt x="95" y="33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70;p43">
              <a:extLst>
                <a:ext uri="{FF2B5EF4-FFF2-40B4-BE49-F238E27FC236}">
                  <a16:creationId xmlns:a16="http://schemas.microsoft.com/office/drawing/2014/main" id="{DE7520C6-69CD-2CA5-6DD5-78B604B5DA99}"/>
                </a:ext>
              </a:extLst>
            </p:cNvPr>
            <p:cNvSpPr/>
            <p:nvPr/>
          </p:nvSpPr>
          <p:spPr>
            <a:xfrm>
              <a:off x="3701340" y="2768694"/>
              <a:ext cx="32" cy="1060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32"/>
                  </a:moveTo>
                  <a:lnTo>
                    <a:pt x="0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71;p43">
              <a:extLst>
                <a:ext uri="{FF2B5EF4-FFF2-40B4-BE49-F238E27FC236}">
                  <a16:creationId xmlns:a16="http://schemas.microsoft.com/office/drawing/2014/main" id="{63CFA21E-E344-F2C7-59CA-5D24D5FFAAAE}"/>
                </a:ext>
              </a:extLst>
            </p:cNvPr>
            <p:cNvSpPr/>
            <p:nvPr/>
          </p:nvSpPr>
          <p:spPr>
            <a:xfrm>
              <a:off x="3663680" y="3020034"/>
              <a:ext cx="8162" cy="15295"/>
            </a:xfrm>
            <a:custGeom>
              <a:avLst/>
              <a:gdLst/>
              <a:ahLst/>
              <a:cxnLst/>
              <a:rect l="l" t="t" r="r" b="b"/>
              <a:pathLst>
                <a:path w="254" h="47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90" y="64"/>
                    <a:pt x="95" y="128"/>
                    <a:pt x="0" y="191"/>
                  </a:cubicBezTo>
                  <a:cubicBezTo>
                    <a:pt x="0" y="223"/>
                    <a:pt x="32" y="223"/>
                    <a:pt x="32" y="254"/>
                  </a:cubicBezTo>
                  <a:lnTo>
                    <a:pt x="222" y="476"/>
                  </a:lnTo>
                  <a:cubicBezTo>
                    <a:pt x="222" y="318"/>
                    <a:pt x="222" y="159"/>
                    <a:pt x="254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72;p43">
              <a:extLst>
                <a:ext uri="{FF2B5EF4-FFF2-40B4-BE49-F238E27FC236}">
                  <a16:creationId xmlns:a16="http://schemas.microsoft.com/office/drawing/2014/main" id="{A7FA5512-DCBB-EE5E-3B84-F8B85D81C928}"/>
                </a:ext>
              </a:extLst>
            </p:cNvPr>
            <p:cNvSpPr/>
            <p:nvPr/>
          </p:nvSpPr>
          <p:spPr>
            <a:xfrm>
              <a:off x="3750181" y="2550932"/>
              <a:ext cx="2056" cy="3085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1"/>
                  </a:moveTo>
                  <a:cubicBezTo>
                    <a:pt x="32" y="32"/>
                    <a:pt x="32" y="64"/>
                    <a:pt x="0" y="64"/>
                  </a:cubicBezTo>
                  <a:cubicBezTo>
                    <a:pt x="0" y="64"/>
                    <a:pt x="0" y="96"/>
                    <a:pt x="0" y="96"/>
                  </a:cubicBezTo>
                  <a:lnTo>
                    <a:pt x="32" y="9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73;p43">
              <a:extLst>
                <a:ext uri="{FF2B5EF4-FFF2-40B4-BE49-F238E27FC236}">
                  <a16:creationId xmlns:a16="http://schemas.microsoft.com/office/drawing/2014/main" id="{E31668A5-E622-8540-07A2-7C114990F248}"/>
                </a:ext>
              </a:extLst>
            </p:cNvPr>
            <p:cNvSpPr/>
            <p:nvPr/>
          </p:nvSpPr>
          <p:spPr>
            <a:xfrm>
              <a:off x="3527310" y="2155092"/>
              <a:ext cx="507822" cy="871080"/>
            </a:xfrm>
            <a:custGeom>
              <a:avLst/>
              <a:gdLst/>
              <a:ahLst/>
              <a:cxnLst/>
              <a:rect l="l" t="t" r="r" b="b"/>
              <a:pathLst>
                <a:path w="15804" h="27109" extrusionOk="0">
                  <a:moveTo>
                    <a:pt x="11465" y="0"/>
                  </a:moveTo>
                  <a:cubicBezTo>
                    <a:pt x="10863" y="1267"/>
                    <a:pt x="10261" y="2597"/>
                    <a:pt x="9723" y="3991"/>
                  </a:cubicBezTo>
                  <a:cubicBezTo>
                    <a:pt x="8805" y="6366"/>
                    <a:pt x="7981" y="8836"/>
                    <a:pt x="7221" y="11560"/>
                  </a:cubicBezTo>
                  <a:cubicBezTo>
                    <a:pt x="6936" y="8519"/>
                    <a:pt x="6144" y="5606"/>
                    <a:pt x="4878" y="2819"/>
                  </a:cubicBezTo>
                  <a:lnTo>
                    <a:pt x="4561" y="2977"/>
                  </a:lnTo>
                  <a:cubicBezTo>
                    <a:pt x="5923" y="5954"/>
                    <a:pt x="6715" y="9121"/>
                    <a:pt x="6936" y="12383"/>
                  </a:cubicBezTo>
                  <a:cubicBezTo>
                    <a:pt x="6968" y="12383"/>
                    <a:pt x="7000" y="12351"/>
                    <a:pt x="7000" y="12320"/>
                  </a:cubicBezTo>
                  <a:lnTo>
                    <a:pt x="7000" y="12415"/>
                  </a:lnTo>
                  <a:cubicBezTo>
                    <a:pt x="6968" y="12478"/>
                    <a:pt x="6968" y="12541"/>
                    <a:pt x="6936" y="12605"/>
                  </a:cubicBezTo>
                  <a:cubicBezTo>
                    <a:pt x="6461" y="14473"/>
                    <a:pt x="5986" y="16437"/>
                    <a:pt x="5543" y="18558"/>
                  </a:cubicBezTo>
                  <a:cubicBezTo>
                    <a:pt x="4213" y="15835"/>
                    <a:pt x="2344" y="13333"/>
                    <a:pt x="96" y="11306"/>
                  </a:cubicBezTo>
                  <a:cubicBezTo>
                    <a:pt x="64" y="11338"/>
                    <a:pt x="64" y="11370"/>
                    <a:pt x="32" y="11433"/>
                  </a:cubicBezTo>
                  <a:cubicBezTo>
                    <a:pt x="32" y="11496"/>
                    <a:pt x="1" y="11591"/>
                    <a:pt x="1" y="11686"/>
                  </a:cubicBezTo>
                  <a:cubicBezTo>
                    <a:pt x="2249" y="13776"/>
                    <a:pt x="4118" y="16310"/>
                    <a:pt x="5384" y="19065"/>
                  </a:cubicBezTo>
                  <a:lnTo>
                    <a:pt x="5448" y="19033"/>
                  </a:lnTo>
                  <a:lnTo>
                    <a:pt x="5448" y="19033"/>
                  </a:lnTo>
                  <a:cubicBezTo>
                    <a:pt x="5448" y="19065"/>
                    <a:pt x="5448" y="19097"/>
                    <a:pt x="5416" y="19128"/>
                  </a:cubicBezTo>
                  <a:cubicBezTo>
                    <a:pt x="5289" y="19825"/>
                    <a:pt x="5163" y="20522"/>
                    <a:pt x="5004" y="21250"/>
                  </a:cubicBezTo>
                  <a:cubicBezTo>
                    <a:pt x="4656" y="23119"/>
                    <a:pt x="4403" y="24955"/>
                    <a:pt x="4181" y="26761"/>
                  </a:cubicBezTo>
                  <a:cubicBezTo>
                    <a:pt x="4213" y="26887"/>
                    <a:pt x="4244" y="27014"/>
                    <a:pt x="4276" y="27109"/>
                  </a:cubicBezTo>
                  <a:cubicBezTo>
                    <a:pt x="4339" y="27046"/>
                    <a:pt x="4434" y="26982"/>
                    <a:pt x="4529" y="26919"/>
                  </a:cubicBezTo>
                  <a:cubicBezTo>
                    <a:pt x="4719" y="25082"/>
                    <a:pt x="5004" y="23214"/>
                    <a:pt x="5353" y="21314"/>
                  </a:cubicBezTo>
                  <a:cubicBezTo>
                    <a:pt x="5479" y="20648"/>
                    <a:pt x="5606" y="19983"/>
                    <a:pt x="5733" y="19350"/>
                  </a:cubicBezTo>
                  <a:cubicBezTo>
                    <a:pt x="8583" y="17513"/>
                    <a:pt x="11813" y="16278"/>
                    <a:pt x="15139" y="15708"/>
                  </a:cubicBezTo>
                  <a:cubicBezTo>
                    <a:pt x="15170" y="15613"/>
                    <a:pt x="15170" y="15518"/>
                    <a:pt x="15202" y="15423"/>
                  </a:cubicBezTo>
                  <a:lnTo>
                    <a:pt x="15202" y="15360"/>
                  </a:lnTo>
                  <a:cubicBezTo>
                    <a:pt x="11908" y="15898"/>
                    <a:pt x="8678" y="17102"/>
                    <a:pt x="5828" y="18875"/>
                  </a:cubicBezTo>
                  <a:cubicBezTo>
                    <a:pt x="6303" y="16627"/>
                    <a:pt x="6810" y="14505"/>
                    <a:pt x="7316" y="12510"/>
                  </a:cubicBezTo>
                  <a:cubicBezTo>
                    <a:pt x="7601" y="12256"/>
                    <a:pt x="7855" y="12098"/>
                    <a:pt x="8171" y="11908"/>
                  </a:cubicBezTo>
                  <a:cubicBezTo>
                    <a:pt x="8330" y="11813"/>
                    <a:pt x="8488" y="11686"/>
                    <a:pt x="8678" y="11560"/>
                  </a:cubicBezTo>
                  <a:cubicBezTo>
                    <a:pt x="10863" y="10071"/>
                    <a:pt x="13207" y="8804"/>
                    <a:pt x="15677" y="7823"/>
                  </a:cubicBezTo>
                  <a:cubicBezTo>
                    <a:pt x="15740" y="7664"/>
                    <a:pt x="15772" y="7538"/>
                    <a:pt x="15804" y="7379"/>
                  </a:cubicBezTo>
                  <a:lnTo>
                    <a:pt x="15804" y="7379"/>
                  </a:lnTo>
                  <a:cubicBezTo>
                    <a:pt x="13238" y="8393"/>
                    <a:pt x="10768" y="9691"/>
                    <a:pt x="8488" y="11275"/>
                  </a:cubicBezTo>
                  <a:cubicBezTo>
                    <a:pt x="8298" y="11401"/>
                    <a:pt x="8140" y="11496"/>
                    <a:pt x="7981" y="11591"/>
                  </a:cubicBezTo>
                  <a:cubicBezTo>
                    <a:pt x="7791" y="11718"/>
                    <a:pt x="7633" y="11813"/>
                    <a:pt x="7475" y="11940"/>
                  </a:cubicBezTo>
                  <a:cubicBezTo>
                    <a:pt x="8235" y="9121"/>
                    <a:pt x="9090" y="6556"/>
                    <a:pt x="10040" y="4117"/>
                  </a:cubicBezTo>
                  <a:cubicBezTo>
                    <a:pt x="10578" y="2724"/>
                    <a:pt x="11180" y="1394"/>
                    <a:pt x="11813" y="127"/>
                  </a:cubicBezTo>
                  <a:cubicBezTo>
                    <a:pt x="11687" y="95"/>
                    <a:pt x="11592" y="32"/>
                    <a:pt x="114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74;p43">
              <a:extLst>
                <a:ext uri="{FF2B5EF4-FFF2-40B4-BE49-F238E27FC236}">
                  <a16:creationId xmlns:a16="http://schemas.microsoft.com/office/drawing/2014/main" id="{23926067-FC34-13C2-0130-48A9E7AFB283}"/>
                </a:ext>
              </a:extLst>
            </p:cNvPr>
            <p:cNvSpPr/>
            <p:nvPr/>
          </p:nvSpPr>
          <p:spPr>
            <a:xfrm>
              <a:off x="3670814" y="2877591"/>
              <a:ext cx="276789" cy="157738"/>
            </a:xfrm>
            <a:custGeom>
              <a:avLst/>
              <a:gdLst/>
              <a:ahLst/>
              <a:cxnLst/>
              <a:rect l="l" t="t" r="r" b="b"/>
              <a:pathLst>
                <a:path w="8614" h="4909" extrusionOk="0">
                  <a:moveTo>
                    <a:pt x="8614" y="0"/>
                  </a:moveTo>
                  <a:lnTo>
                    <a:pt x="8614" y="0"/>
                  </a:lnTo>
                  <a:cubicBezTo>
                    <a:pt x="5479" y="824"/>
                    <a:pt x="2534" y="2344"/>
                    <a:pt x="32" y="4434"/>
                  </a:cubicBezTo>
                  <a:cubicBezTo>
                    <a:pt x="32" y="4592"/>
                    <a:pt x="0" y="4751"/>
                    <a:pt x="0" y="4909"/>
                  </a:cubicBezTo>
                  <a:cubicBezTo>
                    <a:pt x="2470" y="2755"/>
                    <a:pt x="5415" y="1204"/>
                    <a:pt x="8582" y="380"/>
                  </a:cubicBezTo>
                  <a:cubicBezTo>
                    <a:pt x="8582" y="254"/>
                    <a:pt x="8614" y="127"/>
                    <a:pt x="861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75;p43">
              <a:extLst>
                <a:ext uri="{FF2B5EF4-FFF2-40B4-BE49-F238E27FC236}">
                  <a16:creationId xmlns:a16="http://schemas.microsoft.com/office/drawing/2014/main" id="{E6223296-CC8C-65BC-4119-CA9123F25003}"/>
                </a:ext>
              </a:extLst>
            </p:cNvPr>
            <p:cNvSpPr/>
            <p:nvPr/>
          </p:nvSpPr>
          <p:spPr>
            <a:xfrm>
              <a:off x="3511019" y="2811430"/>
              <a:ext cx="150637" cy="227980"/>
            </a:xfrm>
            <a:custGeom>
              <a:avLst/>
              <a:gdLst/>
              <a:ahLst/>
              <a:cxnLst/>
              <a:rect l="l" t="t" r="r" b="b"/>
              <a:pathLst>
                <a:path w="4688" h="7095" extrusionOk="0">
                  <a:moveTo>
                    <a:pt x="286" y="1"/>
                  </a:moveTo>
                  <a:lnTo>
                    <a:pt x="1" y="222"/>
                  </a:lnTo>
                  <a:cubicBezTo>
                    <a:pt x="539" y="793"/>
                    <a:pt x="1078" y="1363"/>
                    <a:pt x="1584" y="1964"/>
                  </a:cubicBezTo>
                  <a:cubicBezTo>
                    <a:pt x="2281" y="2756"/>
                    <a:pt x="2978" y="3579"/>
                    <a:pt x="3548" y="4529"/>
                  </a:cubicBezTo>
                  <a:cubicBezTo>
                    <a:pt x="3991" y="5321"/>
                    <a:pt x="4308" y="6208"/>
                    <a:pt x="4498" y="7095"/>
                  </a:cubicBezTo>
                  <a:lnTo>
                    <a:pt x="4593" y="7063"/>
                  </a:lnTo>
                  <a:cubicBezTo>
                    <a:pt x="4625" y="6841"/>
                    <a:pt x="4656" y="6588"/>
                    <a:pt x="4688" y="6335"/>
                  </a:cubicBezTo>
                  <a:cubicBezTo>
                    <a:pt x="4466" y="5638"/>
                    <a:pt x="4181" y="4973"/>
                    <a:pt x="3833" y="4371"/>
                  </a:cubicBezTo>
                  <a:cubicBezTo>
                    <a:pt x="3295" y="3389"/>
                    <a:pt x="2566" y="2534"/>
                    <a:pt x="1869" y="1743"/>
                  </a:cubicBezTo>
                  <a:cubicBezTo>
                    <a:pt x="1331" y="1141"/>
                    <a:pt x="793" y="571"/>
                    <a:pt x="28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76;p43">
              <a:extLst>
                <a:ext uri="{FF2B5EF4-FFF2-40B4-BE49-F238E27FC236}">
                  <a16:creationId xmlns:a16="http://schemas.microsoft.com/office/drawing/2014/main" id="{0D72E649-5444-2AC3-C97B-C9E0B815CB76}"/>
                </a:ext>
              </a:extLst>
            </p:cNvPr>
            <p:cNvSpPr/>
            <p:nvPr/>
          </p:nvSpPr>
          <p:spPr>
            <a:xfrm>
              <a:off x="3658571" y="3014957"/>
              <a:ext cx="8194" cy="24453"/>
            </a:xfrm>
            <a:custGeom>
              <a:avLst/>
              <a:gdLst/>
              <a:ahLst/>
              <a:cxnLst/>
              <a:rect l="l" t="t" r="r" b="b"/>
              <a:pathLst>
                <a:path w="255" h="761" extrusionOk="0">
                  <a:moveTo>
                    <a:pt x="96" y="1"/>
                  </a:moveTo>
                  <a:cubicBezTo>
                    <a:pt x="64" y="254"/>
                    <a:pt x="33" y="507"/>
                    <a:pt x="1" y="761"/>
                  </a:cubicBezTo>
                  <a:lnTo>
                    <a:pt x="254" y="697"/>
                  </a:lnTo>
                  <a:cubicBezTo>
                    <a:pt x="223" y="602"/>
                    <a:pt x="191" y="507"/>
                    <a:pt x="191" y="412"/>
                  </a:cubicBezTo>
                  <a:lnTo>
                    <a:pt x="159" y="381"/>
                  </a:lnTo>
                  <a:cubicBezTo>
                    <a:pt x="159" y="381"/>
                    <a:pt x="159" y="349"/>
                    <a:pt x="159" y="349"/>
                  </a:cubicBezTo>
                  <a:cubicBezTo>
                    <a:pt x="159" y="222"/>
                    <a:pt x="128" y="127"/>
                    <a:pt x="96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77;p43">
              <a:extLst>
                <a:ext uri="{FF2B5EF4-FFF2-40B4-BE49-F238E27FC236}">
                  <a16:creationId xmlns:a16="http://schemas.microsoft.com/office/drawing/2014/main" id="{A13C8018-8A7C-9A6F-3FE5-316778ACCD35}"/>
                </a:ext>
              </a:extLst>
            </p:cNvPr>
            <p:cNvSpPr/>
            <p:nvPr/>
          </p:nvSpPr>
          <p:spPr>
            <a:xfrm>
              <a:off x="3663680" y="3026139"/>
              <a:ext cx="1060" cy="2089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0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32" y="64"/>
                  </a:lnTo>
                  <a:cubicBezTo>
                    <a:pt x="32" y="33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78;p43">
              <a:extLst>
                <a:ext uri="{FF2B5EF4-FFF2-40B4-BE49-F238E27FC236}">
                  <a16:creationId xmlns:a16="http://schemas.microsoft.com/office/drawing/2014/main" id="{615B4F75-453E-F970-E47B-84FB8390F851}"/>
                </a:ext>
              </a:extLst>
            </p:cNvPr>
            <p:cNvSpPr/>
            <p:nvPr/>
          </p:nvSpPr>
          <p:spPr>
            <a:xfrm>
              <a:off x="3198627" y="2561471"/>
              <a:ext cx="520032" cy="858516"/>
            </a:xfrm>
            <a:custGeom>
              <a:avLst/>
              <a:gdLst/>
              <a:ahLst/>
              <a:cxnLst/>
              <a:rect l="l" t="t" r="r" b="b"/>
              <a:pathLst>
                <a:path w="16184" h="26718" extrusionOk="0">
                  <a:moveTo>
                    <a:pt x="3151" y="1"/>
                  </a:moveTo>
                  <a:cubicBezTo>
                    <a:pt x="2694" y="1"/>
                    <a:pt x="2235" y="202"/>
                    <a:pt x="1806" y="718"/>
                  </a:cubicBezTo>
                  <a:cubicBezTo>
                    <a:pt x="1204" y="1509"/>
                    <a:pt x="1996" y="2681"/>
                    <a:pt x="1489" y="3441"/>
                  </a:cubicBezTo>
                  <a:cubicBezTo>
                    <a:pt x="1014" y="4106"/>
                    <a:pt x="286" y="4138"/>
                    <a:pt x="159" y="5120"/>
                  </a:cubicBezTo>
                  <a:cubicBezTo>
                    <a:pt x="1" y="6545"/>
                    <a:pt x="1584" y="7463"/>
                    <a:pt x="2217" y="8572"/>
                  </a:cubicBezTo>
                  <a:cubicBezTo>
                    <a:pt x="2756" y="9458"/>
                    <a:pt x="2027" y="9997"/>
                    <a:pt x="1806" y="10820"/>
                  </a:cubicBezTo>
                  <a:cubicBezTo>
                    <a:pt x="1647" y="11485"/>
                    <a:pt x="1901" y="12087"/>
                    <a:pt x="2312" y="12593"/>
                  </a:cubicBezTo>
                  <a:cubicBezTo>
                    <a:pt x="3041" y="13480"/>
                    <a:pt x="4403" y="14050"/>
                    <a:pt x="4371" y="15380"/>
                  </a:cubicBezTo>
                  <a:cubicBezTo>
                    <a:pt x="4339" y="16489"/>
                    <a:pt x="4308" y="17502"/>
                    <a:pt x="5416" y="18104"/>
                  </a:cubicBezTo>
                  <a:cubicBezTo>
                    <a:pt x="6176" y="18547"/>
                    <a:pt x="7474" y="18832"/>
                    <a:pt x="7569" y="19877"/>
                  </a:cubicBezTo>
                  <a:cubicBezTo>
                    <a:pt x="7601" y="20257"/>
                    <a:pt x="7411" y="20606"/>
                    <a:pt x="7411" y="20986"/>
                  </a:cubicBezTo>
                  <a:cubicBezTo>
                    <a:pt x="7411" y="21556"/>
                    <a:pt x="7886" y="22062"/>
                    <a:pt x="8393" y="22348"/>
                  </a:cubicBezTo>
                  <a:cubicBezTo>
                    <a:pt x="9533" y="23044"/>
                    <a:pt x="10546" y="23741"/>
                    <a:pt x="11465" y="24723"/>
                  </a:cubicBezTo>
                  <a:cubicBezTo>
                    <a:pt x="11875" y="25133"/>
                    <a:pt x="13322" y="25983"/>
                    <a:pt x="12957" y="26709"/>
                  </a:cubicBezTo>
                  <a:lnTo>
                    <a:pt x="12957" y="26709"/>
                  </a:lnTo>
                  <a:cubicBezTo>
                    <a:pt x="13653" y="25351"/>
                    <a:pt x="14379" y="24023"/>
                    <a:pt x="14948" y="22633"/>
                  </a:cubicBezTo>
                  <a:cubicBezTo>
                    <a:pt x="15455" y="21461"/>
                    <a:pt x="16183" y="19782"/>
                    <a:pt x="15233" y="18642"/>
                  </a:cubicBezTo>
                  <a:cubicBezTo>
                    <a:pt x="14948" y="18294"/>
                    <a:pt x="14505" y="18072"/>
                    <a:pt x="14315" y="17661"/>
                  </a:cubicBezTo>
                  <a:cubicBezTo>
                    <a:pt x="13967" y="16900"/>
                    <a:pt x="14600" y="16045"/>
                    <a:pt x="14758" y="15317"/>
                  </a:cubicBezTo>
                  <a:cubicBezTo>
                    <a:pt x="14980" y="14177"/>
                    <a:pt x="14442" y="13005"/>
                    <a:pt x="13492" y="12372"/>
                  </a:cubicBezTo>
                  <a:cubicBezTo>
                    <a:pt x="13048" y="12087"/>
                    <a:pt x="12573" y="11738"/>
                    <a:pt x="12415" y="11232"/>
                  </a:cubicBezTo>
                  <a:cubicBezTo>
                    <a:pt x="12225" y="10662"/>
                    <a:pt x="12478" y="10060"/>
                    <a:pt x="12542" y="9522"/>
                  </a:cubicBezTo>
                  <a:cubicBezTo>
                    <a:pt x="12605" y="8983"/>
                    <a:pt x="12605" y="8445"/>
                    <a:pt x="12573" y="7938"/>
                  </a:cubicBezTo>
                  <a:cubicBezTo>
                    <a:pt x="12542" y="7558"/>
                    <a:pt x="12478" y="7210"/>
                    <a:pt x="12320" y="6861"/>
                  </a:cubicBezTo>
                  <a:cubicBezTo>
                    <a:pt x="12035" y="6228"/>
                    <a:pt x="11370" y="5975"/>
                    <a:pt x="10831" y="5595"/>
                  </a:cubicBezTo>
                  <a:cubicBezTo>
                    <a:pt x="9565" y="4676"/>
                    <a:pt x="9850" y="3251"/>
                    <a:pt x="9153" y="2016"/>
                  </a:cubicBezTo>
                  <a:cubicBezTo>
                    <a:pt x="8802" y="1402"/>
                    <a:pt x="8383" y="1235"/>
                    <a:pt x="7929" y="1235"/>
                  </a:cubicBezTo>
                  <a:cubicBezTo>
                    <a:pt x="7563" y="1235"/>
                    <a:pt x="7173" y="1344"/>
                    <a:pt x="6778" y="1414"/>
                  </a:cubicBezTo>
                  <a:cubicBezTo>
                    <a:pt x="6594" y="1447"/>
                    <a:pt x="6406" y="1472"/>
                    <a:pt x="6220" y="1472"/>
                  </a:cubicBezTo>
                  <a:cubicBezTo>
                    <a:pt x="5861" y="1472"/>
                    <a:pt x="5507" y="1379"/>
                    <a:pt x="5194" y="1066"/>
                  </a:cubicBezTo>
                  <a:cubicBezTo>
                    <a:pt x="4593" y="504"/>
                    <a:pt x="3873" y="1"/>
                    <a:pt x="3151" y="1"/>
                  </a:cubicBezTo>
                  <a:close/>
                  <a:moveTo>
                    <a:pt x="12957" y="26709"/>
                  </a:moveTo>
                  <a:lnTo>
                    <a:pt x="12957" y="26709"/>
                  </a:lnTo>
                  <a:cubicBezTo>
                    <a:pt x="12956" y="26712"/>
                    <a:pt x="12955" y="26715"/>
                    <a:pt x="12953" y="26718"/>
                  </a:cubicBezTo>
                  <a:cubicBezTo>
                    <a:pt x="12955" y="26715"/>
                    <a:pt x="12956" y="26712"/>
                    <a:pt x="12957" y="26709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79;p43">
              <a:extLst>
                <a:ext uri="{FF2B5EF4-FFF2-40B4-BE49-F238E27FC236}">
                  <a16:creationId xmlns:a16="http://schemas.microsoft.com/office/drawing/2014/main" id="{2A6F5B9A-494E-EF06-998D-745D0810503C}"/>
                </a:ext>
              </a:extLst>
            </p:cNvPr>
            <p:cNvSpPr/>
            <p:nvPr/>
          </p:nvSpPr>
          <p:spPr>
            <a:xfrm>
              <a:off x="3247468" y="2536697"/>
              <a:ext cx="385719" cy="926027"/>
            </a:xfrm>
            <a:custGeom>
              <a:avLst/>
              <a:gdLst/>
              <a:ahLst/>
              <a:cxnLst/>
              <a:rect l="l" t="t" r="r" b="b"/>
              <a:pathLst>
                <a:path w="12004" h="28819" extrusionOk="0">
                  <a:moveTo>
                    <a:pt x="286" y="0"/>
                  </a:moveTo>
                  <a:lnTo>
                    <a:pt x="1" y="222"/>
                  </a:lnTo>
                  <a:cubicBezTo>
                    <a:pt x="856" y="1299"/>
                    <a:pt x="1711" y="2502"/>
                    <a:pt x="2503" y="3769"/>
                  </a:cubicBezTo>
                  <a:cubicBezTo>
                    <a:pt x="4561" y="7031"/>
                    <a:pt x="6398" y="10768"/>
                    <a:pt x="8298" y="15550"/>
                  </a:cubicBezTo>
                  <a:cubicBezTo>
                    <a:pt x="10071" y="20142"/>
                    <a:pt x="11212" y="24607"/>
                    <a:pt x="11655" y="28819"/>
                  </a:cubicBezTo>
                  <a:lnTo>
                    <a:pt x="12003" y="28787"/>
                  </a:lnTo>
                  <a:cubicBezTo>
                    <a:pt x="11560" y="24544"/>
                    <a:pt x="10420" y="20047"/>
                    <a:pt x="8615" y="15423"/>
                  </a:cubicBezTo>
                  <a:cubicBezTo>
                    <a:pt x="6715" y="10641"/>
                    <a:pt x="4878" y="6872"/>
                    <a:pt x="2788" y="3579"/>
                  </a:cubicBezTo>
                  <a:cubicBezTo>
                    <a:pt x="1996" y="2280"/>
                    <a:pt x="1141" y="1109"/>
                    <a:pt x="286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80;p43">
              <a:extLst>
                <a:ext uri="{FF2B5EF4-FFF2-40B4-BE49-F238E27FC236}">
                  <a16:creationId xmlns:a16="http://schemas.microsoft.com/office/drawing/2014/main" id="{0E9A7A8A-C8AE-BBD5-B275-2930E6BF3E29}"/>
                </a:ext>
              </a:extLst>
            </p:cNvPr>
            <p:cNvSpPr/>
            <p:nvPr/>
          </p:nvSpPr>
          <p:spPr>
            <a:xfrm>
              <a:off x="3174206" y="2751407"/>
              <a:ext cx="267664" cy="93634"/>
            </a:xfrm>
            <a:custGeom>
              <a:avLst/>
              <a:gdLst/>
              <a:ahLst/>
              <a:cxnLst/>
              <a:rect l="l" t="t" r="r" b="b"/>
              <a:pathLst>
                <a:path w="8330" h="2914" extrusionOk="0">
                  <a:moveTo>
                    <a:pt x="64" y="0"/>
                  </a:moveTo>
                  <a:lnTo>
                    <a:pt x="1" y="317"/>
                  </a:lnTo>
                  <a:cubicBezTo>
                    <a:pt x="2344" y="697"/>
                    <a:pt x="4656" y="1362"/>
                    <a:pt x="6841" y="2312"/>
                  </a:cubicBezTo>
                  <a:cubicBezTo>
                    <a:pt x="6999" y="2376"/>
                    <a:pt x="7126" y="2439"/>
                    <a:pt x="7253" y="2471"/>
                  </a:cubicBezTo>
                  <a:cubicBezTo>
                    <a:pt x="7569" y="2597"/>
                    <a:pt x="7791" y="2692"/>
                    <a:pt x="8139" y="2914"/>
                  </a:cubicBezTo>
                  <a:lnTo>
                    <a:pt x="8329" y="2661"/>
                  </a:lnTo>
                  <a:cubicBezTo>
                    <a:pt x="7981" y="2376"/>
                    <a:pt x="7696" y="2281"/>
                    <a:pt x="7379" y="2154"/>
                  </a:cubicBezTo>
                  <a:cubicBezTo>
                    <a:pt x="7253" y="2090"/>
                    <a:pt x="7126" y="2059"/>
                    <a:pt x="6968" y="1964"/>
                  </a:cubicBezTo>
                  <a:cubicBezTo>
                    <a:pt x="4751" y="1014"/>
                    <a:pt x="2439" y="349"/>
                    <a:pt x="64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81;p43">
              <a:extLst>
                <a:ext uri="{FF2B5EF4-FFF2-40B4-BE49-F238E27FC236}">
                  <a16:creationId xmlns:a16="http://schemas.microsoft.com/office/drawing/2014/main" id="{0072B882-3CCF-921C-8905-EAACAF59C92E}"/>
                </a:ext>
              </a:extLst>
            </p:cNvPr>
            <p:cNvSpPr/>
            <p:nvPr/>
          </p:nvSpPr>
          <p:spPr>
            <a:xfrm>
              <a:off x="3259678" y="2939478"/>
              <a:ext cx="245267" cy="55172"/>
            </a:xfrm>
            <a:custGeom>
              <a:avLst/>
              <a:gdLst/>
              <a:ahLst/>
              <a:cxnLst/>
              <a:rect l="l" t="t" r="r" b="b"/>
              <a:pathLst>
                <a:path w="7633" h="1717" extrusionOk="0">
                  <a:moveTo>
                    <a:pt x="460" y="0"/>
                  </a:moveTo>
                  <a:cubicBezTo>
                    <a:pt x="307" y="0"/>
                    <a:pt x="154" y="2"/>
                    <a:pt x="1" y="6"/>
                  </a:cubicBezTo>
                  <a:lnTo>
                    <a:pt x="1" y="354"/>
                  </a:lnTo>
                  <a:cubicBezTo>
                    <a:pt x="150" y="351"/>
                    <a:pt x="300" y="349"/>
                    <a:pt x="450" y="349"/>
                  </a:cubicBezTo>
                  <a:cubicBezTo>
                    <a:pt x="2840" y="349"/>
                    <a:pt x="5269" y="822"/>
                    <a:pt x="7475" y="1716"/>
                  </a:cubicBezTo>
                  <a:lnTo>
                    <a:pt x="7633" y="1400"/>
                  </a:lnTo>
                  <a:cubicBezTo>
                    <a:pt x="5368" y="476"/>
                    <a:pt x="2907" y="0"/>
                    <a:pt x="460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82;p43">
              <a:extLst>
                <a:ext uri="{FF2B5EF4-FFF2-40B4-BE49-F238E27FC236}">
                  <a16:creationId xmlns:a16="http://schemas.microsoft.com/office/drawing/2014/main" id="{E603B432-8D4C-FFAE-1BD5-80C3FF97A5F7}"/>
                </a:ext>
              </a:extLst>
            </p:cNvPr>
            <p:cNvSpPr/>
            <p:nvPr/>
          </p:nvSpPr>
          <p:spPr>
            <a:xfrm>
              <a:off x="3319734" y="3095353"/>
              <a:ext cx="248320" cy="80428"/>
            </a:xfrm>
            <a:custGeom>
              <a:avLst/>
              <a:gdLst/>
              <a:ahLst/>
              <a:cxnLst/>
              <a:rect l="l" t="t" r="r" b="b"/>
              <a:pathLst>
                <a:path w="7728" h="2503" extrusionOk="0">
                  <a:moveTo>
                    <a:pt x="32" y="0"/>
                  </a:moveTo>
                  <a:lnTo>
                    <a:pt x="0" y="349"/>
                  </a:lnTo>
                  <a:cubicBezTo>
                    <a:pt x="2660" y="444"/>
                    <a:pt x="5257" y="1172"/>
                    <a:pt x="7537" y="2502"/>
                  </a:cubicBezTo>
                  <a:lnTo>
                    <a:pt x="7727" y="2186"/>
                  </a:lnTo>
                  <a:cubicBezTo>
                    <a:pt x="5384" y="855"/>
                    <a:pt x="2724" y="95"/>
                    <a:pt x="32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83;p43">
              <a:extLst>
                <a:ext uri="{FF2B5EF4-FFF2-40B4-BE49-F238E27FC236}">
                  <a16:creationId xmlns:a16="http://schemas.microsoft.com/office/drawing/2014/main" id="{CA987E8D-4B81-9066-FD28-B0DBC6C84E29}"/>
                </a:ext>
              </a:extLst>
            </p:cNvPr>
            <p:cNvSpPr/>
            <p:nvPr/>
          </p:nvSpPr>
          <p:spPr>
            <a:xfrm>
              <a:off x="3419441" y="2602826"/>
              <a:ext cx="33611" cy="235114"/>
            </a:xfrm>
            <a:custGeom>
              <a:avLst/>
              <a:gdLst/>
              <a:ahLst/>
              <a:cxnLst/>
              <a:rect l="l" t="t" r="r" b="b"/>
              <a:pathLst>
                <a:path w="1046" h="7317" extrusionOk="0">
                  <a:moveTo>
                    <a:pt x="729" y="1"/>
                  </a:moveTo>
                  <a:cubicBezTo>
                    <a:pt x="127" y="2408"/>
                    <a:pt x="1" y="4846"/>
                    <a:pt x="286" y="7316"/>
                  </a:cubicBezTo>
                  <a:lnTo>
                    <a:pt x="634" y="7253"/>
                  </a:lnTo>
                  <a:cubicBezTo>
                    <a:pt x="349" y="4846"/>
                    <a:pt x="476" y="2439"/>
                    <a:pt x="1046" y="96"/>
                  </a:cubicBezTo>
                  <a:lnTo>
                    <a:pt x="72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84;p43">
              <a:extLst>
                <a:ext uri="{FF2B5EF4-FFF2-40B4-BE49-F238E27FC236}">
                  <a16:creationId xmlns:a16="http://schemas.microsoft.com/office/drawing/2014/main" id="{1B984824-9B44-B62F-EB17-6A9792A76E2D}"/>
                </a:ext>
              </a:extLst>
            </p:cNvPr>
            <p:cNvSpPr/>
            <p:nvPr/>
          </p:nvSpPr>
          <p:spPr>
            <a:xfrm>
              <a:off x="3494760" y="2771746"/>
              <a:ext cx="110954" cy="212717"/>
            </a:xfrm>
            <a:custGeom>
              <a:avLst/>
              <a:gdLst/>
              <a:ahLst/>
              <a:cxnLst/>
              <a:rect l="l" t="t" r="r" b="b"/>
              <a:pathLst>
                <a:path w="3453" h="6620" extrusionOk="0">
                  <a:moveTo>
                    <a:pt x="3199" y="1"/>
                  </a:moveTo>
                  <a:cubicBezTo>
                    <a:pt x="1710" y="1933"/>
                    <a:pt x="602" y="4181"/>
                    <a:pt x="0" y="6525"/>
                  </a:cubicBezTo>
                  <a:lnTo>
                    <a:pt x="349" y="6620"/>
                  </a:lnTo>
                  <a:cubicBezTo>
                    <a:pt x="919" y="4308"/>
                    <a:pt x="1995" y="2091"/>
                    <a:pt x="3452" y="222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85;p43">
              <a:extLst>
                <a:ext uri="{FF2B5EF4-FFF2-40B4-BE49-F238E27FC236}">
                  <a16:creationId xmlns:a16="http://schemas.microsoft.com/office/drawing/2014/main" id="{BB573087-451D-EDF3-6E87-08627353354B}"/>
                </a:ext>
              </a:extLst>
            </p:cNvPr>
            <p:cNvSpPr/>
            <p:nvPr/>
          </p:nvSpPr>
          <p:spPr>
            <a:xfrm>
              <a:off x="3564969" y="2989508"/>
              <a:ext cx="84476" cy="186272"/>
            </a:xfrm>
            <a:custGeom>
              <a:avLst/>
              <a:gdLst/>
              <a:ahLst/>
              <a:cxnLst/>
              <a:rect l="l" t="t" r="r" b="b"/>
              <a:pathLst>
                <a:path w="2629" h="5797" extrusionOk="0">
                  <a:moveTo>
                    <a:pt x="2344" y="1"/>
                  </a:moveTo>
                  <a:cubicBezTo>
                    <a:pt x="2027" y="508"/>
                    <a:pt x="1742" y="1014"/>
                    <a:pt x="1426" y="1489"/>
                  </a:cubicBezTo>
                  <a:cubicBezTo>
                    <a:pt x="1046" y="2154"/>
                    <a:pt x="634" y="2883"/>
                    <a:pt x="349" y="3674"/>
                  </a:cubicBezTo>
                  <a:cubicBezTo>
                    <a:pt x="127" y="4371"/>
                    <a:pt x="0" y="5068"/>
                    <a:pt x="0" y="5765"/>
                  </a:cubicBezTo>
                  <a:lnTo>
                    <a:pt x="349" y="5796"/>
                  </a:lnTo>
                  <a:cubicBezTo>
                    <a:pt x="349" y="5100"/>
                    <a:pt x="475" y="4435"/>
                    <a:pt x="697" y="3801"/>
                  </a:cubicBezTo>
                  <a:cubicBezTo>
                    <a:pt x="951" y="3041"/>
                    <a:pt x="1362" y="2313"/>
                    <a:pt x="1742" y="1679"/>
                  </a:cubicBezTo>
                  <a:cubicBezTo>
                    <a:pt x="2027" y="1173"/>
                    <a:pt x="2344" y="666"/>
                    <a:pt x="2629" y="191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86;p43">
              <a:extLst>
                <a:ext uri="{FF2B5EF4-FFF2-40B4-BE49-F238E27FC236}">
                  <a16:creationId xmlns:a16="http://schemas.microsoft.com/office/drawing/2014/main" id="{6188C862-585D-A649-E097-00D66F6CDD31}"/>
                </a:ext>
              </a:extLst>
            </p:cNvPr>
            <p:cNvSpPr/>
            <p:nvPr/>
          </p:nvSpPr>
          <p:spPr>
            <a:xfrm>
              <a:off x="3434704" y="3411826"/>
              <a:ext cx="367403" cy="367371"/>
            </a:xfrm>
            <a:custGeom>
              <a:avLst/>
              <a:gdLst/>
              <a:ahLst/>
              <a:cxnLst/>
              <a:rect l="l" t="t" r="r" b="b"/>
              <a:pathLst>
                <a:path w="11434" h="11433" extrusionOk="0">
                  <a:moveTo>
                    <a:pt x="1" y="0"/>
                  </a:moveTo>
                  <a:lnTo>
                    <a:pt x="1996" y="11433"/>
                  </a:lnTo>
                  <a:lnTo>
                    <a:pt x="9438" y="11433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87;p43">
              <a:extLst>
                <a:ext uri="{FF2B5EF4-FFF2-40B4-BE49-F238E27FC236}">
                  <a16:creationId xmlns:a16="http://schemas.microsoft.com/office/drawing/2014/main" id="{8DE28186-50E7-6391-D9A6-BECBB6930637}"/>
                </a:ext>
              </a:extLst>
            </p:cNvPr>
            <p:cNvSpPr/>
            <p:nvPr/>
          </p:nvSpPr>
          <p:spPr>
            <a:xfrm>
              <a:off x="3388915" y="3308038"/>
              <a:ext cx="457952" cy="103820"/>
            </a:xfrm>
            <a:custGeom>
              <a:avLst/>
              <a:gdLst/>
              <a:ahLst/>
              <a:cxnLst/>
              <a:rect l="l" t="t" r="r" b="b"/>
              <a:pathLst>
                <a:path w="14252" h="3231" extrusionOk="0">
                  <a:moveTo>
                    <a:pt x="1" y="0"/>
                  </a:moveTo>
                  <a:lnTo>
                    <a:pt x="1" y="3230"/>
                  </a:lnTo>
                  <a:lnTo>
                    <a:pt x="14252" y="3230"/>
                  </a:lnTo>
                  <a:lnTo>
                    <a:pt x="14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88;p43">
              <a:extLst>
                <a:ext uri="{FF2B5EF4-FFF2-40B4-BE49-F238E27FC236}">
                  <a16:creationId xmlns:a16="http://schemas.microsoft.com/office/drawing/2014/main" id="{210762F6-999B-C866-06B2-5AC813EC7B08}"/>
                </a:ext>
              </a:extLst>
            </p:cNvPr>
            <p:cNvSpPr/>
            <p:nvPr/>
          </p:nvSpPr>
          <p:spPr>
            <a:xfrm>
              <a:off x="3434704" y="3411826"/>
              <a:ext cx="367403" cy="48874"/>
            </a:xfrm>
            <a:custGeom>
              <a:avLst/>
              <a:gdLst/>
              <a:ahLst/>
              <a:cxnLst/>
              <a:rect l="l" t="t" r="r" b="b"/>
              <a:pathLst>
                <a:path w="11434" h="1521" extrusionOk="0">
                  <a:moveTo>
                    <a:pt x="1" y="0"/>
                  </a:moveTo>
                  <a:lnTo>
                    <a:pt x="254" y="1521"/>
                  </a:lnTo>
                  <a:lnTo>
                    <a:pt x="11180" y="152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89;p43">
              <a:extLst>
                <a:ext uri="{FF2B5EF4-FFF2-40B4-BE49-F238E27FC236}">
                  <a16:creationId xmlns:a16="http://schemas.microsoft.com/office/drawing/2014/main" id="{D860B62A-E89E-C581-04A6-FC2E8ADC36D1}"/>
                </a:ext>
              </a:extLst>
            </p:cNvPr>
            <p:cNvSpPr/>
            <p:nvPr/>
          </p:nvSpPr>
          <p:spPr>
            <a:xfrm>
              <a:off x="3373652" y="3797480"/>
              <a:ext cx="2375138" cy="176086"/>
            </a:xfrm>
            <a:custGeom>
              <a:avLst/>
              <a:gdLst/>
              <a:ahLst/>
              <a:cxnLst/>
              <a:rect l="l" t="t" r="r" b="b"/>
              <a:pathLst>
                <a:path w="73917" h="5480" extrusionOk="0">
                  <a:moveTo>
                    <a:pt x="36958" y="1"/>
                  </a:moveTo>
                  <a:cubicBezTo>
                    <a:pt x="16532" y="1"/>
                    <a:pt x="1" y="1236"/>
                    <a:pt x="1" y="2756"/>
                  </a:cubicBezTo>
                  <a:cubicBezTo>
                    <a:pt x="1" y="4245"/>
                    <a:pt x="16532" y="5480"/>
                    <a:pt x="36958" y="5480"/>
                  </a:cubicBezTo>
                  <a:cubicBezTo>
                    <a:pt x="57353" y="5480"/>
                    <a:pt x="73916" y="4245"/>
                    <a:pt x="73916" y="2756"/>
                  </a:cubicBezTo>
                  <a:cubicBezTo>
                    <a:pt x="73916" y="1236"/>
                    <a:pt x="57353" y="1"/>
                    <a:pt x="36958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90;p43">
              <a:extLst>
                <a:ext uri="{FF2B5EF4-FFF2-40B4-BE49-F238E27FC236}">
                  <a16:creationId xmlns:a16="http://schemas.microsoft.com/office/drawing/2014/main" id="{6A951368-4B08-1B78-E841-BC4B09682FBD}"/>
                </a:ext>
              </a:extLst>
            </p:cNvPr>
            <p:cNvSpPr/>
            <p:nvPr/>
          </p:nvSpPr>
          <p:spPr>
            <a:xfrm>
              <a:off x="4179600" y="1779334"/>
              <a:ext cx="960665" cy="1027533"/>
            </a:xfrm>
            <a:custGeom>
              <a:avLst/>
              <a:gdLst/>
              <a:ahLst/>
              <a:cxnLst/>
              <a:rect l="l" t="t" r="r" b="b"/>
              <a:pathLst>
                <a:path w="29897" h="31978" extrusionOk="0">
                  <a:moveTo>
                    <a:pt x="13297" y="0"/>
                  </a:moveTo>
                  <a:cubicBezTo>
                    <a:pt x="12541" y="0"/>
                    <a:pt x="11808" y="149"/>
                    <a:pt x="11116" y="547"/>
                  </a:cubicBezTo>
                  <a:cubicBezTo>
                    <a:pt x="10515" y="895"/>
                    <a:pt x="9976" y="1307"/>
                    <a:pt x="9375" y="1687"/>
                  </a:cubicBezTo>
                  <a:cubicBezTo>
                    <a:pt x="8076" y="2447"/>
                    <a:pt x="6651" y="2827"/>
                    <a:pt x="5416" y="3777"/>
                  </a:cubicBezTo>
                  <a:cubicBezTo>
                    <a:pt x="3389" y="5392"/>
                    <a:pt x="1267" y="8432"/>
                    <a:pt x="2502" y="11124"/>
                  </a:cubicBezTo>
                  <a:cubicBezTo>
                    <a:pt x="2882" y="11948"/>
                    <a:pt x="3611" y="12739"/>
                    <a:pt x="3452" y="13626"/>
                  </a:cubicBezTo>
                  <a:cubicBezTo>
                    <a:pt x="3421" y="13975"/>
                    <a:pt x="3231" y="14291"/>
                    <a:pt x="3041" y="14608"/>
                  </a:cubicBezTo>
                  <a:cubicBezTo>
                    <a:pt x="2217" y="15906"/>
                    <a:pt x="1046" y="17078"/>
                    <a:pt x="982" y="18662"/>
                  </a:cubicBezTo>
                  <a:cubicBezTo>
                    <a:pt x="951" y="18947"/>
                    <a:pt x="982" y="19263"/>
                    <a:pt x="1077" y="19517"/>
                  </a:cubicBezTo>
                  <a:cubicBezTo>
                    <a:pt x="1172" y="19833"/>
                    <a:pt x="1362" y="20055"/>
                    <a:pt x="1521" y="20340"/>
                  </a:cubicBezTo>
                  <a:cubicBezTo>
                    <a:pt x="2217" y="21543"/>
                    <a:pt x="1647" y="22367"/>
                    <a:pt x="1014" y="23475"/>
                  </a:cubicBezTo>
                  <a:cubicBezTo>
                    <a:pt x="159" y="24964"/>
                    <a:pt x="1" y="26895"/>
                    <a:pt x="761" y="28447"/>
                  </a:cubicBezTo>
                  <a:cubicBezTo>
                    <a:pt x="1452" y="29859"/>
                    <a:pt x="2983" y="30852"/>
                    <a:pt x="4542" y="30852"/>
                  </a:cubicBezTo>
                  <a:cubicBezTo>
                    <a:pt x="4696" y="30852"/>
                    <a:pt x="4850" y="30842"/>
                    <a:pt x="5004" y="30822"/>
                  </a:cubicBezTo>
                  <a:cubicBezTo>
                    <a:pt x="6303" y="30632"/>
                    <a:pt x="7253" y="29651"/>
                    <a:pt x="8456" y="29366"/>
                  </a:cubicBezTo>
                  <a:cubicBezTo>
                    <a:pt x="9783" y="29026"/>
                    <a:pt x="11110" y="28446"/>
                    <a:pt x="12525" y="28446"/>
                  </a:cubicBezTo>
                  <a:cubicBezTo>
                    <a:pt x="12562" y="28446"/>
                    <a:pt x="12599" y="28446"/>
                    <a:pt x="12637" y="28447"/>
                  </a:cubicBezTo>
                  <a:cubicBezTo>
                    <a:pt x="14948" y="28511"/>
                    <a:pt x="16627" y="29461"/>
                    <a:pt x="18464" y="30791"/>
                  </a:cubicBezTo>
                  <a:cubicBezTo>
                    <a:pt x="19573" y="31569"/>
                    <a:pt x="20994" y="31977"/>
                    <a:pt x="22402" y="31977"/>
                  </a:cubicBezTo>
                  <a:cubicBezTo>
                    <a:pt x="23285" y="31977"/>
                    <a:pt x="24163" y="31817"/>
                    <a:pt x="24956" y="31487"/>
                  </a:cubicBezTo>
                  <a:cubicBezTo>
                    <a:pt x="24956" y="31487"/>
                    <a:pt x="24956" y="31487"/>
                    <a:pt x="24956" y="31456"/>
                  </a:cubicBezTo>
                  <a:cubicBezTo>
                    <a:pt x="25969" y="31044"/>
                    <a:pt x="26856" y="30442"/>
                    <a:pt x="27743" y="29809"/>
                  </a:cubicBezTo>
                  <a:cubicBezTo>
                    <a:pt x="28313" y="29397"/>
                    <a:pt x="28914" y="28954"/>
                    <a:pt x="29263" y="28321"/>
                  </a:cubicBezTo>
                  <a:cubicBezTo>
                    <a:pt x="29548" y="27877"/>
                    <a:pt x="29643" y="27339"/>
                    <a:pt x="29706" y="26832"/>
                  </a:cubicBezTo>
                  <a:cubicBezTo>
                    <a:pt x="29896" y="24679"/>
                    <a:pt x="29136" y="22462"/>
                    <a:pt x="27648" y="20910"/>
                  </a:cubicBezTo>
                  <a:cubicBezTo>
                    <a:pt x="27363" y="20625"/>
                    <a:pt x="27046" y="20340"/>
                    <a:pt x="26856" y="19992"/>
                  </a:cubicBezTo>
                  <a:cubicBezTo>
                    <a:pt x="25938" y="18440"/>
                    <a:pt x="27426" y="16191"/>
                    <a:pt x="26413" y="14671"/>
                  </a:cubicBezTo>
                  <a:cubicBezTo>
                    <a:pt x="25906" y="13943"/>
                    <a:pt x="25019" y="13658"/>
                    <a:pt x="24322" y="13151"/>
                  </a:cubicBezTo>
                  <a:cubicBezTo>
                    <a:pt x="22011" y="11504"/>
                    <a:pt x="22866" y="8781"/>
                    <a:pt x="22327" y="6437"/>
                  </a:cubicBezTo>
                  <a:cubicBezTo>
                    <a:pt x="21567" y="2954"/>
                    <a:pt x="17799" y="547"/>
                    <a:pt x="14473" y="104"/>
                  </a:cubicBezTo>
                  <a:cubicBezTo>
                    <a:pt x="14077" y="39"/>
                    <a:pt x="13684" y="0"/>
                    <a:pt x="132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91;p43">
              <a:extLst>
                <a:ext uri="{FF2B5EF4-FFF2-40B4-BE49-F238E27FC236}">
                  <a16:creationId xmlns:a16="http://schemas.microsoft.com/office/drawing/2014/main" id="{CD74270B-9B48-D69F-6AB2-0F4B537E7006}"/>
                </a:ext>
              </a:extLst>
            </p:cNvPr>
            <p:cNvSpPr/>
            <p:nvPr/>
          </p:nvSpPr>
          <p:spPr>
            <a:xfrm>
              <a:off x="4181624" y="1760858"/>
              <a:ext cx="899614" cy="820632"/>
            </a:xfrm>
            <a:custGeom>
              <a:avLst/>
              <a:gdLst/>
              <a:ahLst/>
              <a:cxnLst/>
              <a:rect l="l" t="t" r="r" b="b"/>
              <a:pathLst>
                <a:path w="27997" h="25539" extrusionOk="0">
                  <a:moveTo>
                    <a:pt x="14013" y="1"/>
                  </a:moveTo>
                  <a:cubicBezTo>
                    <a:pt x="12667" y="1"/>
                    <a:pt x="11445" y="309"/>
                    <a:pt x="10452" y="900"/>
                  </a:cubicBezTo>
                  <a:cubicBezTo>
                    <a:pt x="10040" y="1154"/>
                    <a:pt x="9723" y="1502"/>
                    <a:pt x="9438" y="1819"/>
                  </a:cubicBezTo>
                  <a:cubicBezTo>
                    <a:pt x="9343" y="1914"/>
                    <a:pt x="9217" y="2040"/>
                    <a:pt x="9122" y="2167"/>
                  </a:cubicBezTo>
                  <a:cubicBezTo>
                    <a:pt x="8710" y="2579"/>
                    <a:pt x="8203" y="2895"/>
                    <a:pt x="7601" y="3275"/>
                  </a:cubicBezTo>
                  <a:cubicBezTo>
                    <a:pt x="6746" y="3814"/>
                    <a:pt x="5796" y="4289"/>
                    <a:pt x="4878" y="4732"/>
                  </a:cubicBezTo>
                  <a:cubicBezTo>
                    <a:pt x="4688" y="4827"/>
                    <a:pt x="4466" y="4922"/>
                    <a:pt x="4276" y="5049"/>
                  </a:cubicBezTo>
                  <a:cubicBezTo>
                    <a:pt x="3484" y="5429"/>
                    <a:pt x="2756" y="5809"/>
                    <a:pt x="2218" y="6411"/>
                  </a:cubicBezTo>
                  <a:cubicBezTo>
                    <a:pt x="1616" y="7139"/>
                    <a:pt x="1268" y="8152"/>
                    <a:pt x="1299" y="9229"/>
                  </a:cubicBezTo>
                  <a:cubicBezTo>
                    <a:pt x="1331" y="10116"/>
                    <a:pt x="1584" y="11066"/>
                    <a:pt x="2091" y="12079"/>
                  </a:cubicBezTo>
                  <a:cubicBezTo>
                    <a:pt x="2186" y="12238"/>
                    <a:pt x="2281" y="12396"/>
                    <a:pt x="2376" y="12554"/>
                  </a:cubicBezTo>
                  <a:cubicBezTo>
                    <a:pt x="2598" y="12998"/>
                    <a:pt x="2851" y="13441"/>
                    <a:pt x="2978" y="13884"/>
                  </a:cubicBezTo>
                  <a:cubicBezTo>
                    <a:pt x="3358" y="15120"/>
                    <a:pt x="2376" y="16133"/>
                    <a:pt x="1933" y="16513"/>
                  </a:cubicBezTo>
                  <a:cubicBezTo>
                    <a:pt x="1838" y="16608"/>
                    <a:pt x="1743" y="16703"/>
                    <a:pt x="1616" y="16798"/>
                  </a:cubicBezTo>
                  <a:cubicBezTo>
                    <a:pt x="1109" y="17210"/>
                    <a:pt x="571" y="17653"/>
                    <a:pt x="286" y="18286"/>
                  </a:cubicBezTo>
                  <a:cubicBezTo>
                    <a:pt x="1" y="18920"/>
                    <a:pt x="33" y="19712"/>
                    <a:pt x="349" y="20313"/>
                  </a:cubicBezTo>
                  <a:cubicBezTo>
                    <a:pt x="508" y="20598"/>
                    <a:pt x="698" y="20820"/>
                    <a:pt x="888" y="21042"/>
                  </a:cubicBezTo>
                  <a:cubicBezTo>
                    <a:pt x="1109" y="21295"/>
                    <a:pt x="1299" y="21548"/>
                    <a:pt x="1458" y="21802"/>
                  </a:cubicBezTo>
                  <a:cubicBezTo>
                    <a:pt x="1679" y="22308"/>
                    <a:pt x="1679" y="22910"/>
                    <a:pt x="1458" y="23417"/>
                  </a:cubicBezTo>
                  <a:cubicBezTo>
                    <a:pt x="1363" y="23607"/>
                    <a:pt x="1236" y="23797"/>
                    <a:pt x="1109" y="23987"/>
                  </a:cubicBezTo>
                  <a:cubicBezTo>
                    <a:pt x="793" y="24494"/>
                    <a:pt x="476" y="24969"/>
                    <a:pt x="666" y="25539"/>
                  </a:cubicBezTo>
                  <a:lnTo>
                    <a:pt x="919" y="25444"/>
                  </a:lnTo>
                  <a:cubicBezTo>
                    <a:pt x="793" y="25000"/>
                    <a:pt x="1078" y="24589"/>
                    <a:pt x="1363" y="24145"/>
                  </a:cubicBezTo>
                  <a:cubicBezTo>
                    <a:pt x="1489" y="23955"/>
                    <a:pt x="1616" y="23734"/>
                    <a:pt x="1711" y="23512"/>
                  </a:cubicBezTo>
                  <a:cubicBezTo>
                    <a:pt x="1996" y="22942"/>
                    <a:pt x="1996" y="22245"/>
                    <a:pt x="1711" y="21675"/>
                  </a:cubicBezTo>
                  <a:cubicBezTo>
                    <a:pt x="1553" y="21390"/>
                    <a:pt x="1331" y="21137"/>
                    <a:pt x="1141" y="20883"/>
                  </a:cubicBezTo>
                  <a:cubicBezTo>
                    <a:pt x="951" y="20662"/>
                    <a:pt x="761" y="20440"/>
                    <a:pt x="634" y="20187"/>
                  </a:cubicBezTo>
                  <a:cubicBezTo>
                    <a:pt x="318" y="19648"/>
                    <a:pt x="318" y="18952"/>
                    <a:pt x="571" y="18413"/>
                  </a:cubicBezTo>
                  <a:cubicBezTo>
                    <a:pt x="824" y="17843"/>
                    <a:pt x="1331" y="17400"/>
                    <a:pt x="1806" y="17020"/>
                  </a:cubicBezTo>
                  <a:cubicBezTo>
                    <a:pt x="1933" y="16925"/>
                    <a:pt x="2028" y="16830"/>
                    <a:pt x="2154" y="16735"/>
                  </a:cubicBezTo>
                  <a:cubicBezTo>
                    <a:pt x="3168" y="15848"/>
                    <a:pt x="3580" y="14771"/>
                    <a:pt x="3263" y="13821"/>
                  </a:cubicBezTo>
                  <a:cubicBezTo>
                    <a:pt x="3136" y="13314"/>
                    <a:pt x="2883" y="12871"/>
                    <a:pt x="2629" y="12428"/>
                  </a:cubicBezTo>
                  <a:cubicBezTo>
                    <a:pt x="2534" y="12269"/>
                    <a:pt x="2439" y="12111"/>
                    <a:pt x="2376" y="11953"/>
                  </a:cubicBezTo>
                  <a:cubicBezTo>
                    <a:pt x="1869" y="10971"/>
                    <a:pt x="1616" y="10084"/>
                    <a:pt x="1584" y="9229"/>
                  </a:cubicBezTo>
                  <a:cubicBezTo>
                    <a:pt x="1553" y="8216"/>
                    <a:pt x="1869" y="7266"/>
                    <a:pt x="2439" y="6601"/>
                  </a:cubicBezTo>
                  <a:cubicBezTo>
                    <a:pt x="2946" y="6031"/>
                    <a:pt x="3643" y="5651"/>
                    <a:pt x="4403" y="5271"/>
                  </a:cubicBezTo>
                  <a:cubicBezTo>
                    <a:pt x="4593" y="5176"/>
                    <a:pt x="4815" y="5081"/>
                    <a:pt x="5005" y="4986"/>
                  </a:cubicBezTo>
                  <a:cubicBezTo>
                    <a:pt x="5923" y="4542"/>
                    <a:pt x="6873" y="4067"/>
                    <a:pt x="7760" y="3529"/>
                  </a:cubicBezTo>
                  <a:cubicBezTo>
                    <a:pt x="8362" y="3149"/>
                    <a:pt x="8900" y="2800"/>
                    <a:pt x="9312" y="2357"/>
                  </a:cubicBezTo>
                  <a:cubicBezTo>
                    <a:pt x="9438" y="2230"/>
                    <a:pt x="9533" y="2135"/>
                    <a:pt x="9660" y="2009"/>
                  </a:cubicBezTo>
                  <a:cubicBezTo>
                    <a:pt x="9945" y="1692"/>
                    <a:pt x="10230" y="1375"/>
                    <a:pt x="10610" y="1154"/>
                  </a:cubicBezTo>
                  <a:cubicBezTo>
                    <a:pt x="11589" y="557"/>
                    <a:pt x="12768" y="297"/>
                    <a:pt x="13979" y="297"/>
                  </a:cubicBezTo>
                  <a:cubicBezTo>
                    <a:pt x="16176" y="297"/>
                    <a:pt x="18480" y="1155"/>
                    <a:pt x="19889" y="2420"/>
                  </a:cubicBezTo>
                  <a:cubicBezTo>
                    <a:pt x="20016" y="2515"/>
                    <a:pt x="20142" y="2642"/>
                    <a:pt x="20269" y="2800"/>
                  </a:cubicBezTo>
                  <a:cubicBezTo>
                    <a:pt x="21283" y="3845"/>
                    <a:pt x="21916" y="5081"/>
                    <a:pt x="22043" y="6221"/>
                  </a:cubicBezTo>
                  <a:cubicBezTo>
                    <a:pt x="22169" y="7392"/>
                    <a:pt x="22169" y="8564"/>
                    <a:pt x="22169" y="9578"/>
                  </a:cubicBezTo>
                  <a:cubicBezTo>
                    <a:pt x="22169" y="9768"/>
                    <a:pt x="22169" y="9989"/>
                    <a:pt x="22169" y="10179"/>
                  </a:cubicBezTo>
                  <a:cubicBezTo>
                    <a:pt x="22138" y="10813"/>
                    <a:pt x="22138" y="11383"/>
                    <a:pt x="22391" y="12048"/>
                  </a:cubicBezTo>
                  <a:cubicBezTo>
                    <a:pt x="22613" y="12713"/>
                    <a:pt x="23024" y="13631"/>
                    <a:pt x="23943" y="14075"/>
                  </a:cubicBezTo>
                  <a:cubicBezTo>
                    <a:pt x="24228" y="14201"/>
                    <a:pt x="24576" y="14265"/>
                    <a:pt x="24893" y="14360"/>
                  </a:cubicBezTo>
                  <a:cubicBezTo>
                    <a:pt x="25114" y="14391"/>
                    <a:pt x="25368" y="14455"/>
                    <a:pt x="25590" y="14518"/>
                  </a:cubicBezTo>
                  <a:cubicBezTo>
                    <a:pt x="26571" y="14866"/>
                    <a:pt x="27300" y="15880"/>
                    <a:pt x="27363" y="16925"/>
                  </a:cubicBezTo>
                  <a:cubicBezTo>
                    <a:pt x="27363" y="17526"/>
                    <a:pt x="27205" y="18065"/>
                    <a:pt x="27015" y="18666"/>
                  </a:cubicBezTo>
                  <a:cubicBezTo>
                    <a:pt x="26951" y="18952"/>
                    <a:pt x="26856" y="19205"/>
                    <a:pt x="26793" y="19490"/>
                  </a:cubicBezTo>
                  <a:cubicBezTo>
                    <a:pt x="26540" y="20725"/>
                    <a:pt x="26635" y="22372"/>
                    <a:pt x="27806" y="23385"/>
                  </a:cubicBezTo>
                  <a:lnTo>
                    <a:pt x="27996" y="23163"/>
                  </a:lnTo>
                  <a:cubicBezTo>
                    <a:pt x="26920" y="22245"/>
                    <a:pt x="26825" y="20693"/>
                    <a:pt x="27078" y="19553"/>
                  </a:cubicBezTo>
                  <a:cubicBezTo>
                    <a:pt x="27141" y="19268"/>
                    <a:pt x="27205" y="19015"/>
                    <a:pt x="27300" y="18762"/>
                  </a:cubicBezTo>
                  <a:cubicBezTo>
                    <a:pt x="27490" y="18160"/>
                    <a:pt x="27648" y="17558"/>
                    <a:pt x="27616" y="16925"/>
                  </a:cubicBezTo>
                  <a:cubicBezTo>
                    <a:pt x="27585" y="15753"/>
                    <a:pt x="26793" y="14645"/>
                    <a:pt x="25685" y="14265"/>
                  </a:cubicBezTo>
                  <a:cubicBezTo>
                    <a:pt x="25431" y="14170"/>
                    <a:pt x="25178" y="14138"/>
                    <a:pt x="24956" y="14075"/>
                  </a:cubicBezTo>
                  <a:cubicBezTo>
                    <a:pt x="24639" y="14011"/>
                    <a:pt x="24323" y="13948"/>
                    <a:pt x="24038" y="13821"/>
                  </a:cubicBezTo>
                  <a:cubicBezTo>
                    <a:pt x="23436" y="13504"/>
                    <a:pt x="22993" y="12934"/>
                    <a:pt x="22644" y="11953"/>
                  </a:cubicBezTo>
                  <a:cubicBezTo>
                    <a:pt x="22423" y="11351"/>
                    <a:pt x="22423" y="10813"/>
                    <a:pt x="22454" y="10179"/>
                  </a:cubicBezTo>
                  <a:cubicBezTo>
                    <a:pt x="22454" y="9989"/>
                    <a:pt x="22454" y="9768"/>
                    <a:pt x="22454" y="9578"/>
                  </a:cubicBezTo>
                  <a:cubicBezTo>
                    <a:pt x="22454" y="8564"/>
                    <a:pt x="22423" y="7392"/>
                    <a:pt x="22296" y="6189"/>
                  </a:cubicBezTo>
                  <a:cubicBezTo>
                    <a:pt x="22201" y="4986"/>
                    <a:pt x="21504" y="3687"/>
                    <a:pt x="20491" y="2579"/>
                  </a:cubicBezTo>
                  <a:cubicBezTo>
                    <a:pt x="20332" y="2452"/>
                    <a:pt x="20206" y="2325"/>
                    <a:pt x="20079" y="2199"/>
                  </a:cubicBezTo>
                  <a:cubicBezTo>
                    <a:pt x="18907" y="1154"/>
                    <a:pt x="17229" y="394"/>
                    <a:pt x="15424" y="109"/>
                  </a:cubicBezTo>
                  <a:cubicBezTo>
                    <a:pt x="14942" y="36"/>
                    <a:pt x="14470" y="1"/>
                    <a:pt x="14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92;p43">
              <a:extLst>
                <a:ext uri="{FF2B5EF4-FFF2-40B4-BE49-F238E27FC236}">
                  <a16:creationId xmlns:a16="http://schemas.microsoft.com/office/drawing/2014/main" id="{BE7B1E97-C634-E9FE-A022-8FDE803AFC9C}"/>
                </a:ext>
              </a:extLst>
            </p:cNvPr>
            <p:cNvSpPr/>
            <p:nvPr/>
          </p:nvSpPr>
          <p:spPr>
            <a:xfrm>
              <a:off x="3667761" y="3324490"/>
              <a:ext cx="1824580" cy="505862"/>
            </a:xfrm>
            <a:custGeom>
              <a:avLst/>
              <a:gdLst/>
              <a:ahLst/>
              <a:cxnLst/>
              <a:rect l="l" t="t" r="r" b="b"/>
              <a:pathLst>
                <a:path w="56783" h="15743" extrusionOk="0">
                  <a:moveTo>
                    <a:pt x="49793" y="1"/>
                  </a:moveTo>
                  <a:cubicBezTo>
                    <a:pt x="46715" y="1"/>
                    <a:pt x="43498" y="797"/>
                    <a:pt x="40568" y="1515"/>
                  </a:cubicBezTo>
                  <a:cubicBezTo>
                    <a:pt x="36445" y="2515"/>
                    <a:pt x="32475" y="3638"/>
                    <a:pt x="28174" y="3638"/>
                  </a:cubicBezTo>
                  <a:cubicBezTo>
                    <a:pt x="28114" y="3638"/>
                    <a:pt x="28055" y="3637"/>
                    <a:pt x="27995" y="3637"/>
                  </a:cubicBezTo>
                  <a:cubicBezTo>
                    <a:pt x="20205" y="3574"/>
                    <a:pt x="12731" y="977"/>
                    <a:pt x="4972" y="375"/>
                  </a:cubicBezTo>
                  <a:cubicBezTo>
                    <a:pt x="4608" y="350"/>
                    <a:pt x="4232" y="329"/>
                    <a:pt x="3858" y="329"/>
                  </a:cubicBezTo>
                  <a:cubicBezTo>
                    <a:pt x="2834" y="329"/>
                    <a:pt x="1819" y="485"/>
                    <a:pt x="1077" y="1135"/>
                  </a:cubicBezTo>
                  <a:cubicBezTo>
                    <a:pt x="222" y="1895"/>
                    <a:pt x="0" y="3098"/>
                    <a:pt x="127" y="4207"/>
                  </a:cubicBezTo>
                  <a:cubicBezTo>
                    <a:pt x="475" y="6994"/>
                    <a:pt x="2597" y="8451"/>
                    <a:pt x="4909" y="9622"/>
                  </a:cubicBezTo>
                  <a:cubicBezTo>
                    <a:pt x="7886" y="11142"/>
                    <a:pt x="11021" y="12251"/>
                    <a:pt x="14188" y="13201"/>
                  </a:cubicBezTo>
                  <a:cubicBezTo>
                    <a:pt x="17260" y="14119"/>
                    <a:pt x="20458" y="15133"/>
                    <a:pt x="23657" y="15449"/>
                  </a:cubicBezTo>
                  <a:cubicBezTo>
                    <a:pt x="25524" y="15626"/>
                    <a:pt x="27405" y="15742"/>
                    <a:pt x="29284" y="15742"/>
                  </a:cubicBezTo>
                  <a:cubicBezTo>
                    <a:pt x="32123" y="15742"/>
                    <a:pt x="34955" y="15477"/>
                    <a:pt x="37718" y="14753"/>
                  </a:cubicBezTo>
                  <a:cubicBezTo>
                    <a:pt x="42848" y="13423"/>
                    <a:pt x="48010" y="11364"/>
                    <a:pt x="52349" y="8356"/>
                  </a:cubicBezTo>
                  <a:cubicBezTo>
                    <a:pt x="53141" y="7785"/>
                    <a:pt x="53932" y="7120"/>
                    <a:pt x="54534" y="6360"/>
                  </a:cubicBezTo>
                  <a:cubicBezTo>
                    <a:pt x="56783" y="3542"/>
                    <a:pt x="53774" y="153"/>
                    <a:pt x="50734" y="27"/>
                  </a:cubicBezTo>
                  <a:cubicBezTo>
                    <a:pt x="50422" y="9"/>
                    <a:pt x="50108" y="1"/>
                    <a:pt x="497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93;p43">
              <a:extLst>
                <a:ext uri="{FF2B5EF4-FFF2-40B4-BE49-F238E27FC236}">
                  <a16:creationId xmlns:a16="http://schemas.microsoft.com/office/drawing/2014/main" id="{51BE28F0-0C3B-4119-5D13-50A1E3A3DDDE}"/>
                </a:ext>
              </a:extLst>
            </p:cNvPr>
            <p:cNvSpPr/>
            <p:nvPr/>
          </p:nvSpPr>
          <p:spPr>
            <a:xfrm>
              <a:off x="3959813" y="2994907"/>
              <a:ext cx="377557" cy="568392"/>
            </a:xfrm>
            <a:custGeom>
              <a:avLst/>
              <a:gdLst/>
              <a:ahLst/>
              <a:cxnLst/>
              <a:rect l="l" t="t" r="r" b="b"/>
              <a:pathLst>
                <a:path w="11750" h="17689" extrusionOk="0">
                  <a:moveTo>
                    <a:pt x="3246" y="0"/>
                  </a:moveTo>
                  <a:cubicBezTo>
                    <a:pt x="2774" y="0"/>
                    <a:pt x="2315" y="41"/>
                    <a:pt x="1932" y="86"/>
                  </a:cubicBezTo>
                  <a:cubicBezTo>
                    <a:pt x="1425" y="150"/>
                    <a:pt x="918" y="340"/>
                    <a:pt x="602" y="751"/>
                  </a:cubicBezTo>
                  <a:cubicBezTo>
                    <a:pt x="95" y="1416"/>
                    <a:pt x="158" y="2936"/>
                    <a:pt x="127" y="3728"/>
                  </a:cubicBezTo>
                  <a:cubicBezTo>
                    <a:pt x="0" y="8668"/>
                    <a:pt x="3895" y="12722"/>
                    <a:pt x="7062" y="16047"/>
                  </a:cubicBezTo>
                  <a:cubicBezTo>
                    <a:pt x="7664" y="16681"/>
                    <a:pt x="8329" y="17346"/>
                    <a:pt x="9184" y="17599"/>
                  </a:cubicBezTo>
                  <a:cubicBezTo>
                    <a:pt x="9387" y="17659"/>
                    <a:pt x="9602" y="17689"/>
                    <a:pt x="9817" y="17689"/>
                  </a:cubicBezTo>
                  <a:cubicBezTo>
                    <a:pt x="10509" y="17689"/>
                    <a:pt x="11198" y="17380"/>
                    <a:pt x="11464" y="16776"/>
                  </a:cubicBezTo>
                  <a:cubicBezTo>
                    <a:pt x="11749" y="16174"/>
                    <a:pt x="11591" y="15509"/>
                    <a:pt x="11369" y="14876"/>
                  </a:cubicBezTo>
                  <a:cubicBezTo>
                    <a:pt x="10989" y="13831"/>
                    <a:pt x="10451" y="12880"/>
                    <a:pt x="9817" y="11962"/>
                  </a:cubicBezTo>
                  <a:cubicBezTo>
                    <a:pt x="9374" y="11329"/>
                    <a:pt x="9089" y="10727"/>
                    <a:pt x="8804" y="10094"/>
                  </a:cubicBezTo>
                  <a:cubicBezTo>
                    <a:pt x="8709" y="9872"/>
                    <a:pt x="8646" y="9682"/>
                    <a:pt x="8551" y="9492"/>
                  </a:cubicBezTo>
                  <a:cubicBezTo>
                    <a:pt x="7601" y="7370"/>
                    <a:pt x="6904" y="5153"/>
                    <a:pt x="6492" y="2873"/>
                  </a:cubicBezTo>
                  <a:cubicBezTo>
                    <a:pt x="6334" y="2050"/>
                    <a:pt x="6176" y="1163"/>
                    <a:pt x="5574" y="625"/>
                  </a:cubicBezTo>
                  <a:cubicBezTo>
                    <a:pt x="5002" y="135"/>
                    <a:pt x="4102" y="0"/>
                    <a:pt x="3246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94;p43">
              <a:extLst>
                <a:ext uri="{FF2B5EF4-FFF2-40B4-BE49-F238E27FC236}">
                  <a16:creationId xmlns:a16="http://schemas.microsoft.com/office/drawing/2014/main" id="{C46FBE6D-3875-125B-A85A-DFB6D8B3EF48}"/>
                </a:ext>
              </a:extLst>
            </p:cNvPr>
            <p:cNvSpPr/>
            <p:nvPr/>
          </p:nvSpPr>
          <p:spPr>
            <a:xfrm>
              <a:off x="4325128" y="2164892"/>
              <a:ext cx="520032" cy="459720"/>
            </a:xfrm>
            <a:custGeom>
              <a:avLst/>
              <a:gdLst/>
              <a:ahLst/>
              <a:cxnLst/>
              <a:rect l="l" t="t" r="r" b="b"/>
              <a:pathLst>
                <a:path w="16184" h="14307" extrusionOk="0">
                  <a:moveTo>
                    <a:pt x="6737" y="1"/>
                  </a:moveTo>
                  <a:cubicBezTo>
                    <a:pt x="5780" y="1"/>
                    <a:pt x="4803" y="215"/>
                    <a:pt x="4022" y="772"/>
                  </a:cubicBezTo>
                  <a:cubicBezTo>
                    <a:pt x="3357" y="1247"/>
                    <a:pt x="2597" y="2102"/>
                    <a:pt x="2280" y="2831"/>
                  </a:cubicBezTo>
                  <a:cubicBezTo>
                    <a:pt x="1869" y="3812"/>
                    <a:pt x="2249" y="4952"/>
                    <a:pt x="1805" y="5934"/>
                  </a:cubicBezTo>
                  <a:cubicBezTo>
                    <a:pt x="1552" y="6441"/>
                    <a:pt x="1140" y="6853"/>
                    <a:pt x="855" y="7359"/>
                  </a:cubicBezTo>
                  <a:cubicBezTo>
                    <a:pt x="602" y="7803"/>
                    <a:pt x="444" y="8341"/>
                    <a:pt x="317" y="8848"/>
                  </a:cubicBezTo>
                  <a:cubicBezTo>
                    <a:pt x="95" y="9766"/>
                    <a:pt x="0" y="10748"/>
                    <a:pt x="380" y="11571"/>
                  </a:cubicBezTo>
                  <a:cubicBezTo>
                    <a:pt x="665" y="12173"/>
                    <a:pt x="1204" y="12648"/>
                    <a:pt x="1774" y="12996"/>
                  </a:cubicBezTo>
                  <a:cubicBezTo>
                    <a:pt x="2945" y="13725"/>
                    <a:pt x="4307" y="14136"/>
                    <a:pt x="5701" y="14168"/>
                  </a:cubicBezTo>
                  <a:cubicBezTo>
                    <a:pt x="5783" y="14172"/>
                    <a:pt x="5864" y="14173"/>
                    <a:pt x="5945" y="14173"/>
                  </a:cubicBezTo>
                  <a:cubicBezTo>
                    <a:pt x="6309" y="14173"/>
                    <a:pt x="6658" y="14142"/>
                    <a:pt x="7007" y="14142"/>
                  </a:cubicBezTo>
                  <a:cubicBezTo>
                    <a:pt x="7236" y="14142"/>
                    <a:pt x="7464" y="14156"/>
                    <a:pt x="7696" y="14200"/>
                  </a:cubicBezTo>
                  <a:cubicBezTo>
                    <a:pt x="8290" y="14271"/>
                    <a:pt x="8883" y="14307"/>
                    <a:pt x="9477" y="14307"/>
                  </a:cubicBezTo>
                  <a:cubicBezTo>
                    <a:pt x="9675" y="14307"/>
                    <a:pt x="9873" y="14303"/>
                    <a:pt x="10071" y="14295"/>
                  </a:cubicBezTo>
                  <a:cubicBezTo>
                    <a:pt x="12161" y="14231"/>
                    <a:pt x="14695" y="13820"/>
                    <a:pt x="15708" y="11698"/>
                  </a:cubicBezTo>
                  <a:cubicBezTo>
                    <a:pt x="16088" y="10906"/>
                    <a:pt x="16183" y="10051"/>
                    <a:pt x="16056" y="9196"/>
                  </a:cubicBezTo>
                  <a:cubicBezTo>
                    <a:pt x="15708" y="6916"/>
                    <a:pt x="13396" y="5744"/>
                    <a:pt x="12890" y="3591"/>
                  </a:cubicBezTo>
                  <a:cubicBezTo>
                    <a:pt x="12731" y="2926"/>
                    <a:pt x="12890" y="2071"/>
                    <a:pt x="12415" y="1532"/>
                  </a:cubicBezTo>
                  <a:cubicBezTo>
                    <a:pt x="11813" y="867"/>
                    <a:pt x="11116" y="1025"/>
                    <a:pt x="10293" y="740"/>
                  </a:cubicBezTo>
                  <a:cubicBezTo>
                    <a:pt x="9279" y="424"/>
                    <a:pt x="8203" y="75"/>
                    <a:pt x="7126" y="12"/>
                  </a:cubicBezTo>
                  <a:cubicBezTo>
                    <a:pt x="6997" y="4"/>
                    <a:pt x="6867" y="1"/>
                    <a:pt x="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95;p43">
              <a:extLst>
                <a:ext uri="{FF2B5EF4-FFF2-40B4-BE49-F238E27FC236}">
                  <a16:creationId xmlns:a16="http://schemas.microsoft.com/office/drawing/2014/main" id="{E8993DE6-D752-BE32-38BA-F1C1E4A16195}"/>
                </a:ext>
              </a:extLst>
            </p:cNvPr>
            <p:cNvSpPr/>
            <p:nvPr/>
          </p:nvSpPr>
          <p:spPr>
            <a:xfrm>
              <a:off x="3950656" y="2500516"/>
              <a:ext cx="468106" cy="624367"/>
            </a:xfrm>
            <a:custGeom>
              <a:avLst/>
              <a:gdLst/>
              <a:ahLst/>
              <a:cxnLst/>
              <a:rect l="l" t="t" r="r" b="b"/>
              <a:pathLst>
                <a:path w="14568" h="19431" extrusionOk="0">
                  <a:moveTo>
                    <a:pt x="11233" y="0"/>
                  </a:moveTo>
                  <a:cubicBezTo>
                    <a:pt x="9357" y="0"/>
                    <a:pt x="7943" y="1924"/>
                    <a:pt x="7094" y="3596"/>
                  </a:cubicBezTo>
                  <a:cubicBezTo>
                    <a:pt x="5827" y="6098"/>
                    <a:pt x="4402" y="8537"/>
                    <a:pt x="3072" y="11007"/>
                  </a:cubicBezTo>
                  <a:cubicBezTo>
                    <a:pt x="1773" y="13382"/>
                    <a:pt x="348" y="15852"/>
                    <a:pt x="0" y="18576"/>
                  </a:cubicBezTo>
                  <a:cubicBezTo>
                    <a:pt x="2027" y="18956"/>
                    <a:pt x="4085" y="19399"/>
                    <a:pt x="6144" y="19431"/>
                  </a:cubicBezTo>
                  <a:cubicBezTo>
                    <a:pt x="6587" y="17974"/>
                    <a:pt x="7442" y="16644"/>
                    <a:pt x="8266" y="15377"/>
                  </a:cubicBezTo>
                  <a:cubicBezTo>
                    <a:pt x="9754" y="13065"/>
                    <a:pt x="11306" y="10785"/>
                    <a:pt x="12699" y="8410"/>
                  </a:cubicBezTo>
                  <a:cubicBezTo>
                    <a:pt x="13206" y="7555"/>
                    <a:pt x="13649" y="6668"/>
                    <a:pt x="13871" y="5750"/>
                  </a:cubicBezTo>
                  <a:cubicBezTo>
                    <a:pt x="14283" y="3976"/>
                    <a:pt x="14568" y="1285"/>
                    <a:pt x="12604" y="334"/>
                  </a:cubicBezTo>
                  <a:cubicBezTo>
                    <a:pt x="12123" y="103"/>
                    <a:pt x="11666" y="0"/>
                    <a:pt x="112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96;p43">
              <a:extLst>
                <a:ext uri="{FF2B5EF4-FFF2-40B4-BE49-F238E27FC236}">
                  <a16:creationId xmlns:a16="http://schemas.microsoft.com/office/drawing/2014/main" id="{F6FA91E5-71D4-DE2C-5681-8AFDCF5DD543}"/>
                </a:ext>
              </a:extLst>
            </p:cNvPr>
            <p:cNvSpPr/>
            <p:nvPr/>
          </p:nvSpPr>
          <p:spPr>
            <a:xfrm>
              <a:off x="4762676" y="2994907"/>
              <a:ext cx="376561" cy="568392"/>
            </a:xfrm>
            <a:custGeom>
              <a:avLst/>
              <a:gdLst/>
              <a:ahLst/>
              <a:cxnLst/>
              <a:rect l="l" t="t" r="r" b="b"/>
              <a:pathLst>
                <a:path w="11719" h="17689" extrusionOk="0">
                  <a:moveTo>
                    <a:pt x="8504" y="0"/>
                  </a:moveTo>
                  <a:cubicBezTo>
                    <a:pt x="7648" y="0"/>
                    <a:pt x="6748" y="135"/>
                    <a:pt x="6176" y="625"/>
                  </a:cubicBezTo>
                  <a:cubicBezTo>
                    <a:pt x="5575" y="1163"/>
                    <a:pt x="5416" y="2050"/>
                    <a:pt x="5258" y="2873"/>
                  </a:cubicBezTo>
                  <a:cubicBezTo>
                    <a:pt x="4846" y="5153"/>
                    <a:pt x="4150" y="7370"/>
                    <a:pt x="3200" y="9492"/>
                  </a:cubicBezTo>
                  <a:cubicBezTo>
                    <a:pt x="3105" y="9682"/>
                    <a:pt x="3041" y="9872"/>
                    <a:pt x="2946" y="10094"/>
                  </a:cubicBezTo>
                  <a:cubicBezTo>
                    <a:pt x="2661" y="10727"/>
                    <a:pt x="2376" y="11329"/>
                    <a:pt x="1933" y="11962"/>
                  </a:cubicBezTo>
                  <a:cubicBezTo>
                    <a:pt x="1299" y="12880"/>
                    <a:pt x="761" y="13831"/>
                    <a:pt x="381" y="14876"/>
                  </a:cubicBezTo>
                  <a:cubicBezTo>
                    <a:pt x="159" y="15509"/>
                    <a:pt x="1" y="16174"/>
                    <a:pt x="286" y="16776"/>
                  </a:cubicBezTo>
                  <a:cubicBezTo>
                    <a:pt x="552" y="17380"/>
                    <a:pt x="1242" y="17689"/>
                    <a:pt x="1934" y="17689"/>
                  </a:cubicBezTo>
                  <a:cubicBezTo>
                    <a:pt x="2148" y="17689"/>
                    <a:pt x="2364" y="17659"/>
                    <a:pt x="2566" y="17599"/>
                  </a:cubicBezTo>
                  <a:cubicBezTo>
                    <a:pt x="3421" y="17346"/>
                    <a:pt x="4055" y="16681"/>
                    <a:pt x="4688" y="16047"/>
                  </a:cubicBezTo>
                  <a:cubicBezTo>
                    <a:pt x="7855" y="12722"/>
                    <a:pt x="11718" y="8668"/>
                    <a:pt x="11623" y="3728"/>
                  </a:cubicBezTo>
                  <a:cubicBezTo>
                    <a:pt x="11592" y="2936"/>
                    <a:pt x="11655" y="1416"/>
                    <a:pt x="11148" y="751"/>
                  </a:cubicBezTo>
                  <a:cubicBezTo>
                    <a:pt x="10832" y="340"/>
                    <a:pt x="10325" y="150"/>
                    <a:pt x="9818" y="86"/>
                  </a:cubicBezTo>
                  <a:cubicBezTo>
                    <a:pt x="9435" y="41"/>
                    <a:pt x="8976" y="0"/>
                    <a:pt x="8504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97;p43">
              <a:extLst>
                <a:ext uri="{FF2B5EF4-FFF2-40B4-BE49-F238E27FC236}">
                  <a16:creationId xmlns:a16="http://schemas.microsoft.com/office/drawing/2014/main" id="{902A81E3-700F-C5CC-C95B-028B1B5169C2}"/>
                </a:ext>
              </a:extLst>
            </p:cNvPr>
            <p:cNvSpPr/>
            <p:nvPr/>
          </p:nvSpPr>
          <p:spPr>
            <a:xfrm>
              <a:off x="4681284" y="2500516"/>
              <a:ext cx="468138" cy="624367"/>
            </a:xfrm>
            <a:custGeom>
              <a:avLst/>
              <a:gdLst/>
              <a:ahLst/>
              <a:cxnLst/>
              <a:rect l="l" t="t" r="r" b="b"/>
              <a:pathLst>
                <a:path w="14569" h="19431" extrusionOk="0">
                  <a:moveTo>
                    <a:pt x="3335" y="0"/>
                  </a:moveTo>
                  <a:cubicBezTo>
                    <a:pt x="2902" y="0"/>
                    <a:pt x="2445" y="103"/>
                    <a:pt x="1964" y="334"/>
                  </a:cubicBezTo>
                  <a:cubicBezTo>
                    <a:pt x="0" y="1285"/>
                    <a:pt x="317" y="3976"/>
                    <a:pt x="697" y="5750"/>
                  </a:cubicBezTo>
                  <a:cubicBezTo>
                    <a:pt x="919" y="6668"/>
                    <a:pt x="1362" y="7555"/>
                    <a:pt x="1869" y="8410"/>
                  </a:cubicBezTo>
                  <a:cubicBezTo>
                    <a:pt x="3262" y="10785"/>
                    <a:pt x="4814" y="13065"/>
                    <a:pt x="6303" y="15377"/>
                  </a:cubicBezTo>
                  <a:cubicBezTo>
                    <a:pt x="7126" y="16644"/>
                    <a:pt x="7981" y="17974"/>
                    <a:pt x="8424" y="19431"/>
                  </a:cubicBezTo>
                  <a:cubicBezTo>
                    <a:pt x="10483" y="19399"/>
                    <a:pt x="12541" y="18956"/>
                    <a:pt x="14568" y="18576"/>
                  </a:cubicBezTo>
                  <a:cubicBezTo>
                    <a:pt x="14251" y="15852"/>
                    <a:pt x="12795" y="13382"/>
                    <a:pt x="11528" y="11007"/>
                  </a:cubicBezTo>
                  <a:cubicBezTo>
                    <a:pt x="10166" y="8537"/>
                    <a:pt x="8741" y="6098"/>
                    <a:pt x="7474" y="3596"/>
                  </a:cubicBezTo>
                  <a:cubicBezTo>
                    <a:pt x="6625" y="1924"/>
                    <a:pt x="5212" y="0"/>
                    <a:pt x="333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98;p43">
              <a:extLst>
                <a:ext uri="{FF2B5EF4-FFF2-40B4-BE49-F238E27FC236}">
                  <a16:creationId xmlns:a16="http://schemas.microsoft.com/office/drawing/2014/main" id="{2F9BCE96-6C28-701B-7B25-B336DB8E4594}"/>
                </a:ext>
              </a:extLst>
            </p:cNvPr>
            <p:cNvSpPr/>
            <p:nvPr/>
          </p:nvSpPr>
          <p:spPr>
            <a:xfrm>
              <a:off x="4225389" y="2460382"/>
              <a:ext cx="657399" cy="1024738"/>
            </a:xfrm>
            <a:custGeom>
              <a:avLst/>
              <a:gdLst/>
              <a:ahLst/>
              <a:cxnLst/>
              <a:rect l="l" t="t" r="r" b="b"/>
              <a:pathLst>
                <a:path w="20459" h="31891" extrusionOk="0">
                  <a:moveTo>
                    <a:pt x="10166" y="0"/>
                  </a:moveTo>
                  <a:cubicBezTo>
                    <a:pt x="8868" y="32"/>
                    <a:pt x="7601" y="127"/>
                    <a:pt x="6303" y="348"/>
                  </a:cubicBezTo>
                  <a:cubicBezTo>
                    <a:pt x="5574" y="475"/>
                    <a:pt x="4814" y="665"/>
                    <a:pt x="4086" y="792"/>
                  </a:cubicBezTo>
                  <a:cubicBezTo>
                    <a:pt x="1964" y="1140"/>
                    <a:pt x="1774" y="1742"/>
                    <a:pt x="1331" y="3895"/>
                  </a:cubicBezTo>
                  <a:cubicBezTo>
                    <a:pt x="887" y="6080"/>
                    <a:pt x="444" y="8266"/>
                    <a:pt x="476" y="10514"/>
                  </a:cubicBezTo>
                  <a:cubicBezTo>
                    <a:pt x="539" y="13111"/>
                    <a:pt x="1552" y="14948"/>
                    <a:pt x="2376" y="17291"/>
                  </a:cubicBezTo>
                  <a:cubicBezTo>
                    <a:pt x="3136" y="19508"/>
                    <a:pt x="2693" y="22517"/>
                    <a:pt x="1996" y="24670"/>
                  </a:cubicBezTo>
                  <a:cubicBezTo>
                    <a:pt x="1521" y="26222"/>
                    <a:pt x="666" y="27489"/>
                    <a:pt x="96" y="28977"/>
                  </a:cubicBezTo>
                  <a:cubicBezTo>
                    <a:pt x="32" y="29104"/>
                    <a:pt x="1" y="29230"/>
                    <a:pt x="32" y="29357"/>
                  </a:cubicBezTo>
                  <a:cubicBezTo>
                    <a:pt x="64" y="29515"/>
                    <a:pt x="222" y="29610"/>
                    <a:pt x="381" y="29674"/>
                  </a:cubicBezTo>
                  <a:cubicBezTo>
                    <a:pt x="3168" y="31162"/>
                    <a:pt x="6303" y="31606"/>
                    <a:pt x="9375" y="31827"/>
                  </a:cubicBezTo>
                  <a:cubicBezTo>
                    <a:pt x="9660" y="31827"/>
                    <a:pt x="9913" y="31859"/>
                    <a:pt x="10166" y="31859"/>
                  </a:cubicBezTo>
                  <a:lnTo>
                    <a:pt x="10166" y="31891"/>
                  </a:lnTo>
                  <a:cubicBezTo>
                    <a:pt x="10198" y="31891"/>
                    <a:pt x="10198" y="31859"/>
                    <a:pt x="10230" y="31859"/>
                  </a:cubicBezTo>
                  <a:cubicBezTo>
                    <a:pt x="10261" y="31859"/>
                    <a:pt x="10261" y="31891"/>
                    <a:pt x="10293" y="31891"/>
                  </a:cubicBezTo>
                  <a:lnTo>
                    <a:pt x="10293" y="31859"/>
                  </a:lnTo>
                  <a:cubicBezTo>
                    <a:pt x="10546" y="31859"/>
                    <a:pt x="10800" y="31827"/>
                    <a:pt x="11085" y="31827"/>
                  </a:cubicBezTo>
                  <a:cubicBezTo>
                    <a:pt x="14125" y="31606"/>
                    <a:pt x="17292" y="31162"/>
                    <a:pt x="20079" y="29674"/>
                  </a:cubicBezTo>
                  <a:cubicBezTo>
                    <a:pt x="20237" y="29610"/>
                    <a:pt x="20364" y="29515"/>
                    <a:pt x="20427" y="29357"/>
                  </a:cubicBezTo>
                  <a:cubicBezTo>
                    <a:pt x="20459" y="29230"/>
                    <a:pt x="20396" y="29104"/>
                    <a:pt x="20364" y="28977"/>
                  </a:cubicBezTo>
                  <a:cubicBezTo>
                    <a:pt x="19794" y="27489"/>
                    <a:pt x="18939" y="26222"/>
                    <a:pt x="18432" y="24670"/>
                  </a:cubicBezTo>
                  <a:cubicBezTo>
                    <a:pt x="17767" y="22548"/>
                    <a:pt x="17324" y="19508"/>
                    <a:pt x="18084" y="17291"/>
                  </a:cubicBezTo>
                  <a:cubicBezTo>
                    <a:pt x="18907" y="14948"/>
                    <a:pt x="19889" y="13111"/>
                    <a:pt x="19952" y="10514"/>
                  </a:cubicBezTo>
                  <a:cubicBezTo>
                    <a:pt x="20016" y="8266"/>
                    <a:pt x="19572" y="6080"/>
                    <a:pt x="19129" y="3895"/>
                  </a:cubicBezTo>
                  <a:cubicBezTo>
                    <a:pt x="18685" y="1742"/>
                    <a:pt x="18464" y="1108"/>
                    <a:pt x="16374" y="792"/>
                  </a:cubicBezTo>
                  <a:cubicBezTo>
                    <a:pt x="15614" y="665"/>
                    <a:pt x="14885" y="475"/>
                    <a:pt x="14125" y="348"/>
                  </a:cubicBezTo>
                  <a:cubicBezTo>
                    <a:pt x="12858" y="127"/>
                    <a:pt x="11560" y="0"/>
                    <a:pt x="102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99;p43">
              <a:extLst>
                <a:ext uri="{FF2B5EF4-FFF2-40B4-BE49-F238E27FC236}">
                  <a16:creationId xmlns:a16="http://schemas.microsoft.com/office/drawing/2014/main" id="{4A073167-7730-52F2-6E40-074A3E48885A}"/>
                </a:ext>
              </a:extLst>
            </p:cNvPr>
            <p:cNvSpPr/>
            <p:nvPr/>
          </p:nvSpPr>
          <p:spPr>
            <a:xfrm>
              <a:off x="4348520" y="2438661"/>
              <a:ext cx="439637" cy="236656"/>
            </a:xfrm>
            <a:custGeom>
              <a:avLst/>
              <a:gdLst/>
              <a:ahLst/>
              <a:cxnLst/>
              <a:rect l="l" t="t" r="r" b="b"/>
              <a:pathLst>
                <a:path w="13682" h="7365" extrusionOk="0">
                  <a:moveTo>
                    <a:pt x="12401" y="0"/>
                  </a:moveTo>
                  <a:cubicBezTo>
                    <a:pt x="12204" y="0"/>
                    <a:pt x="12024" y="11"/>
                    <a:pt x="11908" y="11"/>
                  </a:cubicBezTo>
                  <a:cubicBezTo>
                    <a:pt x="7950" y="138"/>
                    <a:pt x="3991" y="296"/>
                    <a:pt x="1" y="423"/>
                  </a:cubicBezTo>
                  <a:cubicBezTo>
                    <a:pt x="254" y="1278"/>
                    <a:pt x="254" y="2069"/>
                    <a:pt x="571" y="2893"/>
                  </a:cubicBezTo>
                  <a:cubicBezTo>
                    <a:pt x="856" y="3621"/>
                    <a:pt x="1236" y="4286"/>
                    <a:pt x="1679" y="4888"/>
                  </a:cubicBezTo>
                  <a:cubicBezTo>
                    <a:pt x="2629" y="6123"/>
                    <a:pt x="3959" y="6946"/>
                    <a:pt x="5448" y="7263"/>
                  </a:cubicBezTo>
                  <a:cubicBezTo>
                    <a:pt x="5815" y="7331"/>
                    <a:pt x="6187" y="7364"/>
                    <a:pt x="6559" y="7364"/>
                  </a:cubicBezTo>
                  <a:cubicBezTo>
                    <a:pt x="8788" y="7364"/>
                    <a:pt x="11017" y="6181"/>
                    <a:pt x="12130" y="4255"/>
                  </a:cubicBezTo>
                  <a:cubicBezTo>
                    <a:pt x="12542" y="3526"/>
                    <a:pt x="12795" y="2735"/>
                    <a:pt x="13048" y="1911"/>
                  </a:cubicBezTo>
                  <a:cubicBezTo>
                    <a:pt x="13175" y="1531"/>
                    <a:pt x="13682" y="613"/>
                    <a:pt x="13428" y="296"/>
                  </a:cubicBezTo>
                  <a:cubicBezTo>
                    <a:pt x="13259" y="43"/>
                    <a:pt x="12795" y="0"/>
                    <a:pt x="124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00;p43">
              <a:extLst>
                <a:ext uri="{FF2B5EF4-FFF2-40B4-BE49-F238E27FC236}">
                  <a16:creationId xmlns:a16="http://schemas.microsoft.com/office/drawing/2014/main" id="{442A6D53-42C9-01A4-8A80-4500A723BDFC}"/>
                </a:ext>
              </a:extLst>
            </p:cNvPr>
            <p:cNvSpPr/>
            <p:nvPr/>
          </p:nvSpPr>
          <p:spPr>
            <a:xfrm>
              <a:off x="4425863" y="2265274"/>
              <a:ext cx="266635" cy="371227"/>
            </a:xfrm>
            <a:custGeom>
              <a:avLst/>
              <a:gdLst/>
              <a:ahLst/>
              <a:cxnLst/>
              <a:rect l="l" t="t" r="r" b="b"/>
              <a:pathLst>
                <a:path w="8298" h="11553" extrusionOk="0">
                  <a:moveTo>
                    <a:pt x="2592" y="1"/>
                  </a:moveTo>
                  <a:cubicBezTo>
                    <a:pt x="2393" y="1"/>
                    <a:pt x="2194" y="7"/>
                    <a:pt x="1996" y="23"/>
                  </a:cubicBezTo>
                  <a:cubicBezTo>
                    <a:pt x="1932" y="23"/>
                    <a:pt x="1869" y="23"/>
                    <a:pt x="1837" y="87"/>
                  </a:cubicBezTo>
                  <a:cubicBezTo>
                    <a:pt x="1774" y="118"/>
                    <a:pt x="1774" y="182"/>
                    <a:pt x="1774" y="245"/>
                  </a:cubicBezTo>
                  <a:cubicBezTo>
                    <a:pt x="1679" y="1385"/>
                    <a:pt x="1774" y="2588"/>
                    <a:pt x="1711" y="3760"/>
                  </a:cubicBezTo>
                  <a:cubicBezTo>
                    <a:pt x="1616" y="4837"/>
                    <a:pt x="1394" y="5914"/>
                    <a:pt x="761" y="6800"/>
                  </a:cubicBezTo>
                  <a:cubicBezTo>
                    <a:pt x="0" y="7877"/>
                    <a:pt x="190" y="9334"/>
                    <a:pt x="1014" y="10284"/>
                  </a:cubicBezTo>
                  <a:cubicBezTo>
                    <a:pt x="1808" y="11180"/>
                    <a:pt x="3074" y="11552"/>
                    <a:pt x="4322" y="11552"/>
                  </a:cubicBezTo>
                  <a:cubicBezTo>
                    <a:pt x="5016" y="11552"/>
                    <a:pt x="5703" y="11438"/>
                    <a:pt x="6303" y="11234"/>
                  </a:cubicBezTo>
                  <a:cubicBezTo>
                    <a:pt x="7443" y="10822"/>
                    <a:pt x="8234" y="9936"/>
                    <a:pt x="8266" y="8701"/>
                  </a:cubicBezTo>
                  <a:cubicBezTo>
                    <a:pt x="8298" y="7339"/>
                    <a:pt x="7094" y="6357"/>
                    <a:pt x="6778" y="5059"/>
                  </a:cubicBezTo>
                  <a:cubicBezTo>
                    <a:pt x="6619" y="4330"/>
                    <a:pt x="6619" y="3602"/>
                    <a:pt x="6651" y="2842"/>
                  </a:cubicBezTo>
                  <a:cubicBezTo>
                    <a:pt x="6651" y="1987"/>
                    <a:pt x="6683" y="1132"/>
                    <a:pt x="6714" y="245"/>
                  </a:cubicBezTo>
                  <a:cubicBezTo>
                    <a:pt x="5970" y="107"/>
                    <a:pt x="5345" y="17"/>
                    <a:pt x="4590" y="17"/>
                  </a:cubicBezTo>
                  <a:cubicBezTo>
                    <a:pt x="4478" y="17"/>
                    <a:pt x="4363" y="19"/>
                    <a:pt x="4244" y="23"/>
                  </a:cubicBezTo>
                  <a:cubicBezTo>
                    <a:pt x="4135" y="28"/>
                    <a:pt x="4024" y="30"/>
                    <a:pt x="3913" y="30"/>
                  </a:cubicBezTo>
                  <a:cubicBezTo>
                    <a:pt x="3480" y="30"/>
                    <a:pt x="3037" y="1"/>
                    <a:pt x="2592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01;p43">
              <a:extLst>
                <a:ext uri="{FF2B5EF4-FFF2-40B4-BE49-F238E27FC236}">
                  <a16:creationId xmlns:a16="http://schemas.microsoft.com/office/drawing/2014/main" id="{C893E6E4-D9AC-1AE5-9F91-F080271552A3}"/>
                </a:ext>
              </a:extLst>
            </p:cNvPr>
            <p:cNvSpPr/>
            <p:nvPr/>
          </p:nvSpPr>
          <p:spPr>
            <a:xfrm>
              <a:off x="4531708" y="1854685"/>
              <a:ext cx="501685" cy="786861"/>
            </a:xfrm>
            <a:custGeom>
              <a:avLst/>
              <a:gdLst/>
              <a:ahLst/>
              <a:cxnLst/>
              <a:rect l="l" t="t" r="r" b="b"/>
              <a:pathLst>
                <a:path w="15613" h="24488" extrusionOk="0">
                  <a:moveTo>
                    <a:pt x="2308" y="1"/>
                  </a:moveTo>
                  <a:cubicBezTo>
                    <a:pt x="2215" y="1"/>
                    <a:pt x="2121" y="3"/>
                    <a:pt x="2027" y="7"/>
                  </a:cubicBezTo>
                  <a:cubicBezTo>
                    <a:pt x="1330" y="39"/>
                    <a:pt x="633" y="197"/>
                    <a:pt x="0" y="514"/>
                  </a:cubicBezTo>
                  <a:cubicBezTo>
                    <a:pt x="633" y="229"/>
                    <a:pt x="1330" y="70"/>
                    <a:pt x="2027" y="70"/>
                  </a:cubicBezTo>
                  <a:cubicBezTo>
                    <a:pt x="2115" y="66"/>
                    <a:pt x="2204" y="64"/>
                    <a:pt x="2292" y="64"/>
                  </a:cubicBezTo>
                  <a:cubicBezTo>
                    <a:pt x="2901" y="64"/>
                    <a:pt x="3509" y="158"/>
                    <a:pt x="4117" y="324"/>
                  </a:cubicBezTo>
                  <a:cubicBezTo>
                    <a:pt x="5479" y="640"/>
                    <a:pt x="6714" y="1337"/>
                    <a:pt x="7696" y="2351"/>
                  </a:cubicBezTo>
                  <a:cubicBezTo>
                    <a:pt x="8677" y="3332"/>
                    <a:pt x="9342" y="4631"/>
                    <a:pt x="9532" y="5992"/>
                  </a:cubicBezTo>
                  <a:cubicBezTo>
                    <a:pt x="9627" y="6689"/>
                    <a:pt x="9596" y="7386"/>
                    <a:pt x="9596" y="8083"/>
                  </a:cubicBezTo>
                  <a:cubicBezTo>
                    <a:pt x="9627" y="8811"/>
                    <a:pt x="9659" y="9539"/>
                    <a:pt x="9976" y="10204"/>
                  </a:cubicBezTo>
                  <a:cubicBezTo>
                    <a:pt x="10293" y="10869"/>
                    <a:pt x="10831" y="11376"/>
                    <a:pt x="11401" y="11788"/>
                  </a:cubicBezTo>
                  <a:cubicBezTo>
                    <a:pt x="11971" y="12200"/>
                    <a:pt x="12604" y="12516"/>
                    <a:pt x="13206" y="12896"/>
                  </a:cubicBezTo>
                  <a:cubicBezTo>
                    <a:pt x="13491" y="13055"/>
                    <a:pt x="13776" y="13245"/>
                    <a:pt x="13966" y="13530"/>
                  </a:cubicBezTo>
                  <a:cubicBezTo>
                    <a:pt x="14156" y="13783"/>
                    <a:pt x="14219" y="14131"/>
                    <a:pt x="14219" y="14480"/>
                  </a:cubicBezTo>
                  <a:cubicBezTo>
                    <a:pt x="14219" y="14828"/>
                    <a:pt x="14188" y="15176"/>
                    <a:pt x="14093" y="15493"/>
                  </a:cubicBezTo>
                  <a:cubicBezTo>
                    <a:pt x="14029" y="15842"/>
                    <a:pt x="13871" y="16158"/>
                    <a:pt x="13744" y="16475"/>
                  </a:cubicBezTo>
                  <a:cubicBezTo>
                    <a:pt x="13586" y="16792"/>
                    <a:pt x="13491" y="17172"/>
                    <a:pt x="13554" y="17552"/>
                  </a:cubicBezTo>
                  <a:cubicBezTo>
                    <a:pt x="13586" y="17900"/>
                    <a:pt x="13713" y="18248"/>
                    <a:pt x="13871" y="18565"/>
                  </a:cubicBezTo>
                  <a:cubicBezTo>
                    <a:pt x="14188" y="19198"/>
                    <a:pt x="14536" y="19800"/>
                    <a:pt x="14853" y="20433"/>
                  </a:cubicBezTo>
                  <a:cubicBezTo>
                    <a:pt x="15170" y="21035"/>
                    <a:pt x="15423" y="21700"/>
                    <a:pt x="15486" y="22397"/>
                  </a:cubicBezTo>
                  <a:cubicBezTo>
                    <a:pt x="15581" y="23094"/>
                    <a:pt x="15486" y="23822"/>
                    <a:pt x="15265" y="24487"/>
                  </a:cubicBezTo>
                  <a:cubicBezTo>
                    <a:pt x="15518" y="23822"/>
                    <a:pt x="15613" y="23125"/>
                    <a:pt x="15550" y="22397"/>
                  </a:cubicBezTo>
                  <a:cubicBezTo>
                    <a:pt x="15486" y="21700"/>
                    <a:pt x="15233" y="21035"/>
                    <a:pt x="14948" y="20370"/>
                  </a:cubicBezTo>
                  <a:cubicBezTo>
                    <a:pt x="14631" y="19737"/>
                    <a:pt x="14283" y="19135"/>
                    <a:pt x="13966" y="18502"/>
                  </a:cubicBezTo>
                  <a:cubicBezTo>
                    <a:pt x="13839" y="18185"/>
                    <a:pt x="13713" y="17868"/>
                    <a:pt x="13681" y="17520"/>
                  </a:cubicBezTo>
                  <a:cubicBezTo>
                    <a:pt x="13649" y="17203"/>
                    <a:pt x="13744" y="16855"/>
                    <a:pt x="13871" y="16538"/>
                  </a:cubicBezTo>
                  <a:cubicBezTo>
                    <a:pt x="14029" y="16222"/>
                    <a:pt x="14188" y="15905"/>
                    <a:pt x="14283" y="15556"/>
                  </a:cubicBezTo>
                  <a:cubicBezTo>
                    <a:pt x="14378" y="15208"/>
                    <a:pt x="14409" y="14860"/>
                    <a:pt x="14409" y="14480"/>
                  </a:cubicBezTo>
                  <a:cubicBezTo>
                    <a:pt x="14409" y="14131"/>
                    <a:pt x="14346" y="13751"/>
                    <a:pt x="14124" y="13435"/>
                  </a:cubicBezTo>
                  <a:cubicBezTo>
                    <a:pt x="13903" y="13118"/>
                    <a:pt x="13586" y="12928"/>
                    <a:pt x="13301" y="12738"/>
                  </a:cubicBezTo>
                  <a:cubicBezTo>
                    <a:pt x="12699" y="12358"/>
                    <a:pt x="12066" y="12041"/>
                    <a:pt x="11496" y="11630"/>
                  </a:cubicBezTo>
                  <a:cubicBezTo>
                    <a:pt x="10958" y="11250"/>
                    <a:pt x="10451" y="10743"/>
                    <a:pt x="10166" y="10109"/>
                  </a:cubicBezTo>
                  <a:cubicBezTo>
                    <a:pt x="9881" y="9508"/>
                    <a:pt x="9817" y="8779"/>
                    <a:pt x="9786" y="8114"/>
                  </a:cubicBezTo>
                  <a:cubicBezTo>
                    <a:pt x="9786" y="7418"/>
                    <a:pt x="9817" y="6689"/>
                    <a:pt x="9722" y="5992"/>
                  </a:cubicBezTo>
                  <a:cubicBezTo>
                    <a:pt x="9532" y="4567"/>
                    <a:pt x="8804" y="3237"/>
                    <a:pt x="7822" y="2256"/>
                  </a:cubicBezTo>
                  <a:cubicBezTo>
                    <a:pt x="6809" y="1242"/>
                    <a:pt x="5510" y="545"/>
                    <a:pt x="4149" y="229"/>
                  </a:cubicBezTo>
                  <a:cubicBezTo>
                    <a:pt x="3542" y="91"/>
                    <a:pt x="2935" y="1"/>
                    <a:pt x="230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202;p43">
              <a:extLst>
                <a:ext uri="{FF2B5EF4-FFF2-40B4-BE49-F238E27FC236}">
                  <a16:creationId xmlns:a16="http://schemas.microsoft.com/office/drawing/2014/main" id="{1A5ED17F-EE14-CF28-0608-4AF48E1C013C}"/>
                </a:ext>
              </a:extLst>
            </p:cNvPr>
            <p:cNvSpPr/>
            <p:nvPr/>
          </p:nvSpPr>
          <p:spPr>
            <a:xfrm>
              <a:off x="4475733" y="2265274"/>
              <a:ext cx="166896" cy="185437"/>
            </a:xfrm>
            <a:custGeom>
              <a:avLst/>
              <a:gdLst/>
              <a:ahLst/>
              <a:cxnLst/>
              <a:rect l="l" t="t" r="r" b="b"/>
              <a:pathLst>
                <a:path w="5194" h="5771" extrusionOk="0">
                  <a:moveTo>
                    <a:pt x="1021" y="1"/>
                  </a:moveTo>
                  <a:cubicBezTo>
                    <a:pt x="827" y="1"/>
                    <a:pt x="634" y="7"/>
                    <a:pt x="444" y="23"/>
                  </a:cubicBezTo>
                  <a:cubicBezTo>
                    <a:pt x="380" y="23"/>
                    <a:pt x="317" y="23"/>
                    <a:pt x="254" y="55"/>
                  </a:cubicBezTo>
                  <a:cubicBezTo>
                    <a:pt x="222" y="87"/>
                    <a:pt x="222" y="150"/>
                    <a:pt x="222" y="213"/>
                  </a:cubicBezTo>
                  <a:cubicBezTo>
                    <a:pt x="127" y="1385"/>
                    <a:pt x="222" y="2557"/>
                    <a:pt x="127" y="3729"/>
                  </a:cubicBezTo>
                  <a:cubicBezTo>
                    <a:pt x="95" y="4077"/>
                    <a:pt x="64" y="4425"/>
                    <a:pt x="0" y="4742"/>
                  </a:cubicBezTo>
                  <a:cubicBezTo>
                    <a:pt x="127" y="4837"/>
                    <a:pt x="254" y="4932"/>
                    <a:pt x="380" y="5027"/>
                  </a:cubicBezTo>
                  <a:cubicBezTo>
                    <a:pt x="1024" y="5515"/>
                    <a:pt x="1823" y="5770"/>
                    <a:pt x="2624" y="5770"/>
                  </a:cubicBezTo>
                  <a:cubicBezTo>
                    <a:pt x="2967" y="5770"/>
                    <a:pt x="3310" y="5723"/>
                    <a:pt x="3642" y="5629"/>
                  </a:cubicBezTo>
                  <a:cubicBezTo>
                    <a:pt x="4212" y="5470"/>
                    <a:pt x="4719" y="5217"/>
                    <a:pt x="5194" y="4900"/>
                  </a:cubicBezTo>
                  <a:cubicBezTo>
                    <a:pt x="5036" y="4204"/>
                    <a:pt x="5067" y="3539"/>
                    <a:pt x="5067" y="2842"/>
                  </a:cubicBezTo>
                  <a:cubicBezTo>
                    <a:pt x="5099" y="1987"/>
                    <a:pt x="5099" y="1100"/>
                    <a:pt x="5162" y="245"/>
                  </a:cubicBezTo>
                  <a:cubicBezTo>
                    <a:pt x="4486" y="95"/>
                    <a:pt x="3908" y="4"/>
                    <a:pt x="3242" y="4"/>
                  </a:cubicBezTo>
                  <a:cubicBezTo>
                    <a:pt x="3066" y="4"/>
                    <a:pt x="2884" y="10"/>
                    <a:pt x="2692" y="23"/>
                  </a:cubicBezTo>
                  <a:cubicBezTo>
                    <a:pt x="2578" y="28"/>
                    <a:pt x="2463" y="30"/>
                    <a:pt x="2349" y="30"/>
                  </a:cubicBezTo>
                  <a:cubicBezTo>
                    <a:pt x="1903" y="30"/>
                    <a:pt x="1458" y="1"/>
                    <a:pt x="1021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03;p43">
              <a:extLst>
                <a:ext uri="{FF2B5EF4-FFF2-40B4-BE49-F238E27FC236}">
                  <a16:creationId xmlns:a16="http://schemas.microsoft.com/office/drawing/2014/main" id="{24671040-B8CC-3A18-3AFC-DC3726960453}"/>
                </a:ext>
              </a:extLst>
            </p:cNvPr>
            <p:cNvSpPr/>
            <p:nvPr/>
          </p:nvSpPr>
          <p:spPr>
            <a:xfrm>
              <a:off x="4333257" y="1908925"/>
              <a:ext cx="413192" cy="500046"/>
            </a:xfrm>
            <a:custGeom>
              <a:avLst/>
              <a:gdLst/>
              <a:ahLst/>
              <a:cxnLst/>
              <a:rect l="l" t="t" r="r" b="b"/>
              <a:pathLst>
                <a:path w="12859" h="15562" extrusionOk="0">
                  <a:moveTo>
                    <a:pt x="7233" y="1"/>
                  </a:moveTo>
                  <a:cubicBezTo>
                    <a:pt x="5805" y="1"/>
                    <a:pt x="4344" y="543"/>
                    <a:pt x="3199" y="1676"/>
                  </a:cubicBezTo>
                  <a:cubicBezTo>
                    <a:pt x="1" y="4811"/>
                    <a:pt x="1362" y="12253"/>
                    <a:pt x="4814" y="14819"/>
                  </a:cubicBezTo>
                  <a:cubicBezTo>
                    <a:pt x="5480" y="15307"/>
                    <a:pt x="6285" y="15562"/>
                    <a:pt x="7089" y="15562"/>
                  </a:cubicBezTo>
                  <a:cubicBezTo>
                    <a:pt x="7433" y="15562"/>
                    <a:pt x="7776" y="15515"/>
                    <a:pt x="8108" y="15420"/>
                  </a:cubicBezTo>
                  <a:cubicBezTo>
                    <a:pt x="11465" y="14470"/>
                    <a:pt x="12858" y="10290"/>
                    <a:pt x="12795" y="6711"/>
                  </a:cubicBezTo>
                  <a:cubicBezTo>
                    <a:pt x="12763" y="5571"/>
                    <a:pt x="12605" y="4494"/>
                    <a:pt x="12288" y="3576"/>
                  </a:cubicBezTo>
                  <a:cubicBezTo>
                    <a:pt x="11487" y="1248"/>
                    <a:pt x="9397" y="1"/>
                    <a:pt x="7233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04;p43">
              <a:extLst>
                <a:ext uri="{FF2B5EF4-FFF2-40B4-BE49-F238E27FC236}">
                  <a16:creationId xmlns:a16="http://schemas.microsoft.com/office/drawing/2014/main" id="{6ABFB6DC-CA92-740B-6BB3-00CA3324C676}"/>
                </a:ext>
              </a:extLst>
            </p:cNvPr>
            <p:cNvSpPr/>
            <p:nvPr/>
          </p:nvSpPr>
          <p:spPr>
            <a:xfrm>
              <a:off x="4370917" y="1889613"/>
              <a:ext cx="383662" cy="341826"/>
            </a:xfrm>
            <a:custGeom>
              <a:avLst/>
              <a:gdLst/>
              <a:ahLst/>
              <a:cxnLst/>
              <a:rect l="l" t="t" r="r" b="b"/>
              <a:pathLst>
                <a:path w="11940" h="10638" extrusionOk="0">
                  <a:moveTo>
                    <a:pt x="6421" y="0"/>
                  </a:moveTo>
                  <a:cubicBezTo>
                    <a:pt x="5124" y="0"/>
                    <a:pt x="3796" y="446"/>
                    <a:pt x="2692" y="1390"/>
                  </a:cubicBezTo>
                  <a:cubicBezTo>
                    <a:pt x="2217" y="1802"/>
                    <a:pt x="1869" y="2309"/>
                    <a:pt x="1520" y="2815"/>
                  </a:cubicBezTo>
                  <a:cubicBezTo>
                    <a:pt x="1204" y="3290"/>
                    <a:pt x="792" y="3607"/>
                    <a:pt x="539" y="4114"/>
                  </a:cubicBezTo>
                  <a:cubicBezTo>
                    <a:pt x="285" y="4620"/>
                    <a:pt x="95" y="5190"/>
                    <a:pt x="32" y="5761"/>
                  </a:cubicBezTo>
                  <a:cubicBezTo>
                    <a:pt x="0" y="6331"/>
                    <a:pt x="159" y="6806"/>
                    <a:pt x="190" y="7344"/>
                  </a:cubicBezTo>
                  <a:cubicBezTo>
                    <a:pt x="159" y="6806"/>
                    <a:pt x="412" y="6236"/>
                    <a:pt x="824" y="5856"/>
                  </a:cubicBezTo>
                  <a:cubicBezTo>
                    <a:pt x="1172" y="5571"/>
                    <a:pt x="1584" y="5412"/>
                    <a:pt x="1964" y="5190"/>
                  </a:cubicBezTo>
                  <a:cubicBezTo>
                    <a:pt x="2344" y="4969"/>
                    <a:pt x="2724" y="4684"/>
                    <a:pt x="2851" y="4272"/>
                  </a:cubicBezTo>
                  <a:cubicBezTo>
                    <a:pt x="4086" y="5856"/>
                    <a:pt x="5986" y="6362"/>
                    <a:pt x="7854" y="6837"/>
                  </a:cubicBezTo>
                  <a:cubicBezTo>
                    <a:pt x="9406" y="7217"/>
                    <a:pt x="11148" y="8199"/>
                    <a:pt x="11180" y="10036"/>
                  </a:cubicBezTo>
                  <a:cubicBezTo>
                    <a:pt x="11180" y="10258"/>
                    <a:pt x="11180" y="10321"/>
                    <a:pt x="11306" y="10638"/>
                  </a:cubicBezTo>
                  <a:cubicBezTo>
                    <a:pt x="11401" y="10353"/>
                    <a:pt x="11433" y="10163"/>
                    <a:pt x="11465" y="9877"/>
                  </a:cubicBezTo>
                  <a:cubicBezTo>
                    <a:pt x="11496" y="9561"/>
                    <a:pt x="11591" y="9276"/>
                    <a:pt x="11655" y="8959"/>
                  </a:cubicBezTo>
                  <a:cubicBezTo>
                    <a:pt x="11781" y="8357"/>
                    <a:pt x="11845" y="7724"/>
                    <a:pt x="11876" y="7091"/>
                  </a:cubicBezTo>
                  <a:cubicBezTo>
                    <a:pt x="11940" y="5951"/>
                    <a:pt x="11845" y="4874"/>
                    <a:pt x="11623" y="3955"/>
                  </a:cubicBezTo>
                  <a:cubicBezTo>
                    <a:pt x="10953" y="1419"/>
                    <a:pt x="8736" y="0"/>
                    <a:pt x="6421" y="0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05;p43">
              <a:extLst>
                <a:ext uri="{FF2B5EF4-FFF2-40B4-BE49-F238E27FC236}">
                  <a16:creationId xmlns:a16="http://schemas.microsoft.com/office/drawing/2014/main" id="{5775DF9C-24EE-DB80-DA02-F802817A50D0}"/>
                </a:ext>
              </a:extLst>
            </p:cNvPr>
            <p:cNvSpPr/>
            <p:nvPr/>
          </p:nvSpPr>
          <p:spPr>
            <a:xfrm>
              <a:off x="4315970" y="1867506"/>
              <a:ext cx="491531" cy="373862"/>
            </a:xfrm>
            <a:custGeom>
              <a:avLst/>
              <a:gdLst/>
              <a:ahLst/>
              <a:cxnLst/>
              <a:rect l="l" t="t" r="r" b="b"/>
              <a:pathLst>
                <a:path w="15297" h="11635" extrusionOk="0">
                  <a:moveTo>
                    <a:pt x="8736" y="1"/>
                  </a:moveTo>
                  <a:cubicBezTo>
                    <a:pt x="8568" y="1"/>
                    <a:pt x="8401" y="7"/>
                    <a:pt x="8234" y="20"/>
                  </a:cubicBezTo>
                  <a:cubicBezTo>
                    <a:pt x="7442" y="83"/>
                    <a:pt x="6841" y="495"/>
                    <a:pt x="6112" y="811"/>
                  </a:cubicBezTo>
                  <a:cubicBezTo>
                    <a:pt x="5416" y="1128"/>
                    <a:pt x="4592" y="1318"/>
                    <a:pt x="3832" y="1572"/>
                  </a:cubicBezTo>
                  <a:cubicBezTo>
                    <a:pt x="3009" y="1857"/>
                    <a:pt x="2122" y="2142"/>
                    <a:pt x="1457" y="2712"/>
                  </a:cubicBezTo>
                  <a:cubicBezTo>
                    <a:pt x="950" y="3155"/>
                    <a:pt x="602" y="3725"/>
                    <a:pt x="349" y="4327"/>
                  </a:cubicBezTo>
                  <a:cubicBezTo>
                    <a:pt x="32" y="5055"/>
                    <a:pt x="0" y="5847"/>
                    <a:pt x="95" y="6639"/>
                  </a:cubicBezTo>
                  <a:cubicBezTo>
                    <a:pt x="159" y="7272"/>
                    <a:pt x="254" y="7937"/>
                    <a:pt x="539" y="8539"/>
                  </a:cubicBezTo>
                  <a:cubicBezTo>
                    <a:pt x="792" y="9077"/>
                    <a:pt x="1362" y="9457"/>
                    <a:pt x="1900" y="9710"/>
                  </a:cubicBezTo>
                  <a:cubicBezTo>
                    <a:pt x="1837" y="9679"/>
                    <a:pt x="1900" y="8760"/>
                    <a:pt x="1900" y="8634"/>
                  </a:cubicBezTo>
                  <a:cubicBezTo>
                    <a:pt x="1869" y="7810"/>
                    <a:pt x="1932" y="6987"/>
                    <a:pt x="2185" y="6227"/>
                  </a:cubicBezTo>
                  <a:cubicBezTo>
                    <a:pt x="2407" y="5467"/>
                    <a:pt x="2914" y="4992"/>
                    <a:pt x="3547" y="4517"/>
                  </a:cubicBezTo>
                  <a:cubicBezTo>
                    <a:pt x="3801" y="4358"/>
                    <a:pt x="4054" y="4168"/>
                    <a:pt x="4244" y="3915"/>
                  </a:cubicBezTo>
                  <a:cubicBezTo>
                    <a:pt x="4371" y="3820"/>
                    <a:pt x="4814" y="3282"/>
                    <a:pt x="4751" y="3092"/>
                  </a:cubicBezTo>
                  <a:lnTo>
                    <a:pt x="4751" y="3092"/>
                  </a:lnTo>
                  <a:cubicBezTo>
                    <a:pt x="5099" y="3883"/>
                    <a:pt x="5669" y="4707"/>
                    <a:pt x="6366" y="5213"/>
                  </a:cubicBezTo>
                  <a:cubicBezTo>
                    <a:pt x="7696" y="6195"/>
                    <a:pt x="9184" y="6892"/>
                    <a:pt x="10673" y="7462"/>
                  </a:cubicBezTo>
                  <a:lnTo>
                    <a:pt x="11021" y="7620"/>
                  </a:lnTo>
                  <a:cubicBezTo>
                    <a:pt x="11433" y="7779"/>
                    <a:pt x="11813" y="7969"/>
                    <a:pt x="12161" y="8285"/>
                  </a:cubicBezTo>
                  <a:cubicBezTo>
                    <a:pt x="12921" y="8950"/>
                    <a:pt x="12985" y="10027"/>
                    <a:pt x="12953" y="10977"/>
                  </a:cubicBezTo>
                  <a:cubicBezTo>
                    <a:pt x="12953" y="11072"/>
                    <a:pt x="12953" y="11199"/>
                    <a:pt x="12985" y="11294"/>
                  </a:cubicBezTo>
                  <a:cubicBezTo>
                    <a:pt x="13067" y="11542"/>
                    <a:pt x="13315" y="11635"/>
                    <a:pt x="13577" y="11635"/>
                  </a:cubicBezTo>
                  <a:cubicBezTo>
                    <a:pt x="13817" y="11635"/>
                    <a:pt x="14069" y="11558"/>
                    <a:pt x="14220" y="11452"/>
                  </a:cubicBezTo>
                  <a:cubicBezTo>
                    <a:pt x="14505" y="11199"/>
                    <a:pt x="14758" y="10851"/>
                    <a:pt x="14885" y="10502"/>
                  </a:cubicBezTo>
                  <a:cubicBezTo>
                    <a:pt x="15296" y="9267"/>
                    <a:pt x="15265" y="7905"/>
                    <a:pt x="15201" y="6575"/>
                  </a:cubicBezTo>
                  <a:cubicBezTo>
                    <a:pt x="15170" y="5847"/>
                    <a:pt x="15138" y="5087"/>
                    <a:pt x="14948" y="4390"/>
                  </a:cubicBezTo>
                  <a:cubicBezTo>
                    <a:pt x="14726" y="3630"/>
                    <a:pt x="14315" y="2965"/>
                    <a:pt x="13808" y="2363"/>
                  </a:cubicBezTo>
                  <a:cubicBezTo>
                    <a:pt x="12527" y="821"/>
                    <a:pt x="10632" y="1"/>
                    <a:pt x="87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06;p43">
              <a:extLst>
                <a:ext uri="{FF2B5EF4-FFF2-40B4-BE49-F238E27FC236}">
                  <a16:creationId xmlns:a16="http://schemas.microsoft.com/office/drawing/2014/main" id="{DECA2CA2-98F6-2489-8D01-B5A0A32540C3}"/>
                </a:ext>
              </a:extLst>
            </p:cNvPr>
            <p:cNvSpPr/>
            <p:nvPr/>
          </p:nvSpPr>
          <p:spPr>
            <a:xfrm>
              <a:off x="4092103" y="2973249"/>
              <a:ext cx="924002" cy="20372"/>
            </a:xfrm>
            <a:custGeom>
              <a:avLst/>
              <a:gdLst/>
              <a:ahLst/>
              <a:cxnLst/>
              <a:rect l="l" t="t" r="r" b="b"/>
              <a:pathLst>
                <a:path w="28756" h="634" extrusionOk="0">
                  <a:moveTo>
                    <a:pt x="28471" y="0"/>
                  </a:moveTo>
                  <a:lnTo>
                    <a:pt x="222" y="64"/>
                  </a:lnTo>
                  <a:lnTo>
                    <a:pt x="0" y="634"/>
                  </a:lnTo>
                  <a:lnTo>
                    <a:pt x="28756" y="634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rgbClr val="BD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07;p43">
              <a:extLst>
                <a:ext uri="{FF2B5EF4-FFF2-40B4-BE49-F238E27FC236}">
                  <a16:creationId xmlns:a16="http://schemas.microsoft.com/office/drawing/2014/main" id="{4EC91EB6-768B-63CD-A710-F3C76E42E7D3}"/>
                </a:ext>
              </a:extLst>
            </p:cNvPr>
            <p:cNvSpPr/>
            <p:nvPr/>
          </p:nvSpPr>
          <p:spPr>
            <a:xfrm>
              <a:off x="4450284" y="3733376"/>
              <a:ext cx="480349" cy="175058"/>
            </a:xfrm>
            <a:custGeom>
              <a:avLst/>
              <a:gdLst/>
              <a:ahLst/>
              <a:cxnLst/>
              <a:rect l="l" t="t" r="r" b="b"/>
              <a:pathLst>
                <a:path w="14949" h="5448" extrusionOk="0">
                  <a:moveTo>
                    <a:pt x="13460" y="1"/>
                  </a:moveTo>
                  <a:cubicBezTo>
                    <a:pt x="13048" y="1"/>
                    <a:pt x="12605" y="32"/>
                    <a:pt x="12161" y="64"/>
                  </a:cubicBezTo>
                  <a:cubicBezTo>
                    <a:pt x="10483" y="286"/>
                    <a:pt x="8868" y="951"/>
                    <a:pt x="7158" y="1141"/>
                  </a:cubicBezTo>
                  <a:cubicBezTo>
                    <a:pt x="6740" y="1189"/>
                    <a:pt x="6326" y="1205"/>
                    <a:pt x="5914" y="1205"/>
                  </a:cubicBezTo>
                  <a:cubicBezTo>
                    <a:pt x="5233" y="1205"/>
                    <a:pt x="4555" y="1161"/>
                    <a:pt x="3864" y="1141"/>
                  </a:cubicBezTo>
                  <a:cubicBezTo>
                    <a:pt x="3437" y="1109"/>
                    <a:pt x="2890" y="1038"/>
                    <a:pt x="2352" y="1038"/>
                  </a:cubicBezTo>
                  <a:cubicBezTo>
                    <a:pt x="1814" y="1038"/>
                    <a:pt x="1283" y="1109"/>
                    <a:pt x="887" y="1363"/>
                  </a:cubicBezTo>
                  <a:cubicBezTo>
                    <a:pt x="571" y="1553"/>
                    <a:pt x="64" y="2059"/>
                    <a:pt x="32" y="2439"/>
                  </a:cubicBezTo>
                  <a:cubicBezTo>
                    <a:pt x="1" y="2946"/>
                    <a:pt x="539" y="3453"/>
                    <a:pt x="887" y="3706"/>
                  </a:cubicBezTo>
                  <a:cubicBezTo>
                    <a:pt x="1521" y="4181"/>
                    <a:pt x="2312" y="4466"/>
                    <a:pt x="3136" y="4656"/>
                  </a:cubicBezTo>
                  <a:cubicBezTo>
                    <a:pt x="4213" y="4910"/>
                    <a:pt x="5353" y="5005"/>
                    <a:pt x="6366" y="5163"/>
                  </a:cubicBezTo>
                  <a:cubicBezTo>
                    <a:pt x="6809" y="5258"/>
                    <a:pt x="7253" y="5321"/>
                    <a:pt x="7728" y="5385"/>
                  </a:cubicBezTo>
                  <a:cubicBezTo>
                    <a:pt x="8425" y="5448"/>
                    <a:pt x="9185" y="5448"/>
                    <a:pt x="9913" y="5448"/>
                  </a:cubicBezTo>
                  <a:lnTo>
                    <a:pt x="11496" y="5448"/>
                  </a:lnTo>
                  <a:cubicBezTo>
                    <a:pt x="11781" y="5448"/>
                    <a:pt x="12098" y="5448"/>
                    <a:pt x="12351" y="5321"/>
                  </a:cubicBezTo>
                  <a:cubicBezTo>
                    <a:pt x="12636" y="5163"/>
                    <a:pt x="12827" y="4846"/>
                    <a:pt x="12985" y="4561"/>
                  </a:cubicBezTo>
                  <a:cubicBezTo>
                    <a:pt x="13333" y="3959"/>
                    <a:pt x="13745" y="3389"/>
                    <a:pt x="14030" y="2756"/>
                  </a:cubicBezTo>
                  <a:cubicBezTo>
                    <a:pt x="14188" y="2376"/>
                    <a:pt x="14252" y="2091"/>
                    <a:pt x="14505" y="1743"/>
                  </a:cubicBezTo>
                  <a:cubicBezTo>
                    <a:pt x="14727" y="1426"/>
                    <a:pt x="14948" y="1014"/>
                    <a:pt x="14790" y="603"/>
                  </a:cubicBezTo>
                  <a:cubicBezTo>
                    <a:pt x="14600" y="128"/>
                    <a:pt x="13967" y="32"/>
                    <a:pt x="13460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08;p43">
              <a:extLst>
                <a:ext uri="{FF2B5EF4-FFF2-40B4-BE49-F238E27FC236}">
                  <a16:creationId xmlns:a16="http://schemas.microsoft.com/office/drawing/2014/main" id="{C8BE661A-45EB-1533-FD43-F820E400B68B}"/>
                </a:ext>
              </a:extLst>
            </p:cNvPr>
            <p:cNvSpPr/>
            <p:nvPr/>
          </p:nvSpPr>
          <p:spPr>
            <a:xfrm>
              <a:off x="4461466" y="3733376"/>
              <a:ext cx="469167" cy="160823"/>
            </a:xfrm>
            <a:custGeom>
              <a:avLst/>
              <a:gdLst/>
              <a:ahLst/>
              <a:cxnLst/>
              <a:rect l="l" t="t" r="r" b="b"/>
              <a:pathLst>
                <a:path w="14601" h="5005" extrusionOk="0">
                  <a:moveTo>
                    <a:pt x="13112" y="1"/>
                  </a:moveTo>
                  <a:cubicBezTo>
                    <a:pt x="12700" y="1"/>
                    <a:pt x="12257" y="32"/>
                    <a:pt x="11813" y="64"/>
                  </a:cubicBezTo>
                  <a:cubicBezTo>
                    <a:pt x="10135" y="286"/>
                    <a:pt x="8520" y="951"/>
                    <a:pt x="6810" y="1141"/>
                  </a:cubicBezTo>
                  <a:cubicBezTo>
                    <a:pt x="6409" y="1184"/>
                    <a:pt x="6003" y="1201"/>
                    <a:pt x="5595" y="1201"/>
                  </a:cubicBezTo>
                  <a:cubicBezTo>
                    <a:pt x="5100" y="1201"/>
                    <a:pt x="4604" y="1176"/>
                    <a:pt x="4118" y="1141"/>
                  </a:cubicBezTo>
                  <a:cubicBezTo>
                    <a:pt x="3453" y="1458"/>
                    <a:pt x="1109" y="2218"/>
                    <a:pt x="1" y="3231"/>
                  </a:cubicBezTo>
                  <a:cubicBezTo>
                    <a:pt x="159" y="3421"/>
                    <a:pt x="381" y="3579"/>
                    <a:pt x="539" y="3706"/>
                  </a:cubicBezTo>
                  <a:cubicBezTo>
                    <a:pt x="1173" y="4181"/>
                    <a:pt x="1964" y="4466"/>
                    <a:pt x="2788" y="4656"/>
                  </a:cubicBezTo>
                  <a:cubicBezTo>
                    <a:pt x="3453" y="4814"/>
                    <a:pt x="4150" y="4910"/>
                    <a:pt x="4846" y="5005"/>
                  </a:cubicBezTo>
                  <a:cubicBezTo>
                    <a:pt x="7126" y="4593"/>
                    <a:pt x="9375" y="3896"/>
                    <a:pt x="11592" y="3358"/>
                  </a:cubicBezTo>
                  <a:cubicBezTo>
                    <a:pt x="12257" y="3168"/>
                    <a:pt x="12954" y="3009"/>
                    <a:pt x="13650" y="2819"/>
                  </a:cubicBezTo>
                  <a:cubicBezTo>
                    <a:pt x="13650" y="2788"/>
                    <a:pt x="13650" y="2788"/>
                    <a:pt x="13682" y="2756"/>
                  </a:cubicBezTo>
                  <a:cubicBezTo>
                    <a:pt x="13840" y="2376"/>
                    <a:pt x="13904" y="2059"/>
                    <a:pt x="14157" y="1743"/>
                  </a:cubicBezTo>
                  <a:cubicBezTo>
                    <a:pt x="14379" y="1426"/>
                    <a:pt x="14600" y="1014"/>
                    <a:pt x="14442" y="603"/>
                  </a:cubicBezTo>
                  <a:cubicBezTo>
                    <a:pt x="14252" y="128"/>
                    <a:pt x="13650" y="1"/>
                    <a:pt x="13112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09;p43">
              <a:extLst>
                <a:ext uri="{FF2B5EF4-FFF2-40B4-BE49-F238E27FC236}">
                  <a16:creationId xmlns:a16="http://schemas.microsoft.com/office/drawing/2014/main" id="{BA72A33B-365E-A7CC-8CE6-CAC8ECD8773E}"/>
                </a:ext>
              </a:extLst>
            </p:cNvPr>
            <p:cNvSpPr/>
            <p:nvPr/>
          </p:nvSpPr>
          <p:spPr>
            <a:xfrm>
              <a:off x="4097180" y="2964092"/>
              <a:ext cx="913848" cy="613634"/>
            </a:xfrm>
            <a:custGeom>
              <a:avLst/>
              <a:gdLst/>
              <a:ahLst/>
              <a:cxnLst/>
              <a:rect l="l" t="t" r="r" b="b"/>
              <a:pathLst>
                <a:path w="28440" h="19097" extrusionOk="0">
                  <a:moveTo>
                    <a:pt x="570" y="0"/>
                  </a:moveTo>
                  <a:cubicBezTo>
                    <a:pt x="254" y="0"/>
                    <a:pt x="0" y="285"/>
                    <a:pt x="32" y="634"/>
                  </a:cubicBezTo>
                  <a:lnTo>
                    <a:pt x="1806" y="19096"/>
                  </a:lnTo>
                  <a:lnTo>
                    <a:pt x="26634" y="19096"/>
                  </a:lnTo>
                  <a:lnTo>
                    <a:pt x="28408" y="634"/>
                  </a:lnTo>
                  <a:cubicBezTo>
                    <a:pt x="28439" y="285"/>
                    <a:pt x="28186" y="0"/>
                    <a:pt x="27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10;p43">
              <a:extLst>
                <a:ext uri="{FF2B5EF4-FFF2-40B4-BE49-F238E27FC236}">
                  <a16:creationId xmlns:a16="http://schemas.microsoft.com/office/drawing/2014/main" id="{080CE0F7-AE6F-0AF3-FEAC-13DD4D8F35CC}"/>
                </a:ext>
              </a:extLst>
            </p:cNvPr>
            <p:cNvSpPr/>
            <p:nvPr/>
          </p:nvSpPr>
          <p:spPr>
            <a:xfrm>
              <a:off x="4670102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954" y="1"/>
                  </a:moveTo>
                  <a:cubicBezTo>
                    <a:pt x="4094" y="1"/>
                    <a:pt x="3211" y="222"/>
                    <a:pt x="2280" y="696"/>
                  </a:cubicBezTo>
                  <a:cubicBezTo>
                    <a:pt x="2914" y="1013"/>
                    <a:pt x="3484" y="1583"/>
                    <a:pt x="3484" y="2280"/>
                  </a:cubicBezTo>
                  <a:cubicBezTo>
                    <a:pt x="3484" y="3008"/>
                    <a:pt x="3294" y="3705"/>
                    <a:pt x="2787" y="4243"/>
                  </a:cubicBezTo>
                  <a:cubicBezTo>
                    <a:pt x="2154" y="4940"/>
                    <a:pt x="950" y="5162"/>
                    <a:pt x="0" y="5225"/>
                  </a:cubicBezTo>
                  <a:cubicBezTo>
                    <a:pt x="950" y="5415"/>
                    <a:pt x="1362" y="5637"/>
                    <a:pt x="2185" y="5732"/>
                  </a:cubicBezTo>
                  <a:cubicBezTo>
                    <a:pt x="2882" y="5795"/>
                    <a:pt x="3325" y="5890"/>
                    <a:pt x="4022" y="5922"/>
                  </a:cubicBezTo>
                  <a:cubicBezTo>
                    <a:pt x="4076" y="5924"/>
                    <a:pt x="4130" y="5925"/>
                    <a:pt x="4184" y="5925"/>
                  </a:cubicBezTo>
                  <a:cubicBezTo>
                    <a:pt x="4985" y="5925"/>
                    <a:pt x="5780" y="5708"/>
                    <a:pt x="6492" y="5352"/>
                  </a:cubicBezTo>
                  <a:cubicBezTo>
                    <a:pt x="8171" y="4465"/>
                    <a:pt x="9501" y="1931"/>
                    <a:pt x="7474" y="633"/>
                  </a:cubicBezTo>
                  <a:cubicBezTo>
                    <a:pt x="7316" y="538"/>
                    <a:pt x="7157" y="475"/>
                    <a:pt x="6999" y="411"/>
                  </a:cubicBezTo>
                  <a:cubicBezTo>
                    <a:pt x="6322" y="143"/>
                    <a:pt x="5645" y="1"/>
                    <a:pt x="49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11;p43">
              <a:extLst>
                <a:ext uri="{FF2B5EF4-FFF2-40B4-BE49-F238E27FC236}">
                  <a16:creationId xmlns:a16="http://schemas.microsoft.com/office/drawing/2014/main" id="{44DF536D-2763-620D-4C09-2706A56876EA}"/>
                </a:ext>
              </a:extLst>
            </p:cNvPr>
            <p:cNvSpPr/>
            <p:nvPr/>
          </p:nvSpPr>
          <p:spPr>
            <a:xfrm>
              <a:off x="4090046" y="2981379"/>
              <a:ext cx="928083" cy="613634"/>
            </a:xfrm>
            <a:custGeom>
              <a:avLst/>
              <a:gdLst/>
              <a:ahLst/>
              <a:cxnLst/>
              <a:rect l="l" t="t" r="r" b="b"/>
              <a:pathLst>
                <a:path w="28883" h="19097" extrusionOk="0">
                  <a:moveTo>
                    <a:pt x="602" y="1"/>
                  </a:moveTo>
                  <a:cubicBezTo>
                    <a:pt x="254" y="1"/>
                    <a:pt x="1" y="286"/>
                    <a:pt x="32" y="602"/>
                  </a:cubicBezTo>
                  <a:lnTo>
                    <a:pt x="1837" y="19097"/>
                  </a:lnTo>
                  <a:lnTo>
                    <a:pt x="27046" y="19097"/>
                  </a:lnTo>
                  <a:lnTo>
                    <a:pt x="28851" y="602"/>
                  </a:lnTo>
                  <a:cubicBezTo>
                    <a:pt x="28883" y="286"/>
                    <a:pt x="28630" y="1"/>
                    <a:pt x="28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12;p43">
              <a:extLst>
                <a:ext uri="{FF2B5EF4-FFF2-40B4-BE49-F238E27FC236}">
                  <a16:creationId xmlns:a16="http://schemas.microsoft.com/office/drawing/2014/main" id="{0B22E0DD-25AE-99C0-4B0E-998C8D8B891F}"/>
                </a:ext>
              </a:extLst>
            </p:cNvPr>
            <p:cNvSpPr/>
            <p:nvPr/>
          </p:nvSpPr>
          <p:spPr>
            <a:xfrm>
              <a:off x="4149074" y="3593985"/>
              <a:ext cx="809032" cy="36663"/>
            </a:xfrm>
            <a:custGeom>
              <a:avLst/>
              <a:gdLst/>
              <a:ahLst/>
              <a:cxnLst/>
              <a:rect l="l" t="t" r="r" b="b"/>
              <a:pathLst>
                <a:path w="25178" h="1141" extrusionOk="0">
                  <a:moveTo>
                    <a:pt x="0" y="0"/>
                  </a:moveTo>
                  <a:lnTo>
                    <a:pt x="0" y="1140"/>
                  </a:lnTo>
                  <a:lnTo>
                    <a:pt x="25177" y="1140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5213;p43">
              <a:extLst>
                <a:ext uri="{FF2B5EF4-FFF2-40B4-BE49-F238E27FC236}">
                  <a16:creationId xmlns:a16="http://schemas.microsoft.com/office/drawing/2014/main" id="{71B1E358-AC68-BEFD-3175-C36575E80C1E}"/>
                </a:ext>
              </a:extLst>
            </p:cNvPr>
            <p:cNvSpPr/>
            <p:nvPr/>
          </p:nvSpPr>
          <p:spPr>
            <a:xfrm>
              <a:off x="4494048" y="3231980"/>
              <a:ext cx="120111" cy="112207"/>
            </a:xfrm>
            <a:custGeom>
              <a:avLst/>
              <a:gdLst/>
              <a:ahLst/>
              <a:cxnLst/>
              <a:rect l="l" t="t" r="r" b="b"/>
              <a:pathLst>
                <a:path w="3738" h="3492" extrusionOk="0">
                  <a:moveTo>
                    <a:pt x="1841" y="0"/>
                  </a:moveTo>
                  <a:cubicBezTo>
                    <a:pt x="1003" y="0"/>
                    <a:pt x="270" y="625"/>
                    <a:pt x="127" y="1481"/>
                  </a:cubicBezTo>
                  <a:cubicBezTo>
                    <a:pt x="0" y="2431"/>
                    <a:pt x="665" y="3317"/>
                    <a:pt x="1615" y="3476"/>
                  </a:cubicBezTo>
                  <a:cubicBezTo>
                    <a:pt x="1693" y="3486"/>
                    <a:pt x="1771" y="3491"/>
                    <a:pt x="1848" y="3491"/>
                  </a:cubicBezTo>
                  <a:cubicBezTo>
                    <a:pt x="2706" y="3491"/>
                    <a:pt x="3463" y="2859"/>
                    <a:pt x="3579" y="1987"/>
                  </a:cubicBezTo>
                  <a:cubicBezTo>
                    <a:pt x="3737" y="1037"/>
                    <a:pt x="3072" y="150"/>
                    <a:pt x="2122" y="24"/>
                  </a:cubicBezTo>
                  <a:cubicBezTo>
                    <a:pt x="2028" y="8"/>
                    <a:pt x="1934" y="0"/>
                    <a:pt x="184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5214;p43">
              <a:extLst>
                <a:ext uri="{FF2B5EF4-FFF2-40B4-BE49-F238E27FC236}">
                  <a16:creationId xmlns:a16="http://schemas.microsoft.com/office/drawing/2014/main" id="{5EB1729A-5BEC-7FB4-D50E-EB3545948262}"/>
                </a:ext>
              </a:extLst>
            </p:cNvPr>
            <p:cNvSpPr/>
            <p:nvPr/>
          </p:nvSpPr>
          <p:spPr>
            <a:xfrm>
              <a:off x="3628945" y="3333165"/>
              <a:ext cx="1012688" cy="548213"/>
            </a:xfrm>
            <a:custGeom>
              <a:avLst/>
              <a:gdLst/>
              <a:ahLst/>
              <a:cxnLst/>
              <a:rect l="l" t="t" r="r" b="b"/>
              <a:pathLst>
                <a:path w="31516" h="17061" extrusionOk="0">
                  <a:moveTo>
                    <a:pt x="4773" y="0"/>
                  </a:moveTo>
                  <a:cubicBezTo>
                    <a:pt x="2249" y="0"/>
                    <a:pt x="1" y="2254"/>
                    <a:pt x="1018" y="5045"/>
                  </a:cubicBezTo>
                  <a:cubicBezTo>
                    <a:pt x="1493" y="6312"/>
                    <a:pt x="2633" y="7420"/>
                    <a:pt x="3742" y="8181"/>
                  </a:cubicBezTo>
                  <a:cubicBezTo>
                    <a:pt x="8587" y="11442"/>
                    <a:pt x="14382" y="13248"/>
                    <a:pt x="19924" y="14831"/>
                  </a:cubicBezTo>
                  <a:cubicBezTo>
                    <a:pt x="21128" y="15179"/>
                    <a:pt x="22268" y="15559"/>
                    <a:pt x="23471" y="15908"/>
                  </a:cubicBezTo>
                  <a:cubicBezTo>
                    <a:pt x="24643" y="16256"/>
                    <a:pt x="25847" y="16573"/>
                    <a:pt x="27050" y="16826"/>
                  </a:cubicBezTo>
                  <a:cubicBezTo>
                    <a:pt x="27303" y="16889"/>
                    <a:pt x="27588" y="16921"/>
                    <a:pt x="27842" y="16984"/>
                  </a:cubicBezTo>
                  <a:cubicBezTo>
                    <a:pt x="27968" y="16984"/>
                    <a:pt x="28127" y="17016"/>
                    <a:pt x="28253" y="17016"/>
                  </a:cubicBezTo>
                  <a:cubicBezTo>
                    <a:pt x="28343" y="17039"/>
                    <a:pt x="28433" y="17061"/>
                    <a:pt x="28522" y="17061"/>
                  </a:cubicBezTo>
                  <a:cubicBezTo>
                    <a:pt x="28559" y="17061"/>
                    <a:pt x="28596" y="17057"/>
                    <a:pt x="28633" y="17048"/>
                  </a:cubicBezTo>
                  <a:cubicBezTo>
                    <a:pt x="28887" y="17016"/>
                    <a:pt x="29140" y="16889"/>
                    <a:pt x="29393" y="16794"/>
                  </a:cubicBezTo>
                  <a:cubicBezTo>
                    <a:pt x="29647" y="16699"/>
                    <a:pt x="29900" y="16573"/>
                    <a:pt x="30154" y="16478"/>
                  </a:cubicBezTo>
                  <a:cubicBezTo>
                    <a:pt x="30565" y="16256"/>
                    <a:pt x="30945" y="16066"/>
                    <a:pt x="31262" y="15718"/>
                  </a:cubicBezTo>
                  <a:cubicBezTo>
                    <a:pt x="31325" y="15623"/>
                    <a:pt x="31389" y="15528"/>
                    <a:pt x="31452" y="15433"/>
                  </a:cubicBezTo>
                  <a:cubicBezTo>
                    <a:pt x="31484" y="15338"/>
                    <a:pt x="31515" y="15179"/>
                    <a:pt x="31452" y="15084"/>
                  </a:cubicBezTo>
                  <a:cubicBezTo>
                    <a:pt x="31420" y="14989"/>
                    <a:pt x="31294" y="14926"/>
                    <a:pt x="31230" y="14894"/>
                  </a:cubicBezTo>
                  <a:cubicBezTo>
                    <a:pt x="31040" y="14736"/>
                    <a:pt x="30882" y="14609"/>
                    <a:pt x="30692" y="14514"/>
                  </a:cubicBezTo>
                  <a:cubicBezTo>
                    <a:pt x="30312" y="14261"/>
                    <a:pt x="29900" y="14039"/>
                    <a:pt x="29488" y="13818"/>
                  </a:cubicBezTo>
                  <a:cubicBezTo>
                    <a:pt x="28855" y="13501"/>
                    <a:pt x="28158" y="13248"/>
                    <a:pt x="27525" y="12931"/>
                  </a:cubicBezTo>
                  <a:cubicBezTo>
                    <a:pt x="27493" y="12931"/>
                    <a:pt x="27462" y="12899"/>
                    <a:pt x="27430" y="12899"/>
                  </a:cubicBezTo>
                  <a:cubicBezTo>
                    <a:pt x="25910" y="12107"/>
                    <a:pt x="24390" y="11221"/>
                    <a:pt x="22901" y="10366"/>
                  </a:cubicBezTo>
                  <a:cubicBezTo>
                    <a:pt x="22110" y="9891"/>
                    <a:pt x="21286" y="9416"/>
                    <a:pt x="20494" y="8972"/>
                  </a:cubicBezTo>
                  <a:cubicBezTo>
                    <a:pt x="15681" y="6249"/>
                    <a:pt x="11500" y="2448"/>
                    <a:pt x="6402" y="327"/>
                  </a:cubicBezTo>
                  <a:cubicBezTo>
                    <a:pt x="5866" y="103"/>
                    <a:pt x="5313" y="0"/>
                    <a:pt x="4773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5215;p43">
              <a:extLst>
                <a:ext uri="{FF2B5EF4-FFF2-40B4-BE49-F238E27FC236}">
                  <a16:creationId xmlns:a16="http://schemas.microsoft.com/office/drawing/2014/main" id="{E0E3D1B0-C558-156F-2A7A-2A3EDBF7A6A9}"/>
                </a:ext>
              </a:extLst>
            </p:cNvPr>
            <p:cNvSpPr/>
            <p:nvPr/>
          </p:nvSpPr>
          <p:spPr>
            <a:xfrm>
              <a:off x="4675179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20239" y="1"/>
                  </a:moveTo>
                  <a:cubicBezTo>
                    <a:pt x="19703" y="1"/>
                    <a:pt x="19154" y="103"/>
                    <a:pt x="18622" y="325"/>
                  </a:cubicBezTo>
                  <a:cubicBezTo>
                    <a:pt x="13523" y="2446"/>
                    <a:pt x="9343" y="6247"/>
                    <a:pt x="4529" y="8970"/>
                  </a:cubicBezTo>
                  <a:cubicBezTo>
                    <a:pt x="3737" y="9414"/>
                    <a:pt x="2914" y="9889"/>
                    <a:pt x="2122" y="10364"/>
                  </a:cubicBezTo>
                  <a:cubicBezTo>
                    <a:pt x="1426" y="10744"/>
                    <a:pt x="729" y="11155"/>
                    <a:pt x="0" y="11567"/>
                  </a:cubicBezTo>
                  <a:lnTo>
                    <a:pt x="1742" y="15842"/>
                  </a:lnTo>
                  <a:cubicBezTo>
                    <a:pt x="2851" y="15526"/>
                    <a:pt x="3959" y="15146"/>
                    <a:pt x="5067" y="14829"/>
                  </a:cubicBezTo>
                  <a:cubicBezTo>
                    <a:pt x="10641" y="13246"/>
                    <a:pt x="16437" y="11440"/>
                    <a:pt x="21282" y="8179"/>
                  </a:cubicBezTo>
                  <a:cubicBezTo>
                    <a:pt x="22390" y="7418"/>
                    <a:pt x="23531" y="6310"/>
                    <a:pt x="24006" y="5043"/>
                  </a:cubicBezTo>
                  <a:cubicBezTo>
                    <a:pt x="25024" y="2274"/>
                    <a:pt x="22767" y="1"/>
                    <a:pt x="202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5216;p43">
              <a:extLst>
                <a:ext uri="{FF2B5EF4-FFF2-40B4-BE49-F238E27FC236}">
                  <a16:creationId xmlns:a16="http://schemas.microsoft.com/office/drawing/2014/main" id="{6D389B20-5086-8737-B796-5A2B0C1A05E4}"/>
                </a:ext>
              </a:extLst>
            </p:cNvPr>
            <p:cNvSpPr/>
            <p:nvPr/>
          </p:nvSpPr>
          <p:spPr>
            <a:xfrm>
              <a:off x="4413653" y="3704906"/>
              <a:ext cx="317533" cy="180167"/>
            </a:xfrm>
            <a:custGeom>
              <a:avLst/>
              <a:gdLst/>
              <a:ahLst/>
              <a:cxnLst/>
              <a:rect l="l" t="t" r="r" b="b"/>
              <a:pathLst>
                <a:path w="9882" h="5607" extrusionOk="0">
                  <a:moveTo>
                    <a:pt x="8139" y="0"/>
                  </a:moveTo>
                  <a:cubicBezTo>
                    <a:pt x="7348" y="443"/>
                    <a:pt x="6524" y="918"/>
                    <a:pt x="5733" y="1330"/>
                  </a:cubicBezTo>
                  <a:cubicBezTo>
                    <a:pt x="4877" y="1774"/>
                    <a:pt x="0" y="3452"/>
                    <a:pt x="1331" y="5225"/>
                  </a:cubicBezTo>
                  <a:cubicBezTo>
                    <a:pt x="1584" y="5574"/>
                    <a:pt x="2091" y="5605"/>
                    <a:pt x="2534" y="5605"/>
                  </a:cubicBezTo>
                  <a:cubicBezTo>
                    <a:pt x="2594" y="5606"/>
                    <a:pt x="2654" y="5607"/>
                    <a:pt x="2714" y="5607"/>
                  </a:cubicBezTo>
                  <a:cubicBezTo>
                    <a:pt x="5153" y="5607"/>
                    <a:pt x="7532" y="4986"/>
                    <a:pt x="9881" y="4275"/>
                  </a:cubicBezTo>
                  <a:lnTo>
                    <a:pt x="8139" y="0"/>
                  </a:ln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5217;p43">
              <a:extLst>
                <a:ext uri="{FF2B5EF4-FFF2-40B4-BE49-F238E27FC236}">
                  <a16:creationId xmlns:a16="http://schemas.microsoft.com/office/drawing/2014/main" id="{07B48860-D4F9-187F-C5BD-3A12B79FEC57}"/>
                </a:ext>
              </a:extLst>
            </p:cNvPr>
            <p:cNvSpPr/>
            <p:nvPr/>
          </p:nvSpPr>
          <p:spPr>
            <a:xfrm>
              <a:off x="4144993" y="3724218"/>
              <a:ext cx="451847" cy="136402"/>
            </a:xfrm>
            <a:custGeom>
              <a:avLst/>
              <a:gdLst/>
              <a:ahLst/>
              <a:cxnLst/>
              <a:rect l="l" t="t" r="r" b="b"/>
              <a:pathLst>
                <a:path w="14062" h="4245" extrusionOk="0">
                  <a:moveTo>
                    <a:pt x="10008" y="1"/>
                  </a:moveTo>
                  <a:cubicBezTo>
                    <a:pt x="9217" y="191"/>
                    <a:pt x="8456" y="349"/>
                    <a:pt x="7633" y="413"/>
                  </a:cubicBezTo>
                  <a:cubicBezTo>
                    <a:pt x="7364" y="432"/>
                    <a:pt x="7095" y="441"/>
                    <a:pt x="6826" y="441"/>
                  </a:cubicBezTo>
                  <a:cubicBezTo>
                    <a:pt x="5595" y="441"/>
                    <a:pt x="4364" y="269"/>
                    <a:pt x="3132" y="269"/>
                  </a:cubicBezTo>
                  <a:cubicBezTo>
                    <a:pt x="2922" y="269"/>
                    <a:pt x="2713" y="274"/>
                    <a:pt x="2503" y="286"/>
                  </a:cubicBezTo>
                  <a:cubicBezTo>
                    <a:pt x="2059" y="317"/>
                    <a:pt x="1648" y="381"/>
                    <a:pt x="1204" y="476"/>
                  </a:cubicBezTo>
                  <a:cubicBezTo>
                    <a:pt x="729" y="571"/>
                    <a:pt x="127" y="793"/>
                    <a:pt x="32" y="1299"/>
                  </a:cubicBezTo>
                  <a:cubicBezTo>
                    <a:pt x="1" y="1363"/>
                    <a:pt x="1" y="1458"/>
                    <a:pt x="32" y="1521"/>
                  </a:cubicBezTo>
                  <a:cubicBezTo>
                    <a:pt x="1299" y="1933"/>
                    <a:pt x="2598" y="2313"/>
                    <a:pt x="3864" y="2661"/>
                  </a:cubicBezTo>
                  <a:cubicBezTo>
                    <a:pt x="5606" y="3168"/>
                    <a:pt x="7380" y="3769"/>
                    <a:pt x="9153" y="4244"/>
                  </a:cubicBezTo>
                  <a:cubicBezTo>
                    <a:pt x="10135" y="3864"/>
                    <a:pt x="11243" y="3579"/>
                    <a:pt x="12225" y="3136"/>
                  </a:cubicBezTo>
                  <a:cubicBezTo>
                    <a:pt x="12922" y="2819"/>
                    <a:pt x="13555" y="2471"/>
                    <a:pt x="14062" y="1996"/>
                  </a:cubicBezTo>
                  <a:cubicBezTo>
                    <a:pt x="12953" y="1394"/>
                    <a:pt x="11750" y="919"/>
                    <a:pt x="11370" y="729"/>
                  </a:cubicBezTo>
                  <a:cubicBezTo>
                    <a:pt x="10927" y="476"/>
                    <a:pt x="10452" y="254"/>
                    <a:pt x="10008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5218;p43">
              <a:extLst>
                <a:ext uri="{FF2B5EF4-FFF2-40B4-BE49-F238E27FC236}">
                  <a16:creationId xmlns:a16="http://schemas.microsoft.com/office/drawing/2014/main" id="{B6BB33A2-678D-7824-FE29-AD250B8E9CFB}"/>
                </a:ext>
              </a:extLst>
            </p:cNvPr>
            <p:cNvSpPr/>
            <p:nvPr/>
          </p:nvSpPr>
          <p:spPr>
            <a:xfrm>
              <a:off x="3628913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4902" y="1"/>
                  </a:moveTo>
                  <a:cubicBezTo>
                    <a:pt x="2343" y="1"/>
                    <a:pt x="0" y="2274"/>
                    <a:pt x="1019" y="5043"/>
                  </a:cubicBezTo>
                  <a:cubicBezTo>
                    <a:pt x="1494" y="6310"/>
                    <a:pt x="2634" y="7418"/>
                    <a:pt x="3743" y="8179"/>
                  </a:cubicBezTo>
                  <a:cubicBezTo>
                    <a:pt x="8588" y="11440"/>
                    <a:pt x="14383" y="13246"/>
                    <a:pt x="19957" y="14829"/>
                  </a:cubicBezTo>
                  <a:cubicBezTo>
                    <a:pt x="21066" y="15146"/>
                    <a:pt x="22174" y="15526"/>
                    <a:pt x="23282" y="15842"/>
                  </a:cubicBezTo>
                  <a:lnTo>
                    <a:pt x="25024" y="11535"/>
                  </a:lnTo>
                  <a:cubicBezTo>
                    <a:pt x="24327" y="11155"/>
                    <a:pt x="23599" y="10744"/>
                    <a:pt x="22902" y="10364"/>
                  </a:cubicBezTo>
                  <a:cubicBezTo>
                    <a:pt x="22111" y="9889"/>
                    <a:pt x="21319" y="9382"/>
                    <a:pt x="20495" y="8939"/>
                  </a:cubicBezTo>
                  <a:cubicBezTo>
                    <a:pt x="15713" y="6215"/>
                    <a:pt x="11628" y="2446"/>
                    <a:pt x="6529" y="325"/>
                  </a:cubicBezTo>
                  <a:cubicBezTo>
                    <a:pt x="5997" y="103"/>
                    <a:pt x="5445" y="1"/>
                    <a:pt x="49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5219;p43">
              <a:extLst>
                <a:ext uri="{FF2B5EF4-FFF2-40B4-BE49-F238E27FC236}">
                  <a16:creationId xmlns:a16="http://schemas.microsoft.com/office/drawing/2014/main" id="{1CF8B22A-7166-34FB-9840-DECB3F5192EE}"/>
                </a:ext>
              </a:extLst>
            </p:cNvPr>
            <p:cNvSpPr/>
            <p:nvPr/>
          </p:nvSpPr>
          <p:spPr>
            <a:xfrm>
              <a:off x="4191810" y="3739834"/>
              <a:ext cx="463029" cy="168599"/>
            </a:xfrm>
            <a:custGeom>
              <a:avLst/>
              <a:gdLst/>
              <a:ahLst/>
              <a:cxnLst/>
              <a:rect l="l" t="t" r="r" b="b"/>
              <a:pathLst>
                <a:path w="14410" h="5247" extrusionOk="0">
                  <a:moveTo>
                    <a:pt x="2585" y="1"/>
                  </a:moveTo>
                  <a:cubicBezTo>
                    <a:pt x="2218" y="1"/>
                    <a:pt x="1854" y="67"/>
                    <a:pt x="1489" y="243"/>
                  </a:cubicBezTo>
                  <a:cubicBezTo>
                    <a:pt x="1204" y="370"/>
                    <a:pt x="982" y="560"/>
                    <a:pt x="729" y="782"/>
                  </a:cubicBezTo>
                  <a:cubicBezTo>
                    <a:pt x="539" y="940"/>
                    <a:pt x="381" y="1098"/>
                    <a:pt x="254" y="1320"/>
                  </a:cubicBezTo>
                  <a:cubicBezTo>
                    <a:pt x="1" y="1732"/>
                    <a:pt x="191" y="2143"/>
                    <a:pt x="381" y="2555"/>
                  </a:cubicBezTo>
                  <a:cubicBezTo>
                    <a:pt x="666" y="3188"/>
                    <a:pt x="1046" y="3758"/>
                    <a:pt x="1394" y="4360"/>
                  </a:cubicBezTo>
                  <a:cubicBezTo>
                    <a:pt x="1552" y="4645"/>
                    <a:pt x="1742" y="4962"/>
                    <a:pt x="2059" y="5120"/>
                  </a:cubicBezTo>
                  <a:cubicBezTo>
                    <a:pt x="2312" y="5247"/>
                    <a:pt x="2629" y="5247"/>
                    <a:pt x="2914" y="5247"/>
                  </a:cubicBezTo>
                  <a:lnTo>
                    <a:pt x="4498" y="5247"/>
                  </a:lnTo>
                  <a:cubicBezTo>
                    <a:pt x="5226" y="5247"/>
                    <a:pt x="5954" y="5247"/>
                    <a:pt x="6683" y="5184"/>
                  </a:cubicBezTo>
                  <a:cubicBezTo>
                    <a:pt x="7126" y="5120"/>
                    <a:pt x="7601" y="5057"/>
                    <a:pt x="8045" y="4962"/>
                  </a:cubicBezTo>
                  <a:cubicBezTo>
                    <a:pt x="9058" y="4804"/>
                    <a:pt x="10198" y="4709"/>
                    <a:pt x="11275" y="4455"/>
                  </a:cubicBezTo>
                  <a:cubicBezTo>
                    <a:pt x="12098" y="4265"/>
                    <a:pt x="12858" y="3980"/>
                    <a:pt x="13492" y="3505"/>
                  </a:cubicBezTo>
                  <a:cubicBezTo>
                    <a:pt x="13840" y="3252"/>
                    <a:pt x="14410" y="2745"/>
                    <a:pt x="14347" y="2238"/>
                  </a:cubicBezTo>
                  <a:cubicBezTo>
                    <a:pt x="14315" y="1858"/>
                    <a:pt x="13808" y="1352"/>
                    <a:pt x="13492" y="1162"/>
                  </a:cubicBezTo>
                  <a:cubicBezTo>
                    <a:pt x="13112" y="908"/>
                    <a:pt x="12589" y="837"/>
                    <a:pt x="12051" y="837"/>
                  </a:cubicBezTo>
                  <a:cubicBezTo>
                    <a:pt x="11512" y="837"/>
                    <a:pt x="10958" y="908"/>
                    <a:pt x="10515" y="940"/>
                  </a:cubicBezTo>
                  <a:cubicBezTo>
                    <a:pt x="9844" y="960"/>
                    <a:pt x="9161" y="1004"/>
                    <a:pt x="8481" y="1004"/>
                  </a:cubicBezTo>
                  <a:cubicBezTo>
                    <a:pt x="8070" y="1004"/>
                    <a:pt x="7659" y="988"/>
                    <a:pt x="7253" y="940"/>
                  </a:cubicBezTo>
                  <a:cubicBezTo>
                    <a:pt x="6239" y="845"/>
                    <a:pt x="5258" y="560"/>
                    <a:pt x="4276" y="307"/>
                  </a:cubicBezTo>
                  <a:cubicBezTo>
                    <a:pt x="3703" y="154"/>
                    <a:pt x="3142" y="1"/>
                    <a:pt x="2585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5220;p43">
              <a:extLst>
                <a:ext uri="{FF2B5EF4-FFF2-40B4-BE49-F238E27FC236}">
                  <a16:creationId xmlns:a16="http://schemas.microsoft.com/office/drawing/2014/main" id="{BAFDE7B8-B304-4764-184E-0DB5E453BEF2}"/>
                </a:ext>
              </a:extLst>
            </p:cNvPr>
            <p:cNvSpPr/>
            <p:nvPr/>
          </p:nvSpPr>
          <p:spPr>
            <a:xfrm>
              <a:off x="4125681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557" y="1"/>
                  </a:moveTo>
                  <a:cubicBezTo>
                    <a:pt x="3862" y="1"/>
                    <a:pt x="3179" y="143"/>
                    <a:pt x="2502" y="411"/>
                  </a:cubicBezTo>
                  <a:cubicBezTo>
                    <a:pt x="2344" y="475"/>
                    <a:pt x="2185" y="538"/>
                    <a:pt x="2027" y="633"/>
                  </a:cubicBezTo>
                  <a:cubicBezTo>
                    <a:pt x="0" y="1931"/>
                    <a:pt x="1330" y="4465"/>
                    <a:pt x="3009" y="5352"/>
                  </a:cubicBezTo>
                  <a:cubicBezTo>
                    <a:pt x="3721" y="5708"/>
                    <a:pt x="4516" y="5925"/>
                    <a:pt x="5317" y="5925"/>
                  </a:cubicBezTo>
                  <a:cubicBezTo>
                    <a:pt x="5371" y="5925"/>
                    <a:pt x="5425" y="5924"/>
                    <a:pt x="5479" y="5922"/>
                  </a:cubicBezTo>
                  <a:cubicBezTo>
                    <a:pt x="6176" y="5890"/>
                    <a:pt x="6619" y="5795"/>
                    <a:pt x="7316" y="5732"/>
                  </a:cubicBezTo>
                  <a:cubicBezTo>
                    <a:pt x="8139" y="5637"/>
                    <a:pt x="8551" y="5415"/>
                    <a:pt x="9501" y="5225"/>
                  </a:cubicBezTo>
                  <a:cubicBezTo>
                    <a:pt x="8551" y="5162"/>
                    <a:pt x="7347" y="4940"/>
                    <a:pt x="6714" y="4243"/>
                  </a:cubicBezTo>
                  <a:cubicBezTo>
                    <a:pt x="6207" y="3705"/>
                    <a:pt x="6017" y="3008"/>
                    <a:pt x="6017" y="2280"/>
                  </a:cubicBezTo>
                  <a:cubicBezTo>
                    <a:pt x="6017" y="1583"/>
                    <a:pt x="6587" y="1013"/>
                    <a:pt x="7221" y="696"/>
                  </a:cubicBezTo>
                  <a:cubicBezTo>
                    <a:pt x="6307" y="222"/>
                    <a:pt x="5423" y="1"/>
                    <a:pt x="455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5221;p43">
              <a:extLst>
                <a:ext uri="{FF2B5EF4-FFF2-40B4-BE49-F238E27FC236}">
                  <a16:creationId xmlns:a16="http://schemas.microsoft.com/office/drawing/2014/main" id="{10C6A32D-1DC4-A661-3410-658079FE168E}"/>
                </a:ext>
              </a:extLst>
            </p:cNvPr>
            <p:cNvSpPr/>
            <p:nvPr/>
          </p:nvSpPr>
          <p:spPr>
            <a:xfrm>
              <a:off x="5514705" y="3490165"/>
              <a:ext cx="201503" cy="289032"/>
            </a:xfrm>
            <a:custGeom>
              <a:avLst/>
              <a:gdLst/>
              <a:ahLst/>
              <a:cxnLst/>
              <a:rect l="l" t="t" r="r" b="b"/>
              <a:pathLst>
                <a:path w="6271" h="8995" extrusionOk="0">
                  <a:moveTo>
                    <a:pt x="0" y="1"/>
                  </a:moveTo>
                  <a:lnTo>
                    <a:pt x="0" y="7316"/>
                  </a:lnTo>
                  <a:cubicBezTo>
                    <a:pt x="0" y="8235"/>
                    <a:pt x="729" y="8995"/>
                    <a:pt x="1679" y="8995"/>
                  </a:cubicBezTo>
                  <a:lnTo>
                    <a:pt x="4592" y="8995"/>
                  </a:lnTo>
                  <a:cubicBezTo>
                    <a:pt x="5511" y="8995"/>
                    <a:pt x="6271" y="8235"/>
                    <a:pt x="6271" y="7316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5222;p43">
              <a:extLst>
                <a:ext uri="{FF2B5EF4-FFF2-40B4-BE49-F238E27FC236}">
                  <a16:creationId xmlns:a16="http://schemas.microsoft.com/office/drawing/2014/main" id="{7BEC1E97-5EEA-C63E-F6DB-B01AF8431FCF}"/>
                </a:ext>
              </a:extLst>
            </p:cNvPr>
            <p:cNvSpPr/>
            <p:nvPr/>
          </p:nvSpPr>
          <p:spPr>
            <a:xfrm>
              <a:off x="5641918" y="3555297"/>
              <a:ext cx="175058" cy="178110"/>
            </a:xfrm>
            <a:custGeom>
              <a:avLst/>
              <a:gdLst/>
              <a:ahLst/>
              <a:cxnLst/>
              <a:rect l="l" t="t" r="r" b="b"/>
              <a:pathLst>
                <a:path w="5448" h="5543" extrusionOk="0">
                  <a:moveTo>
                    <a:pt x="2724" y="1014"/>
                  </a:moveTo>
                  <a:cubicBezTo>
                    <a:pt x="3705" y="1014"/>
                    <a:pt x="4497" y="1806"/>
                    <a:pt x="4497" y="2788"/>
                  </a:cubicBezTo>
                  <a:cubicBezTo>
                    <a:pt x="4497" y="3769"/>
                    <a:pt x="3705" y="4561"/>
                    <a:pt x="2724" y="4561"/>
                  </a:cubicBezTo>
                  <a:cubicBezTo>
                    <a:pt x="1773" y="4561"/>
                    <a:pt x="982" y="3769"/>
                    <a:pt x="982" y="2788"/>
                  </a:cubicBezTo>
                  <a:cubicBezTo>
                    <a:pt x="982" y="1806"/>
                    <a:pt x="1773" y="1014"/>
                    <a:pt x="2724" y="1014"/>
                  </a:cubicBezTo>
                  <a:close/>
                  <a:moveTo>
                    <a:pt x="2724" y="1"/>
                  </a:moveTo>
                  <a:cubicBezTo>
                    <a:pt x="1235" y="1"/>
                    <a:pt x="0" y="1236"/>
                    <a:pt x="0" y="2788"/>
                  </a:cubicBezTo>
                  <a:cubicBezTo>
                    <a:pt x="0" y="4308"/>
                    <a:pt x="1235" y="5543"/>
                    <a:pt x="2724" y="5543"/>
                  </a:cubicBezTo>
                  <a:cubicBezTo>
                    <a:pt x="4244" y="5543"/>
                    <a:pt x="5447" y="4308"/>
                    <a:pt x="5447" y="2788"/>
                  </a:cubicBezTo>
                  <a:cubicBezTo>
                    <a:pt x="5447" y="1236"/>
                    <a:pt x="4244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5223;p43">
              <a:extLst>
                <a:ext uri="{FF2B5EF4-FFF2-40B4-BE49-F238E27FC236}">
                  <a16:creationId xmlns:a16="http://schemas.microsoft.com/office/drawing/2014/main" id="{4E91C9B9-30BD-780E-D75A-E0F786099C13}"/>
                </a:ext>
              </a:extLst>
            </p:cNvPr>
            <p:cNvSpPr/>
            <p:nvPr/>
          </p:nvSpPr>
          <p:spPr>
            <a:xfrm>
              <a:off x="5534049" y="3507484"/>
              <a:ext cx="21400" cy="161819"/>
            </a:xfrm>
            <a:custGeom>
              <a:avLst/>
              <a:gdLst/>
              <a:ahLst/>
              <a:cxnLst/>
              <a:rect l="l" t="t" r="r" b="b"/>
              <a:pathLst>
                <a:path w="666" h="5036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4687"/>
                  </a:lnTo>
                  <a:cubicBezTo>
                    <a:pt x="0" y="4877"/>
                    <a:pt x="127" y="5036"/>
                    <a:pt x="317" y="5036"/>
                  </a:cubicBezTo>
                  <a:cubicBezTo>
                    <a:pt x="507" y="5036"/>
                    <a:pt x="665" y="4877"/>
                    <a:pt x="665" y="4687"/>
                  </a:cubicBezTo>
                  <a:lnTo>
                    <a:pt x="665" y="317"/>
                  </a:lnTo>
                  <a:cubicBezTo>
                    <a:pt x="665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5224;p43">
              <a:extLst>
                <a:ext uri="{FF2B5EF4-FFF2-40B4-BE49-F238E27FC236}">
                  <a16:creationId xmlns:a16="http://schemas.microsoft.com/office/drawing/2014/main" id="{9E461BAF-1059-EA15-1905-420BD6ACB7B6}"/>
                </a:ext>
              </a:extLst>
            </p:cNvPr>
            <p:cNvSpPr/>
            <p:nvPr/>
          </p:nvSpPr>
          <p:spPr>
            <a:xfrm>
              <a:off x="5618493" y="3490165"/>
              <a:ext cx="97715" cy="289032"/>
            </a:xfrm>
            <a:custGeom>
              <a:avLst/>
              <a:gdLst/>
              <a:ahLst/>
              <a:cxnLst/>
              <a:rect l="l" t="t" r="r" b="b"/>
              <a:pathLst>
                <a:path w="3041" h="8995" extrusionOk="0">
                  <a:moveTo>
                    <a:pt x="1584" y="1"/>
                  </a:moveTo>
                  <a:lnTo>
                    <a:pt x="1584" y="7411"/>
                  </a:lnTo>
                  <a:cubicBezTo>
                    <a:pt x="1584" y="8298"/>
                    <a:pt x="856" y="8995"/>
                    <a:pt x="1" y="8995"/>
                  </a:cubicBezTo>
                  <a:lnTo>
                    <a:pt x="1457" y="8995"/>
                  </a:lnTo>
                  <a:cubicBezTo>
                    <a:pt x="2312" y="8995"/>
                    <a:pt x="3041" y="8267"/>
                    <a:pt x="3041" y="7411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825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DATASET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pic>
        <p:nvPicPr>
          <p:cNvPr id="3" name="Picture 2" descr="A black and white screen&#10;&#10;Description automatically generated">
            <a:extLst>
              <a:ext uri="{FF2B5EF4-FFF2-40B4-BE49-F238E27FC236}">
                <a16:creationId xmlns:a16="http://schemas.microsoft.com/office/drawing/2014/main" id="{56693342-6994-6BB2-10F1-7B700976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7" y="1119749"/>
            <a:ext cx="7585949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>
          <a:extLst>
            <a:ext uri="{FF2B5EF4-FFF2-40B4-BE49-F238E27FC236}">
              <a16:creationId xmlns:a16="http://schemas.microsoft.com/office/drawing/2014/main" id="{E72F215A-FFE6-1C89-F0C1-BE9C9535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36">
            <a:extLst>
              <a:ext uri="{FF2B5EF4-FFF2-40B4-BE49-F238E27FC236}">
                <a16:creationId xmlns:a16="http://schemas.microsoft.com/office/drawing/2014/main" id="{7524E0F7-D97B-8416-75A2-86128E80F124}"/>
              </a:ext>
            </a:extLst>
          </p:cNvPr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METHODOLOGIES</a:t>
            </a:r>
            <a:endParaRPr lang="en-IN"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4D0E04-1007-F78A-27A7-D3B8EEFFFD0F}"/>
              </a:ext>
            </a:extLst>
          </p:cNvPr>
          <p:cNvGrpSpPr/>
          <p:nvPr/>
        </p:nvGrpSpPr>
        <p:grpSpPr>
          <a:xfrm>
            <a:off x="457185" y="1025890"/>
            <a:ext cx="8233620" cy="3710626"/>
            <a:chOff x="457185" y="1025890"/>
            <a:chExt cx="8233620" cy="3710626"/>
          </a:xfrm>
        </p:grpSpPr>
        <p:sp>
          <p:nvSpPr>
            <p:cNvPr id="3355" name="Google Shape;3355;p36">
              <a:extLst>
                <a:ext uri="{FF2B5EF4-FFF2-40B4-BE49-F238E27FC236}">
                  <a16:creationId xmlns:a16="http://schemas.microsoft.com/office/drawing/2014/main" id="{7460E7FB-2704-0C29-167D-0DCBECC32A8B}"/>
                </a:ext>
              </a:extLst>
            </p:cNvPr>
            <p:cNvSpPr/>
            <p:nvPr/>
          </p:nvSpPr>
          <p:spPr>
            <a:xfrm>
              <a:off x="496885" y="1025890"/>
              <a:ext cx="8152197" cy="3710626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36">
              <a:extLst>
                <a:ext uri="{FF2B5EF4-FFF2-40B4-BE49-F238E27FC236}">
                  <a16:creationId xmlns:a16="http://schemas.microsoft.com/office/drawing/2014/main" id="{4B73B592-FE76-7770-A58C-4608D2860BD6}"/>
                </a:ext>
              </a:extLst>
            </p:cNvPr>
            <p:cNvSpPr/>
            <p:nvPr/>
          </p:nvSpPr>
          <p:spPr>
            <a:xfrm>
              <a:off x="607850" y="1685538"/>
              <a:ext cx="1421163" cy="2510541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36">
              <a:extLst>
                <a:ext uri="{FF2B5EF4-FFF2-40B4-BE49-F238E27FC236}">
                  <a16:creationId xmlns:a16="http://schemas.microsoft.com/office/drawing/2014/main" id="{79F78290-BD33-F720-7563-5C54C5FB1E07}"/>
                </a:ext>
              </a:extLst>
            </p:cNvPr>
            <p:cNvSpPr/>
            <p:nvPr/>
          </p:nvSpPr>
          <p:spPr>
            <a:xfrm>
              <a:off x="3855265" y="1141932"/>
              <a:ext cx="1421163" cy="2430002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36">
              <a:extLst>
                <a:ext uri="{FF2B5EF4-FFF2-40B4-BE49-F238E27FC236}">
                  <a16:creationId xmlns:a16="http://schemas.microsoft.com/office/drawing/2014/main" id="{1F120934-A781-E5EF-F1B7-AD5C77664930}"/>
                </a:ext>
              </a:extLst>
            </p:cNvPr>
            <p:cNvSpPr/>
            <p:nvPr/>
          </p:nvSpPr>
          <p:spPr>
            <a:xfrm>
              <a:off x="7108821" y="1685538"/>
              <a:ext cx="1421163" cy="2432072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36">
              <a:extLst>
                <a:ext uri="{FF2B5EF4-FFF2-40B4-BE49-F238E27FC236}">
                  <a16:creationId xmlns:a16="http://schemas.microsoft.com/office/drawing/2014/main" id="{7E6A8E97-84BA-4EB7-C12C-175F648181D9}"/>
                </a:ext>
              </a:extLst>
            </p:cNvPr>
            <p:cNvSpPr/>
            <p:nvPr/>
          </p:nvSpPr>
          <p:spPr>
            <a:xfrm>
              <a:off x="7801064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6">
              <a:extLst>
                <a:ext uri="{FF2B5EF4-FFF2-40B4-BE49-F238E27FC236}">
                  <a16:creationId xmlns:a16="http://schemas.microsoft.com/office/drawing/2014/main" id="{F2492979-42B1-6C4E-8CB2-208726BDAB48}"/>
                </a:ext>
              </a:extLst>
            </p:cNvPr>
            <p:cNvSpPr/>
            <p:nvPr/>
          </p:nvSpPr>
          <p:spPr>
            <a:xfrm>
              <a:off x="7704339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6">
              <a:extLst>
                <a:ext uri="{FF2B5EF4-FFF2-40B4-BE49-F238E27FC236}">
                  <a16:creationId xmlns:a16="http://schemas.microsoft.com/office/drawing/2014/main" id="{2743A3B6-9A0E-B438-9D5E-ABDC214839F1}"/>
                </a:ext>
              </a:extLst>
            </p:cNvPr>
            <p:cNvSpPr/>
            <p:nvPr/>
          </p:nvSpPr>
          <p:spPr>
            <a:xfrm>
              <a:off x="7607615" y="3968926"/>
              <a:ext cx="36710" cy="36677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6">
              <a:extLst>
                <a:ext uri="{FF2B5EF4-FFF2-40B4-BE49-F238E27FC236}">
                  <a16:creationId xmlns:a16="http://schemas.microsoft.com/office/drawing/2014/main" id="{436E1B17-6BF0-4C63-FD4F-541A0A56F3E8}"/>
                </a:ext>
              </a:extLst>
            </p:cNvPr>
            <p:cNvSpPr/>
            <p:nvPr/>
          </p:nvSpPr>
          <p:spPr>
            <a:xfrm>
              <a:off x="7897757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6">
              <a:extLst>
                <a:ext uri="{FF2B5EF4-FFF2-40B4-BE49-F238E27FC236}">
                  <a16:creationId xmlns:a16="http://schemas.microsoft.com/office/drawing/2014/main" id="{E3DFC6E2-A42D-A048-3F1A-CFF8E21CC350}"/>
                </a:ext>
              </a:extLst>
            </p:cNvPr>
            <p:cNvSpPr/>
            <p:nvPr/>
          </p:nvSpPr>
          <p:spPr>
            <a:xfrm>
              <a:off x="7993450" y="3968926"/>
              <a:ext cx="37705" cy="36677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6">
              <a:extLst>
                <a:ext uri="{FF2B5EF4-FFF2-40B4-BE49-F238E27FC236}">
                  <a16:creationId xmlns:a16="http://schemas.microsoft.com/office/drawing/2014/main" id="{B1ADE924-B6D3-C642-20C2-D6D440D1087C}"/>
                </a:ext>
              </a:extLst>
            </p:cNvPr>
            <p:cNvSpPr/>
            <p:nvPr/>
          </p:nvSpPr>
          <p:spPr>
            <a:xfrm>
              <a:off x="1300091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6">
              <a:extLst>
                <a:ext uri="{FF2B5EF4-FFF2-40B4-BE49-F238E27FC236}">
                  <a16:creationId xmlns:a16="http://schemas.microsoft.com/office/drawing/2014/main" id="{A187CB70-9321-96DE-F5A3-D6F27C6037B6}"/>
                </a:ext>
              </a:extLst>
            </p:cNvPr>
            <p:cNvSpPr/>
            <p:nvPr/>
          </p:nvSpPr>
          <p:spPr>
            <a:xfrm>
              <a:off x="1203367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6">
              <a:extLst>
                <a:ext uri="{FF2B5EF4-FFF2-40B4-BE49-F238E27FC236}">
                  <a16:creationId xmlns:a16="http://schemas.microsoft.com/office/drawing/2014/main" id="{C293CEDB-6D8A-88BA-B9B2-BD8D046A5765}"/>
                </a:ext>
              </a:extLst>
            </p:cNvPr>
            <p:cNvSpPr/>
            <p:nvPr/>
          </p:nvSpPr>
          <p:spPr>
            <a:xfrm>
              <a:off x="1106675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6">
              <a:extLst>
                <a:ext uri="{FF2B5EF4-FFF2-40B4-BE49-F238E27FC236}">
                  <a16:creationId xmlns:a16="http://schemas.microsoft.com/office/drawing/2014/main" id="{A8FC632B-B71C-C404-5E78-985AC540B152}"/>
                </a:ext>
              </a:extLst>
            </p:cNvPr>
            <p:cNvSpPr/>
            <p:nvPr/>
          </p:nvSpPr>
          <p:spPr>
            <a:xfrm>
              <a:off x="1396784" y="3968926"/>
              <a:ext cx="36710" cy="36677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6">
              <a:extLst>
                <a:ext uri="{FF2B5EF4-FFF2-40B4-BE49-F238E27FC236}">
                  <a16:creationId xmlns:a16="http://schemas.microsoft.com/office/drawing/2014/main" id="{2E281494-FDEA-BAEC-1FF8-624931868BCF}"/>
                </a:ext>
              </a:extLst>
            </p:cNvPr>
            <p:cNvSpPr/>
            <p:nvPr/>
          </p:nvSpPr>
          <p:spPr>
            <a:xfrm>
              <a:off x="1492479" y="3968926"/>
              <a:ext cx="37705" cy="36677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6">
              <a:extLst>
                <a:ext uri="{FF2B5EF4-FFF2-40B4-BE49-F238E27FC236}">
                  <a16:creationId xmlns:a16="http://schemas.microsoft.com/office/drawing/2014/main" id="{9414A491-E78C-9398-1623-06BEB5A32B72}"/>
                </a:ext>
              </a:extLst>
            </p:cNvPr>
            <p:cNvSpPr/>
            <p:nvPr/>
          </p:nvSpPr>
          <p:spPr>
            <a:xfrm>
              <a:off x="6083685" y="45803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6">
              <a:extLst>
                <a:ext uri="{FF2B5EF4-FFF2-40B4-BE49-F238E27FC236}">
                  <a16:creationId xmlns:a16="http://schemas.microsoft.com/office/drawing/2014/main" id="{5EA7AC61-1940-37F3-5A0D-004FAFAA42DF}"/>
                </a:ext>
              </a:extLst>
            </p:cNvPr>
            <p:cNvSpPr/>
            <p:nvPr/>
          </p:nvSpPr>
          <p:spPr>
            <a:xfrm>
              <a:off x="5986962" y="45803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6">
              <a:extLst>
                <a:ext uri="{FF2B5EF4-FFF2-40B4-BE49-F238E27FC236}">
                  <a16:creationId xmlns:a16="http://schemas.microsoft.com/office/drawing/2014/main" id="{C2037AA4-AC4F-F7CD-9641-EBF2648A2B19}"/>
                </a:ext>
              </a:extLst>
            </p:cNvPr>
            <p:cNvSpPr/>
            <p:nvPr/>
          </p:nvSpPr>
          <p:spPr>
            <a:xfrm>
              <a:off x="6277101" y="45803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6">
              <a:extLst>
                <a:ext uri="{FF2B5EF4-FFF2-40B4-BE49-F238E27FC236}">
                  <a16:creationId xmlns:a16="http://schemas.microsoft.com/office/drawing/2014/main" id="{A778747D-0A25-FEC1-7867-5B11585F1FB6}"/>
                </a:ext>
              </a:extLst>
            </p:cNvPr>
            <p:cNvSpPr/>
            <p:nvPr/>
          </p:nvSpPr>
          <p:spPr>
            <a:xfrm>
              <a:off x="6373826" y="45803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6">
              <a:extLst>
                <a:ext uri="{FF2B5EF4-FFF2-40B4-BE49-F238E27FC236}">
                  <a16:creationId xmlns:a16="http://schemas.microsoft.com/office/drawing/2014/main" id="{AC7AB4F0-B62D-E745-E579-91A19318A763}"/>
                </a:ext>
              </a:extLst>
            </p:cNvPr>
            <p:cNvSpPr/>
            <p:nvPr/>
          </p:nvSpPr>
          <p:spPr>
            <a:xfrm>
              <a:off x="2920747" y="46057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6">
              <a:extLst>
                <a:ext uri="{FF2B5EF4-FFF2-40B4-BE49-F238E27FC236}">
                  <a16:creationId xmlns:a16="http://schemas.microsoft.com/office/drawing/2014/main" id="{06EFFC73-0C84-BDC6-E8D9-5A6A607887A1}"/>
                </a:ext>
              </a:extLst>
            </p:cNvPr>
            <p:cNvSpPr/>
            <p:nvPr/>
          </p:nvSpPr>
          <p:spPr>
            <a:xfrm>
              <a:off x="2824022" y="4605791"/>
              <a:ext cx="36710" cy="36677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6">
              <a:extLst>
                <a:ext uri="{FF2B5EF4-FFF2-40B4-BE49-F238E27FC236}">
                  <a16:creationId xmlns:a16="http://schemas.microsoft.com/office/drawing/2014/main" id="{DF2A2A7C-A016-8E8F-1498-3D9411D4DEBC}"/>
                </a:ext>
              </a:extLst>
            </p:cNvPr>
            <p:cNvSpPr/>
            <p:nvPr/>
          </p:nvSpPr>
          <p:spPr>
            <a:xfrm>
              <a:off x="2727329" y="46057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6">
              <a:extLst>
                <a:ext uri="{FF2B5EF4-FFF2-40B4-BE49-F238E27FC236}">
                  <a16:creationId xmlns:a16="http://schemas.microsoft.com/office/drawing/2014/main" id="{EAF6C2E2-B6E5-2D55-691B-BCE349DE78A2}"/>
                </a:ext>
              </a:extLst>
            </p:cNvPr>
            <p:cNvSpPr/>
            <p:nvPr/>
          </p:nvSpPr>
          <p:spPr>
            <a:xfrm>
              <a:off x="3017470" y="46057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36">
              <a:extLst>
                <a:ext uri="{FF2B5EF4-FFF2-40B4-BE49-F238E27FC236}">
                  <a16:creationId xmlns:a16="http://schemas.microsoft.com/office/drawing/2014/main" id="{098F3BCD-D4D3-2541-4094-DE379F650B11}"/>
                </a:ext>
              </a:extLst>
            </p:cNvPr>
            <p:cNvSpPr/>
            <p:nvPr/>
          </p:nvSpPr>
          <p:spPr>
            <a:xfrm>
              <a:off x="3114162" y="46057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6">
              <a:extLst>
                <a:ext uri="{FF2B5EF4-FFF2-40B4-BE49-F238E27FC236}">
                  <a16:creationId xmlns:a16="http://schemas.microsoft.com/office/drawing/2014/main" id="{011CE756-815D-E246-E501-119E84DF84D6}"/>
                </a:ext>
              </a:extLst>
            </p:cNvPr>
            <p:cNvSpPr/>
            <p:nvPr/>
          </p:nvSpPr>
          <p:spPr>
            <a:xfrm>
              <a:off x="4547507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6">
              <a:extLst>
                <a:ext uri="{FF2B5EF4-FFF2-40B4-BE49-F238E27FC236}">
                  <a16:creationId xmlns:a16="http://schemas.microsoft.com/office/drawing/2014/main" id="{8F9C2958-C52F-4A9C-2F0D-D89362DC6FDA}"/>
                </a:ext>
              </a:extLst>
            </p:cNvPr>
            <p:cNvSpPr/>
            <p:nvPr/>
          </p:nvSpPr>
          <p:spPr>
            <a:xfrm>
              <a:off x="4354091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6">
              <a:extLst>
                <a:ext uri="{FF2B5EF4-FFF2-40B4-BE49-F238E27FC236}">
                  <a16:creationId xmlns:a16="http://schemas.microsoft.com/office/drawing/2014/main" id="{8D29F24D-651A-7A24-C465-FB3A481C4D4D}"/>
                </a:ext>
              </a:extLst>
            </p:cNvPr>
            <p:cNvSpPr/>
            <p:nvPr/>
          </p:nvSpPr>
          <p:spPr>
            <a:xfrm>
              <a:off x="4450814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6">
              <a:extLst>
                <a:ext uri="{FF2B5EF4-FFF2-40B4-BE49-F238E27FC236}">
                  <a16:creationId xmlns:a16="http://schemas.microsoft.com/office/drawing/2014/main" id="{2136EC59-563D-5425-B299-A04BB50C01CB}"/>
                </a:ext>
              </a:extLst>
            </p:cNvPr>
            <p:cNvSpPr/>
            <p:nvPr/>
          </p:nvSpPr>
          <p:spPr>
            <a:xfrm>
              <a:off x="4644232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6">
              <a:extLst>
                <a:ext uri="{FF2B5EF4-FFF2-40B4-BE49-F238E27FC236}">
                  <a16:creationId xmlns:a16="http://schemas.microsoft.com/office/drawing/2014/main" id="{FFA8C7E7-63A4-74B5-BF86-AA7FFBF8C409}"/>
                </a:ext>
              </a:extLst>
            </p:cNvPr>
            <p:cNvSpPr/>
            <p:nvPr/>
          </p:nvSpPr>
          <p:spPr>
            <a:xfrm>
              <a:off x="4740924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6">
              <a:extLst>
                <a:ext uri="{FF2B5EF4-FFF2-40B4-BE49-F238E27FC236}">
                  <a16:creationId xmlns:a16="http://schemas.microsoft.com/office/drawing/2014/main" id="{D1A108D0-E82E-C6FE-78C8-580B4BA0547C}"/>
                </a:ext>
              </a:extLst>
            </p:cNvPr>
            <p:cNvSpPr/>
            <p:nvPr/>
          </p:nvSpPr>
          <p:spPr>
            <a:xfrm>
              <a:off x="457185" y="2931574"/>
              <a:ext cx="93671" cy="9367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6">
              <a:extLst>
                <a:ext uri="{FF2B5EF4-FFF2-40B4-BE49-F238E27FC236}">
                  <a16:creationId xmlns:a16="http://schemas.microsoft.com/office/drawing/2014/main" id="{AC0EEC54-67E1-F4D9-4DC6-7F774E24E3F6}"/>
                </a:ext>
              </a:extLst>
            </p:cNvPr>
            <p:cNvSpPr/>
            <p:nvPr/>
          </p:nvSpPr>
          <p:spPr>
            <a:xfrm>
              <a:off x="8598131" y="2855230"/>
              <a:ext cx="92674" cy="92674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6">
              <a:extLst>
                <a:ext uri="{FF2B5EF4-FFF2-40B4-BE49-F238E27FC236}">
                  <a16:creationId xmlns:a16="http://schemas.microsoft.com/office/drawing/2014/main" id="{42D994CF-C27E-4B3B-A2F0-A79601D7A720}"/>
                </a:ext>
              </a:extLst>
            </p:cNvPr>
            <p:cNvSpPr/>
            <p:nvPr/>
          </p:nvSpPr>
          <p:spPr>
            <a:xfrm>
              <a:off x="1299063" y="3968926"/>
              <a:ext cx="37705" cy="36677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6">
              <a:extLst>
                <a:ext uri="{FF2B5EF4-FFF2-40B4-BE49-F238E27FC236}">
                  <a16:creationId xmlns:a16="http://schemas.microsoft.com/office/drawing/2014/main" id="{8109067D-016D-8573-E36C-85CE36928ABD}"/>
                </a:ext>
              </a:extLst>
            </p:cNvPr>
            <p:cNvSpPr/>
            <p:nvPr/>
          </p:nvSpPr>
          <p:spPr>
            <a:xfrm>
              <a:off x="4547509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6">
              <a:extLst>
                <a:ext uri="{FF2B5EF4-FFF2-40B4-BE49-F238E27FC236}">
                  <a16:creationId xmlns:a16="http://schemas.microsoft.com/office/drawing/2014/main" id="{31D639CA-5DB8-FE2B-F7C5-E42C79E41282}"/>
                </a:ext>
              </a:extLst>
            </p:cNvPr>
            <p:cNvSpPr/>
            <p:nvPr/>
          </p:nvSpPr>
          <p:spPr>
            <a:xfrm>
              <a:off x="6178352" y="4580038"/>
              <a:ext cx="40760" cy="3738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6">
              <a:extLst>
                <a:ext uri="{FF2B5EF4-FFF2-40B4-BE49-F238E27FC236}">
                  <a16:creationId xmlns:a16="http://schemas.microsoft.com/office/drawing/2014/main" id="{3291A653-ECD2-1D24-DD5E-513649D90DAD}"/>
                </a:ext>
              </a:extLst>
            </p:cNvPr>
            <p:cNvSpPr/>
            <p:nvPr/>
          </p:nvSpPr>
          <p:spPr>
            <a:xfrm>
              <a:off x="7801065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6">
              <a:extLst>
                <a:ext uri="{FF2B5EF4-FFF2-40B4-BE49-F238E27FC236}">
                  <a16:creationId xmlns:a16="http://schemas.microsoft.com/office/drawing/2014/main" id="{5930DA6C-8975-5DA9-7A84-C17D05C2AC26}"/>
                </a:ext>
              </a:extLst>
            </p:cNvPr>
            <p:cNvSpPr/>
            <p:nvPr/>
          </p:nvSpPr>
          <p:spPr>
            <a:xfrm>
              <a:off x="7363314" y="2464056"/>
              <a:ext cx="300331" cy="297534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6">
              <a:extLst>
                <a:ext uri="{FF2B5EF4-FFF2-40B4-BE49-F238E27FC236}">
                  <a16:creationId xmlns:a16="http://schemas.microsoft.com/office/drawing/2014/main" id="{2AAD41B0-F33C-198B-64D3-02792E5CF5A7}"/>
                </a:ext>
              </a:extLst>
            </p:cNvPr>
            <p:cNvSpPr/>
            <p:nvPr/>
          </p:nvSpPr>
          <p:spPr>
            <a:xfrm>
              <a:off x="7973104" y="2434516"/>
              <a:ext cx="279983" cy="315889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6">
              <a:extLst>
                <a:ext uri="{FF2B5EF4-FFF2-40B4-BE49-F238E27FC236}">
                  <a16:creationId xmlns:a16="http://schemas.microsoft.com/office/drawing/2014/main" id="{A8BB08E7-5DFD-2087-836F-96DDEC2DA0B5}"/>
                </a:ext>
              </a:extLst>
            </p:cNvPr>
            <p:cNvSpPr/>
            <p:nvPr/>
          </p:nvSpPr>
          <p:spPr>
            <a:xfrm>
              <a:off x="7498708" y="1857578"/>
              <a:ext cx="404159" cy="122183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6">
              <a:extLst>
                <a:ext uri="{FF2B5EF4-FFF2-40B4-BE49-F238E27FC236}">
                  <a16:creationId xmlns:a16="http://schemas.microsoft.com/office/drawing/2014/main" id="{A8687279-3EC5-75FB-168F-DF3260DE35EC}"/>
                </a:ext>
              </a:extLst>
            </p:cNvPr>
            <p:cNvSpPr/>
            <p:nvPr/>
          </p:nvSpPr>
          <p:spPr>
            <a:xfrm>
              <a:off x="7543487" y="2015377"/>
              <a:ext cx="322736" cy="240284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6">
              <a:extLst>
                <a:ext uri="{FF2B5EF4-FFF2-40B4-BE49-F238E27FC236}">
                  <a16:creationId xmlns:a16="http://schemas.microsoft.com/office/drawing/2014/main" id="{5C000DB2-85AB-F599-8191-F861AA15913C}"/>
                </a:ext>
              </a:extLst>
            </p:cNvPr>
            <p:cNvSpPr/>
            <p:nvPr/>
          </p:nvSpPr>
          <p:spPr>
            <a:xfrm>
              <a:off x="7628991" y="2070345"/>
              <a:ext cx="150728" cy="148671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6">
              <a:extLst>
                <a:ext uri="{FF2B5EF4-FFF2-40B4-BE49-F238E27FC236}">
                  <a16:creationId xmlns:a16="http://schemas.microsoft.com/office/drawing/2014/main" id="{3D03D358-CDA6-E0FA-C2D8-8418815D7103}"/>
                </a:ext>
              </a:extLst>
            </p:cNvPr>
            <p:cNvSpPr/>
            <p:nvPr/>
          </p:nvSpPr>
          <p:spPr>
            <a:xfrm>
              <a:off x="7622885" y="2064238"/>
              <a:ext cx="162942" cy="160887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6">
              <a:extLst>
                <a:ext uri="{FF2B5EF4-FFF2-40B4-BE49-F238E27FC236}">
                  <a16:creationId xmlns:a16="http://schemas.microsoft.com/office/drawing/2014/main" id="{85AE8F81-6AD4-61D1-4E7C-34CE51C7334B}"/>
                </a:ext>
              </a:extLst>
            </p:cNvPr>
            <p:cNvSpPr/>
            <p:nvPr/>
          </p:nvSpPr>
          <p:spPr>
            <a:xfrm>
              <a:off x="7531272" y="2012323"/>
              <a:ext cx="345141" cy="29542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6">
              <a:extLst>
                <a:ext uri="{FF2B5EF4-FFF2-40B4-BE49-F238E27FC236}">
                  <a16:creationId xmlns:a16="http://schemas.microsoft.com/office/drawing/2014/main" id="{73D58571-D5C4-6742-DEAD-EC12CB4E0776}"/>
                </a:ext>
              </a:extLst>
            </p:cNvPr>
            <p:cNvSpPr/>
            <p:nvPr/>
          </p:nvSpPr>
          <p:spPr>
            <a:xfrm>
              <a:off x="7525163" y="2007244"/>
              <a:ext cx="357356" cy="3973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6">
              <a:extLst>
                <a:ext uri="{FF2B5EF4-FFF2-40B4-BE49-F238E27FC236}">
                  <a16:creationId xmlns:a16="http://schemas.microsoft.com/office/drawing/2014/main" id="{31AD0BB9-EA15-90F7-B024-6C6B5740B866}"/>
                </a:ext>
              </a:extLst>
            </p:cNvPr>
            <p:cNvSpPr/>
            <p:nvPr/>
          </p:nvSpPr>
          <p:spPr>
            <a:xfrm>
              <a:off x="7386715" y="2110462"/>
              <a:ext cx="244366" cy="396637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36">
              <a:extLst>
                <a:ext uri="{FF2B5EF4-FFF2-40B4-BE49-F238E27FC236}">
                  <a16:creationId xmlns:a16="http://schemas.microsoft.com/office/drawing/2014/main" id="{4FE63735-F7A7-D2AB-1B03-C65DC46C24EB}"/>
                </a:ext>
              </a:extLst>
            </p:cNvPr>
            <p:cNvSpPr/>
            <p:nvPr/>
          </p:nvSpPr>
          <p:spPr>
            <a:xfrm>
              <a:off x="7381636" y="2104708"/>
              <a:ext cx="256580" cy="408499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6">
              <a:extLst>
                <a:ext uri="{FF2B5EF4-FFF2-40B4-BE49-F238E27FC236}">
                  <a16:creationId xmlns:a16="http://schemas.microsoft.com/office/drawing/2014/main" id="{846D5D52-DB64-EF33-74EB-AEE23AF450DF}"/>
                </a:ext>
              </a:extLst>
            </p:cNvPr>
            <p:cNvSpPr/>
            <p:nvPr/>
          </p:nvSpPr>
          <p:spPr>
            <a:xfrm>
              <a:off x="7423361" y="2027592"/>
              <a:ext cx="85570" cy="83512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6">
              <a:extLst>
                <a:ext uri="{FF2B5EF4-FFF2-40B4-BE49-F238E27FC236}">
                  <a16:creationId xmlns:a16="http://schemas.microsoft.com/office/drawing/2014/main" id="{C4B48DD3-4A13-3CA3-62E2-4C170E3AB7A2}"/>
                </a:ext>
              </a:extLst>
            </p:cNvPr>
            <p:cNvSpPr/>
            <p:nvPr/>
          </p:nvSpPr>
          <p:spPr>
            <a:xfrm>
              <a:off x="7417252" y="2021485"/>
              <a:ext cx="97785" cy="95728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6">
              <a:extLst>
                <a:ext uri="{FF2B5EF4-FFF2-40B4-BE49-F238E27FC236}">
                  <a16:creationId xmlns:a16="http://schemas.microsoft.com/office/drawing/2014/main" id="{728493B3-EAFD-C76D-53BD-F8DAB6D4091F}"/>
                </a:ext>
              </a:extLst>
            </p:cNvPr>
            <p:cNvSpPr/>
            <p:nvPr/>
          </p:nvSpPr>
          <p:spPr>
            <a:xfrm>
              <a:off x="7423361" y="2311626"/>
              <a:ext cx="51947" cy="195474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6">
              <a:extLst>
                <a:ext uri="{FF2B5EF4-FFF2-40B4-BE49-F238E27FC236}">
                  <a16:creationId xmlns:a16="http://schemas.microsoft.com/office/drawing/2014/main" id="{060D1645-5473-5A58-6005-EA0C7359800B}"/>
                </a:ext>
              </a:extLst>
            </p:cNvPr>
            <p:cNvSpPr/>
            <p:nvPr/>
          </p:nvSpPr>
          <p:spPr>
            <a:xfrm>
              <a:off x="7417252" y="2306514"/>
              <a:ext cx="63165" cy="206692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6">
              <a:extLst>
                <a:ext uri="{FF2B5EF4-FFF2-40B4-BE49-F238E27FC236}">
                  <a16:creationId xmlns:a16="http://schemas.microsoft.com/office/drawing/2014/main" id="{403740DB-55B8-2F46-1E39-71BF0581C30F}"/>
                </a:ext>
              </a:extLst>
            </p:cNvPr>
            <p:cNvSpPr/>
            <p:nvPr/>
          </p:nvSpPr>
          <p:spPr>
            <a:xfrm>
              <a:off x="7417252" y="2190471"/>
              <a:ext cx="12247" cy="127295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6">
              <a:extLst>
                <a:ext uri="{FF2B5EF4-FFF2-40B4-BE49-F238E27FC236}">
                  <a16:creationId xmlns:a16="http://schemas.microsoft.com/office/drawing/2014/main" id="{FBD25CDF-DA8D-1CFA-0183-C6A98ACA61FF}"/>
                </a:ext>
              </a:extLst>
            </p:cNvPr>
            <p:cNvSpPr/>
            <p:nvPr/>
          </p:nvSpPr>
          <p:spPr>
            <a:xfrm>
              <a:off x="8260159" y="2296356"/>
              <a:ext cx="9193" cy="25459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6">
              <a:extLst>
                <a:ext uri="{FF2B5EF4-FFF2-40B4-BE49-F238E27FC236}">
                  <a16:creationId xmlns:a16="http://schemas.microsoft.com/office/drawing/2014/main" id="{C8A1E3B5-A06F-2CFB-7620-5571D875620E}"/>
                </a:ext>
              </a:extLst>
            </p:cNvPr>
            <p:cNvSpPr/>
            <p:nvPr/>
          </p:nvSpPr>
          <p:spPr>
            <a:xfrm>
              <a:off x="8253054" y="2290152"/>
              <a:ext cx="22405" cy="37770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6">
              <a:extLst>
                <a:ext uri="{FF2B5EF4-FFF2-40B4-BE49-F238E27FC236}">
                  <a16:creationId xmlns:a16="http://schemas.microsoft.com/office/drawing/2014/main" id="{F33E3A5D-4259-46E5-E2C4-AC5F96662DD7}"/>
                </a:ext>
              </a:extLst>
            </p:cNvPr>
            <p:cNvSpPr/>
            <p:nvPr/>
          </p:nvSpPr>
          <p:spPr>
            <a:xfrm>
              <a:off x="8232674" y="2296356"/>
              <a:ext cx="9193" cy="25459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6">
              <a:extLst>
                <a:ext uri="{FF2B5EF4-FFF2-40B4-BE49-F238E27FC236}">
                  <a16:creationId xmlns:a16="http://schemas.microsoft.com/office/drawing/2014/main" id="{C921C15B-F40E-1C78-24D7-AE04A587D81F}"/>
                </a:ext>
              </a:extLst>
            </p:cNvPr>
            <p:cNvSpPr/>
            <p:nvPr/>
          </p:nvSpPr>
          <p:spPr>
            <a:xfrm>
              <a:off x="8226567" y="2289831"/>
              <a:ext cx="22437" cy="38092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6">
              <a:extLst>
                <a:ext uri="{FF2B5EF4-FFF2-40B4-BE49-F238E27FC236}">
                  <a16:creationId xmlns:a16="http://schemas.microsoft.com/office/drawing/2014/main" id="{BBEE9682-240B-8B54-3F4B-33565B4F043A}"/>
                </a:ext>
              </a:extLst>
            </p:cNvPr>
            <p:cNvSpPr/>
            <p:nvPr/>
          </p:nvSpPr>
          <p:spPr>
            <a:xfrm>
              <a:off x="8209273" y="2182339"/>
              <a:ext cx="49922" cy="99778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6">
              <a:extLst>
                <a:ext uri="{FF2B5EF4-FFF2-40B4-BE49-F238E27FC236}">
                  <a16:creationId xmlns:a16="http://schemas.microsoft.com/office/drawing/2014/main" id="{F2CD8E44-931D-16FD-F614-2B27CB39164E}"/>
                </a:ext>
              </a:extLst>
            </p:cNvPr>
            <p:cNvSpPr/>
            <p:nvPr/>
          </p:nvSpPr>
          <p:spPr>
            <a:xfrm>
              <a:off x="8203164" y="2176230"/>
              <a:ext cx="62136" cy="111993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6">
              <a:extLst>
                <a:ext uri="{FF2B5EF4-FFF2-40B4-BE49-F238E27FC236}">
                  <a16:creationId xmlns:a16="http://schemas.microsoft.com/office/drawing/2014/main" id="{F7DE33D9-9757-F9EA-2978-1747C8F8FB51}"/>
                </a:ext>
              </a:extLst>
            </p:cNvPr>
            <p:cNvSpPr/>
            <p:nvPr/>
          </p:nvSpPr>
          <p:spPr>
            <a:xfrm>
              <a:off x="8231678" y="2281924"/>
              <a:ext cx="36677" cy="14465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6">
              <a:extLst>
                <a:ext uri="{FF2B5EF4-FFF2-40B4-BE49-F238E27FC236}">
                  <a16:creationId xmlns:a16="http://schemas.microsoft.com/office/drawing/2014/main" id="{683E3DA9-7A93-75BF-2ADF-D2E257448B02}"/>
                </a:ext>
              </a:extLst>
            </p:cNvPr>
            <p:cNvSpPr/>
            <p:nvPr/>
          </p:nvSpPr>
          <p:spPr>
            <a:xfrm>
              <a:off x="8225569" y="2275976"/>
              <a:ext cx="48893" cy="26520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6">
              <a:extLst>
                <a:ext uri="{FF2B5EF4-FFF2-40B4-BE49-F238E27FC236}">
                  <a16:creationId xmlns:a16="http://schemas.microsoft.com/office/drawing/2014/main" id="{8CA1D851-653F-718A-C78D-953929AE5B74}"/>
                </a:ext>
              </a:extLst>
            </p:cNvPr>
            <p:cNvSpPr/>
            <p:nvPr/>
          </p:nvSpPr>
          <p:spPr>
            <a:xfrm>
              <a:off x="7951727" y="2082560"/>
              <a:ext cx="10190" cy="25491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6">
              <a:extLst>
                <a:ext uri="{FF2B5EF4-FFF2-40B4-BE49-F238E27FC236}">
                  <a16:creationId xmlns:a16="http://schemas.microsoft.com/office/drawing/2014/main" id="{73B893B6-623A-B282-BC11-A4A2614B25A0}"/>
                </a:ext>
              </a:extLst>
            </p:cNvPr>
            <p:cNvSpPr/>
            <p:nvPr/>
          </p:nvSpPr>
          <p:spPr>
            <a:xfrm>
              <a:off x="7945620" y="2076196"/>
              <a:ext cx="22405" cy="3693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6">
              <a:extLst>
                <a:ext uri="{FF2B5EF4-FFF2-40B4-BE49-F238E27FC236}">
                  <a16:creationId xmlns:a16="http://schemas.microsoft.com/office/drawing/2014/main" id="{6BECDE44-F166-E37A-DD13-DE0D4DDA7EBA}"/>
                </a:ext>
              </a:extLst>
            </p:cNvPr>
            <p:cNvSpPr/>
            <p:nvPr/>
          </p:nvSpPr>
          <p:spPr>
            <a:xfrm>
              <a:off x="7979210" y="2082560"/>
              <a:ext cx="9193" cy="25491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6">
              <a:extLst>
                <a:ext uri="{FF2B5EF4-FFF2-40B4-BE49-F238E27FC236}">
                  <a16:creationId xmlns:a16="http://schemas.microsoft.com/office/drawing/2014/main" id="{A673A0F5-294E-146E-C948-21983A2A42B0}"/>
                </a:ext>
              </a:extLst>
            </p:cNvPr>
            <p:cNvSpPr/>
            <p:nvPr/>
          </p:nvSpPr>
          <p:spPr>
            <a:xfrm>
              <a:off x="7972074" y="2076967"/>
              <a:ext cx="22437" cy="37192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6">
              <a:extLst>
                <a:ext uri="{FF2B5EF4-FFF2-40B4-BE49-F238E27FC236}">
                  <a16:creationId xmlns:a16="http://schemas.microsoft.com/office/drawing/2014/main" id="{91102619-C54C-B3BC-AF1D-31FE5BDAEEB2}"/>
                </a:ext>
              </a:extLst>
            </p:cNvPr>
            <p:cNvSpPr/>
            <p:nvPr/>
          </p:nvSpPr>
          <p:spPr>
            <a:xfrm>
              <a:off x="7961885" y="2121231"/>
              <a:ext cx="55000" cy="81487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6">
              <a:extLst>
                <a:ext uri="{FF2B5EF4-FFF2-40B4-BE49-F238E27FC236}">
                  <a16:creationId xmlns:a16="http://schemas.microsoft.com/office/drawing/2014/main" id="{BD949E14-AB34-86EF-FDFC-CFBC40CEC54B}"/>
                </a:ext>
              </a:extLst>
            </p:cNvPr>
            <p:cNvSpPr/>
            <p:nvPr/>
          </p:nvSpPr>
          <p:spPr>
            <a:xfrm>
              <a:off x="7955776" y="2116152"/>
              <a:ext cx="67215" cy="92674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6">
              <a:extLst>
                <a:ext uri="{FF2B5EF4-FFF2-40B4-BE49-F238E27FC236}">
                  <a16:creationId xmlns:a16="http://schemas.microsoft.com/office/drawing/2014/main" id="{C806F4C3-1F95-7377-102B-B9260F356243}"/>
                </a:ext>
              </a:extLst>
            </p:cNvPr>
            <p:cNvSpPr/>
            <p:nvPr/>
          </p:nvSpPr>
          <p:spPr>
            <a:xfrm>
              <a:off x="7952723" y="2107826"/>
              <a:ext cx="36677" cy="14465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6">
              <a:extLst>
                <a:ext uri="{FF2B5EF4-FFF2-40B4-BE49-F238E27FC236}">
                  <a16:creationId xmlns:a16="http://schemas.microsoft.com/office/drawing/2014/main" id="{B4E57B94-D0A5-6FC7-05E3-D73CC68A39CB}"/>
                </a:ext>
              </a:extLst>
            </p:cNvPr>
            <p:cNvSpPr/>
            <p:nvPr/>
          </p:nvSpPr>
          <p:spPr>
            <a:xfrm>
              <a:off x="7946615" y="2101911"/>
              <a:ext cx="48893" cy="26487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6">
              <a:extLst>
                <a:ext uri="{FF2B5EF4-FFF2-40B4-BE49-F238E27FC236}">
                  <a16:creationId xmlns:a16="http://schemas.microsoft.com/office/drawing/2014/main" id="{89CD7CAE-E7D3-C394-CD52-EEE06ECC566B}"/>
                </a:ext>
              </a:extLst>
            </p:cNvPr>
            <p:cNvSpPr/>
            <p:nvPr/>
          </p:nvSpPr>
          <p:spPr>
            <a:xfrm>
              <a:off x="8075902" y="2358429"/>
              <a:ext cx="72326" cy="84541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6">
              <a:extLst>
                <a:ext uri="{FF2B5EF4-FFF2-40B4-BE49-F238E27FC236}">
                  <a16:creationId xmlns:a16="http://schemas.microsoft.com/office/drawing/2014/main" id="{77CD9998-5BFF-E744-5A31-D01CF39E0654}"/>
                </a:ext>
              </a:extLst>
            </p:cNvPr>
            <p:cNvSpPr/>
            <p:nvPr/>
          </p:nvSpPr>
          <p:spPr>
            <a:xfrm>
              <a:off x="8069796" y="2352320"/>
              <a:ext cx="84541" cy="96756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6">
              <a:extLst>
                <a:ext uri="{FF2B5EF4-FFF2-40B4-BE49-F238E27FC236}">
                  <a16:creationId xmlns:a16="http://schemas.microsoft.com/office/drawing/2014/main" id="{8FE38035-B6A7-C98C-E986-3E8727C47189}"/>
                </a:ext>
              </a:extLst>
            </p:cNvPr>
            <p:cNvSpPr/>
            <p:nvPr/>
          </p:nvSpPr>
          <p:spPr>
            <a:xfrm>
              <a:off x="8169573" y="2162986"/>
              <a:ext cx="41756" cy="60078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6">
              <a:extLst>
                <a:ext uri="{FF2B5EF4-FFF2-40B4-BE49-F238E27FC236}">
                  <a16:creationId xmlns:a16="http://schemas.microsoft.com/office/drawing/2014/main" id="{ABAD7843-EE22-57E8-BE27-06ADA6F6E049}"/>
                </a:ext>
              </a:extLst>
            </p:cNvPr>
            <p:cNvSpPr/>
            <p:nvPr/>
          </p:nvSpPr>
          <p:spPr>
            <a:xfrm>
              <a:off x="8163466" y="2156880"/>
              <a:ext cx="53970" cy="72294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6">
              <a:extLst>
                <a:ext uri="{FF2B5EF4-FFF2-40B4-BE49-F238E27FC236}">
                  <a16:creationId xmlns:a16="http://schemas.microsoft.com/office/drawing/2014/main" id="{49D0668C-F92D-CF37-4B79-1EEB12923880}"/>
                </a:ext>
              </a:extLst>
            </p:cNvPr>
            <p:cNvSpPr/>
            <p:nvPr/>
          </p:nvSpPr>
          <p:spPr>
            <a:xfrm>
              <a:off x="8015855" y="2162986"/>
              <a:ext cx="42785" cy="60078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6">
              <a:extLst>
                <a:ext uri="{FF2B5EF4-FFF2-40B4-BE49-F238E27FC236}">
                  <a16:creationId xmlns:a16="http://schemas.microsoft.com/office/drawing/2014/main" id="{23778E48-002D-2601-2240-45972DA746CA}"/>
                </a:ext>
              </a:extLst>
            </p:cNvPr>
            <p:cNvSpPr/>
            <p:nvPr/>
          </p:nvSpPr>
          <p:spPr>
            <a:xfrm>
              <a:off x="8009749" y="2156880"/>
              <a:ext cx="53970" cy="72294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6">
              <a:extLst>
                <a:ext uri="{FF2B5EF4-FFF2-40B4-BE49-F238E27FC236}">
                  <a16:creationId xmlns:a16="http://schemas.microsoft.com/office/drawing/2014/main" id="{34906922-4450-D883-73B2-8F51ED3BAC2E}"/>
                </a:ext>
              </a:extLst>
            </p:cNvPr>
            <p:cNvSpPr/>
            <p:nvPr/>
          </p:nvSpPr>
          <p:spPr>
            <a:xfrm>
              <a:off x="8029068" y="2145274"/>
              <a:ext cx="168023" cy="248834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6">
              <a:extLst>
                <a:ext uri="{FF2B5EF4-FFF2-40B4-BE49-F238E27FC236}">
                  <a16:creationId xmlns:a16="http://schemas.microsoft.com/office/drawing/2014/main" id="{C6E7A5B2-56E9-437A-0094-047FFCA3DFAC}"/>
                </a:ext>
              </a:extLst>
            </p:cNvPr>
            <p:cNvSpPr/>
            <p:nvPr/>
          </p:nvSpPr>
          <p:spPr>
            <a:xfrm>
              <a:off x="8022960" y="2139168"/>
              <a:ext cx="180237" cy="261050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6">
              <a:extLst>
                <a:ext uri="{FF2B5EF4-FFF2-40B4-BE49-F238E27FC236}">
                  <a16:creationId xmlns:a16="http://schemas.microsoft.com/office/drawing/2014/main" id="{E7228CE9-71DB-DFBD-6712-F2B347125622}"/>
                </a:ext>
              </a:extLst>
            </p:cNvPr>
            <p:cNvSpPr/>
            <p:nvPr/>
          </p:nvSpPr>
          <p:spPr>
            <a:xfrm>
              <a:off x="8091172" y="2213873"/>
              <a:ext cx="46867" cy="79462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6">
              <a:extLst>
                <a:ext uri="{FF2B5EF4-FFF2-40B4-BE49-F238E27FC236}">
                  <a16:creationId xmlns:a16="http://schemas.microsoft.com/office/drawing/2014/main" id="{D3126C0A-2DA4-F749-4F45-C49E05A1AE89}"/>
                </a:ext>
              </a:extLst>
            </p:cNvPr>
            <p:cNvSpPr/>
            <p:nvPr/>
          </p:nvSpPr>
          <p:spPr>
            <a:xfrm>
              <a:off x="8085065" y="2208408"/>
              <a:ext cx="59083" cy="91035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6">
              <a:extLst>
                <a:ext uri="{FF2B5EF4-FFF2-40B4-BE49-F238E27FC236}">
                  <a16:creationId xmlns:a16="http://schemas.microsoft.com/office/drawing/2014/main" id="{90DBCA44-288A-C512-31EE-363555E9A444}"/>
                </a:ext>
              </a:extLst>
            </p:cNvPr>
            <p:cNvSpPr/>
            <p:nvPr/>
          </p:nvSpPr>
          <p:spPr>
            <a:xfrm>
              <a:off x="8094226" y="2089697"/>
              <a:ext cx="40760" cy="72294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6">
              <a:extLst>
                <a:ext uri="{FF2B5EF4-FFF2-40B4-BE49-F238E27FC236}">
                  <a16:creationId xmlns:a16="http://schemas.microsoft.com/office/drawing/2014/main" id="{82374E35-A23B-C994-CA13-F8E346EA1587}"/>
                </a:ext>
              </a:extLst>
            </p:cNvPr>
            <p:cNvSpPr/>
            <p:nvPr/>
          </p:nvSpPr>
          <p:spPr>
            <a:xfrm>
              <a:off x="8088117" y="2083589"/>
              <a:ext cx="52975" cy="83512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6">
              <a:extLst>
                <a:ext uri="{FF2B5EF4-FFF2-40B4-BE49-F238E27FC236}">
                  <a16:creationId xmlns:a16="http://schemas.microsoft.com/office/drawing/2014/main" id="{35BECC57-35DC-ED4E-03D0-138661E5C68C}"/>
                </a:ext>
              </a:extLst>
            </p:cNvPr>
            <p:cNvSpPr/>
            <p:nvPr/>
          </p:nvSpPr>
          <p:spPr>
            <a:xfrm>
              <a:off x="8157359" y="1963462"/>
              <a:ext cx="11218" cy="68243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6">
              <a:extLst>
                <a:ext uri="{FF2B5EF4-FFF2-40B4-BE49-F238E27FC236}">
                  <a16:creationId xmlns:a16="http://schemas.microsoft.com/office/drawing/2014/main" id="{C0E56596-B4EF-34A8-E8B3-A12DF330F3D3}"/>
                </a:ext>
              </a:extLst>
            </p:cNvPr>
            <p:cNvSpPr/>
            <p:nvPr/>
          </p:nvSpPr>
          <p:spPr>
            <a:xfrm>
              <a:off x="8146139" y="2010298"/>
              <a:ext cx="32627" cy="27516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6">
              <a:extLst>
                <a:ext uri="{FF2B5EF4-FFF2-40B4-BE49-F238E27FC236}">
                  <a16:creationId xmlns:a16="http://schemas.microsoft.com/office/drawing/2014/main" id="{44DDDCA9-1D38-40A8-1BA5-5807D8BEAD1D}"/>
                </a:ext>
              </a:extLst>
            </p:cNvPr>
            <p:cNvSpPr/>
            <p:nvPr/>
          </p:nvSpPr>
          <p:spPr>
            <a:xfrm>
              <a:off x="8141060" y="2004191"/>
              <a:ext cx="43814" cy="3973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6">
              <a:extLst>
                <a:ext uri="{FF2B5EF4-FFF2-40B4-BE49-F238E27FC236}">
                  <a16:creationId xmlns:a16="http://schemas.microsoft.com/office/drawing/2014/main" id="{EA9C729A-DE23-8543-C8D9-F50F2BA3A360}"/>
                </a:ext>
              </a:extLst>
            </p:cNvPr>
            <p:cNvSpPr/>
            <p:nvPr/>
          </p:nvSpPr>
          <p:spPr>
            <a:xfrm>
              <a:off x="8153275" y="1959381"/>
              <a:ext cx="19383" cy="19382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6">
              <a:extLst>
                <a:ext uri="{FF2B5EF4-FFF2-40B4-BE49-F238E27FC236}">
                  <a16:creationId xmlns:a16="http://schemas.microsoft.com/office/drawing/2014/main" id="{BA8E0A12-C29B-A897-4B13-8B93BE365CF7}"/>
                </a:ext>
              </a:extLst>
            </p:cNvPr>
            <p:cNvSpPr/>
            <p:nvPr/>
          </p:nvSpPr>
          <p:spPr>
            <a:xfrm>
              <a:off x="8147169" y="1953274"/>
              <a:ext cx="31599" cy="31599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6">
              <a:extLst>
                <a:ext uri="{FF2B5EF4-FFF2-40B4-BE49-F238E27FC236}">
                  <a16:creationId xmlns:a16="http://schemas.microsoft.com/office/drawing/2014/main" id="{358B3089-4B66-9BDF-EE88-07EC3F594686}"/>
                </a:ext>
              </a:extLst>
            </p:cNvPr>
            <p:cNvSpPr/>
            <p:nvPr/>
          </p:nvSpPr>
          <p:spPr>
            <a:xfrm>
              <a:off x="8057580" y="1963462"/>
              <a:ext cx="12247" cy="68243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6">
              <a:extLst>
                <a:ext uri="{FF2B5EF4-FFF2-40B4-BE49-F238E27FC236}">
                  <a16:creationId xmlns:a16="http://schemas.microsoft.com/office/drawing/2014/main" id="{68FC37B1-275A-2AF2-2CA3-C7961F44CDE0}"/>
                </a:ext>
              </a:extLst>
            </p:cNvPr>
            <p:cNvSpPr/>
            <p:nvPr/>
          </p:nvSpPr>
          <p:spPr>
            <a:xfrm>
              <a:off x="8047390" y="2010298"/>
              <a:ext cx="32627" cy="27516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6">
              <a:extLst>
                <a:ext uri="{FF2B5EF4-FFF2-40B4-BE49-F238E27FC236}">
                  <a16:creationId xmlns:a16="http://schemas.microsoft.com/office/drawing/2014/main" id="{8D8DF875-F999-AF53-FA21-48C4DCFACC84}"/>
                </a:ext>
              </a:extLst>
            </p:cNvPr>
            <p:cNvSpPr/>
            <p:nvPr/>
          </p:nvSpPr>
          <p:spPr>
            <a:xfrm>
              <a:off x="8041283" y="2004191"/>
              <a:ext cx="44841" cy="3973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6">
              <a:extLst>
                <a:ext uri="{FF2B5EF4-FFF2-40B4-BE49-F238E27FC236}">
                  <a16:creationId xmlns:a16="http://schemas.microsoft.com/office/drawing/2014/main" id="{A9B209C9-E7D3-AA53-C73B-F39E8D3A36A3}"/>
                </a:ext>
              </a:extLst>
            </p:cNvPr>
            <p:cNvSpPr/>
            <p:nvPr/>
          </p:nvSpPr>
          <p:spPr>
            <a:xfrm>
              <a:off x="8053497" y="1959381"/>
              <a:ext cx="19383" cy="19382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6">
              <a:extLst>
                <a:ext uri="{FF2B5EF4-FFF2-40B4-BE49-F238E27FC236}">
                  <a16:creationId xmlns:a16="http://schemas.microsoft.com/office/drawing/2014/main" id="{AFB623A0-8749-356A-3C94-CCA0485C9EA5}"/>
                </a:ext>
              </a:extLst>
            </p:cNvPr>
            <p:cNvSpPr/>
            <p:nvPr/>
          </p:nvSpPr>
          <p:spPr>
            <a:xfrm>
              <a:off x="8048419" y="1953274"/>
              <a:ext cx="30571" cy="31599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6">
              <a:extLst>
                <a:ext uri="{FF2B5EF4-FFF2-40B4-BE49-F238E27FC236}">
                  <a16:creationId xmlns:a16="http://schemas.microsoft.com/office/drawing/2014/main" id="{6EF56AEA-5356-9F5C-EA46-6F27D5DC0B73}"/>
                </a:ext>
              </a:extLst>
            </p:cNvPr>
            <p:cNvSpPr/>
            <p:nvPr/>
          </p:nvSpPr>
          <p:spPr>
            <a:xfrm>
              <a:off x="7952723" y="2039808"/>
              <a:ext cx="35682" cy="11219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6">
              <a:extLst>
                <a:ext uri="{FF2B5EF4-FFF2-40B4-BE49-F238E27FC236}">
                  <a16:creationId xmlns:a16="http://schemas.microsoft.com/office/drawing/2014/main" id="{AB114DFD-B53F-9F49-2034-21E5BAB0CB71}"/>
                </a:ext>
              </a:extLst>
            </p:cNvPr>
            <p:cNvSpPr/>
            <p:nvPr/>
          </p:nvSpPr>
          <p:spPr>
            <a:xfrm>
              <a:off x="7957834" y="2054048"/>
              <a:ext cx="25458" cy="12247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6">
              <a:extLst>
                <a:ext uri="{FF2B5EF4-FFF2-40B4-BE49-F238E27FC236}">
                  <a16:creationId xmlns:a16="http://schemas.microsoft.com/office/drawing/2014/main" id="{D16F9164-2B4B-1BC9-02D5-4755F0C474B4}"/>
                </a:ext>
              </a:extLst>
            </p:cNvPr>
            <p:cNvSpPr/>
            <p:nvPr/>
          </p:nvSpPr>
          <p:spPr>
            <a:xfrm>
              <a:off x="7930351" y="1930868"/>
              <a:ext cx="81455" cy="101835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6">
              <a:extLst>
                <a:ext uri="{FF2B5EF4-FFF2-40B4-BE49-F238E27FC236}">
                  <a16:creationId xmlns:a16="http://schemas.microsoft.com/office/drawing/2014/main" id="{A85A7A18-8A9F-6003-898A-E76E1C7CEBD6}"/>
                </a:ext>
              </a:extLst>
            </p:cNvPr>
            <p:cNvSpPr/>
            <p:nvPr/>
          </p:nvSpPr>
          <p:spPr>
            <a:xfrm>
              <a:off x="7924242" y="1925661"/>
              <a:ext cx="93671" cy="113151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6">
              <a:extLst>
                <a:ext uri="{FF2B5EF4-FFF2-40B4-BE49-F238E27FC236}">
                  <a16:creationId xmlns:a16="http://schemas.microsoft.com/office/drawing/2014/main" id="{E728C378-91FD-C3BA-C3F9-7A37BA71AF18}"/>
                </a:ext>
              </a:extLst>
            </p:cNvPr>
            <p:cNvSpPr/>
            <p:nvPr/>
          </p:nvSpPr>
          <p:spPr>
            <a:xfrm>
              <a:off x="7974100" y="1979729"/>
              <a:ext cx="13276" cy="52974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6">
              <a:extLst>
                <a:ext uri="{FF2B5EF4-FFF2-40B4-BE49-F238E27FC236}">
                  <a16:creationId xmlns:a16="http://schemas.microsoft.com/office/drawing/2014/main" id="{B197A3D0-D48A-1901-387F-3B44D1737104}"/>
                </a:ext>
              </a:extLst>
            </p:cNvPr>
            <p:cNvSpPr/>
            <p:nvPr/>
          </p:nvSpPr>
          <p:spPr>
            <a:xfrm>
              <a:off x="7967992" y="1974040"/>
              <a:ext cx="25491" cy="64772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6">
              <a:extLst>
                <a:ext uri="{FF2B5EF4-FFF2-40B4-BE49-F238E27FC236}">
                  <a16:creationId xmlns:a16="http://schemas.microsoft.com/office/drawing/2014/main" id="{396F3221-8218-3CC3-C1BB-B2562C621557}"/>
                </a:ext>
              </a:extLst>
            </p:cNvPr>
            <p:cNvSpPr/>
            <p:nvPr/>
          </p:nvSpPr>
          <p:spPr>
            <a:xfrm>
              <a:off x="7954781" y="1979729"/>
              <a:ext cx="12247" cy="52974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6">
              <a:extLst>
                <a:ext uri="{FF2B5EF4-FFF2-40B4-BE49-F238E27FC236}">
                  <a16:creationId xmlns:a16="http://schemas.microsoft.com/office/drawing/2014/main" id="{1A172B5F-AEBF-D799-5DC0-D92ECF6EF55B}"/>
                </a:ext>
              </a:extLst>
            </p:cNvPr>
            <p:cNvSpPr/>
            <p:nvPr/>
          </p:nvSpPr>
          <p:spPr>
            <a:xfrm>
              <a:off x="7947645" y="1974040"/>
              <a:ext cx="25491" cy="64772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6">
              <a:extLst>
                <a:ext uri="{FF2B5EF4-FFF2-40B4-BE49-F238E27FC236}">
                  <a16:creationId xmlns:a16="http://schemas.microsoft.com/office/drawing/2014/main" id="{31C096D3-6B53-D9E6-6DBC-D3F8C940511A}"/>
                </a:ext>
              </a:extLst>
            </p:cNvPr>
            <p:cNvSpPr/>
            <p:nvPr/>
          </p:nvSpPr>
          <p:spPr>
            <a:xfrm>
              <a:off x="7909970" y="1935979"/>
              <a:ext cx="13276" cy="6140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6">
              <a:extLst>
                <a:ext uri="{FF2B5EF4-FFF2-40B4-BE49-F238E27FC236}">
                  <a16:creationId xmlns:a16="http://schemas.microsoft.com/office/drawing/2014/main" id="{F07D7C00-89AE-9184-3531-EE273EDBFBD8}"/>
                </a:ext>
              </a:extLst>
            </p:cNvPr>
            <p:cNvSpPr/>
            <p:nvPr/>
          </p:nvSpPr>
          <p:spPr>
            <a:xfrm>
              <a:off x="7902834" y="1930065"/>
              <a:ext cx="26520" cy="18162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6">
              <a:extLst>
                <a:ext uri="{FF2B5EF4-FFF2-40B4-BE49-F238E27FC236}">
                  <a16:creationId xmlns:a16="http://schemas.microsoft.com/office/drawing/2014/main" id="{54CA3F8A-7E50-52A5-B18D-FA7CB39FFC8E}"/>
                </a:ext>
              </a:extLst>
            </p:cNvPr>
            <p:cNvSpPr/>
            <p:nvPr/>
          </p:nvSpPr>
          <p:spPr>
            <a:xfrm>
              <a:off x="7901838" y="1961406"/>
              <a:ext cx="20380" cy="12247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6">
              <a:extLst>
                <a:ext uri="{FF2B5EF4-FFF2-40B4-BE49-F238E27FC236}">
                  <a16:creationId xmlns:a16="http://schemas.microsoft.com/office/drawing/2014/main" id="{A4AC9184-09EE-5BB9-0B39-7B727248B6BA}"/>
                </a:ext>
              </a:extLst>
            </p:cNvPr>
            <p:cNvSpPr/>
            <p:nvPr/>
          </p:nvSpPr>
          <p:spPr>
            <a:xfrm>
              <a:off x="7935430" y="1916628"/>
              <a:ext cx="5111" cy="7168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6">
              <a:extLst>
                <a:ext uri="{FF2B5EF4-FFF2-40B4-BE49-F238E27FC236}">
                  <a16:creationId xmlns:a16="http://schemas.microsoft.com/office/drawing/2014/main" id="{F0C95F23-1A9D-9FB2-9358-CAE4D3DAD02A}"/>
                </a:ext>
              </a:extLst>
            </p:cNvPr>
            <p:cNvSpPr/>
            <p:nvPr/>
          </p:nvSpPr>
          <p:spPr>
            <a:xfrm>
              <a:off x="7929321" y="1910424"/>
              <a:ext cx="18354" cy="18451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6">
              <a:extLst>
                <a:ext uri="{FF2B5EF4-FFF2-40B4-BE49-F238E27FC236}">
                  <a16:creationId xmlns:a16="http://schemas.microsoft.com/office/drawing/2014/main" id="{59DABADD-9555-4F7D-E199-5501A1716E6E}"/>
                </a:ext>
              </a:extLst>
            </p:cNvPr>
            <p:cNvSpPr/>
            <p:nvPr/>
          </p:nvSpPr>
          <p:spPr>
            <a:xfrm>
              <a:off x="8018909" y="1935979"/>
              <a:ext cx="13243" cy="6140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6">
              <a:extLst>
                <a:ext uri="{FF2B5EF4-FFF2-40B4-BE49-F238E27FC236}">
                  <a16:creationId xmlns:a16="http://schemas.microsoft.com/office/drawing/2014/main" id="{75802837-5905-5F47-5AD7-19140E188F19}"/>
                </a:ext>
              </a:extLst>
            </p:cNvPr>
            <p:cNvSpPr/>
            <p:nvPr/>
          </p:nvSpPr>
          <p:spPr>
            <a:xfrm>
              <a:off x="8012803" y="1930065"/>
              <a:ext cx="26487" cy="18162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6">
              <a:extLst>
                <a:ext uri="{FF2B5EF4-FFF2-40B4-BE49-F238E27FC236}">
                  <a16:creationId xmlns:a16="http://schemas.microsoft.com/office/drawing/2014/main" id="{5CC49549-B9FA-DFB1-AAFB-94A48891E8B3}"/>
                </a:ext>
              </a:extLst>
            </p:cNvPr>
            <p:cNvSpPr/>
            <p:nvPr/>
          </p:nvSpPr>
          <p:spPr>
            <a:xfrm>
              <a:off x="8019907" y="1961406"/>
              <a:ext cx="20412" cy="12247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6">
              <a:extLst>
                <a:ext uri="{FF2B5EF4-FFF2-40B4-BE49-F238E27FC236}">
                  <a16:creationId xmlns:a16="http://schemas.microsoft.com/office/drawing/2014/main" id="{889E2E98-4D3A-A3E8-C88F-F0CE745ABD02}"/>
                </a:ext>
              </a:extLst>
            </p:cNvPr>
            <p:cNvSpPr/>
            <p:nvPr/>
          </p:nvSpPr>
          <p:spPr>
            <a:xfrm>
              <a:off x="8001583" y="1916628"/>
              <a:ext cx="5143" cy="7168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6">
              <a:extLst>
                <a:ext uri="{FF2B5EF4-FFF2-40B4-BE49-F238E27FC236}">
                  <a16:creationId xmlns:a16="http://schemas.microsoft.com/office/drawing/2014/main" id="{4E4D0D94-9B45-0B99-D9DD-FC56D8AEC0E4}"/>
                </a:ext>
              </a:extLst>
            </p:cNvPr>
            <p:cNvSpPr/>
            <p:nvPr/>
          </p:nvSpPr>
          <p:spPr>
            <a:xfrm>
              <a:off x="7994479" y="1910424"/>
              <a:ext cx="18354" cy="18451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6">
              <a:extLst>
                <a:ext uri="{FF2B5EF4-FFF2-40B4-BE49-F238E27FC236}">
                  <a16:creationId xmlns:a16="http://schemas.microsoft.com/office/drawing/2014/main" id="{C28B5D53-AF1A-0739-FE48-9204AD796219}"/>
                </a:ext>
              </a:extLst>
            </p:cNvPr>
            <p:cNvSpPr/>
            <p:nvPr/>
          </p:nvSpPr>
          <p:spPr>
            <a:xfrm>
              <a:off x="7963942" y="1902387"/>
              <a:ext cx="12247" cy="19352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6">
              <a:extLst>
                <a:ext uri="{FF2B5EF4-FFF2-40B4-BE49-F238E27FC236}">
                  <a16:creationId xmlns:a16="http://schemas.microsoft.com/office/drawing/2014/main" id="{F2472ED0-CF77-8D1C-0A7A-A56050AD598D}"/>
                </a:ext>
              </a:extLst>
            </p:cNvPr>
            <p:cNvSpPr/>
            <p:nvPr/>
          </p:nvSpPr>
          <p:spPr>
            <a:xfrm>
              <a:off x="8003640" y="2023510"/>
              <a:ext cx="218907" cy="114049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6">
              <a:extLst>
                <a:ext uri="{FF2B5EF4-FFF2-40B4-BE49-F238E27FC236}">
                  <a16:creationId xmlns:a16="http://schemas.microsoft.com/office/drawing/2014/main" id="{5E34DF14-7064-82A4-F6CA-1E65E941F876}"/>
                </a:ext>
              </a:extLst>
            </p:cNvPr>
            <p:cNvSpPr/>
            <p:nvPr/>
          </p:nvSpPr>
          <p:spPr>
            <a:xfrm>
              <a:off x="7997534" y="2017402"/>
              <a:ext cx="231123" cy="126266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6">
              <a:extLst>
                <a:ext uri="{FF2B5EF4-FFF2-40B4-BE49-F238E27FC236}">
                  <a16:creationId xmlns:a16="http://schemas.microsoft.com/office/drawing/2014/main" id="{063925EE-CE00-E3F5-FC6C-F3355D5B5A3B}"/>
                </a:ext>
              </a:extLst>
            </p:cNvPr>
            <p:cNvSpPr/>
            <p:nvPr/>
          </p:nvSpPr>
          <p:spPr>
            <a:xfrm>
              <a:off x="8023989" y="2044887"/>
              <a:ext cx="178180" cy="72326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6">
              <a:extLst>
                <a:ext uri="{FF2B5EF4-FFF2-40B4-BE49-F238E27FC236}">
                  <a16:creationId xmlns:a16="http://schemas.microsoft.com/office/drawing/2014/main" id="{20399DFD-8F5F-4343-1332-B31766C69E71}"/>
                </a:ext>
              </a:extLst>
            </p:cNvPr>
            <p:cNvSpPr/>
            <p:nvPr/>
          </p:nvSpPr>
          <p:spPr>
            <a:xfrm>
              <a:off x="8017883" y="2038779"/>
              <a:ext cx="190395" cy="83512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6">
              <a:extLst>
                <a:ext uri="{FF2B5EF4-FFF2-40B4-BE49-F238E27FC236}">
                  <a16:creationId xmlns:a16="http://schemas.microsoft.com/office/drawing/2014/main" id="{2B08F873-4AFF-DCB0-63AE-17DF9D1B2DCF}"/>
                </a:ext>
              </a:extLst>
            </p:cNvPr>
            <p:cNvSpPr/>
            <p:nvPr/>
          </p:nvSpPr>
          <p:spPr>
            <a:xfrm>
              <a:off x="8151251" y="2064238"/>
              <a:ext cx="22405" cy="22437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6">
              <a:extLst>
                <a:ext uri="{FF2B5EF4-FFF2-40B4-BE49-F238E27FC236}">
                  <a16:creationId xmlns:a16="http://schemas.microsoft.com/office/drawing/2014/main" id="{562754EF-BAE9-7D97-2EF6-E257020E215F}"/>
                </a:ext>
              </a:extLst>
            </p:cNvPr>
            <p:cNvSpPr/>
            <p:nvPr/>
          </p:nvSpPr>
          <p:spPr>
            <a:xfrm>
              <a:off x="8145144" y="2059159"/>
              <a:ext cx="34620" cy="33624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6">
              <a:extLst>
                <a:ext uri="{FF2B5EF4-FFF2-40B4-BE49-F238E27FC236}">
                  <a16:creationId xmlns:a16="http://schemas.microsoft.com/office/drawing/2014/main" id="{62BB4173-CDA5-5F37-54F7-CCE753074D55}"/>
                </a:ext>
              </a:extLst>
            </p:cNvPr>
            <p:cNvSpPr/>
            <p:nvPr/>
          </p:nvSpPr>
          <p:spPr>
            <a:xfrm>
              <a:off x="8051474" y="2065266"/>
              <a:ext cx="22437" cy="21409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6">
              <a:extLst>
                <a:ext uri="{FF2B5EF4-FFF2-40B4-BE49-F238E27FC236}">
                  <a16:creationId xmlns:a16="http://schemas.microsoft.com/office/drawing/2014/main" id="{9CDC850D-9A37-451C-ACB3-C5585888A547}"/>
                </a:ext>
              </a:extLst>
            </p:cNvPr>
            <p:cNvSpPr/>
            <p:nvPr/>
          </p:nvSpPr>
          <p:spPr>
            <a:xfrm>
              <a:off x="8045366" y="2059159"/>
              <a:ext cx="34652" cy="33624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6">
              <a:extLst>
                <a:ext uri="{FF2B5EF4-FFF2-40B4-BE49-F238E27FC236}">
                  <a16:creationId xmlns:a16="http://schemas.microsoft.com/office/drawing/2014/main" id="{562DEF09-EBBD-EB2C-0CCD-8D13B9ECF216}"/>
                </a:ext>
              </a:extLst>
            </p:cNvPr>
            <p:cNvSpPr/>
            <p:nvPr/>
          </p:nvSpPr>
          <p:spPr>
            <a:xfrm>
              <a:off x="8096283" y="2090693"/>
              <a:ext cx="32594" cy="1430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6">
              <a:extLst>
                <a:ext uri="{FF2B5EF4-FFF2-40B4-BE49-F238E27FC236}">
                  <a16:creationId xmlns:a16="http://schemas.microsoft.com/office/drawing/2014/main" id="{993E8B6D-909A-C60F-716D-5CEAF15D0C8A}"/>
                </a:ext>
              </a:extLst>
            </p:cNvPr>
            <p:cNvSpPr/>
            <p:nvPr/>
          </p:nvSpPr>
          <p:spPr>
            <a:xfrm>
              <a:off x="8090175" y="2084586"/>
              <a:ext cx="44811" cy="25491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6">
              <a:extLst>
                <a:ext uri="{FF2B5EF4-FFF2-40B4-BE49-F238E27FC236}">
                  <a16:creationId xmlns:a16="http://schemas.microsoft.com/office/drawing/2014/main" id="{786E69AF-8817-652A-1547-BC434C26CB3E}"/>
                </a:ext>
              </a:extLst>
            </p:cNvPr>
            <p:cNvSpPr/>
            <p:nvPr/>
          </p:nvSpPr>
          <p:spPr>
            <a:xfrm>
              <a:off x="7872297" y="2573993"/>
              <a:ext cx="129319" cy="115336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6">
              <a:extLst>
                <a:ext uri="{FF2B5EF4-FFF2-40B4-BE49-F238E27FC236}">
                  <a16:creationId xmlns:a16="http://schemas.microsoft.com/office/drawing/2014/main" id="{ABE65D69-00BF-6B69-9480-1A83BFF95920}"/>
                </a:ext>
              </a:extLst>
            </p:cNvPr>
            <p:cNvSpPr/>
            <p:nvPr/>
          </p:nvSpPr>
          <p:spPr>
            <a:xfrm>
              <a:off x="7738959" y="2645516"/>
              <a:ext cx="108939" cy="6721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6">
              <a:extLst>
                <a:ext uri="{FF2B5EF4-FFF2-40B4-BE49-F238E27FC236}">
                  <a16:creationId xmlns:a16="http://schemas.microsoft.com/office/drawing/2014/main" id="{8E831DA4-9758-FE8E-96DB-F0C8365000F7}"/>
                </a:ext>
              </a:extLst>
            </p:cNvPr>
            <p:cNvSpPr/>
            <p:nvPr/>
          </p:nvSpPr>
          <p:spPr>
            <a:xfrm>
              <a:off x="7732852" y="2639407"/>
              <a:ext cx="122183" cy="79687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6">
              <a:extLst>
                <a:ext uri="{FF2B5EF4-FFF2-40B4-BE49-F238E27FC236}">
                  <a16:creationId xmlns:a16="http://schemas.microsoft.com/office/drawing/2014/main" id="{4DAE7D05-D5D6-ADDF-E1E8-8528C81BD85C}"/>
                </a:ext>
              </a:extLst>
            </p:cNvPr>
            <p:cNvSpPr/>
            <p:nvPr/>
          </p:nvSpPr>
          <p:spPr>
            <a:xfrm>
              <a:off x="7596429" y="2364536"/>
              <a:ext cx="407245" cy="285094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6">
              <a:extLst>
                <a:ext uri="{FF2B5EF4-FFF2-40B4-BE49-F238E27FC236}">
                  <a16:creationId xmlns:a16="http://schemas.microsoft.com/office/drawing/2014/main" id="{0C1DD987-FA39-7344-AD53-6BEDC5116A23}"/>
                </a:ext>
              </a:extLst>
            </p:cNvPr>
            <p:cNvSpPr/>
            <p:nvPr/>
          </p:nvSpPr>
          <p:spPr>
            <a:xfrm>
              <a:off x="7591350" y="2358429"/>
              <a:ext cx="418431" cy="297309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6">
              <a:extLst>
                <a:ext uri="{FF2B5EF4-FFF2-40B4-BE49-F238E27FC236}">
                  <a16:creationId xmlns:a16="http://schemas.microsoft.com/office/drawing/2014/main" id="{F6637C23-8000-A41A-6F73-62EE01D76426}"/>
                </a:ext>
              </a:extLst>
            </p:cNvPr>
            <p:cNvSpPr/>
            <p:nvPr/>
          </p:nvSpPr>
          <p:spPr>
            <a:xfrm>
              <a:off x="7837710" y="2592573"/>
              <a:ext cx="80427" cy="84959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6">
              <a:extLst>
                <a:ext uri="{FF2B5EF4-FFF2-40B4-BE49-F238E27FC236}">
                  <a16:creationId xmlns:a16="http://schemas.microsoft.com/office/drawing/2014/main" id="{375C9EEA-3637-9016-957A-E6AAEFD33FE7}"/>
                </a:ext>
              </a:extLst>
            </p:cNvPr>
            <p:cNvSpPr/>
            <p:nvPr/>
          </p:nvSpPr>
          <p:spPr>
            <a:xfrm>
              <a:off x="7833626" y="2587461"/>
              <a:ext cx="91645" cy="95760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6">
              <a:extLst>
                <a:ext uri="{FF2B5EF4-FFF2-40B4-BE49-F238E27FC236}">
                  <a16:creationId xmlns:a16="http://schemas.microsoft.com/office/drawing/2014/main" id="{D3F1B328-64A4-35D5-315A-B8B62889EDC8}"/>
                </a:ext>
              </a:extLst>
            </p:cNvPr>
            <p:cNvSpPr/>
            <p:nvPr/>
          </p:nvSpPr>
          <p:spPr>
            <a:xfrm>
              <a:off x="7836680" y="2559239"/>
              <a:ext cx="71298" cy="49663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6">
              <a:extLst>
                <a:ext uri="{FF2B5EF4-FFF2-40B4-BE49-F238E27FC236}">
                  <a16:creationId xmlns:a16="http://schemas.microsoft.com/office/drawing/2014/main" id="{59C40062-B535-95AC-E00F-BA5F6DC310E3}"/>
                </a:ext>
              </a:extLst>
            </p:cNvPr>
            <p:cNvSpPr/>
            <p:nvPr/>
          </p:nvSpPr>
          <p:spPr>
            <a:xfrm>
              <a:off x="7832599" y="2553260"/>
              <a:ext cx="82484" cy="61751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6">
              <a:extLst>
                <a:ext uri="{FF2B5EF4-FFF2-40B4-BE49-F238E27FC236}">
                  <a16:creationId xmlns:a16="http://schemas.microsoft.com/office/drawing/2014/main" id="{083F6F60-DF5C-7C94-9F11-FEBCFAACC134}"/>
                </a:ext>
              </a:extLst>
            </p:cNvPr>
            <p:cNvSpPr/>
            <p:nvPr/>
          </p:nvSpPr>
          <p:spPr>
            <a:xfrm>
              <a:off x="7859086" y="2592219"/>
              <a:ext cx="90618" cy="60466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6">
              <a:extLst>
                <a:ext uri="{FF2B5EF4-FFF2-40B4-BE49-F238E27FC236}">
                  <a16:creationId xmlns:a16="http://schemas.microsoft.com/office/drawing/2014/main" id="{5461CE52-86B3-5187-9C17-BF128E15994F}"/>
                </a:ext>
              </a:extLst>
            </p:cNvPr>
            <p:cNvSpPr/>
            <p:nvPr/>
          </p:nvSpPr>
          <p:spPr>
            <a:xfrm>
              <a:off x="7853975" y="2586273"/>
              <a:ext cx="101835" cy="72519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6">
              <a:extLst>
                <a:ext uri="{FF2B5EF4-FFF2-40B4-BE49-F238E27FC236}">
                  <a16:creationId xmlns:a16="http://schemas.microsoft.com/office/drawing/2014/main" id="{A09E64E2-20EF-4C38-DDDA-031153E4BA16}"/>
                </a:ext>
              </a:extLst>
            </p:cNvPr>
            <p:cNvSpPr/>
            <p:nvPr/>
          </p:nvSpPr>
          <p:spPr>
            <a:xfrm>
              <a:off x="7866189" y="2567886"/>
              <a:ext cx="142563" cy="73580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6">
              <a:extLst>
                <a:ext uri="{FF2B5EF4-FFF2-40B4-BE49-F238E27FC236}">
                  <a16:creationId xmlns:a16="http://schemas.microsoft.com/office/drawing/2014/main" id="{0F92977C-5A50-87DF-13A5-080CA915D751}"/>
                </a:ext>
              </a:extLst>
            </p:cNvPr>
            <p:cNvSpPr/>
            <p:nvPr/>
          </p:nvSpPr>
          <p:spPr>
            <a:xfrm>
              <a:off x="7905888" y="2646159"/>
              <a:ext cx="58086" cy="48250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6">
              <a:extLst>
                <a:ext uri="{FF2B5EF4-FFF2-40B4-BE49-F238E27FC236}">
                  <a16:creationId xmlns:a16="http://schemas.microsoft.com/office/drawing/2014/main" id="{AFDAA3C6-D7B6-F776-B088-5667CDD9F285}"/>
                </a:ext>
              </a:extLst>
            </p:cNvPr>
            <p:cNvSpPr/>
            <p:nvPr/>
          </p:nvSpPr>
          <p:spPr>
            <a:xfrm>
              <a:off x="7818359" y="2552617"/>
              <a:ext cx="24462" cy="22693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6">
              <a:extLst>
                <a:ext uri="{FF2B5EF4-FFF2-40B4-BE49-F238E27FC236}">
                  <a16:creationId xmlns:a16="http://schemas.microsoft.com/office/drawing/2014/main" id="{7BF175C7-3614-7263-7B72-2AB80D77D59E}"/>
                </a:ext>
              </a:extLst>
            </p:cNvPr>
            <p:cNvSpPr/>
            <p:nvPr/>
          </p:nvSpPr>
          <p:spPr>
            <a:xfrm>
              <a:off x="7830574" y="2540145"/>
              <a:ext cx="24462" cy="22952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6">
              <a:extLst>
                <a:ext uri="{FF2B5EF4-FFF2-40B4-BE49-F238E27FC236}">
                  <a16:creationId xmlns:a16="http://schemas.microsoft.com/office/drawing/2014/main" id="{009059AE-5853-720A-9FF5-3B336E206F94}"/>
                </a:ext>
              </a:extLst>
            </p:cNvPr>
            <p:cNvSpPr/>
            <p:nvPr/>
          </p:nvSpPr>
          <p:spPr>
            <a:xfrm>
              <a:off x="7713501" y="2443451"/>
              <a:ext cx="127294" cy="114049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6">
              <a:extLst>
                <a:ext uri="{FF2B5EF4-FFF2-40B4-BE49-F238E27FC236}">
                  <a16:creationId xmlns:a16="http://schemas.microsoft.com/office/drawing/2014/main" id="{E60CD928-F591-041D-1DFC-D1FE2262049E}"/>
                </a:ext>
              </a:extLst>
            </p:cNvPr>
            <p:cNvSpPr/>
            <p:nvPr/>
          </p:nvSpPr>
          <p:spPr>
            <a:xfrm>
              <a:off x="7713501" y="2436831"/>
              <a:ext cx="127294" cy="126266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6">
              <a:extLst>
                <a:ext uri="{FF2B5EF4-FFF2-40B4-BE49-F238E27FC236}">
                  <a16:creationId xmlns:a16="http://schemas.microsoft.com/office/drawing/2014/main" id="{BF36F2E7-A496-E273-B7D1-47CB0C7CBDFB}"/>
                </a:ext>
              </a:extLst>
            </p:cNvPr>
            <p:cNvSpPr/>
            <p:nvPr/>
          </p:nvSpPr>
          <p:spPr>
            <a:xfrm>
              <a:off x="7696207" y="2420276"/>
              <a:ext cx="160854" cy="160114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6">
              <a:extLst>
                <a:ext uri="{FF2B5EF4-FFF2-40B4-BE49-F238E27FC236}">
                  <a16:creationId xmlns:a16="http://schemas.microsoft.com/office/drawing/2014/main" id="{DA085F72-321A-3436-3DCB-EBA99E6258BE}"/>
                </a:ext>
              </a:extLst>
            </p:cNvPr>
            <p:cNvSpPr/>
            <p:nvPr/>
          </p:nvSpPr>
          <p:spPr>
            <a:xfrm>
              <a:off x="7810225" y="2475694"/>
              <a:ext cx="17326" cy="25298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6">
              <a:extLst>
                <a:ext uri="{FF2B5EF4-FFF2-40B4-BE49-F238E27FC236}">
                  <a16:creationId xmlns:a16="http://schemas.microsoft.com/office/drawing/2014/main" id="{0890D6A2-3656-284D-F923-9B35185ECCFB}"/>
                </a:ext>
              </a:extLst>
            </p:cNvPr>
            <p:cNvSpPr/>
            <p:nvPr/>
          </p:nvSpPr>
          <p:spPr>
            <a:xfrm>
              <a:off x="7772552" y="2451071"/>
              <a:ext cx="42785" cy="24461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6">
              <a:extLst>
                <a:ext uri="{FF2B5EF4-FFF2-40B4-BE49-F238E27FC236}">
                  <a16:creationId xmlns:a16="http://schemas.microsoft.com/office/drawing/2014/main" id="{71C903D6-1B2A-169B-4BC8-7225ED0BA8E7}"/>
                </a:ext>
              </a:extLst>
            </p:cNvPr>
            <p:cNvSpPr/>
            <p:nvPr/>
          </p:nvSpPr>
          <p:spPr>
            <a:xfrm>
              <a:off x="7961885" y="2590547"/>
              <a:ext cx="47896" cy="12247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6">
              <a:extLst>
                <a:ext uri="{FF2B5EF4-FFF2-40B4-BE49-F238E27FC236}">
                  <a16:creationId xmlns:a16="http://schemas.microsoft.com/office/drawing/2014/main" id="{B4858C4D-1276-07A4-F540-905AA0051CCA}"/>
                </a:ext>
              </a:extLst>
            </p:cNvPr>
            <p:cNvSpPr/>
            <p:nvPr/>
          </p:nvSpPr>
          <p:spPr>
            <a:xfrm>
              <a:off x="7591350" y="2590547"/>
              <a:ext cx="262657" cy="12247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6">
              <a:extLst>
                <a:ext uri="{FF2B5EF4-FFF2-40B4-BE49-F238E27FC236}">
                  <a16:creationId xmlns:a16="http://schemas.microsoft.com/office/drawing/2014/main" id="{B16658CA-D395-1C1C-4686-7801D3B650FF}"/>
                </a:ext>
              </a:extLst>
            </p:cNvPr>
            <p:cNvSpPr/>
            <p:nvPr/>
          </p:nvSpPr>
          <p:spPr>
            <a:xfrm>
              <a:off x="7637156" y="2380833"/>
              <a:ext cx="19383" cy="19382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6">
              <a:extLst>
                <a:ext uri="{FF2B5EF4-FFF2-40B4-BE49-F238E27FC236}">
                  <a16:creationId xmlns:a16="http://schemas.microsoft.com/office/drawing/2014/main" id="{74CB8FB5-AE77-E685-0DE1-BA565BB09135}"/>
                </a:ext>
              </a:extLst>
            </p:cNvPr>
            <p:cNvSpPr/>
            <p:nvPr/>
          </p:nvSpPr>
          <p:spPr>
            <a:xfrm>
              <a:off x="7631049" y="2374726"/>
              <a:ext cx="31599" cy="31599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6">
              <a:extLst>
                <a:ext uri="{FF2B5EF4-FFF2-40B4-BE49-F238E27FC236}">
                  <a16:creationId xmlns:a16="http://schemas.microsoft.com/office/drawing/2014/main" id="{EBAEDF74-B952-4C84-1E43-1EB4BAFC6D86}"/>
                </a:ext>
              </a:extLst>
            </p:cNvPr>
            <p:cNvSpPr/>
            <p:nvPr/>
          </p:nvSpPr>
          <p:spPr>
            <a:xfrm>
              <a:off x="7672773" y="2380833"/>
              <a:ext cx="20412" cy="19382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6">
              <a:extLst>
                <a:ext uri="{FF2B5EF4-FFF2-40B4-BE49-F238E27FC236}">
                  <a16:creationId xmlns:a16="http://schemas.microsoft.com/office/drawing/2014/main" id="{EF17F663-E3D0-4912-3F7F-70553F6C995C}"/>
                </a:ext>
              </a:extLst>
            </p:cNvPr>
            <p:cNvSpPr/>
            <p:nvPr/>
          </p:nvSpPr>
          <p:spPr>
            <a:xfrm>
              <a:off x="7666665" y="2374726"/>
              <a:ext cx="32627" cy="31599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6">
              <a:extLst>
                <a:ext uri="{FF2B5EF4-FFF2-40B4-BE49-F238E27FC236}">
                  <a16:creationId xmlns:a16="http://schemas.microsoft.com/office/drawing/2014/main" id="{05CD0B00-7221-5D92-77A9-349DAD62ECF9}"/>
                </a:ext>
              </a:extLst>
            </p:cNvPr>
            <p:cNvSpPr/>
            <p:nvPr/>
          </p:nvSpPr>
          <p:spPr>
            <a:xfrm>
              <a:off x="7709417" y="2380833"/>
              <a:ext cx="19383" cy="19382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6">
              <a:extLst>
                <a:ext uri="{FF2B5EF4-FFF2-40B4-BE49-F238E27FC236}">
                  <a16:creationId xmlns:a16="http://schemas.microsoft.com/office/drawing/2014/main" id="{630E9439-8D20-EE6D-72F8-E4B3C38C8417}"/>
                </a:ext>
              </a:extLst>
            </p:cNvPr>
            <p:cNvSpPr/>
            <p:nvPr/>
          </p:nvSpPr>
          <p:spPr>
            <a:xfrm>
              <a:off x="7703311" y="2374726"/>
              <a:ext cx="31599" cy="31599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6">
              <a:extLst>
                <a:ext uri="{FF2B5EF4-FFF2-40B4-BE49-F238E27FC236}">
                  <a16:creationId xmlns:a16="http://schemas.microsoft.com/office/drawing/2014/main" id="{AD480C38-0389-1EB5-4BF7-1921BDD538D4}"/>
                </a:ext>
              </a:extLst>
            </p:cNvPr>
            <p:cNvSpPr/>
            <p:nvPr/>
          </p:nvSpPr>
          <p:spPr>
            <a:xfrm>
              <a:off x="7709417" y="2714724"/>
              <a:ext cx="168023" cy="19382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6">
              <a:extLst>
                <a:ext uri="{FF2B5EF4-FFF2-40B4-BE49-F238E27FC236}">
                  <a16:creationId xmlns:a16="http://schemas.microsoft.com/office/drawing/2014/main" id="{88063562-2936-0161-7D15-C6934D246239}"/>
                </a:ext>
              </a:extLst>
            </p:cNvPr>
            <p:cNvSpPr/>
            <p:nvPr/>
          </p:nvSpPr>
          <p:spPr>
            <a:xfrm>
              <a:off x="7703311" y="2708616"/>
              <a:ext cx="180237" cy="31599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6">
              <a:extLst>
                <a:ext uri="{FF2B5EF4-FFF2-40B4-BE49-F238E27FC236}">
                  <a16:creationId xmlns:a16="http://schemas.microsoft.com/office/drawing/2014/main" id="{2C189AA7-E39A-19D0-2E4E-D9E2F49FE2F2}"/>
                </a:ext>
              </a:extLst>
            </p:cNvPr>
            <p:cNvSpPr/>
            <p:nvPr/>
          </p:nvSpPr>
          <p:spPr>
            <a:xfrm>
              <a:off x="7594404" y="2407289"/>
              <a:ext cx="415378" cy="12247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6">
              <a:extLst>
                <a:ext uri="{FF2B5EF4-FFF2-40B4-BE49-F238E27FC236}">
                  <a16:creationId xmlns:a16="http://schemas.microsoft.com/office/drawing/2014/main" id="{D4477BA1-1104-742A-4C8C-ADFBA545BA08}"/>
                </a:ext>
              </a:extLst>
            </p:cNvPr>
            <p:cNvSpPr/>
            <p:nvPr/>
          </p:nvSpPr>
          <p:spPr>
            <a:xfrm>
              <a:off x="7785795" y="2612953"/>
              <a:ext cx="19351" cy="2038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6">
              <a:extLst>
                <a:ext uri="{FF2B5EF4-FFF2-40B4-BE49-F238E27FC236}">
                  <a16:creationId xmlns:a16="http://schemas.microsoft.com/office/drawing/2014/main" id="{6D0FB7DB-2DF6-6B1B-15A3-6941411D37E7}"/>
                </a:ext>
              </a:extLst>
            </p:cNvPr>
            <p:cNvSpPr/>
            <p:nvPr/>
          </p:nvSpPr>
          <p:spPr>
            <a:xfrm>
              <a:off x="7779688" y="2607842"/>
              <a:ext cx="31566" cy="31599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6">
              <a:extLst>
                <a:ext uri="{FF2B5EF4-FFF2-40B4-BE49-F238E27FC236}">
                  <a16:creationId xmlns:a16="http://schemas.microsoft.com/office/drawing/2014/main" id="{8ADE35B1-1680-16D2-90FF-7968769D5F69}"/>
                </a:ext>
              </a:extLst>
            </p:cNvPr>
            <p:cNvSpPr/>
            <p:nvPr/>
          </p:nvSpPr>
          <p:spPr>
            <a:xfrm>
              <a:off x="7716555" y="2485690"/>
              <a:ext cx="91645" cy="12247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6">
              <a:extLst>
                <a:ext uri="{FF2B5EF4-FFF2-40B4-BE49-F238E27FC236}">
                  <a16:creationId xmlns:a16="http://schemas.microsoft.com/office/drawing/2014/main" id="{345AFE76-FC6C-7270-A995-4AAB674EB85B}"/>
                </a:ext>
              </a:extLst>
            </p:cNvPr>
            <p:cNvSpPr/>
            <p:nvPr/>
          </p:nvSpPr>
          <p:spPr>
            <a:xfrm>
              <a:off x="7721634" y="2466340"/>
              <a:ext cx="73355" cy="12247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6">
              <a:extLst>
                <a:ext uri="{FF2B5EF4-FFF2-40B4-BE49-F238E27FC236}">
                  <a16:creationId xmlns:a16="http://schemas.microsoft.com/office/drawing/2014/main" id="{01E92ADC-2547-E30B-5E3A-738571FEAD8B}"/>
                </a:ext>
              </a:extLst>
            </p:cNvPr>
            <p:cNvSpPr/>
            <p:nvPr/>
          </p:nvSpPr>
          <p:spPr>
            <a:xfrm>
              <a:off x="7716553" y="2506038"/>
              <a:ext cx="87595" cy="11251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6">
              <a:extLst>
                <a:ext uri="{FF2B5EF4-FFF2-40B4-BE49-F238E27FC236}">
                  <a16:creationId xmlns:a16="http://schemas.microsoft.com/office/drawing/2014/main" id="{77358C2E-C77A-A968-6F1D-13FBEBA9DD69}"/>
                </a:ext>
              </a:extLst>
            </p:cNvPr>
            <p:cNvSpPr/>
            <p:nvPr/>
          </p:nvSpPr>
          <p:spPr>
            <a:xfrm>
              <a:off x="7726743" y="2525390"/>
              <a:ext cx="68244" cy="12247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6">
              <a:extLst>
                <a:ext uri="{FF2B5EF4-FFF2-40B4-BE49-F238E27FC236}">
                  <a16:creationId xmlns:a16="http://schemas.microsoft.com/office/drawing/2014/main" id="{C072B6A3-7A24-197E-A9B6-6E7495A443F5}"/>
                </a:ext>
              </a:extLst>
            </p:cNvPr>
            <p:cNvSpPr/>
            <p:nvPr/>
          </p:nvSpPr>
          <p:spPr>
            <a:xfrm>
              <a:off x="5731439" y="2527915"/>
              <a:ext cx="197531" cy="604069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6">
              <a:extLst>
                <a:ext uri="{FF2B5EF4-FFF2-40B4-BE49-F238E27FC236}">
                  <a16:creationId xmlns:a16="http://schemas.microsoft.com/office/drawing/2014/main" id="{55E9FB56-5314-CEFA-C8FA-F162BE8696E2}"/>
                </a:ext>
              </a:extLst>
            </p:cNvPr>
            <p:cNvSpPr/>
            <p:nvPr/>
          </p:nvSpPr>
          <p:spPr>
            <a:xfrm>
              <a:off x="6473572" y="2751225"/>
              <a:ext cx="191422" cy="376675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6">
              <a:extLst>
                <a:ext uri="{FF2B5EF4-FFF2-40B4-BE49-F238E27FC236}">
                  <a16:creationId xmlns:a16="http://schemas.microsoft.com/office/drawing/2014/main" id="{54ADBF15-7270-4DD8-3FFB-18E264546C28}"/>
                </a:ext>
              </a:extLst>
            </p:cNvPr>
            <p:cNvSpPr/>
            <p:nvPr/>
          </p:nvSpPr>
          <p:spPr>
            <a:xfrm>
              <a:off x="6107086" y="2291102"/>
              <a:ext cx="295251" cy="55997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6">
              <a:extLst>
                <a:ext uri="{FF2B5EF4-FFF2-40B4-BE49-F238E27FC236}">
                  <a16:creationId xmlns:a16="http://schemas.microsoft.com/office/drawing/2014/main" id="{3FAFB67E-4575-B08E-5C60-EC5ED25CA0D1}"/>
                </a:ext>
              </a:extLst>
            </p:cNvPr>
            <p:cNvSpPr/>
            <p:nvPr/>
          </p:nvSpPr>
          <p:spPr>
            <a:xfrm>
              <a:off x="6137624" y="3040337"/>
              <a:ext cx="106946" cy="127295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6">
              <a:extLst>
                <a:ext uri="{FF2B5EF4-FFF2-40B4-BE49-F238E27FC236}">
                  <a16:creationId xmlns:a16="http://schemas.microsoft.com/office/drawing/2014/main" id="{905421C4-2957-A201-BE40-61958DC8D1D0}"/>
                </a:ext>
              </a:extLst>
            </p:cNvPr>
            <p:cNvSpPr/>
            <p:nvPr/>
          </p:nvSpPr>
          <p:spPr>
            <a:xfrm>
              <a:off x="6093875" y="2807223"/>
              <a:ext cx="181234" cy="256549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6">
              <a:extLst>
                <a:ext uri="{FF2B5EF4-FFF2-40B4-BE49-F238E27FC236}">
                  <a16:creationId xmlns:a16="http://schemas.microsoft.com/office/drawing/2014/main" id="{B875623C-69A1-DC9D-2C46-AD11BFF0DD9A}"/>
                </a:ext>
              </a:extLst>
            </p:cNvPr>
            <p:cNvSpPr/>
            <p:nvPr/>
          </p:nvSpPr>
          <p:spPr>
            <a:xfrm>
              <a:off x="6087766" y="2801115"/>
              <a:ext cx="193449" cy="268764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6">
              <a:extLst>
                <a:ext uri="{FF2B5EF4-FFF2-40B4-BE49-F238E27FC236}">
                  <a16:creationId xmlns:a16="http://schemas.microsoft.com/office/drawing/2014/main" id="{679878AB-A841-0F5F-3835-B99AEB383E4C}"/>
                </a:ext>
              </a:extLst>
            </p:cNvPr>
            <p:cNvSpPr/>
            <p:nvPr/>
          </p:nvSpPr>
          <p:spPr>
            <a:xfrm>
              <a:off x="6156974" y="2858107"/>
              <a:ext cx="95729" cy="11251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6">
              <a:extLst>
                <a:ext uri="{FF2B5EF4-FFF2-40B4-BE49-F238E27FC236}">
                  <a16:creationId xmlns:a16="http://schemas.microsoft.com/office/drawing/2014/main" id="{0A702B61-7EE6-73AE-2563-0C74D2CA99F3}"/>
                </a:ext>
              </a:extLst>
            </p:cNvPr>
            <p:cNvSpPr/>
            <p:nvPr/>
          </p:nvSpPr>
          <p:spPr>
            <a:xfrm>
              <a:off x="6115251" y="2837343"/>
              <a:ext cx="45839" cy="37095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6">
              <a:extLst>
                <a:ext uri="{FF2B5EF4-FFF2-40B4-BE49-F238E27FC236}">
                  <a16:creationId xmlns:a16="http://schemas.microsoft.com/office/drawing/2014/main" id="{B75D2617-DD3A-D7B2-A34B-E9EBF182992F}"/>
                </a:ext>
              </a:extLst>
            </p:cNvPr>
            <p:cNvSpPr/>
            <p:nvPr/>
          </p:nvSpPr>
          <p:spPr>
            <a:xfrm>
              <a:off x="6156974" y="2901890"/>
              <a:ext cx="95729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6">
              <a:extLst>
                <a:ext uri="{FF2B5EF4-FFF2-40B4-BE49-F238E27FC236}">
                  <a16:creationId xmlns:a16="http://schemas.microsoft.com/office/drawing/2014/main" id="{D066BB2C-1C20-F22C-AA30-5CFFD780FD64}"/>
                </a:ext>
              </a:extLst>
            </p:cNvPr>
            <p:cNvSpPr/>
            <p:nvPr/>
          </p:nvSpPr>
          <p:spPr>
            <a:xfrm>
              <a:off x="6115251" y="2881445"/>
              <a:ext cx="45839" cy="37770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6">
              <a:extLst>
                <a:ext uri="{FF2B5EF4-FFF2-40B4-BE49-F238E27FC236}">
                  <a16:creationId xmlns:a16="http://schemas.microsoft.com/office/drawing/2014/main" id="{E8522429-389C-D515-3EFB-66E6DE0041AA}"/>
                </a:ext>
              </a:extLst>
            </p:cNvPr>
            <p:cNvSpPr/>
            <p:nvPr/>
          </p:nvSpPr>
          <p:spPr>
            <a:xfrm>
              <a:off x="6156974" y="2946668"/>
              <a:ext cx="95729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6">
              <a:extLst>
                <a:ext uri="{FF2B5EF4-FFF2-40B4-BE49-F238E27FC236}">
                  <a16:creationId xmlns:a16="http://schemas.microsoft.com/office/drawing/2014/main" id="{0F3C60C0-D568-E8AD-FDB2-A4E0097C84A3}"/>
                </a:ext>
              </a:extLst>
            </p:cNvPr>
            <p:cNvSpPr/>
            <p:nvPr/>
          </p:nvSpPr>
          <p:spPr>
            <a:xfrm>
              <a:off x="6115251" y="2925934"/>
              <a:ext cx="45839" cy="37062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6">
              <a:extLst>
                <a:ext uri="{FF2B5EF4-FFF2-40B4-BE49-F238E27FC236}">
                  <a16:creationId xmlns:a16="http://schemas.microsoft.com/office/drawing/2014/main" id="{57C762AD-ACBF-1DD7-6D02-317C0F6CE7B0}"/>
                </a:ext>
              </a:extLst>
            </p:cNvPr>
            <p:cNvSpPr/>
            <p:nvPr/>
          </p:nvSpPr>
          <p:spPr>
            <a:xfrm>
              <a:off x="6156974" y="2995560"/>
              <a:ext cx="95729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6">
              <a:extLst>
                <a:ext uri="{FF2B5EF4-FFF2-40B4-BE49-F238E27FC236}">
                  <a16:creationId xmlns:a16="http://schemas.microsoft.com/office/drawing/2014/main" id="{64C4422C-A99F-B594-E85C-613CA7308AB5}"/>
                </a:ext>
              </a:extLst>
            </p:cNvPr>
            <p:cNvSpPr/>
            <p:nvPr/>
          </p:nvSpPr>
          <p:spPr>
            <a:xfrm>
              <a:off x="6115251" y="2975083"/>
              <a:ext cx="45839" cy="37803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6">
              <a:extLst>
                <a:ext uri="{FF2B5EF4-FFF2-40B4-BE49-F238E27FC236}">
                  <a16:creationId xmlns:a16="http://schemas.microsoft.com/office/drawing/2014/main" id="{08670DF0-4808-39B1-FE87-E1B8983C705F}"/>
                </a:ext>
              </a:extLst>
            </p:cNvPr>
            <p:cNvSpPr/>
            <p:nvPr/>
          </p:nvSpPr>
          <p:spPr>
            <a:xfrm>
              <a:off x="6131517" y="2865662"/>
              <a:ext cx="67215" cy="51528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6">
              <a:extLst>
                <a:ext uri="{FF2B5EF4-FFF2-40B4-BE49-F238E27FC236}">
                  <a16:creationId xmlns:a16="http://schemas.microsoft.com/office/drawing/2014/main" id="{9144F6C5-3004-329A-DA11-4F1307655FA8}"/>
                </a:ext>
              </a:extLst>
            </p:cNvPr>
            <p:cNvSpPr/>
            <p:nvPr/>
          </p:nvSpPr>
          <p:spPr>
            <a:xfrm>
              <a:off x="5966613" y="2901118"/>
              <a:ext cx="184286" cy="308239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6">
              <a:extLst>
                <a:ext uri="{FF2B5EF4-FFF2-40B4-BE49-F238E27FC236}">
                  <a16:creationId xmlns:a16="http://schemas.microsoft.com/office/drawing/2014/main" id="{819B5326-196F-DDAE-32F5-0F71F1E132D5}"/>
                </a:ext>
              </a:extLst>
            </p:cNvPr>
            <p:cNvSpPr/>
            <p:nvPr/>
          </p:nvSpPr>
          <p:spPr>
            <a:xfrm>
              <a:off x="5960505" y="2895428"/>
              <a:ext cx="196503" cy="320036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6">
              <a:extLst>
                <a:ext uri="{FF2B5EF4-FFF2-40B4-BE49-F238E27FC236}">
                  <a16:creationId xmlns:a16="http://schemas.microsoft.com/office/drawing/2014/main" id="{F4301125-1804-68F1-A921-2475B39D674C}"/>
                </a:ext>
              </a:extLst>
            </p:cNvPr>
            <p:cNvSpPr/>
            <p:nvPr/>
          </p:nvSpPr>
          <p:spPr>
            <a:xfrm>
              <a:off x="6006312" y="2848947"/>
              <a:ext cx="60079" cy="58055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6">
              <a:extLst>
                <a:ext uri="{FF2B5EF4-FFF2-40B4-BE49-F238E27FC236}">
                  <a16:creationId xmlns:a16="http://schemas.microsoft.com/office/drawing/2014/main" id="{D721DC39-7591-C0B0-CD2D-E16D342E763D}"/>
                </a:ext>
              </a:extLst>
            </p:cNvPr>
            <p:cNvSpPr/>
            <p:nvPr/>
          </p:nvSpPr>
          <p:spPr>
            <a:xfrm>
              <a:off x="6001232" y="2842838"/>
              <a:ext cx="71265" cy="70269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6">
              <a:extLst>
                <a:ext uri="{FF2B5EF4-FFF2-40B4-BE49-F238E27FC236}">
                  <a16:creationId xmlns:a16="http://schemas.microsoft.com/office/drawing/2014/main" id="{A68FAFBC-6829-4531-5783-ACF7303B0B48}"/>
                </a:ext>
              </a:extLst>
            </p:cNvPr>
            <p:cNvSpPr/>
            <p:nvPr/>
          </p:nvSpPr>
          <p:spPr>
            <a:xfrm>
              <a:off x="6297449" y="2911469"/>
              <a:ext cx="13276" cy="1183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6">
              <a:extLst>
                <a:ext uri="{FF2B5EF4-FFF2-40B4-BE49-F238E27FC236}">
                  <a16:creationId xmlns:a16="http://schemas.microsoft.com/office/drawing/2014/main" id="{02B1BD55-CB31-0723-E521-AF2DFFEDAC81}"/>
                </a:ext>
              </a:extLst>
            </p:cNvPr>
            <p:cNvSpPr/>
            <p:nvPr/>
          </p:nvSpPr>
          <p:spPr>
            <a:xfrm>
              <a:off x="6295424" y="2848947"/>
              <a:ext cx="59083" cy="58055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6">
              <a:extLst>
                <a:ext uri="{FF2B5EF4-FFF2-40B4-BE49-F238E27FC236}">
                  <a16:creationId xmlns:a16="http://schemas.microsoft.com/office/drawing/2014/main" id="{998A212C-92F7-EC2F-D1CA-037F807EA698}"/>
                </a:ext>
              </a:extLst>
            </p:cNvPr>
            <p:cNvSpPr/>
            <p:nvPr/>
          </p:nvSpPr>
          <p:spPr>
            <a:xfrm>
              <a:off x="6289316" y="2842838"/>
              <a:ext cx="71298" cy="70269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6">
              <a:extLst>
                <a:ext uri="{FF2B5EF4-FFF2-40B4-BE49-F238E27FC236}">
                  <a16:creationId xmlns:a16="http://schemas.microsoft.com/office/drawing/2014/main" id="{749802B3-4F98-BC26-8BE2-59BF6F507A5F}"/>
                </a:ext>
              </a:extLst>
            </p:cNvPr>
            <p:cNvSpPr/>
            <p:nvPr/>
          </p:nvSpPr>
          <p:spPr>
            <a:xfrm>
              <a:off x="6210915" y="2910022"/>
              <a:ext cx="184319" cy="299334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6">
              <a:extLst>
                <a:ext uri="{FF2B5EF4-FFF2-40B4-BE49-F238E27FC236}">
                  <a16:creationId xmlns:a16="http://schemas.microsoft.com/office/drawing/2014/main" id="{1E0EBE5B-2939-F972-EBD2-9D5FB9463A5B}"/>
                </a:ext>
              </a:extLst>
            </p:cNvPr>
            <p:cNvSpPr/>
            <p:nvPr/>
          </p:nvSpPr>
          <p:spPr>
            <a:xfrm>
              <a:off x="6206865" y="2903915"/>
              <a:ext cx="194477" cy="311646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6">
              <a:extLst>
                <a:ext uri="{FF2B5EF4-FFF2-40B4-BE49-F238E27FC236}">
                  <a16:creationId xmlns:a16="http://schemas.microsoft.com/office/drawing/2014/main" id="{885C8A58-78DB-44DD-4C41-E1BF764F34CF}"/>
                </a:ext>
              </a:extLst>
            </p:cNvPr>
            <p:cNvSpPr/>
            <p:nvPr/>
          </p:nvSpPr>
          <p:spPr>
            <a:xfrm>
              <a:off x="5867863" y="2273776"/>
              <a:ext cx="163939" cy="146645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6">
              <a:extLst>
                <a:ext uri="{FF2B5EF4-FFF2-40B4-BE49-F238E27FC236}">
                  <a16:creationId xmlns:a16="http://schemas.microsoft.com/office/drawing/2014/main" id="{3AE5C6E2-A305-0BDC-8973-0ABDB02AAACD}"/>
                </a:ext>
              </a:extLst>
            </p:cNvPr>
            <p:cNvSpPr/>
            <p:nvPr/>
          </p:nvSpPr>
          <p:spPr>
            <a:xfrm>
              <a:off x="5861755" y="2267670"/>
              <a:ext cx="176155" cy="158861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6">
              <a:extLst>
                <a:ext uri="{FF2B5EF4-FFF2-40B4-BE49-F238E27FC236}">
                  <a16:creationId xmlns:a16="http://schemas.microsoft.com/office/drawing/2014/main" id="{072853EB-93E6-87FD-D59F-B89AB59545FE}"/>
                </a:ext>
              </a:extLst>
            </p:cNvPr>
            <p:cNvSpPr/>
            <p:nvPr/>
          </p:nvSpPr>
          <p:spPr>
            <a:xfrm>
              <a:off x="5912641" y="2292099"/>
              <a:ext cx="74351" cy="74351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6">
              <a:extLst>
                <a:ext uri="{FF2B5EF4-FFF2-40B4-BE49-F238E27FC236}">
                  <a16:creationId xmlns:a16="http://schemas.microsoft.com/office/drawing/2014/main" id="{D3D49BEA-48DC-6C71-C767-7D1017BDEADE}"/>
                </a:ext>
              </a:extLst>
            </p:cNvPr>
            <p:cNvSpPr/>
            <p:nvPr/>
          </p:nvSpPr>
          <p:spPr>
            <a:xfrm>
              <a:off x="5906534" y="2286827"/>
              <a:ext cx="86566" cy="85731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6">
              <a:extLst>
                <a:ext uri="{FF2B5EF4-FFF2-40B4-BE49-F238E27FC236}">
                  <a16:creationId xmlns:a16="http://schemas.microsoft.com/office/drawing/2014/main" id="{8E718BCC-5FFF-7D6F-66E0-FCA0FA6DBB4E}"/>
                </a:ext>
              </a:extLst>
            </p:cNvPr>
            <p:cNvSpPr/>
            <p:nvPr/>
          </p:nvSpPr>
          <p:spPr>
            <a:xfrm>
              <a:off x="6051090" y="2419233"/>
              <a:ext cx="195506" cy="322863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6">
              <a:extLst>
                <a:ext uri="{FF2B5EF4-FFF2-40B4-BE49-F238E27FC236}">
                  <a16:creationId xmlns:a16="http://schemas.microsoft.com/office/drawing/2014/main" id="{FCCD9819-2C5B-0250-0CF7-54EDD7E35153}"/>
                </a:ext>
              </a:extLst>
            </p:cNvPr>
            <p:cNvSpPr/>
            <p:nvPr/>
          </p:nvSpPr>
          <p:spPr>
            <a:xfrm>
              <a:off x="6043986" y="2412996"/>
              <a:ext cx="208717" cy="335209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6" name="Google Shape;3536;p36">
              <a:extLst>
                <a:ext uri="{FF2B5EF4-FFF2-40B4-BE49-F238E27FC236}">
                  <a16:creationId xmlns:a16="http://schemas.microsoft.com/office/drawing/2014/main" id="{81B09686-2ADA-1DD1-D7EF-1B59BC1D2528}"/>
                </a:ext>
              </a:extLst>
            </p:cNvPr>
            <p:cNvSpPr/>
            <p:nvPr/>
          </p:nvSpPr>
          <p:spPr>
            <a:xfrm>
              <a:off x="6079602" y="2351149"/>
              <a:ext cx="68244" cy="68243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6">
              <a:extLst>
                <a:ext uri="{FF2B5EF4-FFF2-40B4-BE49-F238E27FC236}">
                  <a16:creationId xmlns:a16="http://schemas.microsoft.com/office/drawing/2014/main" id="{D5B83610-7EA5-AC75-0AF2-7FDF8EB6F9FB}"/>
                </a:ext>
              </a:extLst>
            </p:cNvPr>
            <p:cNvSpPr/>
            <p:nvPr/>
          </p:nvSpPr>
          <p:spPr>
            <a:xfrm>
              <a:off x="6073494" y="2345042"/>
              <a:ext cx="80459" cy="80459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6">
              <a:extLst>
                <a:ext uri="{FF2B5EF4-FFF2-40B4-BE49-F238E27FC236}">
                  <a16:creationId xmlns:a16="http://schemas.microsoft.com/office/drawing/2014/main" id="{6F946FE8-4485-F6FA-9283-1FF3630FAFB5}"/>
                </a:ext>
              </a:extLst>
            </p:cNvPr>
            <p:cNvSpPr/>
            <p:nvPr/>
          </p:nvSpPr>
          <p:spPr>
            <a:xfrm>
              <a:off x="6079602" y="2568996"/>
              <a:ext cx="41788" cy="173100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6">
              <a:extLst>
                <a:ext uri="{FF2B5EF4-FFF2-40B4-BE49-F238E27FC236}">
                  <a16:creationId xmlns:a16="http://schemas.microsoft.com/office/drawing/2014/main" id="{1B5AB8D1-648A-88D2-5885-E34FE170B92B}"/>
                </a:ext>
              </a:extLst>
            </p:cNvPr>
            <p:cNvSpPr/>
            <p:nvPr/>
          </p:nvSpPr>
          <p:spPr>
            <a:xfrm>
              <a:off x="6073494" y="2563917"/>
              <a:ext cx="54004" cy="183258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6">
              <a:extLst>
                <a:ext uri="{FF2B5EF4-FFF2-40B4-BE49-F238E27FC236}">
                  <a16:creationId xmlns:a16="http://schemas.microsoft.com/office/drawing/2014/main" id="{280ED524-9F41-48DB-4B56-D206B4B883F9}"/>
                </a:ext>
              </a:extLst>
            </p:cNvPr>
            <p:cNvSpPr/>
            <p:nvPr/>
          </p:nvSpPr>
          <p:spPr>
            <a:xfrm>
              <a:off x="6073494" y="2482463"/>
              <a:ext cx="12247" cy="106947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6">
              <a:extLst>
                <a:ext uri="{FF2B5EF4-FFF2-40B4-BE49-F238E27FC236}">
                  <a16:creationId xmlns:a16="http://schemas.microsoft.com/office/drawing/2014/main" id="{B9653BA1-584C-2A01-0332-FABE3C6F665A}"/>
                </a:ext>
              </a:extLst>
            </p:cNvPr>
            <p:cNvSpPr/>
            <p:nvPr/>
          </p:nvSpPr>
          <p:spPr>
            <a:xfrm>
              <a:off x="5880078" y="2464138"/>
              <a:ext cx="139509" cy="130348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6">
              <a:extLst>
                <a:ext uri="{FF2B5EF4-FFF2-40B4-BE49-F238E27FC236}">
                  <a16:creationId xmlns:a16="http://schemas.microsoft.com/office/drawing/2014/main" id="{2226C58A-1C2F-E909-B167-1BD310464939}"/>
                </a:ext>
              </a:extLst>
            </p:cNvPr>
            <p:cNvSpPr/>
            <p:nvPr/>
          </p:nvSpPr>
          <p:spPr>
            <a:xfrm>
              <a:off x="5873971" y="2458032"/>
              <a:ext cx="151724" cy="142564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6">
              <a:extLst>
                <a:ext uri="{FF2B5EF4-FFF2-40B4-BE49-F238E27FC236}">
                  <a16:creationId xmlns:a16="http://schemas.microsoft.com/office/drawing/2014/main" id="{5E49F7CE-79CE-024A-8F9C-DF654A1E68F3}"/>
                </a:ext>
              </a:extLst>
            </p:cNvPr>
            <p:cNvSpPr/>
            <p:nvPr/>
          </p:nvSpPr>
          <p:spPr>
            <a:xfrm>
              <a:off x="5893322" y="2494677"/>
              <a:ext cx="124209" cy="141534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6">
              <a:extLst>
                <a:ext uri="{FF2B5EF4-FFF2-40B4-BE49-F238E27FC236}">
                  <a16:creationId xmlns:a16="http://schemas.microsoft.com/office/drawing/2014/main" id="{1C53BE7E-AB0D-9A57-1D2D-37B2BFAA3DA6}"/>
                </a:ext>
              </a:extLst>
            </p:cNvPr>
            <p:cNvSpPr/>
            <p:nvPr/>
          </p:nvSpPr>
          <p:spPr>
            <a:xfrm>
              <a:off x="5887215" y="2488569"/>
              <a:ext cx="136423" cy="153750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6">
              <a:extLst>
                <a:ext uri="{FF2B5EF4-FFF2-40B4-BE49-F238E27FC236}">
                  <a16:creationId xmlns:a16="http://schemas.microsoft.com/office/drawing/2014/main" id="{FD756220-3F80-C1CF-9342-1CE0DA951D1D}"/>
                </a:ext>
              </a:extLst>
            </p:cNvPr>
            <p:cNvSpPr/>
            <p:nvPr/>
          </p:nvSpPr>
          <p:spPr>
            <a:xfrm>
              <a:off x="5922831" y="2436655"/>
              <a:ext cx="67215" cy="70269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6">
              <a:extLst>
                <a:ext uri="{FF2B5EF4-FFF2-40B4-BE49-F238E27FC236}">
                  <a16:creationId xmlns:a16="http://schemas.microsoft.com/office/drawing/2014/main" id="{B8316605-EAF5-693A-0F4E-8121F78F3ABC}"/>
                </a:ext>
              </a:extLst>
            </p:cNvPr>
            <p:cNvSpPr/>
            <p:nvPr/>
          </p:nvSpPr>
          <p:spPr>
            <a:xfrm>
              <a:off x="5916723" y="2430548"/>
              <a:ext cx="79430" cy="82484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6">
              <a:extLst>
                <a:ext uri="{FF2B5EF4-FFF2-40B4-BE49-F238E27FC236}">
                  <a16:creationId xmlns:a16="http://schemas.microsoft.com/office/drawing/2014/main" id="{19886134-6818-8EA9-2F47-9DD5B5FCA726}"/>
                </a:ext>
              </a:extLst>
            </p:cNvPr>
            <p:cNvSpPr/>
            <p:nvPr/>
          </p:nvSpPr>
          <p:spPr>
            <a:xfrm>
              <a:off x="5960505" y="2468221"/>
              <a:ext cx="130348" cy="98782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6">
              <a:extLst>
                <a:ext uri="{FF2B5EF4-FFF2-40B4-BE49-F238E27FC236}">
                  <a16:creationId xmlns:a16="http://schemas.microsoft.com/office/drawing/2014/main" id="{08B207AB-95C7-0D80-2CE7-D20B40A8F8B9}"/>
                </a:ext>
              </a:extLst>
            </p:cNvPr>
            <p:cNvSpPr/>
            <p:nvPr/>
          </p:nvSpPr>
          <p:spPr>
            <a:xfrm>
              <a:off x="5955425" y="2462115"/>
              <a:ext cx="141534" cy="110997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6">
              <a:extLst>
                <a:ext uri="{FF2B5EF4-FFF2-40B4-BE49-F238E27FC236}">
                  <a16:creationId xmlns:a16="http://schemas.microsoft.com/office/drawing/2014/main" id="{67D433D0-B157-1672-F8D2-C5DBF90250E5}"/>
                </a:ext>
              </a:extLst>
            </p:cNvPr>
            <p:cNvSpPr/>
            <p:nvPr/>
          </p:nvSpPr>
          <p:spPr>
            <a:xfrm>
              <a:off x="6015472" y="2517082"/>
              <a:ext cx="21409" cy="71299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6">
              <a:extLst>
                <a:ext uri="{FF2B5EF4-FFF2-40B4-BE49-F238E27FC236}">
                  <a16:creationId xmlns:a16="http://schemas.microsoft.com/office/drawing/2014/main" id="{879558CC-480E-1743-6886-59F6D36B9C4A}"/>
                </a:ext>
              </a:extLst>
            </p:cNvPr>
            <p:cNvSpPr/>
            <p:nvPr/>
          </p:nvSpPr>
          <p:spPr>
            <a:xfrm>
              <a:off x="6009366" y="2510974"/>
              <a:ext cx="33624" cy="83512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6">
              <a:extLst>
                <a:ext uri="{FF2B5EF4-FFF2-40B4-BE49-F238E27FC236}">
                  <a16:creationId xmlns:a16="http://schemas.microsoft.com/office/drawing/2014/main" id="{EB1F36AC-8E14-038D-E307-B08007C7CA6B}"/>
                </a:ext>
              </a:extLst>
            </p:cNvPr>
            <p:cNvSpPr/>
            <p:nvPr/>
          </p:nvSpPr>
          <p:spPr>
            <a:xfrm>
              <a:off x="5858702" y="2595485"/>
              <a:ext cx="266739" cy="146613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6">
              <a:extLst>
                <a:ext uri="{FF2B5EF4-FFF2-40B4-BE49-F238E27FC236}">
                  <a16:creationId xmlns:a16="http://schemas.microsoft.com/office/drawing/2014/main" id="{55F245CB-E83B-9916-962F-5AA3CE469662}"/>
                </a:ext>
              </a:extLst>
            </p:cNvPr>
            <p:cNvSpPr/>
            <p:nvPr/>
          </p:nvSpPr>
          <p:spPr>
            <a:xfrm>
              <a:off x="5852594" y="2590372"/>
              <a:ext cx="278954" cy="157831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6">
              <a:extLst>
                <a:ext uri="{FF2B5EF4-FFF2-40B4-BE49-F238E27FC236}">
                  <a16:creationId xmlns:a16="http://schemas.microsoft.com/office/drawing/2014/main" id="{70B6BC74-732E-FF96-19C7-120709869A2B}"/>
                </a:ext>
              </a:extLst>
            </p:cNvPr>
            <p:cNvSpPr/>
            <p:nvPr/>
          </p:nvSpPr>
          <p:spPr>
            <a:xfrm>
              <a:off x="5848512" y="2583268"/>
              <a:ext cx="287119" cy="23434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6">
              <a:extLst>
                <a:ext uri="{FF2B5EF4-FFF2-40B4-BE49-F238E27FC236}">
                  <a16:creationId xmlns:a16="http://schemas.microsoft.com/office/drawing/2014/main" id="{175EF89B-25DA-74C3-5A61-B5322A93E7E8}"/>
                </a:ext>
              </a:extLst>
            </p:cNvPr>
            <p:cNvSpPr/>
            <p:nvPr/>
          </p:nvSpPr>
          <p:spPr>
            <a:xfrm>
              <a:off x="5842404" y="2577160"/>
              <a:ext cx="299334" cy="34621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6">
              <a:extLst>
                <a:ext uri="{FF2B5EF4-FFF2-40B4-BE49-F238E27FC236}">
                  <a16:creationId xmlns:a16="http://schemas.microsoft.com/office/drawing/2014/main" id="{2F8E7D5E-1891-6370-2A58-5D47749E91E5}"/>
                </a:ext>
              </a:extLst>
            </p:cNvPr>
            <p:cNvSpPr/>
            <p:nvPr/>
          </p:nvSpPr>
          <p:spPr>
            <a:xfrm>
              <a:off x="5917752" y="2559835"/>
              <a:ext cx="31599" cy="22437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6">
              <a:extLst>
                <a:ext uri="{FF2B5EF4-FFF2-40B4-BE49-F238E27FC236}">
                  <a16:creationId xmlns:a16="http://schemas.microsoft.com/office/drawing/2014/main" id="{A6190407-F4BB-5FCF-19AF-1BCE27DFADBC}"/>
                </a:ext>
              </a:extLst>
            </p:cNvPr>
            <p:cNvSpPr/>
            <p:nvPr/>
          </p:nvSpPr>
          <p:spPr>
            <a:xfrm>
              <a:off x="5911645" y="2553726"/>
              <a:ext cx="43814" cy="34651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6">
              <a:extLst>
                <a:ext uri="{FF2B5EF4-FFF2-40B4-BE49-F238E27FC236}">
                  <a16:creationId xmlns:a16="http://schemas.microsoft.com/office/drawing/2014/main" id="{57F8C765-7CDE-97AF-EAF4-D55242F64A39}"/>
                </a:ext>
              </a:extLst>
            </p:cNvPr>
            <p:cNvSpPr/>
            <p:nvPr/>
          </p:nvSpPr>
          <p:spPr>
            <a:xfrm>
              <a:off x="5852594" y="2706448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6">
              <a:extLst>
                <a:ext uri="{FF2B5EF4-FFF2-40B4-BE49-F238E27FC236}">
                  <a16:creationId xmlns:a16="http://schemas.microsoft.com/office/drawing/2014/main" id="{72FE0518-1875-A100-5F91-557A38D174CF}"/>
                </a:ext>
              </a:extLst>
            </p:cNvPr>
            <p:cNvSpPr/>
            <p:nvPr/>
          </p:nvSpPr>
          <p:spPr>
            <a:xfrm>
              <a:off x="5852594" y="2630072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6">
              <a:extLst>
                <a:ext uri="{FF2B5EF4-FFF2-40B4-BE49-F238E27FC236}">
                  <a16:creationId xmlns:a16="http://schemas.microsoft.com/office/drawing/2014/main" id="{F1FFF7E7-E59B-EA07-6C0B-0572EEB0E9A3}"/>
                </a:ext>
              </a:extLst>
            </p:cNvPr>
            <p:cNvSpPr/>
            <p:nvPr/>
          </p:nvSpPr>
          <p:spPr>
            <a:xfrm>
              <a:off x="6306609" y="2411228"/>
              <a:ext cx="273875" cy="347167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6">
              <a:extLst>
                <a:ext uri="{FF2B5EF4-FFF2-40B4-BE49-F238E27FC236}">
                  <a16:creationId xmlns:a16="http://schemas.microsoft.com/office/drawing/2014/main" id="{C6FAAFE2-1486-A1B3-A757-514FD2A6D0DF}"/>
                </a:ext>
              </a:extLst>
            </p:cNvPr>
            <p:cNvSpPr/>
            <p:nvPr/>
          </p:nvSpPr>
          <p:spPr>
            <a:xfrm>
              <a:off x="6301532" y="2405121"/>
              <a:ext cx="285062" cy="358352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6">
              <a:extLst>
                <a:ext uri="{FF2B5EF4-FFF2-40B4-BE49-F238E27FC236}">
                  <a16:creationId xmlns:a16="http://schemas.microsoft.com/office/drawing/2014/main" id="{DD9ADD51-61AE-815D-204D-72D8A68F1EF7}"/>
                </a:ext>
              </a:extLst>
            </p:cNvPr>
            <p:cNvSpPr/>
            <p:nvPr/>
          </p:nvSpPr>
          <p:spPr>
            <a:xfrm>
              <a:off x="6378905" y="2366418"/>
              <a:ext cx="131345" cy="80459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6">
              <a:extLst>
                <a:ext uri="{FF2B5EF4-FFF2-40B4-BE49-F238E27FC236}">
                  <a16:creationId xmlns:a16="http://schemas.microsoft.com/office/drawing/2014/main" id="{85FB9093-1CBC-BA31-E643-7E5DEE925A09}"/>
                </a:ext>
              </a:extLst>
            </p:cNvPr>
            <p:cNvSpPr/>
            <p:nvPr/>
          </p:nvSpPr>
          <p:spPr>
            <a:xfrm>
              <a:off x="6372797" y="2360311"/>
              <a:ext cx="144588" cy="92674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6">
              <a:extLst>
                <a:ext uri="{FF2B5EF4-FFF2-40B4-BE49-F238E27FC236}">
                  <a16:creationId xmlns:a16="http://schemas.microsoft.com/office/drawing/2014/main" id="{351E63B5-D2D6-5E14-0954-05E2B84CC1EB}"/>
                </a:ext>
              </a:extLst>
            </p:cNvPr>
            <p:cNvSpPr/>
            <p:nvPr/>
          </p:nvSpPr>
          <p:spPr>
            <a:xfrm>
              <a:off x="6434901" y="2379662"/>
              <a:ext cx="20380" cy="21409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6">
              <a:extLst>
                <a:ext uri="{FF2B5EF4-FFF2-40B4-BE49-F238E27FC236}">
                  <a16:creationId xmlns:a16="http://schemas.microsoft.com/office/drawing/2014/main" id="{9AAD8DC7-E78A-AC03-3D4C-F508D085E6AF}"/>
                </a:ext>
              </a:extLst>
            </p:cNvPr>
            <p:cNvSpPr/>
            <p:nvPr/>
          </p:nvSpPr>
          <p:spPr>
            <a:xfrm>
              <a:off x="6428794" y="2373554"/>
              <a:ext cx="32594" cy="33624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6">
              <a:extLst>
                <a:ext uri="{FF2B5EF4-FFF2-40B4-BE49-F238E27FC236}">
                  <a16:creationId xmlns:a16="http://schemas.microsoft.com/office/drawing/2014/main" id="{179762B1-39FF-08C5-4526-A6DE11491909}"/>
                </a:ext>
              </a:extLst>
            </p:cNvPr>
            <p:cNvSpPr/>
            <p:nvPr/>
          </p:nvSpPr>
          <p:spPr>
            <a:xfrm>
              <a:off x="6331040" y="2437684"/>
              <a:ext cx="225015" cy="295252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6">
              <a:extLst>
                <a:ext uri="{FF2B5EF4-FFF2-40B4-BE49-F238E27FC236}">
                  <a16:creationId xmlns:a16="http://schemas.microsoft.com/office/drawing/2014/main" id="{553D979F-7EE7-D476-07A9-F7ADACBF5D14}"/>
                </a:ext>
              </a:extLst>
            </p:cNvPr>
            <p:cNvSpPr/>
            <p:nvPr/>
          </p:nvSpPr>
          <p:spPr>
            <a:xfrm>
              <a:off x="6324933" y="2431576"/>
              <a:ext cx="237229" cy="306438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6">
              <a:extLst>
                <a:ext uri="{FF2B5EF4-FFF2-40B4-BE49-F238E27FC236}">
                  <a16:creationId xmlns:a16="http://schemas.microsoft.com/office/drawing/2014/main" id="{55466A06-B6C0-4E19-58FB-7AC0877529C3}"/>
                </a:ext>
              </a:extLst>
            </p:cNvPr>
            <p:cNvSpPr/>
            <p:nvPr/>
          </p:nvSpPr>
          <p:spPr>
            <a:xfrm>
              <a:off x="6372797" y="2500784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6">
              <a:extLst>
                <a:ext uri="{FF2B5EF4-FFF2-40B4-BE49-F238E27FC236}">
                  <a16:creationId xmlns:a16="http://schemas.microsoft.com/office/drawing/2014/main" id="{38E13B63-85AA-001C-A512-8B5850441242}"/>
                </a:ext>
              </a:extLst>
            </p:cNvPr>
            <p:cNvSpPr/>
            <p:nvPr/>
          </p:nvSpPr>
          <p:spPr>
            <a:xfrm>
              <a:off x="6410470" y="2500784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6">
              <a:extLst>
                <a:ext uri="{FF2B5EF4-FFF2-40B4-BE49-F238E27FC236}">
                  <a16:creationId xmlns:a16="http://schemas.microsoft.com/office/drawing/2014/main" id="{505B4BC3-B96D-6E6E-4207-E3C61AC7615C}"/>
                </a:ext>
              </a:extLst>
            </p:cNvPr>
            <p:cNvSpPr/>
            <p:nvPr/>
          </p:nvSpPr>
          <p:spPr>
            <a:xfrm>
              <a:off x="6372797" y="2541512"/>
              <a:ext cx="27516" cy="11251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6">
              <a:extLst>
                <a:ext uri="{FF2B5EF4-FFF2-40B4-BE49-F238E27FC236}">
                  <a16:creationId xmlns:a16="http://schemas.microsoft.com/office/drawing/2014/main" id="{993E9A04-55C4-890E-A9B2-C75FA8C4BD92}"/>
                </a:ext>
              </a:extLst>
            </p:cNvPr>
            <p:cNvSpPr/>
            <p:nvPr/>
          </p:nvSpPr>
          <p:spPr>
            <a:xfrm>
              <a:off x="6410470" y="2541512"/>
              <a:ext cx="106914" cy="11251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6">
              <a:extLst>
                <a:ext uri="{FF2B5EF4-FFF2-40B4-BE49-F238E27FC236}">
                  <a16:creationId xmlns:a16="http://schemas.microsoft.com/office/drawing/2014/main" id="{14AFABD9-E45C-A823-06FA-3F9BA56B46DF}"/>
                </a:ext>
              </a:extLst>
            </p:cNvPr>
            <p:cNvSpPr/>
            <p:nvPr/>
          </p:nvSpPr>
          <p:spPr>
            <a:xfrm>
              <a:off x="6372797" y="2581211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6">
              <a:extLst>
                <a:ext uri="{FF2B5EF4-FFF2-40B4-BE49-F238E27FC236}">
                  <a16:creationId xmlns:a16="http://schemas.microsoft.com/office/drawing/2014/main" id="{9EE90D6C-4229-425E-E851-56033029ADF4}"/>
                </a:ext>
              </a:extLst>
            </p:cNvPr>
            <p:cNvSpPr/>
            <p:nvPr/>
          </p:nvSpPr>
          <p:spPr>
            <a:xfrm>
              <a:off x="6410470" y="2581211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6">
              <a:extLst>
                <a:ext uri="{FF2B5EF4-FFF2-40B4-BE49-F238E27FC236}">
                  <a16:creationId xmlns:a16="http://schemas.microsoft.com/office/drawing/2014/main" id="{7DDA5EC3-77CB-EFB2-51B3-180F6CEE71A7}"/>
                </a:ext>
              </a:extLst>
            </p:cNvPr>
            <p:cNvSpPr/>
            <p:nvPr/>
          </p:nvSpPr>
          <p:spPr>
            <a:xfrm>
              <a:off x="6372797" y="2620910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6">
              <a:extLst>
                <a:ext uri="{FF2B5EF4-FFF2-40B4-BE49-F238E27FC236}">
                  <a16:creationId xmlns:a16="http://schemas.microsoft.com/office/drawing/2014/main" id="{D71719CD-BECD-D1A3-D44E-8EE5E2FBE56C}"/>
                </a:ext>
              </a:extLst>
            </p:cNvPr>
            <p:cNvSpPr/>
            <p:nvPr/>
          </p:nvSpPr>
          <p:spPr>
            <a:xfrm>
              <a:off x="6410470" y="2620910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6">
              <a:extLst>
                <a:ext uri="{FF2B5EF4-FFF2-40B4-BE49-F238E27FC236}">
                  <a16:creationId xmlns:a16="http://schemas.microsoft.com/office/drawing/2014/main" id="{B989734D-2151-E223-C5A7-DC6D33D0CEC4}"/>
                </a:ext>
              </a:extLst>
            </p:cNvPr>
            <p:cNvSpPr/>
            <p:nvPr/>
          </p:nvSpPr>
          <p:spPr>
            <a:xfrm>
              <a:off x="6493918" y="2630072"/>
              <a:ext cx="141534" cy="142564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6">
              <a:extLst>
                <a:ext uri="{FF2B5EF4-FFF2-40B4-BE49-F238E27FC236}">
                  <a16:creationId xmlns:a16="http://schemas.microsoft.com/office/drawing/2014/main" id="{89D8A353-92AC-1406-611D-181382535FF6}"/>
                </a:ext>
              </a:extLst>
            </p:cNvPr>
            <p:cNvSpPr/>
            <p:nvPr/>
          </p:nvSpPr>
          <p:spPr>
            <a:xfrm>
              <a:off x="6487812" y="2623964"/>
              <a:ext cx="153750" cy="153750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6">
              <a:extLst>
                <a:ext uri="{FF2B5EF4-FFF2-40B4-BE49-F238E27FC236}">
                  <a16:creationId xmlns:a16="http://schemas.microsoft.com/office/drawing/2014/main" id="{95BCB319-DFA2-00CF-8F34-6FD74287F773}"/>
                </a:ext>
              </a:extLst>
            </p:cNvPr>
            <p:cNvSpPr/>
            <p:nvPr/>
          </p:nvSpPr>
          <p:spPr>
            <a:xfrm>
              <a:off x="6535675" y="2668774"/>
              <a:ext cx="69240" cy="54744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6">
              <a:extLst>
                <a:ext uri="{FF2B5EF4-FFF2-40B4-BE49-F238E27FC236}">
                  <a16:creationId xmlns:a16="http://schemas.microsoft.com/office/drawing/2014/main" id="{E2567106-1619-EDD4-6E2C-2EF327076462}"/>
                </a:ext>
              </a:extLst>
            </p:cNvPr>
            <p:cNvSpPr/>
            <p:nvPr/>
          </p:nvSpPr>
          <p:spPr>
            <a:xfrm>
              <a:off x="6528539" y="2662249"/>
              <a:ext cx="83512" cy="67633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6">
              <a:extLst>
                <a:ext uri="{FF2B5EF4-FFF2-40B4-BE49-F238E27FC236}">
                  <a16:creationId xmlns:a16="http://schemas.microsoft.com/office/drawing/2014/main" id="{E6566A6C-71D0-A606-7D69-DC388B1251D2}"/>
                </a:ext>
              </a:extLst>
            </p:cNvPr>
            <p:cNvSpPr/>
            <p:nvPr/>
          </p:nvSpPr>
          <p:spPr>
            <a:xfrm>
              <a:off x="4101624" y="1330014"/>
              <a:ext cx="388921" cy="540840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6">
              <a:extLst>
                <a:ext uri="{FF2B5EF4-FFF2-40B4-BE49-F238E27FC236}">
                  <a16:creationId xmlns:a16="http://schemas.microsoft.com/office/drawing/2014/main" id="{D06949F0-F3A9-619E-EDDA-B60402B08A46}"/>
                </a:ext>
              </a:extLst>
            </p:cNvPr>
            <p:cNvSpPr/>
            <p:nvPr/>
          </p:nvSpPr>
          <p:spPr>
            <a:xfrm>
              <a:off x="4318473" y="1821961"/>
              <a:ext cx="711593" cy="430647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6">
              <a:extLst>
                <a:ext uri="{FF2B5EF4-FFF2-40B4-BE49-F238E27FC236}">
                  <a16:creationId xmlns:a16="http://schemas.microsoft.com/office/drawing/2014/main" id="{DFFAB97C-EF4D-3F4B-F38B-BF6A16472C9B}"/>
                </a:ext>
              </a:extLst>
            </p:cNvPr>
            <p:cNvSpPr/>
            <p:nvPr/>
          </p:nvSpPr>
          <p:spPr>
            <a:xfrm>
              <a:off x="4735844" y="1357370"/>
              <a:ext cx="221961" cy="184673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6">
              <a:extLst>
                <a:ext uri="{FF2B5EF4-FFF2-40B4-BE49-F238E27FC236}">
                  <a16:creationId xmlns:a16="http://schemas.microsoft.com/office/drawing/2014/main" id="{6F7D8D8B-0B7D-25A9-C2B7-96F89FA09539}"/>
                </a:ext>
              </a:extLst>
            </p:cNvPr>
            <p:cNvSpPr/>
            <p:nvPr/>
          </p:nvSpPr>
          <p:spPr>
            <a:xfrm>
              <a:off x="4172890" y="1827040"/>
              <a:ext cx="349191" cy="22437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6">
              <a:extLst>
                <a:ext uri="{FF2B5EF4-FFF2-40B4-BE49-F238E27FC236}">
                  <a16:creationId xmlns:a16="http://schemas.microsoft.com/office/drawing/2014/main" id="{A101150D-8710-DD45-9894-B3AA735D4777}"/>
                </a:ext>
              </a:extLst>
            </p:cNvPr>
            <p:cNvSpPr/>
            <p:nvPr/>
          </p:nvSpPr>
          <p:spPr>
            <a:xfrm>
              <a:off x="4166781" y="1821961"/>
              <a:ext cx="361406" cy="33624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6">
              <a:extLst>
                <a:ext uri="{FF2B5EF4-FFF2-40B4-BE49-F238E27FC236}">
                  <a16:creationId xmlns:a16="http://schemas.microsoft.com/office/drawing/2014/main" id="{144ECF18-6ED4-8B0A-34E0-C54B815964E3}"/>
                </a:ext>
              </a:extLst>
            </p:cNvPr>
            <p:cNvSpPr/>
            <p:nvPr/>
          </p:nvSpPr>
          <p:spPr>
            <a:xfrm>
              <a:off x="4180026" y="1844366"/>
              <a:ext cx="338005" cy="258574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6">
              <a:extLst>
                <a:ext uri="{FF2B5EF4-FFF2-40B4-BE49-F238E27FC236}">
                  <a16:creationId xmlns:a16="http://schemas.microsoft.com/office/drawing/2014/main" id="{514F029A-D395-BF7F-D6AC-F4A73D878136}"/>
                </a:ext>
              </a:extLst>
            </p:cNvPr>
            <p:cNvSpPr/>
            <p:nvPr/>
          </p:nvSpPr>
          <p:spPr>
            <a:xfrm>
              <a:off x="4263505" y="1891169"/>
              <a:ext cx="35649" cy="36677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6">
              <a:extLst>
                <a:ext uri="{FF2B5EF4-FFF2-40B4-BE49-F238E27FC236}">
                  <a16:creationId xmlns:a16="http://schemas.microsoft.com/office/drawing/2014/main" id="{E4EFB60E-7AB8-2282-5367-7840134D6762}"/>
                </a:ext>
              </a:extLst>
            </p:cNvPr>
            <p:cNvSpPr/>
            <p:nvPr/>
          </p:nvSpPr>
          <p:spPr>
            <a:xfrm>
              <a:off x="4257399" y="1885062"/>
              <a:ext cx="47864" cy="47895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6">
              <a:extLst>
                <a:ext uri="{FF2B5EF4-FFF2-40B4-BE49-F238E27FC236}">
                  <a16:creationId xmlns:a16="http://schemas.microsoft.com/office/drawing/2014/main" id="{F5D96513-6E30-6F79-7029-DF81CDA35D75}"/>
                </a:ext>
              </a:extLst>
            </p:cNvPr>
            <p:cNvSpPr/>
            <p:nvPr/>
          </p:nvSpPr>
          <p:spPr>
            <a:xfrm>
              <a:off x="4254344" y="2019460"/>
              <a:ext cx="41756" cy="41756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6">
              <a:extLst>
                <a:ext uri="{FF2B5EF4-FFF2-40B4-BE49-F238E27FC236}">
                  <a16:creationId xmlns:a16="http://schemas.microsoft.com/office/drawing/2014/main" id="{468E039B-5578-37FB-3689-0EBFBA428CCE}"/>
                </a:ext>
              </a:extLst>
            </p:cNvPr>
            <p:cNvSpPr/>
            <p:nvPr/>
          </p:nvSpPr>
          <p:spPr>
            <a:xfrm>
              <a:off x="4249233" y="2014349"/>
              <a:ext cx="52975" cy="51946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6">
              <a:extLst>
                <a:ext uri="{FF2B5EF4-FFF2-40B4-BE49-F238E27FC236}">
                  <a16:creationId xmlns:a16="http://schemas.microsoft.com/office/drawing/2014/main" id="{B8DA9AFD-948B-EF2D-F46E-7B7CBD96020C}"/>
                </a:ext>
              </a:extLst>
            </p:cNvPr>
            <p:cNvSpPr/>
            <p:nvPr/>
          </p:nvSpPr>
          <p:spPr>
            <a:xfrm>
              <a:off x="4373442" y="1891169"/>
              <a:ext cx="35649" cy="36677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6">
              <a:extLst>
                <a:ext uri="{FF2B5EF4-FFF2-40B4-BE49-F238E27FC236}">
                  <a16:creationId xmlns:a16="http://schemas.microsoft.com/office/drawing/2014/main" id="{39FEB79C-2030-B6C2-09DE-5F4C33B07C81}"/>
                </a:ext>
              </a:extLst>
            </p:cNvPr>
            <p:cNvSpPr/>
            <p:nvPr/>
          </p:nvSpPr>
          <p:spPr>
            <a:xfrm>
              <a:off x="4367334" y="1885062"/>
              <a:ext cx="47864" cy="47895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6">
              <a:extLst>
                <a:ext uri="{FF2B5EF4-FFF2-40B4-BE49-F238E27FC236}">
                  <a16:creationId xmlns:a16="http://schemas.microsoft.com/office/drawing/2014/main" id="{3193D18E-A8A6-0338-513D-A06BBFD90826}"/>
                </a:ext>
              </a:extLst>
            </p:cNvPr>
            <p:cNvSpPr/>
            <p:nvPr/>
          </p:nvSpPr>
          <p:spPr>
            <a:xfrm>
              <a:off x="4313362" y="1944112"/>
              <a:ext cx="23465" cy="33624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6">
              <a:extLst>
                <a:ext uri="{FF2B5EF4-FFF2-40B4-BE49-F238E27FC236}">
                  <a16:creationId xmlns:a16="http://schemas.microsoft.com/office/drawing/2014/main" id="{7A58A28A-8659-DA87-6734-41CB4F81FF68}"/>
                </a:ext>
              </a:extLst>
            </p:cNvPr>
            <p:cNvSpPr/>
            <p:nvPr/>
          </p:nvSpPr>
          <p:spPr>
            <a:xfrm>
              <a:off x="4307255" y="1938615"/>
              <a:ext cx="36677" cy="44199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6">
              <a:extLst>
                <a:ext uri="{FF2B5EF4-FFF2-40B4-BE49-F238E27FC236}">
                  <a16:creationId xmlns:a16="http://schemas.microsoft.com/office/drawing/2014/main" id="{21FADFBB-13A2-5960-03A6-CCDA518290BD}"/>
                </a:ext>
              </a:extLst>
            </p:cNvPr>
            <p:cNvSpPr/>
            <p:nvPr/>
          </p:nvSpPr>
          <p:spPr>
            <a:xfrm>
              <a:off x="4313362" y="1944112"/>
              <a:ext cx="23465" cy="33624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6">
              <a:extLst>
                <a:ext uri="{FF2B5EF4-FFF2-40B4-BE49-F238E27FC236}">
                  <a16:creationId xmlns:a16="http://schemas.microsoft.com/office/drawing/2014/main" id="{7C7FEEF9-6299-F30E-55BE-0A2C88673345}"/>
                </a:ext>
              </a:extLst>
            </p:cNvPr>
            <p:cNvSpPr/>
            <p:nvPr/>
          </p:nvSpPr>
          <p:spPr>
            <a:xfrm>
              <a:off x="4307255" y="1938937"/>
              <a:ext cx="36677" cy="43878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6">
              <a:extLst>
                <a:ext uri="{FF2B5EF4-FFF2-40B4-BE49-F238E27FC236}">
                  <a16:creationId xmlns:a16="http://schemas.microsoft.com/office/drawing/2014/main" id="{707357A3-82B9-CFD7-4B5F-C940D3302320}"/>
                </a:ext>
              </a:extLst>
            </p:cNvPr>
            <p:cNvSpPr/>
            <p:nvPr/>
          </p:nvSpPr>
          <p:spPr>
            <a:xfrm>
              <a:off x="4420277" y="1950218"/>
              <a:ext cx="24462" cy="32595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6">
              <a:extLst>
                <a:ext uri="{FF2B5EF4-FFF2-40B4-BE49-F238E27FC236}">
                  <a16:creationId xmlns:a16="http://schemas.microsoft.com/office/drawing/2014/main" id="{D9888D3E-7583-5AE1-8B0C-723D0FDBD71E}"/>
                </a:ext>
              </a:extLst>
            </p:cNvPr>
            <p:cNvSpPr/>
            <p:nvPr/>
          </p:nvSpPr>
          <p:spPr>
            <a:xfrm>
              <a:off x="4414170" y="1944530"/>
              <a:ext cx="36677" cy="44424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6">
              <a:extLst>
                <a:ext uri="{FF2B5EF4-FFF2-40B4-BE49-F238E27FC236}">
                  <a16:creationId xmlns:a16="http://schemas.microsoft.com/office/drawing/2014/main" id="{57A90774-DA4A-464E-8D36-5F0F9EE8D758}"/>
                </a:ext>
              </a:extLst>
            </p:cNvPr>
            <p:cNvSpPr/>
            <p:nvPr/>
          </p:nvSpPr>
          <p:spPr>
            <a:xfrm>
              <a:off x="4420277" y="1950218"/>
              <a:ext cx="24462" cy="32595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6">
              <a:extLst>
                <a:ext uri="{FF2B5EF4-FFF2-40B4-BE49-F238E27FC236}">
                  <a16:creationId xmlns:a16="http://schemas.microsoft.com/office/drawing/2014/main" id="{C7795757-B9F2-D1E3-2023-907A233F87B6}"/>
                </a:ext>
              </a:extLst>
            </p:cNvPr>
            <p:cNvSpPr/>
            <p:nvPr/>
          </p:nvSpPr>
          <p:spPr>
            <a:xfrm>
              <a:off x="4414170" y="1944530"/>
              <a:ext cx="36677" cy="44424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6">
              <a:extLst>
                <a:ext uri="{FF2B5EF4-FFF2-40B4-BE49-F238E27FC236}">
                  <a16:creationId xmlns:a16="http://schemas.microsoft.com/office/drawing/2014/main" id="{9DDC7F8E-B9F6-2C67-A6A9-D287EA1ED04C}"/>
                </a:ext>
              </a:extLst>
            </p:cNvPr>
            <p:cNvSpPr/>
            <p:nvPr/>
          </p:nvSpPr>
          <p:spPr>
            <a:xfrm>
              <a:off x="4314391" y="1981400"/>
              <a:ext cx="74351" cy="62522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6">
              <a:extLst>
                <a:ext uri="{FF2B5EF4-FFF2-40B4-BE49-F238E27FC236}">
                  <a16:creationId xmlns:a16="http://schemas.microsoft.com/office/drawing/2014/main" id="{9D8A2CF5-3F7E-98B2-CEDD-97FD23FE8D07}"/>
                </a:ext>
              </a:extLst>
            </p:cNvPr>
            <p:cNvSpPr/>
            <p:nvPr/>
          </p:nvSpPr>
          <p:spPr>
            <a:xfrm>
              <a:off x="4344930" y="1977703"/>
              <a:ext cx="55000" cy="3873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6">
              <a:extLst>
                <a:ext uri="{FF2B5EF4-FFF2-40B4-BE49-F238E27FC236}">
                  <a16:creationId xmlns:a16="http://schemas.microsoft.com/office/drawing/2014/main" id="{791D69E9-ED67-1A96-E182-5F96FBECC713}"/>
                </a:ext>
              </a:extLst>
            </p:cNvPr>
            <p:cNvSpPr/>
            <p:nvPr/>
          </p:nvSpPr>
          <p:spPr>
            <a:xfrm>
              <a:off x="4425356" y="2006216"/>
              <a:ext cx="235174" cy="138481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6">
              <a:extLst>
                <a:ext uri="{FF2B5EF4-FFF2-40B4-BE49-F238E27FC236}">
                  <a16:creationId xmlns:a16="http://schemas.microsoft.com/office/drawing/2014/main" id="{724BB7B8-8FE1-DF5C-B7F7-36D63628CE9E}"/>
                </a:ext>
              </a:extLst>
            </p:cNvPr>
            <p:cNvSpPr/>
            <p:nvPr/>
          </p:nvSpPr>
          <p:spPr>
            <a:xfrm>
              <a:off x="4420277" y="2001137"/>
              <a:ext cx="245363" cy="14356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6">
              <a:extLst>
                <a:ext uri="{FF2B5EF4-FFF2-40B4-BE49-F238E27FC236}">
                  <a16:creationId xmlns:a16="http://schemas.microsoft.com/office/drawing/2014/main" id="{25D25F83-ECD0-1066-899F-4E66CAA16AF4}"/>
                </a:ext>
              </a:extLst>
            </p:cNvPr>
            <p:cNvSpPr/>
            <p:nvPr/>
          </p:nvSpPr>
          <p:spPr>
            <a:xfrm>
              <a:off x="4470135" y="2005187"/>
              <a:ext cx="147642" cy="54004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6">
              <a:extLst>
                <a:ext uri="{FF2B5EF4-FFF2-40B4-BE49-F238E27FC236}">
                  <a16:creationId xmlns:a16="http://schemas.microsoft.com/office/drawing/2014/main" id="{AD4C6675-F5B2-540F-8551-9BC125720688}"/>
                </a:ext>
              </a:extLst>
            </p:cNvPr>
            <p:cNvSpPr/>
            <p:nvPr/>
          </p:nvSpPr>
          <p:spPr>
            <a:xfrm>
              <a:off x="4464027" y="2003162"/>
              <a:ext cx="159857" cy="61526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6">
              <a:extLst>
                <a:ext uri="{FF2B5EF4-FFF2-40B4-BE49-F238E27FC236}">
                  <a16:creationId xmlns:a16="http://schemas.microsoft.com/office/drawing/2014/main" id="{9A53490A-5E97-5E8F-95BE-C5E6820DD836}"/>
                </a:ext>
              </a:extLst>
            </p:cNvPr>
            <p:cNvSpPr/>
            <p:nvPr/>
          </p:nvSpPr>
          <p:spPr>
            <a:xfrm>
              <a:off x="4523076" y="2041833"/>
              <a:ext cx="37705" cy="25491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6">
              <a:extLst>
                <a:ext uri="{FF2B5EF4-FFF2-40B4-BE49-F238E27FC236}">
                  <a16:creationId xmlns:a16="http://schemas.microsoft.com/office/drawing/2014/main" id="{1BB25BBD-6B79-8CA1-DB98-5FA9142DD0E0}"/>
                </a:ext>
              </a:extLst>
            </p:cNvPr>
            <p:cNvSpPr/>
            <p:nvPr/>
          </p:nvSpPr>
          <p:spPr>
            <a:xfrm>
              <a:off x="4516970" y="2041833"/>
              <a:ext cx="49922" cy="30570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6">
              <a:extLst>
                <a:ext uri="{FF2B5EF4-FFF2-40B4-BE49-F238E27FC236}">
                  <a16:creationId xmlns:a16="http://schemas.microsoft.com/office/drawing/2014/main" id="{D38E508E-9F5E-3308-7D5E-E6AA516AEA1D}"/>
                </a:ext>
              </a:extLst>
            </p:cNvPr>
            <p:cNvSpPr/>
            <p:nvPr/>
          </p:nvSpPr>
          <p:spPr>
            <a:xfrm>
              <a:off x="4523076" y="2067292"/>
              <a:ext cx="40760" cy="103089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6">
              <a:extLst>
                <a:ext uri="{FF2B5EF4-FFF2-40B4-BE49-F238E27FC236}">
                  <a16:creationId xmlns:a16="http://schemas.microsoft.com/office/drawing/2014/main" id="{50A29AE7-F681-0F35-9F57-9977C20A8FC1}"/>
                </a:ext>
              </a:extLst>
            </p:cNvPr>
            <p:cNvSpPr/>
            <p:nvPr/>
          </p:nvSpPr>
          <p:spPr>
            <a:xfrm>
              <a:off x="4516970" y="2066263"/>
              <a:ext cx="51947" cy="108972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6">
              <a:extLst>
                <a:ext uri="{FF2B5EF4-FFF2-40B4-BE49-F238E27FC236}">
                  <a16:creationId xmlns:a16="http://schemas.microsoft.com/office/drawing/2014/main" id="{D8F2ADB6-ABCD-A089-6ADF-F6664D6653AB}"/>
                </a:ext>
              </a:extLst>
            </p:cNvPr>
            <p:cNvSpPr/>
            <p:nvPr/>
          </p:nvSpPr>
          <p:spPr>
            <a:xfrm>
              <a:off x="4466083" y="1873876"/>
              <a:ext cx="151692" cy="171044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6">
              <a:extLst>
                <a:ext uri="{FF2B5EF4-FFF2-40B4-BE49-F238E27FC236}">
                  <a16:creationId xmlns:a16="http://schemas.microsoft.com/office/drawing/2014/main" id="{307BF8E1-988E-6804-E13B-C537A09D4167}"/>
                </a:ext>
              </a:extLst>
            </p:cNvPr>
            <p:cNvSpPr/>
            <p:nvPr/>
          </p:nvSpPr>
          <p:spPr>
            <a:xfrm>
              <a:off x="4459977" y="1868795"/>
              <a:ext cx="163907" cy="181235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6">
              <a:extLst>
                <a:ext uri="{FF2B5EF4-FFF2-40B4-BE49-F238E27FC236}">
                  <a16:creationId xmlns:a16="http://schemas.microsoft.com/office/drawing/2014/main" id="{F1E8B0F9-417D-9FF5-6C12-031FE8C81776}"/>
                </a:ext>
              </a:extLst>
            </p:cNvPr>
            <p:cNvSpPr/>
            <p:nvPr/>
          </p:nvSpPr>
          <p:spPr>
            <a:xfrm>
              <a:off x="4808138" y="1640181"/>
              <a:ext cx="213796" cy="134977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6">
              <a:extLst>
                <a:ext uri="{FF2B5EF4-FFF2-40B4-BE49-F238E27FC236}">
                  <a16:creationId xmlns:a16="http://schemas.microsoft.com/office/drawing/2014/main" id="{E116F4A6-1C9A-7A0F-B2D8-3ABA29259B1F}"/>
                </a:ext>
              </a:extLst>
            </p:cNvPr>
            <p:cNvSpPr/>
            <p:nvPr/>
          </p:nvSpPr>
          <p:spPr>
            <a:xfrm>
              <a:off x="4801998" y="1635102"/>
              <a:ext cx="224018" cy="14513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6">
              <a:extLst>
                <a:ext uri="{FF2B5EF4-FFF2-40B4-BE49-F238E27FC236}">
                  <a16:creationId xmlns:a16="http://schemas.microsoft.com/office/drawing/2014/main" id="{95B5C1A5-2C6A-DB03-614F-8F744D4BCFC7}"/>
                </a:ext>
              </a:extLst>
            </p:cNvPr>
            <p:cNvSpPr/>
            <p:nvPr/>
          </p:nvSpPr>
          <p:spPr>
            <a:xfrm>
              <a:off x="4586209" y="1640181"/>
              <a:ext cx="214825" cy="134977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6">
              <a:extLst>
                <a:ext uri="{FF2B5EF4-FFF2-40B4-BE49-F238E27FC236}">
                  <a16:creationId xmlns:a16="http://schemas.microsoft.com/office/drawing/2014/main" id="{B7F13618-9F1F-9D89-E1F9-2DB779CD890C}"/>
                </a:ext>
              </a:extLst>
            </p:cNvPr>
            <p:cNvSpPr/>
            <p:nvPr/>
          </p:nvSpPr>
          <p:spPr>
            <a:xfrm>
              <a:off x="4583156" y="1634395"/>
              <a:ext cx="223986" cy="145842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6">
              <a:extLst>
                <a:ext uri="{FF2B5EF4-FFF2-40B4-BE49-F238E27FC236}">
                  <a16:creationId xmlns:a16="http://schemas.microsoft.com/office/drawing/2014/main" id="{A242964C-DF2B-F81E-CEBE-29F56063D3A8}"/>
                </a:ext>
              </a:extLst>
            </p:cNvPr>
            <p:cNvSpPr/>
            <p:nvPr/>
          </p:nvSpPr>
          <p:spPr>
            <a:xfrm>
              <a:off x="4753138" y="1569495"/>
              <a:ext cx="95729" cy="95728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6">
              <a:extLst>
                <a:ext uri="{FF2B5EF4-FFF2-40B4-BE49-F238E27FC236}">
                  <a16:creationId xmlns:a16="http://schemas.microsoft.com/office/drawing/2014/main" id="{69763CD3-C183-DDC3-40F0-B6EB4C979199}"/>
                </a:ext>
              </a:extLst>
            </p:cNvPr>
            <p:cNvSpPr/>
            <p:nvPr/>
          </p:nvSpPr>
          <p:spPr>
            <a:xfrm>
              <a:off x="4715497" y="1674352"/>
              <a:ext cx="176122" cy="362434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6">
              <a:extLst>
                <a:ext uri="{FF2B5EF4-FFF2-40B4-BE49-F238E27FC236}">
                  <a16:creationId xmlns:a16="http://schemas.microsoft.com/office/drawing/2014/main" id="{2DDD2507-AF67-BC36-1614-EF78B5F785CF}"/>
                </a:ext>
              </a:extLst>
            </p:cNvPr>
            <p:cNvSpPr/>
            <p:nvPr/>
          </p:nvSpPr>
          <p:spPr>
            <a:xfrm>
              <a:off x="4710386" y="1668244"/>
              <a:ext cx="187341" cy="373621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6">
              <a:extLst>
                <a:ext uri="{FF2B5EF4-FFF2-40B4-BE49-F238E27FC236}">
                  <a16:creationId xmlns:a16="http://schemas.microsoft.com/office/drawing/2014/main" id="{90985D8A-4C87-CE39-8551-D4C416FA419C}"/>
                </a:ext>
              </a:extLst>
            </p:cNvPr>
            <p:cNvSpPr/>
            <p:nvPr/>
          </p:nvSpPr>
          <p:spPr>
            <a:xfrm>
              <a:off x="4756193" y="1734398"/>
              <a:ext cx="32" cy="121187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6">
              <a:extLst>
                <a:ext uri="{FF2B5EF4-FFF2-40B4-BE49-F238E27FC236}">
                  <a16:creationId xmlns:a16="http://schemas.microsoft.com/office/drawing/2014/main" id="{ADF6D6B4-0B97-85DD-FFE5-091E17F0F276}"/>
                </a:ext>
              </a:extLst>
            </p:cNvPr>
            <p:cNvSpPr/>
            <p:nvPr/>
          </p:nvSpPr>
          <p:spPr>
            <a:xfrm>
              <a:off x="4751113" y="1728290"/>
              <a:ext cx="11218" cy="132374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6">
              <a:extLst>
                <a:ext uri="{FF2B5EF4-FFF2-40B4-BE49-F238E27FC236}">
                  <a16:creationId xmlns:a16="http://schemas.microsoft.com/office/drawing/2014/main" id="{66A9867C-EF08-47ED-823F-13E6B768C158}"/>
                </a:ext>
              </a:extLst>
            </p:cNvPr>
            <p:cNvSpPr/>
            <p:nvPr/>
          </p:nvSpPr>
          <p:spPr>
            <a:xfrm>
              <a:off x="4848834" y="1729319"/>
              <a:ext cx="11251" cy="135427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6">
              <a:extLst>
                <a:ext uri="{FF2B5EF4-FFF2-40B4-BE49-F238E27FC236}">
                  <a16:creationId xmlns:a16="http://schemas.microsoft.com/office/drawing/2014/main" id="{9D3516F7-FC92-3672-F4CF-765DD92CE3E7}"/>
                </a:ext>
              </a:extLst>
            </p:cNvPr>
            <p:cNvSpPr/>
            <p:nvPr/>
          </p:nvSpPr>
          <p:spPr>
            <a:xfrm>
              <a:off x="4801002" y="1847420"/>
              <a:ext cx="11218" cy="171044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6">
              <a:extLst>
                <a:ext uri="{FF2B5EF4-FFF2-40B4-BE49-F238E27FC236}">
                  <a16:creationId xmlns:a16="http://schemas.microsoft.com/office/drawing/2014/main" id="{3F99BE1C-0811-15C8-BDC7-94D5068C5A86}"/>
                </a:ext>
              </a:extLst>
            </p:cNvPr>
            <p:cNvSpPr/>
            <p:nvPr/>
          </p:nvSpPr>
          <p:spPr>
            <a:xfrm>
              <a:off x="4824404" y="1862689"/>
              <a:ext cx="99810" cy="76378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6">
              <a:extLst>
                <a:ext uri="{FF2B5EF4-FFF2-40B4-BE49-F238E27FC236}">
                  <a16:creationId xmlns:a16="http://schemas.microsoft.com/office/drawing/2014/main" id="{C54678A3-8557-CE33-CF27-158E2D36D000}"/>
                </a:ext>
              </a:extLst>
            </p:cNvPr>
            <p:cNvSpPr/>
            <p:nvPr/>
          </p:nvSpPr>
          <p:spPr>
            <a:xfrm>
              <a:off x="4819325" y="1857578"/>
              <a:ext cx="109969" cy="86566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6">
              <a:extLst>
                <a:ext uri="{FF2B5EF4-FFF2-40B4-BE49-F238E27FC236}">
                  <a16:creationId xmlns:a16="http://schemas.microsoft.com/office/drawing/2014/main" id="{968734CE-CAFD-7765-2191-5D012D63FF3C}"/>
                </a:ext>
              </a:extLst>
            </p:cNvPr>
            <p:cNvSpPr/>
            <p:nvPr/>
          </p:nvSpPr>
          <p:spPr>
            <a:xfrm>
              <a:off x="4818296" y="1870436"/>
              <a:ext cx="112024" cy="60466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6">
              <a:extLst>
                <a:ext uri="{FF2B5EF4-FFF2-40B4-BE49-F238E27FC236}">
                  <a16:creationId xmlns:a16="http://schemas.microsoft.com/office/drawing/2014/main" id="{56DA9DEF-05AE-239E-2D2F-9FC3A15828B7}"/>
                </a:ext>
              </a:extLst>
            </p:cNvPr>
            <p:cNvSpPr/>
            <p:nvPr/>
          </p:nvSpPr>
          <p:spPr>
            <a:xfrm>
              <a:off x="4855970" y="1842309"/>
              <a:ext cx="35649" cy="19382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6">
              <a:extLst>
                <a:ext uri="{FF2B5EF4-FFF2-40B4-BE49-F238E27FC236}">
                  <a16:creationId xmlns:a16="http://schemas.microsoft.com/office/drawing/2014/main" id="{59CFECD0-7EAB-2135-D267-1E58030C336D}"/>
                </a:ext>
              </a:extLst>
            </p:cNvPr>
            <p:cNvSpPr/>
            <p:nvPr/>
          </p:nvSpPr>
          <p:spPr>
            <a:xfrm>
              <a:off x="4849861" y="1836201"/>
              <a:ext cx="47864" cy="31599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6">
              <a:extLst>
                <a:ext uri="{FF2B5EF4-FFF2-40B4-BE49-F238E27FC236}">
                  <a16:creationId xmlns:a16="http://schemas.microsoft.com/office/drawing/2014/main" id="{7D4874E7-722C-9FC1-ADE5-56784D546EA7}"/>
                </a:ext>
              </a:extLst>
            </p:cNvPr>
            <p:cNvSpPr/>
            <p:nvPr/>
          </p:nvSpPr>
          <p:spPr>
            <a:xfrm>
              <a:off x="4195294" y="1746613"/>
              <a:ext cx="172071" cy="11251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6">
              <a:extLst>
                <a:ext uri="{FF2B5EF4-FFF2-40B4-BE49-F238E27FC236}">
                  <a16:creationId xmlns:a16="http://schemas.microsoft.com/office/drawing/2014/main" id="{704C0386-347A-A913-D35A-9E80EFFFA953}"/>
                </a:ext>
              </a:extLst>
            </p:cNvPr>
            <p:cNvSpPr/>
            <p:nvPr/>
          </p:nvSpPr>
          <p:spPr>
            <a:xfrm>
              <a:off x="4357144" y="1625491"/>
              <a:ext cx="172071" cy="132374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6">
              <a:extLst>
                <a:ext uri="{FF2B5EF4-FFF2-40B4-BE49-F238E27FC236}">
                  <a16:creationId xmlns:a16="http://schemas.microsoft.com/office/drawing/2014/main" id="{3347DDE6-AFD2-69C9-751E-4FF92F281AF7}"/>
                </a:ext>
              </a:extLst>
            </p:cNvPr>
            <p:cNvSpPr/>
            <p:nvPr/>
          </p:nvSpPr>
          <p:spPr>
            <a:xfrm>
              <a:off x="4517996" y="1503309"/>
              <a:ext cx="173101" cy="132374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6">
              <a:extLst>
                <a:ext uri="{FF2B5EF4-FFF2-40B4-BE49-F238E27FC236}">
                  <a16:creationId xmlns:a16="http://schemas.microsoft.com/office/drawing/2014/main" id="{FF96811C-89F5-AD7D-81C5-082904F8C0A1}"/>
                </a:ext>
              </a:extLst>
            </p:cNvPr>
            <p:cNvSpPr/>
            <p:nvPr/>
          </p:nvSpPr>
          <p:spPr>
            <a:xfrm>
              <a:off x="4663582" y="1474731"/>
              <a:ext cx="30571" cy="65286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6">
              <a:extLst>
                <a:ext uri="{FF2B5EF4-FFF2-40B4-BE49-F238E27FC236}">
                  <a16:creationId xmlns:a16="http://schemas.microsoft.com/office/drawing/2014/main" id="{60016CEA-6F63-6D8C-52D1-DC18A222F976}"/>
                </a:ext>
              </a:extLst>
            </p:cNvPr>
            <p:cNvSpPr/>
            <p:nvPr/>
          </p:nvSpPr>
          <p:spPr>
            <a:xfrm>
              <a:off x="4405009" y="1454447"/>
              <a:ext cx="58054" cy="60111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6">
              <a:extLst>
                <a:ext uri="{FF2B5EF4-FFF2-40B4-BE49-F238E27FC236}">
                  <a16:creationId xmlns:a16="http://schemas.microsoft.com/office/drawing/2014/main" id="{81B8C50A-CF8E-F2AE-5721-8766EF364A72}"/>
                </a:ext>
              </a:extLst>
            </p:cNvPr>
            <p:cNvSpPr/>
            <p:nvPr/>
          </p:nvSpPr>
          <p:spPr>
            <a:xfrm>
              <a:off x="4398900" y="1449369"/>
              <a:ext cx="69240" cy="71299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6">
              <a:extLst>
                <a:ext uri="{FF2B5EF4-FFF2-40B4-BE49-F238E27FC236}">
                  <a16:creationId xmlns:a16="http://schemas.microsoft.com/office/drawing/2014/main" id="{5FDC1A1C-CD36-0651-A47D-4350A09D3404}"/>
                </a:ext>
              </a:extLst>
            </p:cNvPr>
            <p:cNvSpPr/>
            <p:nvPr/>
          </p:nvSpPr>
          <p:spPr>
            <a:xfrm>
              <a:off x="4379549" y="1529795"/>
              <a:ext cx="109969" cy="6924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6">
              <a:extLst>
                <a:ext uri="{FF2B5EF4-FFF2-40B4-BE49-F238E27FC236}">
                  <a16:creationId xmlns:a16="http://schemas.microsoft.com/office/drawing/2014/main" id="{E96E29D7-547A-73C5-A429-9EB8A8FE7F67}"/>
                </a:ext>
              </a:extLst>
            </p:cNvPr>
            <p:cNvSpPr/>
            <p:nvPr/>
          </p:nvSpPr>
          <p:spPr>
            <a:xfrm>
              <a:off x="4374438" y="1524234"/>
              <a:ext cx="120158" cy="80909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6">
              <a:extLst>
                <a:ext uri="{FF2B5EF4-FFF2-40B4-BE49-F238E27FC236}">
                  <a16:creationId xmlns:a16="http://schemas.microsoft.com/office/drawing/2014/main" id="{CA53391A-210D-2C59-C01A-DF4A8D172FFC}"/>
                </a:ext>
              </a:extLst>
            </p:cNvPr>
            <p:cNvSpPr/>
            <p:nvPr/>
          </p:nvSpPr>
          <p:spPr>
            <a:xfrm>
              <a:off x="4243126" y="1580681"/>
              <a:ext cx="58054" cy="60111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6">
              <a:extLst>
                <a:ext uri="{FF2B5EF4-FFF2-40B4-BE49-F238E27FC236}">
                  <a16:creationId xmlns:a16="http://schemas.microsoft.com/office/drawing/2014/main" id="{72E70F17-B8C2-E21A-04AF-8833D5E48832}"/>
                </a:ext>
              </a:extLst>
            </p:cNvPr>
            <p:cNvSpPr/>
            <p:nvPr/>
          </p:nvSpPr>
          <p:spPr>
            <a:xfrm>
              <a:off x="4238047" y="1575602"/>
              <a:ext cx="69240" cy="71299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6">
              <a:extLst>
                <a:ext uri="{FF2B5EF4-FFF2-40B4-BE49-F238E27FC236}">
                  <a16:creationId xmlns:a16="http://schemas.microsoft.com/office/drawing/2014/main" id="{D66AFAB5-6D07-A4F6-9043-40E8468D7526}"/>
                </a:ext>
              </a:extLst>
            </p:cNvPr>
            <p:cNvSpPr/>
            <p:nvPr/>
          </p:nvSpPr>
          <p:spPr>
            <a:xfrm>
              <a:off x="4218695" y="1656028"/>
              <a:ext cx="108972" cy="70269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6">
              <a:extLst>
                <a:ext uri="{FF2B5EF4-FFF2-40B4-BE49-F238E27FC236}">
                  <a16:creationId xmlns:a16="http://schemas.microsoft.com/office/drawing/2014/main" id="{4CDDB038-D96C-E192-4D77-35AABB7CB2C6}"/>
                </a:ext>
              </a:extLst>
            </p:cNvPr>
            <p:cNvSpPr/>
            <p:nvPr/>
          </p:nvSpPr>
          <p:spPr>
            <a:xfrm>
              <a:off x="4212589" y="1650918"/>
              <a:ext cx="121187" cy="80459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6">
              <a:extLst>
                <a:ext uri="{FF2B5EF4-FFF2-40B4-BE49-F238E27FC236}">
                  <a16:creationId xmlns:a16="http://schemas.microsoft.com/office/drawing/2014/main" id="{A370BC98-31BE-25A1-E117-CB997987B90E}"/>
                </a:ext>
              </a:extLst>
            </p:cNvPr>
            <p:cNvSpPr/>
            <p:nvPr/>
          </p:nvSpPr>
          <p:spPr>
            <a:xfrm>
              <a:off x="4565830" y="1328214"/>
              <a:ext cx="58054" cy="60111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6">
              <a:extLst>
                <a:ext uri="{FF2B5EF4-FFF2-40B4-BE49-F238E27FC236}">
                  <a16:creationId xmlns:a16="http://schemas.microsoft.com/office/drawing/2014/main" id="{87E91E62-9C8E-1558-DF2F-B6F586052BCF}"/>
                </a:ext>
              </a:extLst>
            </p:cNvPr>
            <p:cNvSpPr/>
            <p:nvPr/>
          </p:nvSpPr>
          <p:spPr>
            <a:xfrm>
              <a:off x="4560750" y="1322106"/>
              <a:ext cx="69240" cy="71299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6">
              <a:extLst>
                <a:ext uri="{FF2B5EF4-FFF2-40B4-BE49-F238E27FC236}">
                  <a16:creationId xmlns:a16="http://schemas.microsoft.com/office/drawing/2014/main" id="{BA3B77E3-F63A-98DF-92E3-217F114E51AC}"/>
                </a:ext>
              </a:extLst>
            </p:cNvPr>
            <p:cNvSpPr/>
            <p:nvPr/>
          </p:nvSpPr>
          <p:spPr>
            <a:xfrm>
              <a:off x="4541399" y="1403563"/>
              <a:ext cx="109969" cy="6924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6">
              <a:extLst>
                <a:ext uri="{FF2B5EF4-FFF2-40B4-BE49-F238E27FC236}">
                  <a16:creationId xmlns:a16="http://schemas.microsoft.com/office/drawing/2014/main" id="{D0D83BBC-7C68-5FD1-73C8-8C25EC423CA6}"/>
                </a:ext>
              </a:extLst>
            </p:cNvPr>
            <p:cNvSpPr/>
            <p:nvPr/>
          </p:nvSpPr>
          <p:spPr>
            <a:xfrm>
              <a:off x="4536320" y="1397454"/>
              <a:ext cx="120158" cy="81455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6">
              <a:extLst>
                <a:ext uri="{FF2B5EF4-FFF2-40B4-BE49-F238E27FC236}">
                  <a16:creationId xmlns:a16="http://schemas.microsoft.com/office/drawing/2014/main" id="{5A8207D8-573E-0708-68AA-620C0E32AA63}"/>
                </a:ext>
              </a:extLst>
            </p:cNvPr>
            <p:cNvSpPr/>
            <p:nvPr/>
          </p:nvSpPr>
          <p:spPr>
            <a:xfrm>
              <a:off x="829778" y="1942183"/>
              <a:ext cx="183259" cy="618856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6">
              <a:extLst>
                <a:ext uri="{FF2B5EF4-FFF2-40B4-BE49-F238E27FC236}">
                  <a16:creationId xmlns:a16="http://schemas.microsoft.com/office/drawing/2014/main" id="{5F945A11-0EC1-666A-1910-24ABAAE03279}"/>
                </a:ext>
              </a:extLst>
            </p:cNvPr>
            <p:cNvSpPr/>
            <p:nvPr/>
          </p:nvSpPr>
          <p:spPr>
            <a:xfrm>
              <a:off x="1439568" y="2462901"/>
              <a:ext cx="311516" cy="29769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6">
              <a:extLst>
                <a:ext uri="{FF2B5EF4-FFF2-40B4-BE49-F238E27FC236}">
                  <a16:creationId xmlns:a16="http://schemas.microsoft.com/office/drawing/2014/main" id="{83ECE0A0-4AAE-16AA-FC7F-F01F0D8FA66C}"/>
                </a:ext>
              </a:extLst>
            </p:cNvPr>
            <p:cNvSpPr/>
            <p:nvPr/>
          </p:nvSpPr>
          <p:spPr>
            <a:xfrm>
              <a:off x="1456863" y="1862882"/>
              <a:ext cx="169018" cy="106721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6">
              <a:extLst>
                <a:ext uri="{FF2B5EF4-FFF2-40B4-BE49-F238E27FC236}">
                  <a16:creationId xmlns:a16="http://schemas.microsoft.com/office/drawing/2014/main" id="{8AC40E3F-8821-A94E-EA36-E9205225EFA6}"/>
                </a:ext>
              </a:extLst>
            </p:cNvPr>
            <p:cNvSpPr/>
            <p:nvPr/>
          </p:nvSpPr>
          <p:spPr>
            <a:xfrm>
              <a:off x="1013004" y="1992747"/>
              <a:ext cx="63165" cy="60336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6">
              <a:extLst>
                <a:ext uri="{FF2B5EF4-FFF2-40B4-BE49-F238E27FC236}">
                  <a16:creationId xmlns:a16="http://schemas.microsoft.com/office/drawing/2014/main" id="{FED06D63-A9C1-CA7C-6F67-A0D70ED08823}"/>
                </a:ext>
              </a:extLst>
            </p:cNvPr>
            <p:cNvSpPr/>
            <p:nvPr/>
          </p:nvSpPr>
          <p:spPr>
            <a:xfrm>
              <a:off x="933606" y="2149133"/>
              <a:ext cx="80459" cy="1268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6">
              <a:extLst>
                <a:ext uri="{FF2B5EF4-FFF2-40B4-BE49-F238E27FC236}">
                  <a16:creationId xmlns:a16="http://schemas.microsoft.com/office/drawing/2014/main" id="{A97BC5AF-6D3A-BEDB-7980-8D6E90DB8E89}"/>
                </a:ext>
              </a:extLst>
            </p:cNvPr>
            <p:cNvSpPr/>
            <p:nvPr/>
          </p:nvSpPr>
          <p:spPr>
            <a:xfrm>
              <a:off x="928527" y="2143250"/>
              <a:ext cx="90618" cy="138866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6">
              <a:extLst>
                <a:ext uri="{FF2B5EF4-FFF2-40B4-BE49-F238E27FC236}">
                  <a16:creationId xmlns:a16="http://schemas.microsoft.com/office/drawing/2014/main" id="{1FF3D415-4C23-38A7-8815-9CECF0ED4BA4}"/>
                </a:ext>
              </a:extLst>
            </p:cNvPr>
            <p:cNvSpPr/>
            <p:nvPr/>
          </p:nvSpPr>
          <p:spPr>
            <a:xfrm>
              <a:off x="971281" y="2043119"/>
              <a:ext cx="169018" cy="206435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6">
              <a:extLst>
                <a:ext uri="{FF2B5EF4-FFF2-40B4-BE49-F238E27FC236}">
                  <a16:creationId xmlns:a16="http://schemas.microsoft.com/office/drawing/2014/main" id="{7B0C954D-C43B-9069-35D9-AB613B9B7FFD}"/>
                </a:ext>
              </a:extLst>
            </p:cNvPr>
            <p:cNvSpPr/>
            <p:nvPr/>
          </p:nvSpPr>
          <p:spPr>
            <a:xfrm>
              <a:off x="968227" y="2036979"/>
              <a:ext cx="177150" cy="218681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6">
              <a:extLst>
                <a:ext uri="{FF2B5EF4-FFF2-40B4-BE49-F238E27FC236}">
                  <a16:creationId xmlns:a16="http://schemas.microsoft.com/office/drawing/2014/main" id="{21A25205-C8DB-35B6-4FA5-06B28C2D7F55}"/>
                </a:ext>
              </a:extLst>
            </p:cNvPr>
            <p:cNvSpPr/>
            <p:nvPr/>
          </p:nvSpPr>
          <p:spPr>
            <a:xfrm>
              <a:off x="1120915" y="1931897"/>
              <a:ext cx="174129" cy="230094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6">
              <a:extLst>
                <a:ext uri="{FF2B5EF4-FFF2-40B4-BE49-F238E27FC236}">
                  <a16:creationId xmlns:a16="http://schemas.microsoft.com/office/drawing/2014/main" id="{03A955FC-FBDE-9CE4-26B1-FAA99CA53419}"/>
                </a:ext>
              </a:extLst>
            </p:cNvPr>
            <p:cNvSpPr/>
            <p:nvPr/>
          </p:nvSpPr>
          <p:spPr>
            <a:xfrm>
              <a:off x="1113779" y="1925789"/>
              <a:ext cx="188370" cy="24231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6">
              <a:extLst>
                <a:ext uri="{FF2B5EF4-FFF2-40B4-BE49-F238E27FC236}">
                  <a16:creationId xmlns:a16="http://schemas.microsoft.com/office/drawing/2014/main" id="{4DAEB711-3566-33E4-980A-03E940265509}"/>
                </a:ext>
              </a:extLst>
            </p:cNvPr>
            <p:cNvSpPr/>
            <p:nvPr/>
          </p:nvSpPr>
          <p:spPr>
            <a:xfrm>
              <a:off x="1118890" y="1879693"/>
              <a:ext cx="71298" cy="64452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6">
              <a:extLst>
                <a:ext uri="{FF2B5EF4-FFF2-40B4-BE49-F238E27FC236}">
                  <a16:creationId xmlns:a16="http://schemas.microsoft.com/office/drawing/2014/main" id="{85B73934-2788-B257-7963-542CE2065E34}"/>
                </a:ext>
              </a:extLst>
            </p:cNvPr>
            <p:cNvSpPr/>
            <p:nvPr/>
          </p:nvSpPr>
          <p:spPr>
            <a:xfrm>
              <a:off x="1300092" y="1843080"/>
              <a:ext cx="104888" cy="75735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6">
              <a:extLst>
                <a:ext uri="{FF2B5EF4-FFF2-40B4-BE49-F238E27FC236}">
                  <a16:creationId xmlns:a16="http://schemas.microsoft.com/office/drawing/2014/main" id="{08062BA0-A0E0-EE34-5F11-0CD7AD176135}"/>
                </a:ext>
              </a:extLst>
            </p:cNvPr>
            <p:cNvSpPr/>
            <p:nvPr/>
          </p:nvSpPr>
          <p:spPr>
            <a:xfrm>
              <a:off x="1293985" y="1837037"/>
              <a:ext cx="117105" cy="355492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6">
              <a:extLst>
                <a:ext uri="{FF2B5EF4-FFF2-40B4-BE49-F238E27FC236}">
                  <a16:creationId xmlns:a16="http://schemas.microsoft.com/office/drawing/2014/main" id="{454334B0-746C-5551-B32F-78EEF1AFB565}"/>
                </a:ext>
              </a:extLst>
            </p:cNvPr>
            <p:cNvSpPr/>
            <p:nvPr/>
          </p:nvSpPr>
          <p:spPr>
            <a:xfrm>
              <a:off x="908148" y="2128367"/>
              <a:ext cx="412324" cy="159857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6">
              <a:extLst>
                <a:ext uri="{FF2B5EF4-FFF2-40B4-BE49-F238E27FC236}">
                  <a16:creationId xmlns:a16="http://schemas.microsoft.com/office/drawing/2014/main" id="{1A0F7C39-8EA6-8D00-545D-6918F8A9DA71}"/>
                </a:ext>
              </a:extLst>
            </p:cNvPr>
            <p:cNvSpPr/>
            <p:nvPr/>
          </p:nvSpPr>
          <p:spPr>
            <a:xfrm>
              <a:off x="902042" y="2123031"/>
              <a:ext cx="424539" cy="171302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6">
              <a:extLst>
                <a:ext uri="{FF2B5EF4-FFF2-40B4-BE49-F238E27FC236}">
                  <a16:creationId xmlns:a16="http://schemas.microsoft.com/office/drawing/2014/main" id="{757B3169-8805-0F47-A2B3-5BBC24975241}"/>
                </a:ext>
              </a:extLst>
            </p:cNvPr>
            <p:cNvSpPr/>
            <p:nvPr/>
          </p:nvSpPr>
          <p:spPr>
            <a:xfrm>
              <a:off x="1464000" y="2033700"/>
              <a:ext cx="79430" cy="80459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6">
              <a:extLst>
                <a:ext uri="{FF2B5EF4-FFF2-40B4-BE49-F238E27FC236}">
                  <a16:creationId xmlns:a16="http://schemas.microsoft.com/office/drawing/2014/main" id="{274E0004-FFEF-93EC-22D8-DC14E79804D2}"/>
                </a:ext>
              </a:extLst>
            </p:cNvPr>
            <p:cNvSpPr/>
            <p:nvPr/>
          </p:nvSpPr>
          <p:spPr>
            <a:xfrm>
              <a:off x="1429379" y="2116152"/>
              <a:ext cx="148670" cy="314603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0" name="Google Shape;3660;p36">
              <a:extLst>
                <a:ext uri="{FF2B5EF4-FFF2-40B4-BE49-F238E27FC236}">
                  <a16:creationId xmlns:a16="http://schemas.microsoft.com/office/drawing/2014/main" id="{C5CF9449-DB0D-0DD7-5274-68D52ABE88CC}"/>
                </a:ext>
              </a:extLst>
            </p:cNvPr>
            <p:cNvSpPr/>
            <p:nvPr/>
          </p:nvSpPr>
          <p:spPr>
            <a:xfrm>
              <a:off x="1540344" y="2171120"/>
              <a:ext cx="1029" cy="98782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6">
              <a:extLst>
                <a:ext uri="{FF2B5EF4-FFF2-40B4-BE49-F238E27FC236}">
                  <a16:creationId xmlns:a16="http://schemas.microsoft.com/office/drawing/2014/main" id="{F6314745-48AC-E84A-85AD-C52C5EC773A0}"/>
                </a:ext>
              </a:extLst>
            </p:cNvPr>
            <p:cNvSpPr/>
            <p:nvPr/>
          </p:nvSpPr>
          <p:spPr>
            <a:xfrm>
              <a:off x="1534236" y="2165012"/>
              <a:ext cx="13243" cy="110997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6">
              <a:extLst>
                <a:ext uri="{FF2B5EF4-FFF2-40B4-BE49-F238E27FC236}">
                  <a16:creationId xmlns:a16="http://schemas.microsoft.com/office/drawing/2014/main" id="{AF8E0649-B317-A2A8-BF9B-5B5B3686DD4C}"/>
                </a:ext>
              </a:extLst>
            </p:cNvPr>
            <p:cNvSpPr/>
            <p:nvPr/>
          </p:nvSpPr>
          <p:spPr>
            <a:xfrm>
              <a:off x="1457893" y="2165012"/>
              <a:ext cx="12247" cy="114049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6">
              <a:extLst>
                <a:ext uri="{FF2B5EF4-FFF2-40B4-BE49-F238E27FC236}">
                  <a16:creationId xmlns:a16="http://schemas.microsoft.com/office/drawing/2014/main" id="{D78142C7-32AD-B3C5-D570-A91965921421}"/>
                </a:ext>
              </a:extLst>
            </p:cNvPr>
            <p:cNvSpPr/>
            <p:nvPr/>
          </p:nvSpPr>
          <p:spPr>
            <a:xfrm>
              <a:off x="1496562" y="2262734"/>
              <a:ext cx="12247" cy="151724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6">
              <a:extLst>
                <a:ext uri="{FF2B5EF4-FFF2-40B4-BE49-F238E27FC236}">
                  <a16:creationId xmlns:a16="http://schemas.microsoft.com/office/drawing/2014/main" id="{6E25B070-AEF6-C886-9A6D-449BBDB889BC}"/>
                </a:ext>
              </a:extLst>
            </p:cNvPr>
            <p:cNvSpPr/>
            <p:nvPr/>
          </p:nvSpPr>
          <p:spPr>
            <a:xfrm>
              <a:off x="1657415" y="2032671"/>
              <a:ext cx="79430" cy="80459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6">
              <a:extLst>
                <a:ext uri="{FF2B5EF4-FFF2-40B4-BE49-F238E27FC236}">
                  <a16:creationId xmlns:a16="http://schemas.microsoft.com/office/drawing/2014/main" id="{38A999EE-2BBD-1038-42CC-5FF1F7C92346}"/>
                </a:ext>
              </a:extLst>
            </p:cNvPr>
            <p:cNvSpPr/>
            <p:nvPr/>
          </p:nvSpPr>
          <p:spPr>
            <a:xfrm>
              <a:off x="1622796" y="2115123"/>
              <a:ext cx="149667" cy="314603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6">
              <a:extLst>
                <a:ext uri="{FF2B5EF4-FFF2-40B4-BE49-F238E27FC236}">
                  <a16:creationId xmlns:a16="http://schemas.microsoft.com/office/drawing/2014/main" id="{786539D9-F794-A511-6C82-01A58E0003F9}"/>
                </a:ext>
              </a:extLst>
            </p:cNvPr>
            <p:cNvSpPr/>
            <p:nvPr/>
          </p:nvSpPr>
          <p:spPr>
            <a:xfrm>
              <a:off x="1734790" y="2170123"/>
              <a:ext cx="32" cy="98749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6">
              <a:extLst>
                <a:ext uri="{FF2B5EF4-FFF2-40B4-BE49-F238E27FC236}">
                  <a16:creationId xmlns:a16="http://schemas.microsoft.com/office/drawing/2014/main" id="{D1A16395-96B7-F15A-E4DE-7C221D3B0184}"/>
                </a:ext>
              </a:extLst>
            </p:cNvPr>
            <p:cNvSpPr/>
            <p:nvPr/>
          </p:nvSpPr>
          <p:spPr>
            <a:xfrm>
              <a:off x="1728681" y="2164016"/>
              <a:ext cx="12247" cy="110965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6">
              <a:extLst>
                <a:ext uri="{FF2B5EF4-FFF2-40B4-BE49-F238E27FC236}">
                  <a16:creationId xmlns:a16="http://schemas.microsoft.com/office/drawing/2014/main" id="{DFA55F8A-9585-CBF0-BFA0-B508DF7AC261}"/>
                </a:ext>
              </a:extLst>
            </p:cNvPr>
            <p:cNvSpPr/>
            <p:nvPr/>
          </p:nvSpPr>
          <p:spPr>
            <a:xfrm>
              <a:off x="1651308" y="2164016"/>
              <a:ext cx="12247" cy="114018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6">
              <a:extLst>
                <a:ext uri="{FF2B5EF4-FFF2-40B4-BE49-F238E27FC236}">
                  <a16:creationId xmlns:a16="http://schemas.microsoft.com/office/drawing/2014/main" id="{A202059E-9B15-51A7-3532-426A8888A1C3}"/>
                </a:ext>
              </a:extLst>
            </p:cNvPr>
            <p:cNvSpPr/>
            <p:nvPr/>
          </p:nvSpPr>
          <p:spPr>
            <a:xfrm>
              <a:off x="1689979" y="2261737"/>
              <a:ext cx="12247" cy="151692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6">
              <a:extLst>
                <a:ext uri="{FF2B5EF4-FFF2-40B4-BE49-F238E27FC236}">
                  <a16:creationId xmlns:a16="http://schemas.microsoft.com/office/drawing/2014/main" id="{655DEF6E-0A0F-88FB-F006-4D719FCEEA4C}"/>
                </a:ext>
              </a:extLst>
            </p:cNvPr>
            <p:cNvSpPr/>
            <p:nvPr/>
          </p:nvSpPr>
          <p:spPr>
            <a:xfrm>
              <a:off x="1554584" y="2063210"/>
              <a:ext cx="82484" cy="47895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6">
              <a:extLst>
                <a:ext uri="{FF2B5EF4-FFF2-40B4-BE49-F238E27FC236}">
                  <a16:creationId xmlns:a16="http://schemas.microsoft.com/office/drawing/2014/main" id="{A1EF1C25-4B6F-0E36-2E22-C9728CF82C13}"/>
                </a:ext>
              </a:extLst>
            </p:cNvPr>
            <p:cNvSpPr/>
            <p:nvPr/>
          </p:nvSpPr>
          <p:spPr>
            <a:xfrm>
              <a:off x="1548477" y="2057456"/>
              <a:ext cx="94699" cy="59758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6">
              <a:extLst>
                <a:ext uri="{FF2B5EF4-FFF2-40B4-BE49-F238E27FC236}">
                  <a16:creationId xmlns:a16="http://schemas.microsoft.com/office/drawing/2014/main" id="{5915A1D9-6686-C70E-C142-2FA8DFB3F34F}"/>
                </a:ext>
              </a:extLst>
            </p:cNvPr>
            <p:cNvSpPr/>
            <p:nvPr/>
          </p:nvSpPr>
          <p:spPr>
            <a:xfrm>
              <a:off x="1562749" y="2007244"/>
              <a:ext cx="82484" cy="4683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6">
              <a:extLst>
                <a:ext uri="{FF2B5EF4-FFF2-40B4-BE49-F238E27FC236}">
                  <a16:creationId xmlns:a16="http://schemas.microsoft.com/office/drawing/2014/main" id="{DDAC0410-5B04-DE53-EDB5-019A0B5F61AC}"/>
                </a:ext>
              </a:extLst>
            </p:cNvPr>
            <p:cNvSpPr/>
            <p:nvPr/>
          </p:nvSpPr>
          <p:spPr>
            <a:xfrm>
              <a:off x="1556609" y="2000688"/>
              <a:ext cx="94731" cy="59500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6">
              <a:extLst>
                <a:ext uri="{FF2B5EF4-FFF2-40B4-BE49-F238E27FC236}">
                  <a16:creationId xmlns:a16="http://schemas.microsoft.com/office/drawing/2014/main" id="{ECA588D3-DA2A-000F-8400-B750B10A7EA4}"/>
                </a:ext>
              </a:extLst>
            </p:cNvPr>
            <p:cNvSpPr/>
            <p:nvPr/>
          </p:nvSpPr>
          <p:spPr>
            <a:xfrm>
              <a:off x="1736813" y="2260708"/>
              <a:ext cx="40760" cy="29542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6">
              <a:extLst>
                <a:ext uri="{FF2B5EF4-FFF2-40B4-BE49-F238E27FC236}">
                  <a16:creationId xmlns:a16="http://schemas.microsoft.com/office/drawing/2014/main" id="{065AF424-8C1B-F703-C472-CA2436F2C48C}"/>
                </a:ext>
              </a:extLst>
            </p:cNvPr>
            <p:cNvSpPr/>
            <p:nvPr/>
          </p:nvSpPr>
          <p:spPr>
            <a:xfrm>
              <a:off x="1714409" y="2284110"/>
              <a:ext cx="85538" cy="64194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6">
              <a:extLst>
                <a:ext uri="{FF2B5EF4-FFF2-40B4-BE49-F238E27FC236}">
                  <a16:creationId xmlns:a16="http://schemas.microsoft.com/office/drawing/2014/main" id="{556889FC-A77A-D905-0C46-A584F05D2C3B}"/>
                </a:ext>
              </a:extLst>
            </p:cNvPr>
            <p:cNvSpPr/>
            <p:nvPr/>
          </p:nvSpPr>
          <p:spPr>
            <a:xfrm>
              <a:off x="1708301" y="2278003"/>
              <a:ext cx="97752" cy="76410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6">
              <a:extLst>
                <a:ext uri="{FF2B5EF4-FFF2-40B4-BE49-F238E27FC236}">
                  <a16:creationId xmlns:a16="http://schemas.microsoft.com/office/drawing/2014/main" id="{7998A543-C728-7B12-B554-1B2EDC9338D0}"/>
                </a:ext>
              </a:extLst>
            </p:cNvPr>
            <p:cNvSpPr/>
            <p:nvPr/>
          </p:nvSpPr>
          <p:spPr>
            <a:xfrm>
              <a:off x="1707305" y="2288386"/>
              <a:ext cx="99777" cy="42591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6">
              <a:extLst>
                <a:ext uri="{FF2B5EF4-FFF2-40B4-BE49-F238E27FC236}">
                  <a16:creationId xmlns:a16="http://schemas.microsoft.com/office/drawing/2014/main" id="{201ECFB0-C88B-3593-88C5-497E4A032FBD}"/>
                </a:ext>
              </a:extLst>
            </p:cNvPr>
            <p:cNvSpPr/>
            <p:nvPr/>
          </p:nvSpPr>
          <p:spPr>
            <a:xfrm>
              <a:off x="1745975" y="2317734"/>
              <a:ext cx="22437" cy="12247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6">
              <a:extLst>
                <a:ext uri="{FF2B5EF4-FFF2-40B4-BE49-F238E27FC236}">
                  <a16:creationId xmlns:a16="http://schemas.microsoft.com/office/drawing/2014/main" id="{5C9CF495-8E15-D469-1DF3-87B247376E09}"/>
                </a:ext>
              </a:extLst>
            </p:cNvPr>
            <p:cNvSpPr/>
            <p:nvPr/>
          </p:nvSpPr>
          <p:spPr>
            <a:xfrm>
              <a:off x="1739868" y="2310598"/>
              <a:ext cx="34652" cy="25491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6">
              <a:extLst>
                <a:ext uri="{FF2B5EF4-FFF2-40B4-BE49-F238E27FC236}">
                  <a16:creationId xmlns:a16="http://schemas.microsoft.com/office/drawing/2014/main" id="{FBB7AFCF-3BDB-E6BA-EEAF-74A46369B9F8}"/>
                </a:ext>
              </a:extLst>
            </p:cNvPr>
            <p:cNvSpPr/>
            <p:nvPr/>
          </p:nvSpPr>
          <p:spPr>
            <a:xfrm>
              <a:off x="1427354" y="2260708"/>
              <a:ext cx="39730" cy="29542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6">
              <a:extLst>
                <a:ext uri="{FF2B5EF4-FFF2-40B4-BE49-F238E27FC236}">
                  <a16:creationId xmlns:a16="http://schemas.microsoft.com/office/drawing/2014/main" id="{D175F579-76C2-9E1E-8A1F-6C6341956D8F}"/>
                </a:ext>
              </a:extLst>
            </p:cNvPr>
            <p:cNvSpPr/>
            <p:nvPr/>
          </p:nvSpPr>
          <p:spPr>
            <a:xfrm>
              <a:off x="1404950" y="2284110"/>
              <a:ext cx="85538" cy="64194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6">
              <a:extLst>
                <a:ext uri="{FF2B5EF4-FFF2-40B4-BE49-F238E27FC236}">
                  <a16:creationId xmlns:a16="http://schemas.microsoft.com/office/drawing/2014/main" id="{2E196A26-3780-9AAC-06A2-DB22F428D757}"/>
                </a:ext>
              </a:extLst>
            </p:cNvPr>
            <p:cNvSpPr/>
            <p:nvPr/>
          </p:nvSpPr>
          <p:spPr>
            <a:xfrm>
              <a:off x="1398842" y="2278003"/>
              <a:ext cx="97752" cy="76410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6">
              <a:extLst>
                <a:ext uri="{FF2B5EF4-FFF2-40B4-BE49-F238E27FC236}">
                  <a16:creationId xmlns:a16="http://schemas.microsoft.com/office/drawing/2014/main" id="{01B2645A-4AE6-B967-5603-C9A160D720F8}"/>
                </a:ext>
              </a:extLst>
            </p:cNvPr>
            <p:cNvSpPr/>
            <p:nvPr/>
          </p:nvSpPr>
          <p:spPr>
            <a:xfrm>
              <a:off x="1397813" y="2288386"/>
              <a:ext cx="98782" cy="42591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6">
              <a:extLst>
                <a:ext uri="{FF2B5EF4-FFF2-40B4-BE49-F238E27FC236}">
                  <a16:creationId xmlns:a16="http://schemas.microsoft.com/office/drawing/2014/main" id="{C9B1A731-F9E3-FAB7-6F7C-8AC90184E395}"/>
                </a:ext>
              </a:extLst>
            </p:cNvPr>
            <p:cNvSpPr/>
            <p:nvPr/>
          </p:nvSpPr>
          <p:spPr>
            <a:xfrm>
              <a:off x="1435487" y="2317734"/>
              <a:ext cx="23435" cy="12247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6">
              <a:extLst>
                <a:ext uri="{FF2B5EF4-FFF2-40B4-BE49-F238E27FC236}">
                  <a16:creationId xmlns:a16="http://schemas.microsoft.com/office/drawing/2014/main" id="{AFA205A0-199F-7541-A25A-081C76B58F37}"/>
                </a:ext>
              </a:extLst>
            </p:cNvPr>
            <p:cNvSpPr/>
            <p:nvPr/>
          </p:nvSpPr>
          <p:spPr>
            <a:xfrm>
              <a:off x="1429379" y="2310598"/>
              <a:ext cx="35649" cy="25491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6">
              <a:extLst>
                <a:ext uri="{FF2B5EF4-FFF2-40B4-BE49-F238E27FC236}">
                  <a16:creationId xmlns:a16="http://schemas.microsoft.com/office/drawing/2014/main" id="{AFE7EC91-B25B-E49F-DF36-AB62A478EF59}"/>
                </a:ext>
              </a:extLst>
            </p:cNvPr>
            <p:cNvSpPr/>
            <p:nvPr/>
          </p:nvSpPr>
          <p:spPr>
            <a:xfrm>
              <a:off x="1097514" y="2553904"/>
              <a:ext cx="158828" cy="126266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6">
              <a:extLst>
                <a:ext uri="{FF2B5EF4-FFF2-40B4-BE49-F238E27FC236}">
                  <a16:creationId xmlns:a16="http://schemas.microsoft.com/office/drawing/2014/main" id="{B0F6AEAA-A294-B8AA-797C-2FF3F7F63A6F}"/>
                </a:ext>
              </a:extLst>
            </p:cNvPr>
            <p:cNvSpPr/>
            <p:nvPr/>
          </p:nvSpPr>
          <p:spPr>
            <a:xfrm>
              <a:off x="1091407" y="2547795"/>
              <a:ext cx="171044" cy="138481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6">
              <a:extLst>
                <a:ext uri="{FF2B5EF4-FFF2-40B4-BE49-F238E27FC236}">
                  <a16:creationId xmlns:a16="http://schemas.microsoft.com/office/drawing/2014/main" id="{D2630CBC-0083-411F-E5DA-05F65A465DAF}"/>
                </a:ext>
              </a:extLst>
            </p:cNvPr>
            <p:cNvSpPr/>
            <p:nvPr/>
          </p:nvSpPr>
          <p:spPr>
            <a:xfrm>
              <a:off x="1134160" y="2619062"/>
              <a:ext cx="89620" cy="75348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6">
              <a:extLst>
                <a:ext uri="{FF2B5EF4-FFF2-40B4-BE49-F238E27FC236}">
                  <a16:creationId xmlns:a16="http://schemas.microsoft.com/office/drawing/2014/main" id="{C6957CC9-F9A0-EDEB-69A4-84F187D50982}"/>
                </a:ext>
              </a:extLst>
            </p:cNvPr>
            <p:cNvSpPr/>
            <p:nvPr/>
          </p:nvSpPr>
          <p:spPr>
            <a:xfrm>
              <a:off x="1128053" y="2612954"/>
              <a:ext cx="101835" cy="87563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6">
              <a:extLst>
                <a:ext uri="{FF2B5EF4-FFF2-40B4-BE49-F238E27FC236}">
                  <a16:creationId xmlns:a16="http://schemas.microsoft.com/office/drawing/2014/main" id="{7E31526D-8DC5-FD4A-DBD6-58C401CEB2EC}"/>
                </a:ext>
              </a:extLst>
            </p:cNvPr>
            <p:cNvSpPr/>
            <p:nvPr/>
          </p:nvSpPr>
          <p:spPr>
            <a:xfrm>
              <a:off x="970252" y="2469394"/>
              <a:ext cx="91645" cy="90649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6">
              <a:extLst>
                <a:ext uri="{FF2B5EF4-FFF2-40B4-BE49-F238E27FC236}">
                  <a16:creationId xmlns:a16="http://schemas.microsoft.com/office/drawing/2014/main" id="{30887135-5A16-31E3-9381-D53D33C2C64A}"/>
                </a:ext>
              </a:extLst>
            </p:cNvPr>
            <p:cNvSpPr/>
            <p:nvPr/>
          </p:nvSpPr>
          <p:spPr>
            <a:xfrm>
              <a:off x="947847" y="2570040"/>
              <a:ext cx="189399" cy="153878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6">
              <a:extLst>
                <a:ext uri="{FF2B5EF4-FFF2-40B4-BE49-F238E27FC236}">
                  <a16:creationId xmlns:a16="http://schemas.microsoft.com/office/drawing/2014/main" id="{04A51A8C-4366-58DD-7DF2-9010A3AEA03E}"/>
                </a:ext>
              </a:extLst>
            </p:cNvPr>
            <p:cNvSpPr/>
            <p:nvPr/>
          </p:nvSpPr>
          <p:spPr>
            <a:xfrm>
              <a:off x="947847" y="2570040"/>
              <a:ext cx="189399" cy="153878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6">
              <a:extLst>
                <a:ext uri="{FF2B5EF4-FFF2-40B4-BE49-F238E27FC236}">
                  <a16:creationId xmlns:a16="http://schemas.microsoft.com/office/drawing/2014/main" id="{C995D0BB-A193-72D0-3309-DA04989023EB}"/>
                </a:ext>
              </a:extLst>
            </p:cNvPr>
            <p:cNvSpPr/>
            <p:nvPr/>
          </p:nvSpPr>
          <p:spPr>
            <a:xfrm>
              <a:off x="941741" y="2564769"/>
              <a:ext cx="201613" cy="166286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6">
              <a:extLst>
                <a:ext uri="{FF2B5EF4-FFF2-40B4-BE49-F238E27FC236}">
                  <a16:creationId xmlns:a16="http://schemas.microsoft.com/office/drawing/2014/main" id="{B1C776E6-C2E5-6F93-DC8E-B2A173396DE6}"/>
                </a:ext>
              </a:extLst>
            </p:cNvPr>
            <p:cNvSpPr/>
            <p:nvPr/>
          </p:nvSpPr>
          <p:spPr>
            <a:xfrm>
              <a:off x="1300093" y="2475502"/>
              <a:ext cx="79430" cy="78434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6">
              <a:extLst>
                <a:ext uri="{FF2B5EF4-FFF2-40B4-BE49-F238E27FC236}">
                  <a16:creationId xmlns:a16="http://schemas.microsoft.com/office/drawing/2014/main" id="{078CF4E3-7897-00CE-1919-5A5577B4E4B1}"/>
                </a:ext>
              </a:extLst>
            </p:cNvPr>
            <p:cNvSpPr/>
            <p:nvPr/>
          </p:nvSpPr>
          <p:spPr>
            <a:xfrm>
              <a:off x="1293986" y="2469394"/>
              <a:ext cx="91645" cy="90649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6">
              <a:extLst>
                <a:ext uri="{FF2B5EF4-FFF2-40B4-BE49-F238E27FC236}">
                  <a16:creationId xmlns:a16="http://schemas.microsoft.com/office/drawing/2014/main" id="{04ABA9CC-7054-7472-ACCA-AF7965B9F95D}"/>
                </a:ext>
              </a:extLst>
            </p:cNvPr>
            <p:cNvSpPr/>
            <p:nvPr/>
          </p:nvSpPr>
          <p:spPr>
            <a:xfrm>
              <a:off x="1217640" y="2570040"/>
              <a:ext cx="190395" cy="153878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6">
              <a:extLst>
                <a:ext uri="{FF2B5EF4-FFF2-40B4-BE49-F238E27FC236}">
                  <a16:creationId xmlns:a16="http://schemas.microsoft.com/office/drawing/2014/main" id="{79D5D43D-AD4C-37BC-5D90-3D1946DF4C4B}"/>
                </a:ext>
              </a:extLst>
            </p:cNvPr>
            <p:cNvSpPr/>
            <p:nvPr/>
          </p:nvSpPr>
          <p:spPr>
            <a:xfrm>
              <a:off x="1211534" y="2564769"/>
              <a:ext cx="202610" cy="166286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6">
              <a:extLst>
                <a:ext uri="{FF2B5EF4-FFF2-40B4-BE49-F238E27FC236}">
                  <a16:creationId xmlns:a16="http://schemas.microsoft.com/office/drawing/2014/main" id="{1AB0CC71-4AB7-7842-3784-77C7402DF22B}"/>
                </a:ext>
              </a:extLst>
            </p:cNvPr>
            <p:cNvSpPr/>
            <p:nvPr/>
          </p:nvSpPr>
          <p:spPr>
            <a:xfrm>
              <a:off x="1035411" y="2682162"/>
              <a:ext cx="277958" cy="46867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6">
              <a:extLst>
                <a:ext uri="{FF2B5EF4-FFF2-40B4-BE49-F238E27FC236}">
                  <a16:creationId xmlns:a16="http://schemas.microsoft.com/office/drawing/2014/main" id="{AC82F597-42CD-7A31-C7A5-2B07486DE825}"/>
                </a:ext>
              </a:extLst>
            </p:cNvPr>
            <p:cNvSpPr/>
            <p:nvPr/>
          </p:nvSpPr>
          <p:spPr>
            <a:xfrm>
              <a:off x="1029304" y="2676055"/>
              <a:ext cx="290173" cy="59083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6">
              <a:extLst>
                <a:ext uri="{FF2B5EF4-FFF2-40B4-BE49-F238E27FC236}">
                  <a16:creationId xmlns:a16="http://schemas.microsoft.com/office/drawing/2014/main" id="{8742FCD6-71D8-1060-5D8A-37A2204AEA51}"/>
                </a:ext>
              </a:extLst>
            </p:cNvPr>
            <p:cNvSpPr/>
            <p:nvPr/>
          </p:nvSpPr>
          <p:spPr>
            <a:xfrm>
              <a:off x="1133131" y="2459237"/>
              <a:ext cx="87595" cy="87563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6">
              <a:extLst>
                <a:ext uri="{FF2B5EF4-FFF2-40B4-BE49-F238E27FC236}">
                  <a16:creationId xmlns:a16="http://schemas.microsoft.com/office/drawing/2014/main" id="{3BBBC538-4EC5-5C16-7E3D-6CA1F19F3C40}"/>
                </a:ext>
              </a:extLst>
            </p:cNvPr>
            <p:cNvSpPr/>
            <p:nvPr/>
          </p:nvSpPr>
          <p:spPr>
            <a:xfrm>
              <a:off x="1218638" y="2406294"/>
              <a:ext cx="82516" cy="84509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6">
              <a:extLst>
                <a:ext uri="{FF2B5EF4-FFF2-40B4-BE49-F238E27FC236}">
                  <a16:creationId xmlns:a16="http://schemas.microsoft.com/office/drawing/2014/main" id="{5942BEB4-51F9-C76B-0A88-62A07F5E4CCF}"/>
                </a:ext>
              </a:extLst>
            </p:cNvPr>
            <p:cNvSpPr/>
            <p:nvPr/>
          </p:nvSpPr>
          <p:spPr>
            <a:xfrm>
              <a:off x="1244096" y="2431719"/>
              <a:ext cx="31599" cy="33656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6">
              <a:extLst>
                <a:ext uri="{FF2B5EF4-FFF2-40B4-BE49-F238E27FC236}">
                  <a16:creationId xmlns:a16="http://schemas.microsoft.com/office/drawing/2014/main" id="{FF0BFE88-B582-F647-1CCC-CDF856738E84}"/>
                </a:ext>
              </a:extLst>
            </p:cNvPr>
            <p:cNvSpPr/>
            <p:nvPr/>
          </p:nvSpPr>
          <p:spPr>
            <a:xfrm>
              <a:off x="1237989" y="2425613"/>
              <a:ext cx="43814" cy="45872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6">
              <a:extLst>
                <a:ext uri="{FF2B5EF4-FFF2-40B4-BE49-F238E27FC236}">
                  <a16:creationId xmlns:a16="http://schemas.microsoft.com/office/drawing/2014/main" id="{ECE489D3-DD93-6E34-67B3-9F98785387D3}"/>
                </a:ext>
              </a:extLst>
            </p:cNvPr>
            <p:cNvSpPr/>
            <p:nvPr/>
          </p:nvSpPr>
          <p:spPr>
            <a:xfrm>
              <a:off x="1253258" y="2406808"/>
              <a:ext cx="47896" cy="48378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6">
              <a:extLst>
                <a:ext uri="{FF2B5EF4-FFF2-40B4-BE49-F238E27FC236}">
                  <a16:creationId xmlns:a16="http://schemas.microsoft.com/office/drawing/2014/main" id="{012FD5CF-7EF5-4611-6632-BA336762DA46}"/>
                </a:ext>
              </a:extLst>
            </p:cNvPr>
            <p:cNvSpPr/>
            <p:nvPr/>
          </p:nvSpPr>
          <p:spPr>
            <a:xfrm>
              <a:off x="1295013" y="2379806"/>
              <a:ext cx="31566" cy="33624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6">
              <a:extLst>
                <a:ext uri="{FF2B5EF4-FFF2-40B4-BE49-F238E27FC236}">
                  <a16:creationId xmlns:a16="http://schemas.microsoft.com/office/drawing/2014/main" id="{0FD4BD21-3E76-4B10-0AD9-4BD787BB9BC0}"/>
                </a:ext>
              </a:extLst>
            </p:cNvPr>
            <p:cNvSpPr/>
            <p:nvPr/>
          </p:nvSpPr>
          <p:spPr>
            <a:xfrm>
              <a:off x="1288907" y="2374052"/>
              <a:ext cx="44811" cy="45484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6">
              <a:extLst>
                <a:ext uri="{FF2B5EF4-FFF2-40B4-BE49-F238E27FC236}">
                  <a16:creationId xmlns:a16="http://schemas.microsoft.com/office/drawing/2014/main" id="{9A3D3935-EDCA-8DD8-0334-EDCAD74C5C6A}"/>
                </a:ext>
              </a:extLst>
            </p:cNvPr>
            <p:cNvSpPr/>
            <p:nvPr/>
          </p:nvSpPr>
          <p:spPr>
            <a:xfrm>
              <a:off x="1046597" y="2448017"/>
              <a:ext cx="35682" cy="35681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6">
              <a:extLst>
                <a:ext uri="{FF2B5EF4-FFF2-40B4-BE49-F238E27FC236}">
                  <a16:creationId xmlns:a16="http://schemas.microsoft.com/office/drawing/2014/main" id="{89DAA6F9-2141-040E-46C8-65F201819C9A}"/>
                </a:ext>
              </a:extLst>
            </p:cNvPr>
            <p:cNvSpPr/>
            <p:nvPr/>
          </p:nvSpPr>
          <p:spPr>
            <a:xfrm>
              <a:off x="1046597" y="2423588"/>
              <a:ext cx="59083" cy="60111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6">
              <a:extLst>
                <a:ext uri="{FF2B5EF4-FFF2-40B4-BE49-F238E27FC236}">
                  <a16:creationId xmlns:a16="http://schemas.microsoft.com/office/drawing/2014/main" id="{A9433D7E-45DF-736D-5B6C-5740ED323B4D}"/>
                </a:ext>
              </a:extLst>
            </p:cNvPr>
            <p:cNvSpPr/>
            <p:nvPr/>
          </p:nvSpPr>
          <p:spPr>
            <a:xfrm>
              <a:off x="1046597" y="2400186"/>
              <a:ext cx="82484" cy="83512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6">
              <a:extLst>
                <a:ext uri="{FF2B5EF4-FFF2-40B4-BE49-F238E27FC236}">
                  <a16:creationId xmlns:a16="http://schemas.microsoft.com/office/drawing/2014/main" id="{4207F7E7-9DC4-AF5E-2630-B700D2F4B6C8}"/>
                </a:ext>
              </a:extLst>
            </p:cNvPr>
            <p:cNvSpPr/>
            <p:nvPr/>
          </p:nvSpPr>
          <p:spPr>
            <a:xfrm>
              <a:off x="2454517" y="1888683"/>
              <a:ext cx="205664" cy="377703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6">
              <a:extLst>
                <a:ext uri="{FF2B5EF4-FFF2-40B4-BE49-F238E27FC236}">
                  <a16:creationId xmlns:a16="http://schemas.microsoft.com/office/drawing/2014/main" id="{B21FB09B-9D25-98C4-1D09-24C2C54DD7AF}"/>
                </a:ext>
              </a:extLst>
            </p:cNvPr>
            <p:cNvSpPr/>
            <p:nvPr/>
          </p:nvSpPr>
          <p:spPr>
            <a:xfrm>
              <a:off x="3206806" y="1875439"/>
              <a:ext cx="195506" cy="38281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6">
              <a:extLst>
                <a:ext uri="{FF2B5EF4-FFF2-40B4-BE49-F238E27FC236}">
                  <a16:creationId xmlns:a16="http://schemas.microsoft.com/office/drawing/2014/main" id="{5613FD25-D89C-714C-B1A9-65D8DBCD4CA0}"/>
                </a:ext>
              </a:extLst>
            </p:cNvPr>
            <p:cNvSpPr/>
            <p:nvPr/>
          </p:nvSpPr>
          <p:spPr>
            <a:xfrm>
              <a:off x="2700875" y="1408179"/>
              <a:ext cx="425535" cy="6721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6">
              <a:extLst>
                <a:ext uri="{FF2B5EF4-FFF2-40B4-BE49-F238E27FC236}">
                  <a16:creationId xmlns:a16="http://schemas.microsoft.com/office/drawing/2014/main" id="{6320D7F8-D4E2-6077-1DAF-EAFC7E7AC737}"/>
                </a:ext>
              </a:extLst>
            </p:cNvPr>
            <p:cNvSpPr/>
            <p:nvPr/>
          </p:nvSpPr>
          <p:spPr>
            <a:xfrm>
              <a:off x="3053089" y="1548685"/>
              <a:ext cx="318652" cy="318654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4" name="Google Shape;3714;p36">
              <a:extLst>
                <a:ext uri="{FF2B5EF4-FFF2-40B4-BE49-F238E27FC236}">
                  <a16:creationId xmlns:a16="http://schemas.microsoft.com/office/drawing/2014/main" id="{7973553B-00CD-EFAF-0332-00A2D97B2ABB}"/>
                </a:ext>
              </a:extLst>
            </p:cNvPr>
            <p:cNvSpPr/>
            <p:nvPr/>
          </p:nvSpPr>
          <p:spPr>
            <a:xfrm>
              <a:off x="3203752" y="1545631"/>
              <a:ext cx="174097" cy="327815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6">
              <a:extLst>
                <a:ext uri="{FF2B5EF4-FFF2-40B4-BE49-F238E27FC236}">
                  <a16:creationId xmlns:a16="http://schemas.microsoft.com/office/drawing/2014/main" id="{B68EDC07-380D-B35C-1E0E-2DEE08C76460}"/>
                </a:ext>
              </a:extLst>
            </p:cNvPr>
            <p:cNvSpPr/>
            <p:nvPr/>
          </p:nvSpPr>
          <p:spPr>
            <a:xfrm>
              <a:off x="3046980" y="1542577"/>
              <a:ext cx="172071" cy="327815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6">
              <a:extLst>
                <a:ext uri="{FF2B5EF4-FFF2-40B4-BE49-F238E27FC236}">
                  <a16:creationId xmlns:a16="http://schemas.microsoft.com/office/drawing/2014/main" id="{7A71E2CF-A657-6006-16FA-75E08B94466A}"/>
                </a:ext>
              </a:extLst>
            </p:cNvPr>
            <p:cNvSpPr/>
            <p:nvPr/>
          </p:nvSpPr>
          <p:spPr>
            <a:xfrm>
              <a:off x="3135539" y="1707481"/>
              <a:ext cx="282040" cy="226011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6">
              <a:extLst>
                <a:ext uri="{FF2B5EF4-FFF2-40B4-BE49-F238E27FC236}">
                  <a16:creationId xmlns:a16="http://schemas.microsoft.com/office/drawing/2014/main" id="{FACB351C-4EE0-22BB-AA25-5CFBE26328FB}"/>
                </a:ext>
              </a:extLst>
            </p:cNvPr>
            <p:cNvSpPr/>
            <p:nvPr/>
          </p:nvSpPr>
          <p:spPr>
            <a:xfrm>
              <a:off x="3129432" y="1701375"/>
              <a:ext cx="294255" cy="238227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6">
              <a:extLst>
                <a:ext uri="{FF2B5EF4-FFF2-40B4-BE49-F238E27FC236}">
                  <a16:creationId xmlns:a16="http://schemas.microsoft.com/office/drawing/2014/main" id="{774EDDA8-4C25-08A5-4303-873E3BDB6825}"/>
                </a:ext>
              </a:extLst>
            </p:cNvPr>
            <p:cNvSpPr/>
            <p:nvPr/>
          </p:nvSpPr>
          <p:spPr>
            <a:xfrm>
              <a:off x="3007281" y="1485551"/>
              <a:ext cx="279983" cy="221962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6">
              <a:extLst>
                <a:ext uri="{FF2B5EF4-FFF2-40B4-BE49-F238E27FC236}">
                  <a16:creationId xmlns:a16="http://schemas.microsoft.com/office/drawing/2014/main" id="{8E8375D0-FC0F-C525-9B52-701F8962E89E}"/>
                </a:ext>
              </a:extLst>
            </p:cNvPr>
            <p:cNvSpPr/>
            <p:nvPr/>
          </p:nvSpPr>
          <p:spPr>
            <a:xfrm>
              <a:off x="3001173" y="1478675"/>
              <a:ext cx="292198" cy="234948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0" name="Google Shape;3720;p36">
              <a:extLst>
                <a:ext uri="{FF2B5EF4-FFF2-40B4-BE49-F238E27FC236}">
                  <a16:creationId xmlns:a16="http://schemas.microsoft.com/office/drawing/2014/main" id="{01C945CA-AF6E-7FFF-8DD4-332C425E9D9E}"/>
                </a:ext>
              </a:extLst>
            </p:cNvPr>
            <p:cNvSpPr/>
            <p:nvPr/>
          </p:nvSpPr>
          <p:spPr>
            <a:xfrm>
              <a:off x="3108055" y="1597546"/>
              <a:ext cx="209746" cy="209746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1" name="Google Shape;3721;p36">
              <a:extLst>
                <a:ext uri="{FF2B5EF4-FFF2-40B4-BE49-F238E27FC236}">
                  <a16:creationId xmlns:a16="http://schemas.microsoft.com/office/drawing/2014/main" id="{CFA85484-48C6-0F89-7F52-019E18A892A1}"/>
                </a:ext>
              </a:extLst>
            </p:cNvPr>
            <p:cNvSpPr/>
            <p:nvPr/>
          </p:nvSpPr>
          <p:spPr>
            <a:xfrm>
              <a:off x="3100921" y="1591440"/>
              <a:ext cx="222990" cy="221962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6">
              <a:extLst>
                <a:ext uri="{FF2B5EF4-FFF2-40B4-BE49-F238E27FC236}">
                  <a16:creationId xmlns:a16="http://schemas.microsoft.com/office/drawing/2014/main" id="{7D9F4FDD-C663-5A15-B085-A85000BD28B9}"/>
                </a:ext>
              </a:extLst>
            </p:cNvPr>
            <p:cNvSpPr/>
            <p:nvPr/>
          </p:nvSpPr>
          <p:spPr>
            <a:xfrm>
              <a:off x="3004229" y="1967086"/>
              <a:ext cx="79430" cy="116076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6">
              <a:extLst>
                <a:ext uri="{FF2B5EF4-FFF2-40B4-BE49-F238E27FC236}">
                  <a16:creationId xmlns:a16="http://schemas.microsoft.com/office/drawing/2014/main" id="{3B89CE25-E3BF-49BF-A0B3-2C1DC3DC125B}"/>
                </a:ext>
              </a:extLst>
            </p:cNvPr>
            <p:cNvSpPr/>
            <p:nvPr/>
          </p:nvSpPr>
          <p:spPr>
            <a:xfrm>
              <a:off x="2857648" y="2247006"/>
              <a:ext cx="133370" cy="1228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6">
              <a:extLst>
                <a:ext uri="{FF2B5EF4-FFF2-40B4-BE49-F238E27FC236}">
                  <a16:creationId xmlns:a16="http://schemas.microsoft.com/office/drawing/2014/main" id="{2021020A-550F-C92B-1764-431BDA9F9986}"/>
                </a:ext>
              </a:extLst>
            </p:cNvPr>
            <p:cNvSpPr/>
            <p:nvPr/>
          </p:nvSpPr>
          <p:spPr>
            <a:xfrm>
              <a:off x="2754816" y="1967086"/>
              <a:ext cx="79430" cy="116076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6">
              <a:extLst>
                <a:ext uri="{FF2B5EF4-FFF2-40B4-BE49-F238E27FC236}">
                  <a16:creationId xmlns:a16="http://schemas.microsoft.com/office/drawing/2014/main" id="{AC4E0D06-5211-5E8C-847A-9ACF899292CB}"/>
                </a:ext>
              </a:extLst>
            </p:cNvPr>
            <p:cNvSpPr/>
            <p:nvPr/>
          </p:nvSpPr>
          <p:spPr>
            <a:xfrm>
              <a:off x="2890211" y="1880552"/>
              <a:ext cx="61108" cy="63134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6">
              <a:extLst>
                <a:ext uri="{FF2B5EF4-FFF2-40B4-BE49-F238E27FC236}">
                  <a16:creationId xmlns:a16="http://schemas.microsoft.com/office/drawing/2014/main" id="{57A963E6-089C-7D8C-A47D-F18880BB7C57}"/>
                </a:ext>
              </a:extLst>
            </p:cNvPr>
            <p:cNvSpPr/>
            <p:nvPr/>
          </p:nvSpPr>
          <p:spPr>
            <a:xfrm>
              <a:off x="2884103" y="1874444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6">
              <a:extLst>
                <a:ext uri="{FF2B5EF4-FFF2-40B4-BE49-F238E27FC236}">
                  <a16:creationId xmlns:a16="http://schemas.microsoft.com/office/drawing/2014/main" id="{C6221FEF-5A9C-B62C-9FD8-917D4D972C50}"/>
                </a:ext>
              </a:extLst>
            </p:cNvPr>
            <p:cNvSpPr/>
            <p:nvPr/>
          </p:nvSpPr>
          <p:spPr>
            <a:xfrm>
              <a:off x="2863755" y="1959950"/>
              <a:ext cx="115047" cy="73324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6">
              <a:extLst>
                <a:ext uri="{FF2B5EF4-FFF2-40B4-BE49-F238E27FC236}">
                  <a16:creationId xmlns:a16="http://schemas.microsoft.com/office/drawing/2014/main" id="{69277535-5883-ABB0-ACAD-D631CB6FCD45}"/>
                </a:ext>
              </a:extLst>
            </p:cNvPr>
            <p:cNvSpPr/>
            <p:nvPr/>
          </p:nvSpPr>
          <p:spPr>
            <a:xfrm>
              <a:off x="2857648" y="1953842"/>
              <a:ext cx="127262" cy="85538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6">
              <a:extLst>
                <a:ext uri="{FF2B5EF4-FFF2-40B4-BE49-F238E27FC236}">
                  <a16:creationId xmlns:a16="http://schemas.microsoft.com/office/drawing/2014/main" id="{D6B6BE5E-287F-AC96-F3B9-2DCBBAF72DE8}"/>
                </a:ext>
              </a:extLst>
            </p:cNvPr>
            <p:cNvSpPr/>
            <p:nvPr/>
          </p:nvSpPr>
          <p:spPr>
            <a:xfrm>
              <a:off x="3048011" y="2114696"/>
              <a:ext cx="61108" cy="63134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6">
              <a:extLst>
                <a:ext uri="{FF2B5EF4-FFF2-40B4-BE49-F238E27FC236}">
                  <a16:creationId xmlns:a16="http://schemas.microsoft.com/office/drawing/2014/main" id="{8A5B2A89-E5A3-F798-717B-166CACE4B3BC}"/>
                </a:ext>
              </a:extLst>
            </p:cNvPr>
            <p:cNvSpPr/>
            <p:nvPr/>
          </p:nvSpPr>
          <p:spPr>
            <a:xfrm>
              <a:off x="3041903" y="2108587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6">
              <a:extLst>
                <a:ext uri="{FF2B5EF4-FFF2-40B4-BE49-F238E27FC236}">
                  <a16:creationId xmlns:a16="http://schemas.microsoft.com/office/drawing/2014/main" id="{A72DDEA6-CE26-ADA7-E86D-2008E7110B5F}"/>
                </a:ext>
              </a:extLst>
            </p:cNvPr>
            <p:cNvSpPr/>
            <p:nvPr/>
          </p:nvSpPr>
          <p:spPr>
            <a:xfrm>
              <a:off x="3022552" y="2193644"/>
              <a:ext cx="115079" cy="72744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6">
              <a:extLst>
                <a:ext uri="{FF2B5EF4-FFF2-40B4-BE49-F238E27FC236}">
                  <a16:creationId xmlns:a16="http://schemas.microsoft.com/office/drawing/2014/main" id="{88EED632-DDF0-39D1-3927-E965E12F83B5}"/>
                </a:ext>
              </a:extLst>
            </p:cNvPr>
            <p:cNvSpPr/>
            <p:nvPr/>
          </p:nvSpPr>
          <p:spPr>
            <a:xfrm>
              <a:off x="3016446" y="2187214"/>
              <a:ext cx="127294" cy="86309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6">
              <a:extLst>
                <a:ext uri="{FF2B5EF4-FFF2-40B4-BE49-F238E27FC236}">
                  <a16:creationId xmlns:a16="http://schemas.microsoft.com/office/drawing/2014/main" id="{55B93D7C-4771-BE83-1F9D-8D7611273D2F}"/>
                </a:ext>
              </a:extLst>
            </p:cNvPr>
            <p:cNvSpPr/>
            <p:nvPr/>
          </p:nvSpPr>
          <p:spPr>
            <a:xfrm>
              <a:off x="2732411" y="2107559"/>
              <a:ext cx="61108" cy="63134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6">
              <a:extLst>
                <a:ext uri="{FF2B5EF4-FFF2-40B4-BE49-F238E27FC236}">
                  <a16:creationId xmlns:a16="http://schemas.microsoft.com/office/drawing/2014/main" id="{00BAFA54-EF4F-6957-C1D3-017CD58070DD}"/>
                </a:ext>
              </a:extLst>
            </p:cNvPr>
            <p:cNvSpPr/>
            <p:nvPr/>
          </p:nvSpPr>
          <p:spPr>
            <a:xfrm>
              <a:off x="2726304" y="2101451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6">
              <a:extLst>
                <a:ext uri="{FF2B5EF4-FFF2-40B4-BE49-F238E27FC236}">
                  <a16:creationId xmlns:a16="http://schemas.microsoft.com/office/drawing/2014/main" id="{92C3960B-18BC-DA37-2FE3-E8FDBA4E44BB}"/>
                </a:ext>
              </a:extLst>
            </p:cNvPr>
            <p:cNvSpPr/>
            <p:nvPr/>
          </p:nvSpPr>
          <p:spPr>
            <a:xfrm>
              <a:off x="2706985" y="2186957"/>
              <a:ext cx="115047" cy="73322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6">
              <a:extLst>
                <a:ext uri="{FF2B5EF4-FFF2-40B4-BE49-F238E27FC236}">
                  <a16:creationId xmlns:a16="http://schemas.microsoft.com/office/drawing/2014/main" id="{0ED05F60-8C1C-5E04-5D81-306EDBF8B9C2}"/>
                </a:ext>
              </a:extLst>
            </p:cNvPr>
            <p:cNvSpPr/>
            <p:nvPr/>
          </p:nvSpPr>
          <p:spPr>
            <a:xfrm>
              <a:off x="2700878" y="2180849"/>
              <a:ext cx="127262" cy="85538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6">
              <a:extLst>
                <a:ext uri="{FF2B5EF4-FFF2-40B4-BE49-F238E27FC236}">
                  <a16:creationId xmlns:a16="http://schemas.microsoft.com/office/drawing/2014/main" id="{80F07513-051C-E141-19C4-B08819ADAAF6}"/>
                </a:ext>
              </a:extLst>
            </p:cNvPr>
            <p:cNvSpPr/>
            <p:nvPr/>
          </p:nvSpPr>
          <p:spPr>
            <a:xfrm>
              <a:off x="2850512" y="2078017"/>
              <a:ext cx="147642" cy="108972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6">
              <a:extLst>
                <a:ext uri="{FF2B5EF4-FFF2-40B4-BE49-F238E27FC236}">
                  <a16:creationId xmlns:a16="http://schemas.microsoft.com/office/drawing/2014/main" id="{C83AE9EE-DF2E-F350-2EF0-BB8390AA8DA1}"/>
                </a:ext>
              </a:extLst>
            </p:cNvPr>
            <p:cNvSpPr/>
            <p:nvPr/>
          </p:nvSpPr>
          <p:spPr>
            <a:xfrm>
              <a:off x="2844402" y="2071911"/>
              <a:ext cx="159857" cy="121187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6">
              <a:extLst>
                <a:ext uri="{FF2B5EF4-FFF2-40B4-BE49-F238E27FC236}">
                  <a16:creationId xmlns:a16="http://schemas.microsoft.com/office/drawing/2014/main" id="{FB046621-D255-649B-1C2D-8494C5BE06A7}"/>
                </a:ext>
              </a:extLst>
            </p:cNvPr>
            <p:cNvSpPr/>
            <p:nvPr/>
          </p:nvSpPr>
          <p:spPr>
            <a:xfrm>
              <a:off x="2850511" y="2095345"/>
              <a:ext cx="147642" cy="51946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6">
              <a:extLst>
                <a:ext uri="{FF2B5EF4-FFF2-40B4-BE49-F238E27FC236}">
                  <a16:creationId xmlns:a16="http://schemas.microsoft.com/office/drawing/2014/main" id="{3A81C348-9496-A07B-FB8E-FF25D9EEBE75}"/>
                </a:ext>
              </a:extLst>
            </p:cNvPr>
            <p:cNvSpPr/>
            <p:nvPr/>
          </p:nvSpPr>
          <p:spPr>
            <a:xfrm>
              <a:off x="2843372" y="2089430"/>
              <a:ext cx="160885" cy="63969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6">
              <a:extLst>
                <a:ext uri="{FF2B5EF4-FFF2-40B4-BE49-F238E27FC236}">
                  <a16:creationId xmlns:a16="http://schemas.microsoft.com/office/drawing/2014/main" id="{45F21672-E6D5-244E-551F-175C891A384A}"/>
                </a:ext>
              </a:extLst>
            </p:cNvPr>
            <p:cNvSpPr/>
            <p:nvPr/>
          </p:nvSpPr>
          <p:spPr>
            <a:xfrm>
              <a:off x="2908529" y="2135044"/>
              <a:ext cx="30571" cy="26487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6">
              <a:extLst>
                <a:ext uri="{FF2B5EF4-FFF2-40B4-BE49-F238E27FC236}">
                  <a16:creationId xmlns:a16="http://schemas.microsoft.com/office/drawing/2014/main" id="{FBCD91CA-920A-46A9-A697-1B6B5E7AADD3}"/>
                </a:ext>
              </a:extLst>
            </p:cNvPr>
            <p:cNvSpPr/>
            <p:nvPr/>
          </p:nvSpPr>
          <p:spPr>
            <a:xfrm>
              <a:off x="2902423" y="2128937"/>
              <a:ext cx="42785" cy="38703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6">
              <a:extLst>
                <a:ext uri="{FF2B5EF4-FFF2-40B4-BE49-F238E27FC236}">
                  <a16:creationId xmlns:a16="http://schemas.microsoft.com/office/drawing/2014/main" id="{1CDF84D0-05CD-50B6-644F-D46FBECACCC0}"/>
                </a:ext>
              </a:extLst>
            </p:cNvPr>
            <p:cNvSpPr/>
            <p:nvPr/>
          </p:nvSpPr>
          <p:spPr>
            <a:xfrm>
              <a:off x="2900398" y="2058700"/>
              <a:ext cx="47864" cy="19352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6">
              <a:extLst>
                <a:ext uri="{FF2B5EF4-FFF2-40B4-BE49-F238E27FC236}">
                  <a16:creationId xmlns:a16="http://schemas.microsoft.com/office/drawing/2014/main" id="{44D2D544-57FB-A6D4-0E80-B4960B6CC8F8}"/>
                </a:ext>
              </a:extLst>
            </p:cNvPr>
            <p:cNvSpPr/>
            <p:nvPr/>
          </p:nvSpPr>
          <p:spPr>
            <a:xfrm>
              <a:off x="2894289" y="2052591"/>
              <a:ext cx="60079" cy="31566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6">
              <a:extLst>
                <a:ext uri="{FF2B5EF4-FFF2-40B4-BE49-F238E27FC236}">
                  <a16:creationId xmlns:a16="http://schemas.microsoft.com/office/drawing/2014/main" id="{2C39C7F9-5240-7BEC-5931-C5D54ACEC9EE}"/>
                </a:ext>
              </a:extLst>
            </p:cNvPr>
            <p:cNvSpPr/>
            <p:nvPr/>
          </p:nvSpPr>
          <p:spPr>
            <a:xfrm>
              <a:off x="2635716" y="1543575"/>
              <a:ext cx="280979" cy="202610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6" name="Google Shape;3746;p36">
              <a:extLst>
                <a:ext uri="{FF2B5EF4-FFF2-40B4-BE49-F238E27FC236}">
                  <a16:creationId xmlns:a16="http://schemas.microsoft.com/office/drawing/2014/main" id="{A7BDC710-E3D2-C37D-6ED4-E336DEAB4A8B}"/>
                </a:ext>
              </a:extLst>
            </p:cNvPr>
            <p:cNvSpPr/>
            <p:nvPr/>
          </p:nvSpPr>
          <p:spPr>
            <a:xfrm>
              <a:off x="2630605" y="1537468"/>
              <a:ext cx="292198" cy="21482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6">
              <a:extLst>
                <a:ext uri="{FF2B5EF4-FFF2-40B4-BE49-F238E27FC236}">
                  <a16:creationId xmlns:a16="http://schemas.microsoft.com/office/drawing/2014/main" id="{2D21C035-88C1-BB49-FC65-F7B7348C413B}"/>
                </a:ext>
              </a:extLst>
            </p:cNvPr>
            <p:cNvSpPr/>
            <p:nvPr/>
          </p:nvSpPr>
          <p:spPr>
            <a:xfrm>
              <a:off x="2622471" y="1519146"/>
              <a:ext cx="305441" cy="31599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6">
              <a:extLst>
                <a:ext uri="{FF2B5EF4-FFF2-40B4-BE49-F238E27FC236}">
                  <a16:creationId xmlns:a16="http://schemas.microsoft.com/office/drawing/2014/main" id="{BBC7528C-8945-E9F7-6800-C71858AD0484}"/>
                </a:ext>
              </a:extLst>
            </p:cNvPr>
            <p:cNvSpPr/>
            <p:nvPr/>
          </p:nvSpPr>
          <p:spPr>
            <a:xfrm>
              <a:off x="2616362" y="1513035"/>
              <a:ext cx="317656" cy="43814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6">
              <a:extLst>
                <a:ext uri="{FF2B5EF4-FFF2-40B4-BE49-F238E27FC236}">
                  <a16:creationId xmlns:a16="http://schemas.microsoft.com/office/drawing/2014/main" id="{CC0B8957-4881-A309-8E02-82B1BE6718F4}"/>
                </a:ext>
              </a:extLst>
            </p:cNvPr>
            <p:cNvSpPr/>
            <p:nvPr/>
          </p:nvSpPr>
          <p:spPr>
            <a:xfrm>
              <a:off x="2661141" y="1584815"/>
              <a:ext cx="214857" cy="143045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6">
              <a:extLst>
                <a:ext uri="{FF2B5EF4-FFF2-40B4-BE49-F238E27FC236}">
                  <a16:creationId xmlns:a16="http://schemas.microsoft.com/office/drawing/2014/main" id="{72B80EAA-764D-CD3D-88B6-D472C7D92CE8}"/>
                </a:ext>
              </a:extLst>
            </p:cNvPr>
            <p:cNvSpPr/>
            <p:nvPr/>
          </p:nvSpPr>
          <p:spPr>
            <a:xfrm>
              <a:off x="2851535" y="1569032"/>
              <a:ext cx="33624" cy="37707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6">
              <a:extLst>
                <a:ext uri="{FF2B5EF4-FFF2-40B4-BE49-F238E27FC236}">
                  <a16:creationId xmlns:a16="http://schemas.microsoft.com/office/drawing/2014/main" id="{9D5F2C69-6598-ECCE-1F56-1CE4AD7A5EE4}"/>
                </a:ext>
              </a:extLst>
            </p:cNvPr>
            <p:cNvSpPr/>
            <p:nvPr/>
          </p:nvSpPr>
          <p:spPr>
            <a:xfrm>
              <a:off x="2845431" y="1563278"/>
              <a:ext cx="45839" cy="49568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6">
              <a:extLst>
                <a:ext uri="{FF2B5EF4-FFF2-40B4-BE49-F238E27FC236}">
                  <a16:creationId xmlns:a16="http://schemas.microsoft.com/office/drawing/2014/main" id="{2E907EA2-31B0-F29D-BD07-E9FC1C5CC167}"/>
                </a:ext>
              </a:extLst>
            </p:cNvPr>
            <p:cNvSpPr/>
            <p:nvPr/>
          </p:nvSpPr>
          <p:spPr>
            <a:xfrm>
              <a:off x="2543074" y="1723777"/>
              <a:ext cx="99777" cy="322736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6">
              <a:extLst>
                <a:ext uri="{FF2B5EF4-FFF2-40B4-BE49-F238E27FC236}">
                  <a16:creationId xmlns:a16="http://schemas.microsoft.com/office/drawing/2014/main" id="{B6BA685D-9D44-648F-3157-AE18CDD70B4F}"/>
                </a:ext>
              </a:extLst>
            </p:cNvPr>
            <p:cNvSpPr/>
            <p:nvPr/>
          </p:nvSpPr>
          <p:spPr>
            <a:xfrm>
              <a:off x="2536967" y="1717672"/>
              <a:ext cx="111992" cy="335947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6">
              <a:extLst>
                <a:ext uri="{FF2B5EF4-FFF2-40B4-BE49-F238E27FC236}">
                  <a16:creationId xmlns:a16="http://schemas.microsoft.com/office/drawing/2014/main" id="{BE59A2DA-A862-D05D-E43D-F463904F9C20}"/>
                </a:ext>
              </a:extLst>
            </p:cNvPr>
            <p:cNvSpPr/>
            <p:nvPr/>
          </p:nvSpPr>
          <p:spPr>
            <a:xfrm>
              <a:off x="2565479" y="1780772"/>
              <a:ext cx="88593" cy="105918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6">
              <a:extLst>
                <a:ext uri="{FF2B5EF4-FFF2-40B4-BE49-F238E27FC236}">
                  <a16:creationId xmlns:a16="http://schemas.microsoft.com/office/drawing/2014/main" id="{9007854F-B9DF-E513-43EC-5B2046CAC5DD}"/>
                </a:ext>
              </a:extLst>
            </p:cNvPr>
            <p:cNvSpPr/>
            <p:nvPr/>
          </p:nvSpPr>
          <p:spPr>
            <a:xfrm>
              <a:off x="2558344" y="1774670"/>
              <a:ext cx="101835" cy="118133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6" name="Google Shape;3756;p36">
              <a:extLst>
                <a:ext uri="{FF2B5EF4-FFF2-40B4-BE49-F238E27FC236}">
                  <a16:creationId xmlns:a16="http://schemas.microsoft.com/office/drawing/2014/main" id="{0E2BEF7F-E62D-73B9-B914-8685885EE33D}"/>
                </a:ext>
              </a:extLst>
            </p:cNvPr>
            <p:cNvSpPr/>
            <p:nvPr/>
          </p:nvSpPr>
          <p:spPr>
            <a:xfrm>
              <a:off x="2510480" y="1719703"/>
              <a:ext cx="232151" cy="138706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6">
              <a:extLst>
                <a:ext uri="{FF2B5EF4-FFF2-40B4-BE49-F238E27FC236}">
                  <a16:creationId xmlns:a16="http://schemas.microsoft.com/office/drawing/2014/main" id="{40FE3895-E0E3-262C-ED7D-F73DC8EA3CDF}"/>
                </a:ext>
              </a:extLst>
            </p:cNvPr>
            <p:cNvSpPr/>
            <p:nvPr/>
          </p:nvSpPr>
          <p:spPr>
            <a:xfrm>
              <a:off x="2504369" y="1713600"/>
              <a:ext cx="244366" cy="150696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6">
              <a:extLst>
                <a:ext uri="{FF2B5EF4-FFF2-40B4-BE49-F238E27FC236}">
                  <a16:creationId xmlns:a16="http://schemas.microsoft.com/office/drawing/2014/main" id="{74718155-E623-A1C3-8BA1-C27ED5C3AF06}"/>
                </a:ext>
              </a:extLst>
            </p:cNvPr>
            <p:cNvSpPr/>
            <p:nvPr/>
          </p:nvSpPr>
          <p:spPr>
            <a:xfrm>
              <a:off x="2570555" y="1696306"/>
              <a:ext cx="37705" cy="31728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6">
              <a:extLst>
                <a:ext uri="{FF2B5EF4-FFF2-40B4-BE49-F238E27FC236}">
                  <a16:creationId xmlns:a16="http://schemas.microsoft.com/office/drawing/2014/main" id="{21BC8146-3B98-B4C5-7678-15B7846E1E75}"/>
                </a:ext>
              </a:extLst>
            </p:cNvPr>
            <p:cNvSpPr/>
            <p:nvPr/>
          </p:nvSpPr>
          <p:spPr>
            <a:xfrm>
              <a:off x="2564448" y="1690198"/>
              <a:ext cx="49922" cy="43781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6">
              <a:extLst>
                <a:ext uri="{FF2B5EF4-FFF2-40B4-BE49-F238E27FC236}">
                  <a16:creationId xmlns:a16="http://schemas.microsoft.com/office/drawing/2014/main" id="{B9ACEF7B-D1BC-7F2C-DB90-B9F77C336170}"/>
                </a:ext>
              </a:extLst>
            </p:cNvPr>
            <p:cNvSpPr/>
            <p:nvPr/>
          </p:nvSpPr>
          <p:spPr>
            <a:xfrm>
              <a:off x="2543072" y="1604661"/>
              <a:ext cx="93671" cy="94731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6">
              <a:extLst>
                <a:ext uri="{FF2B5EF4-FFF2-40B4-BE49-F238E27FC236}">
                  <a16:creationId xmlns:a16="http://schemas.microsoft.com/office/drawing/2014/main" id="{0B87F8D8-5480-4BFE-3EF9-C1A093C0CAAA}"/>
                </a:ext>
              </a:extLst>
            </p:cNvPr>
            <p:cNvSpPr/>
            <p:nvPr/>
          </p:nvSpPr>
          <p:spPr>
            <a:xfrm>
              <a:off x="2536964" y="1598553"/>
              <a:ext cx="106914" cy="106947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6">
              <a:extLst>
                <a:ext uri="{FF2B5EF4-FFF2-40B4-BE49-F238E27FC236}">
                  <a16:creationId xmlns:a16="http://schemas.microsoft.com/office/drawing/2014/main" id="{15DD1590-9F43-7EE9-C921-02739FC776BF}"/>
                </a:ext>
              </a:extLst>
            </p:cNvPr>
            <p:cNvSpPr/>
            <p:nvPr/>
          </p:nvSpPr>
          <p:spPr>
            <a:xfrm>
              <a:off x="2524750" y="1568015"/>
              <a:ext cx="129319" cy="78435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6">
              <a:extLst>
                <a:ext uri="{FF2B5EF4-FFF2-40B4-BE49-F238E27FC236}">
                  <a16:creationId xmlns:a16="http://schemas.microsoft.com/office/drawing/2014/main" id="{92897065-78F2-27D8-ACFF-9AD2A86D9C73}"/>
                </a:ext>
              </a:extLst>
            </p:cNvPr>
            <p:cNvSpPr/>
            <p:nvPr/>
          </p:nvSpPr>
          <p:spPr>
            <a:xfrm>
              <a:off x="2518646" y="1561902"/>
              <a:ext cx="141534" cy="90649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6">
              <a:extLst>
                <a:ext uri="{FF2B5EF4-FFF2-40B4-BE49-F238E27FC236}">
                  <a16:creationId xmlns:a16="http://schemas.microsoft.com/office/drawing/2014/main" id="{2B0D1F7D-8CAD-C61E-1030-32FCDEC9FDA7}"/>
                </a:ext>
              </a:extLst>
            </p:cNvPr>
            <p:cNvSpPr/>
            <p:nvPr/>
          </p:nvSpPr>
          <p:spPr>
            <a:xfrm>
              <a:off x="2731416" y="1682008"/>
              <a:ext cx="88593" cy="70301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6">
              <a:extLst>
                <a:ext uri="{FF2B5EF4-FFF2-40B4-BE49-F238E27FC236}">
                  <a16:creationId xmlns:a16="http://schemas.microsoft.com/office/drawing/2014/main" id="{21CF4CEC-BA62-7886-D9E9-D128688F9EFA}"/>
                </a:ext>
              </a:extLst>
            </p:cNvPr>
            <p:cNvSpPr/>
            <p:nvPr/>
          </p:nvSpPr>
          <p:spPr>
            <a:xfrm>
              <a:off x="2633605" y="1771659"/>
              <a:ext cx="12247" cy="43814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6">
              <a:extLst>
                <a:ext uri="{FF2B5EF4-FFF2-40B4-BE49-F238E27FC236}">
                  <a16:creationId xmlns:a16="http://schemas.microsoft.com/office/drawing/2014/main" id="{E324DB4A-5E48-F687-E434-ADCAACA7AC05}"/>
                </a:ext>
              </a:extLst>
            </p:cNvPr>
            <p:cNvSpPr txBox="1"/>
            <p:nvPr/>
          </p:nvSpPr>
          <p:spPr>
            <a:xfrm>
              <a:off x="620800" y="2985670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Data Preprocessing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68" name="Google Shape;3768;p36">
              <a:extLst>
                <a:ext uri="{FF2B5EF4-FFF2-40B4-BE49-F238E27FC236}">
                  <a16:creationId xmlns:a16="http://schemas.microsoft.com/office/drawing/2014/main" id="{611F881E-9AAE-44BB-180E-D251CB90BE82}"/>
                </a:ext>
              </a:extLst>
            </p:cNvPr>
            <p:cNvSpPr txBox="1"/>
            <p:nvPr/>
          </p:nvSpPr>
          <p:spPr>
            <a:xfrm>
              <a:off x="620800" y="3281930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Data Augmentation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Data Balancing</a:t>
              </a:r>
            </a:p>
          </p:txBody>
        </p:sp>
        <p:sp>
          <p:nvSpPr>
            <p:cNvPr id="3769" name="Google Shape;3769;p36">
              <a:extLst>
                <a:ext uri="{FF2B5EF4-FFF2-40B4-BE49-F238E27FC236}">
                  <a16:creationId xmlns:a16="http://schemas.microsoft.com/office/drawing/2014/main" id="{0CDE1DBA-DF6E-10A3-147B-17706DE446A4}"/>
                </a:ext>
              </a:extLst>
            </p:cNvPr>
            <p:cNvSpPr txBox="1"/>
            <p:nvPr/>
          </p:nvSpPr>
          <p:spPr>
            <a:xfrm>
              <a:off x="2256024" y="2608165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EDA (Exploratory Analysis)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70" name="Google Shape;3770;p36">
              <a:extLst>
                <a:ext uri="{FF2B5EF4-FFF2-40B4-BE49-F238E27FC236}">
                  <a16:creationId xmlns:a16="http://schemas.microsoft.com/office/drawing/2014/main" id="{3DC0C466-9DED-8E34-4888-B7E38860FAF1}"/>
                </a:ext>
              </a:extLst>
            </p:cNvPr>
            <p:cNvSpPr txBox="1"/>
            <p:nvPr/>
          </p:nvSpPr>
          <p:spPr>
            <a:xfrm>
              <a:off x="2237685" y="3451150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Exploring Data using Visuals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Finding Correlation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Feature Extraction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Dataset split for Modelling</a:t>
              </a:r>
            </a:p>
          </p:txBody>
        </p:sp>
        <p:sp>
          <p:nvSpPr>
            <p:cNvPr id="3771" name="Google Shape;3771;p36">
              <a:extLst>
                <a:ext uri="{FF2B5EF4-FFF2-40B4-BE49-F238E27FC236}">
                  <a16:creationId xmlns:a16="http://schemas.microsoft.com/office/drawing/2014/main" id="{688677C1-14DB-9F59-6108-4A647B58A306}"/>
                </a:ext>
              </a:extLst>
            </p:cNvPr>
            <p:cNvSpPr txBox="1"/>
            <p:nvPr/>
          </p:nvSpPr>
          <p:spPr>
            <a:xfrm>
              <a:off x="5502425" y="3486583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Model Evaluation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72" name="Google Shape;3772;p36">
              <a:extLst>
                <a:ext uri="{FF2B5EF4-FFF2-40B4-BE49-F238E27FC236}">
                  <a16:creationId xmlns:a16="http://schemas.microsoft.com/office/drawing/2014/main" id="{0B01F40E-1DD4-8227-AF61-110934391254}"/>
                </a:ext>
              </a:extLst>
            </p:cNvPr>
            <p:cNvSpPr txBox="1"/>
            <p:nvPr/>
          </p:nvSpPr>
          <p:spPr>
            <a:xfrm>
              <a:off x="5502425" y="3813323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Accuracy of Model using Evaluation Metrics</a:t>
              </a:r>
            </a:p>
          </p:txBody>
        </p:sp>
        <p:sp>
          <p:nvSpPr>
            <p:cNvPr id="3773" name="Google Shape;3773;p36">
              <a:extLst>
                <a:ext uri="{FF2B5EF4-FFF2-40B4-BE49-F238E27FC236}">
                  <a16:creationId xmlns:a16="http://schemas.microsoft.com/office/drawing/2014/main" id="{D8D41757-5C25-87B2-7EB1-93C47BABE43E}"/>
                </a:ext>
              </a:extLst>
            </p:cNvPr>
            <p:cNvSpPr txBox="1"/>
            <p:nvPr/>
          </p:nvSpPr>
          <p:spPr>
            <a:xfrm>
              <a:off x="7119425" y="2822988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Optimization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74" name="Google Shape;3774;p36">
              <a:extLst>
                <a:ext uri="{FF2B5EF4-FFF2-40B4-BE49-F238E27FC236}">
                  <a16:creationId xmlns:a16="http://schemas.microsoft.com/office/drawing/2014/main" id="{23A0A8FC-CFAD-C0B6-5674-33A7CFDB91DF}"/>
                </a:ext>
              </a:extLst>
            </p:cNvPr>
            <p:cNvSpPr txBox="1"/>
            <p:nvPr/>
          </p:nvSpPr>
          <p:spPr>
            <a:xfrm>
              <a:off x="7119425" y="3213291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Tuning the Parameters to improve the accuracy</a:t>
              </a:r>
            </a:p>
          </p:txBody>
        </p:sp>
        <p:sp>
          <p:nvSpPr>
            <p:cNvPr id="3775" name="Google Shape;3775;p36">
              <a:extLst>
                <a:ext uri="{FF2B5EF4-FFF2-40B4-BE49-F238E27FC236}">
                  <a16:creationId xmlns:a16="http://schemas.microsoft.com/office/drawing/2014/main" id="{26B0FC57-6F7C-A29B-152E-AB866849C80A}"/>
                </a:ext>
              </a:extLst>
            </p:cNvPr>
            <p:cNvSpPr txBox="1"/>
            <p:nvPr/>
          </p:nvSpPr>
          <p:spPr>
            <a:xfrm>
              <a:off x="3872588" y="2275515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Modeling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76" name="Google Shape;3776;p36">
              <a:extLst>
                <a:ext uri="{FF2B5EF4-FFF2-40B4-BE49-F238E27FC236}">
                  <a16:creationId xmlns:a16="http://schemas.microsoft.com/office/drawing/2014/main" id="{6DE41A18-05E3-E877-92C9-EE2020B05EE5}"/>
                </a:ext>
              </a:extLst>
            </p:cNvPr>
            <p:cNvSpPr txBox="1"/>
            <p:nvPr/>
          </p:nvSpPr>
          <p:spPr>
            <a:xfrm>
              <a:off x="3872588" y="2647975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Algorithm Selection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Determining the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86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3328F804-4A02-7DCB-B52E-08EAA5D51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0A58012B-ECB8-DAB7-CFAE-9A1CD5345641}"/>
              </a:ext>
            </a:extLst>
          </p:cNvPr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 PREPROSSESING &amp; </a:t>
            </a: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EDA</a:t>
            </a:r>
            <a:endParaRPr lang="en-IN"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9A9ED-F9F7-9E4E-08B1-51DC53765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154"/>
            <a:ext cx="9144000" cy="2161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9E171-1A83-F909-3A2C-FA625D00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" y="3072142"/>
            <a:ext cx="9144000" cy="19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4D53AED6-A6FA-DB58-B44D-683BCE2D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FC5A3907-8B7A-3BE5-DB5A-DF216CEBEA2D}"/>
              </a:ext>
            </a:extLst>
          </p:cNvPr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 PREPROSSESING &amp; </a:t>
            </a: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EDA</a:t>
            </a:r>
            <a:endParaRPr lang="en-IN"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DF2C1-DEB1-6936-6552-739C8F4D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" y="3149153"/>
            <a:ext cx="9144000" cy="1842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03E49-42D4-E3CA-A403-ADBC52EE3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" y="933379"/>
            <a:ext cx="9144000" cy="21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047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767</Words>
  <Application>Microsoft Office PowerPoint</Application>
  <PresentationFormat>On-screen Show (16:9)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</vt:lpstr>
      <vt:lpstr>Fira Sans Medium</vt:lpstr>
      <vt:lpstr>Arial</vt:lpstr>
      <vt:lpstr>Wingdings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DENISH ASODARIYA</cp:lastModifiedBy>
  <cp:revision>110</cp:revision>
  <dcterms:modified xsi:type="dcterms:W3CDTF">2024-11-17T17:12:45Z</dcterms:modified>
</cp:coreProperties>
</file>