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 kus" userId="5264b528ef077109" providerId="LiveId" clId="{6E83538B-B6C6-4EFF-90CC-DFA6860F8591}"/>
    <pc:docChg chg="addSld modSld">
      <pc:chgData name="den kus" userId="5264b528ef077109" providerId="LiveId" clId="{6E83538B-B6C6-4EFF-90CC-DFA6860F8591}" dt="2024-06-18T12:50:52.644" v="25" actId="20577"/>
      <pc:docMkLst>
        <pc:docMk/>
      </pc:docMkLst>
      <pc:sldChg chg="modSp new mod">
        <pc:chgData name="den kus" userId="5264b528ef077109" providerId="LiveId" clId="{6E83538B-B6C6-4EFF-90CC-DFA6860F8591}" dt="2024-06-18T12:50:52.644" v="25" actId="20577"/>
        <pc:sldMkLst>
          <pc:docMk/>
          <pc:sldMk cId="516803336" sldId="256"/>
        </pc:sldMkLst>
        <pc:spChg chg="mod">
          <ac:chgData name="den kus" userId="5264b528ef077109" providerId="LiveId" clId="{6E83538B-B6C6-4EFF-90CC-DFA6860F8591}" dt="2024-06-18T12:50:52.644" v="25" actId="20577"/>
          <ac:spMkLst>
            <pc:docMk/>
            <pc:sldMk cId="516803336" sldId="256"/>
            <ac:spMk id="2" creationId="{199420E2-33BB-918D-21B1-6102C8AF24AC}"/>
          </ac:spMkLst>
        </pc:spChg>
      </pc:sldChg>
    </pc:docChg>
  </pc:docChgLst>
  <pc:docChgLst>
    <pc:chgData name="den kus" userId="5264b528ef077109" providerId="LiveId" clId="{0F2A41D7-B39E-4724-A049-2D0825CCD2BB}"/>
    <pc:docChg chg="modSld">
      <pc:chgData name="den kus" userId="5264b528ef077109" providerId="LiveId" clId="{0F2A41D7-B39E-4724-A049-2D0825CCD2BB}" dt="2024-06-18T12:51:41.424" v="0" actId="20577"/>
      <pc:docMkLst>
        <pc:docMk/>
      </pc:docMkLst>
      <pc:sldChg chg="modSp mod">
        <pc:chgData name="den kus" userId="5264b528ef077109" providerId="LiveId" clId="{0F2A41D7-B39E-4724-A049-2D0825CCD2BB}" dt="2024-06-18T12:51:41.424" v="0" actId="20577"/>
        <pc:sldMkLst>
          <pc:docMk/>
          <pc:sldMk cId="516803336" sldId="256"/>
        </pc:sldMkLst>
        <pc:spChg chg="mod">
          <ac:chgData name="den kus" userId="5264b528ef077109" providerId="LiveId" clId="{0F2A41D7-B39E-4724-A049-2D0825CCD2BB}" dt="2024-06-18T12:51:41.424" v="0" actId="20577"/>
          <ac:spMkLst>
            <pc:docMk/>
            <pc:sldMk cId="516803336" sldId="256"/>
            <ac:spMk id="2" creationId="{199420E2-33BB-918D-21B1-6102C8AF24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E9E6-F3A5-E64B-1EE6-44136863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2A3DFC-A939-F605-A7AF-4809F5A5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D0561-E231-1C8F-8C4A-4689A3EC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006E2-7B39-EC43-4C6E-AE96C67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8354AB-B717-0773-FD4B-70467912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982B-7F59-CD97-B537-A8F91304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7B28E6-FEC1-6E39-BC63-AF3E84AC8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3AA02-8ECA-F830-3954-64D445C0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B6EE8-5910-6EC9-C5F6-CDB97341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C90382-4483-70A9-82F1-2171B087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7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12750D-7FC1-ECFE-8634-F1019ADB7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FE14B5-13CE-20E0-75DD-4B04A8A7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405E0D-5113-2BF7-2F2A-FAFEFFEE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B11D3-DE3C-1D0B-8A78-79444175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E1F6D8-4A64-AB10-2E59-2F917580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1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7AE24-1D20-E302-86EE-0968167C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B7C4C-C611-A4E6-C16C-F3FE866D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26C0F-ACFD-F619-B0CB-5D9713A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43D14-5D63-BF90-D12C-18782547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A89D0-5264-F3E0-54F6-333123DF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0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C255D-E539-4D74-C7B8-8BA79F9F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0C3803-8893-6859-8D77-E74E9053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7BAD4-29F8-EE09-4584-EBA67938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D728D-2B03-BF18-DDB6-03BB76D9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4D7C4-2D24-1BDB-9A0C-33D10D34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76A2D-0E94-7EA1-3C4E-4F21D8E0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1A389-CD63-1A0C-DB4E-572E7513B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25837A-B8A9-4359-FA77-A115EDDB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CBB8C1-EDE6-21AD-3585-D5AA5DF0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71C770-8C12-71E1-E205-881DCF11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89892A-DAC0-CE9D-3FC0-4809D6E7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1B16B-48AE-F22F-0D20-A9897817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570E2F-F14A-EE5D-5A66-8C11FE41B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AD56F-B580-BE53-7DFC-02522185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8A54C3-055C-CF43-97E9-FA79BB8A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DAC7A8-E90E-C0C9-CD29-8E7C6DC2D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BEB26B-9632-53B3-ACDF-41DDD0A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29C5A8-4D38-1AD5-3ACD-BFF7FE7B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14336D-AB66-6676-6020-632744DC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0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D6854-7351-238F-D0F3-1E25B3FD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3DF8F0-7DFA-3D9E-330F-C39B2655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8B3F07-4BEF-558D-64B8-D2D5511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29524-1FEB-9FDD-5BED-E16BC949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DF6A3C-AE3F-B3BF-0218-3B089D3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556CA8-E9CE-C40A-3DCD-C6873726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5DE984-3CB9-723A-CC25-8DDBFF79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9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BAD12-847A-6B0E-9CB6-2F80B4B6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7DF3E-FDDA-686D-10E2-7EBD6055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D0E10E-5AD2-7547-A2BF-DB5B23FA3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119648-BD5D-E5D3-4F2F-5F7A085E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5601D5-C959-CA2B-EB86-F08CE347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5225D-4263-D6BB-6A70-7397AA9D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73DB3-1ED8-D148-0988-6933591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178D3E-5DBE-B578-79AF-7C8F13083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1FCC70-974F-891E-184A-676F868E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9BC91A-D8BA-C595-B5E9-05B6532A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744846-A323-A4DF-FAA2-1EBB2D0E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354AFF-F1E9-50DE-1EB4-6F9146A6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58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366EE-7FDD-17CB-32AB-090AF5E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2C2602-11AF-4A99-816C-2B0D532C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BB469-7ECF-EBD2-C782-53611595F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46D73-239B-B3E8-394B-0D888DCE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307F6-B1B6-F346-FEB4-2E58A136B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7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420E2-33BB-918D-21B1-6102C8AF2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/>
              <a:t>Presentation 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27ECB-CF05-EAF5-8253-376C4E8E7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03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Test Presentation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 kus</dc:creator>
  <cp:lastModifiedBy>den kus</cp:lastModifiedBy>
  <cp:revision>1</cp:revision>
  <dcterms:created xsi:type="dcterms:W3CDTF">2024-06-18T12:50:35Z</dcterms:created>
  <dcterms:modified xsi:type="dcterms:W3CDTF">2024-06-18T12:51:42Z</dcterms:modified>
</cp:coreProperties>
</file>