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0.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1.svg" ContentType="image/svg+xml"/>
  <Override PartName="/ppt/media/image13.svg" ContentType="image/svg+xml"/>
  <Override PartName="/ppt/media/image15.svg" ContentType="image/svg+xml"/>
  <Override PartName="/ppt/media/image17.svg" ContentType="image/svg+xml"/>
  <Override PartName="/ppt/media/image19.svg" ContentType="image/svg+xml"/>
  <Override PartName="/ppt/media/image21.svg" ContentType="image/svg+xml"/>
  <Override PartName="/ppt/media/image23.svg" ContentType="image/svg+xml"/>
  <Override PartName="/ppt/media/image25.svg" ContentType="image/svg+xml"/>
  <Override PartName="/ppt/media/image27.svg" ContentType="image/svg+xml"/>
  <Override PartName="/ppt/media/image29.svg" ContentType="image/svg+xml"/>
  <Override PartName="/ppt/media/image31.svg" ContentType="image/svg+xml"/>
  <Override PartName="/ppt/media/image33.svg" ContentType="image/svg+xml"/>
  <Override PartName="/ppt/media/image9.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410" r:id="rId6"/>
    <p:sldId id="407" r:id="rId7"/>
    <p:sldId id="258" r:id="rId8"/>
    <p:sldId id="259" r:id="rId9"/>
    <p:sldId id="260" r:id="rId10"/>
    <p:sldId id="261" r:id="rId11"/>
    <p:sldId id="262" r:id="rId12"/>
    <p:sldId id="453" r:id="rId13"/>
    <p:sldId id="264" r:id="rId14"/>
    <p:sldId id="271" r:id="rId15"/>
    <p:sldId id="350" r:id="rId16"/>
    <p:sldId id="270" r:id="rId17"/>
    <p:sldId id="298" r:id="rId18"/>
    <p:sldId id="351" r:id="rId19"/>
    <p:sldId id="272" r:id="rId20"/>
    <p:sldId id="378" r:id="rId21"/>
    <p:sldId id="265" r:id="rId22"/>
    <p:sldId id="353" r:id="rId23"/>
    <p:sldId id="266" r:id="rId24"/>
    <p:sldId id="352" r:id="rId25"/>
    <p:sldId id="303" r:id="rId26"/>
    <p:sldId id="354" r:id="rId27"/>
    <p:sldId id="269" r:id="rId28"/>
    <p:sldId id="306" r:id="rId29"/>
    <p:sldId id="292" r:id="rId30"/>
    <p:sldId id="293" r:id="rId31"/>
    <p:sldId id="385" r:id="rId32"/>
    <p:sldId id="386" r:id="rId33"/>
    <p:sldId id="387" r:id="rId34"/>
    <p:sldId id="380" r:id="rId35"/>
    <p:sldId id="381" r:id="rId36"/>
    <p:sldId id="382" r:id="rId37"/>
    <p:sldId id="383" r:id="rId38"/>
    <p:sldId id="412" r:id="rId39"/>
    <p:sldId id="273" r:id="rId40"/>
    <p:sldId id="502" r:id="rId41"/>
    <p:sldId id="384" r:id="rId42"/>
    <p:sldId id="503" r:id="rId43"/>
    <p:sldId id="491" r:id="rId44"/>
    <p:sldId id="490" r:id="rId45"/>
    <p:sldId id="301" r:id="rId46"/>
    <p:sldId id="492" r:id="rId47"/>
    <p:sldId id="334" r:id="rId48"/>
    <p:sldId id="390" r:id="rId49"/>
    <p:sldId id="302" r:id="rId50"/>
    <p:sldId id="268" r:id="rId51"/>
    <p:sldId id="274" r:id="rId52"/>
    <p:sldId id="356" r:id="rId53"/>
    <p:sldId id="275"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showGuides="1">
      <p:cViewPr varScale="1">
        <p:scale>
          <a:sx n="53" d="100"/>
          <a:sy n="53" d="100"/>
        </p:scale>
        <p:origin x="180" y="54"/>
      </p:cViewPr>
      <p:guideLst>
        <p:guide orient="horz" pos="2160"/>
        <p:guide pos="3840"/>
      </p:guideLst>
    </p:cSldViewPr>
  </p:slideViewPr>
  <p:notesTextViewPr>
    <p:cViewPr>
      <p:scale>
        <a:sx n="1" d="1"/>
        <a:sy n="1" d="1"/>
      </p:scale>
      <p:origin x="0" y="0"/>
    </p:cViewPr>
  </p:notesTextViewPr>
  <p:gridSpacing cx="119880" cy="11988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2" Type="http://schemas.openxmlformats.org/officeDocument/2006/relationships/customXml" Target="../customXml/item4.xml"/><Relationship Id="rId61" Type="http://schemas.openxmlformats.org/officeDocument/2006/relationships/customXml" Target="../customXml/item3.xml"/><Relationship Id="rId60" Type="http://schemas.openxmlformats.org/officeDocument/2006/relationships/customXml" Target="../customXml/item2.xml"/><Relationship Id="rId6" Type="http://schemas.openxmlformats.org/officeDocument/2006/relationships/slide" Target="slides/slide3.xml"/><Relationship Id="rId59" Type="http://schemas.openxmlformats.org/officeDocument/2006/relationships/customXml" Target="../customXml/item1.xml"/><Relationship Id="rId58" Type="http://schemas.openxmlformats.org/officeDocument/2006/relationships/customXmlProps" Target="../customXml/itemProps7.xml"/><Relationship Id="rId57" Type="http://schemas.openxmlformats.org/officeDocument/2006/relationships/tableStyles" Target="tableStyles.xml"/><Relationship Id="rId56" Type="http://schemas.openxmlformats.org/officeDocument/2006/relationships/viewProps" Target="viewProps.xml"/><Relationship Id="rId55" Type="http://schemas.openxmlformats.org/officeDocument/2006/relationships/presProps" Target="presProps.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1">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1">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1">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iming>
    <p:tnLst>
      <p:par>
        <p:cTn id="1" dur="indefinite" restart="never" nodeType="tmRoot"/>
      </p:par>
    </p:tnLst>
  </p:timing>
  <p:hf hdr="0" ftr="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fld id="{63A1C593-65D0-4073-BCC9-577B9352EA97}" type="datetime1">
              <a:rPr lang="en-US" smtClean="0"/>
            </a:fld>
            <a:endParaRPr lang="en-US"/>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7.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s>
</file>

<file path=ppt/slides/_rels/slide28.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21.svg"/><Relationship Id="rId7" Type="http://schemas.openxmlformats.org/officeDocument/2006/relationships/image" Target="../media/image20.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s>
</file>

<file path=ppt/slides/_rels/slide2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5.svg"/><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9.svg"/><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1.svg"/><Relationship Id="rId1" Type="http://schemas.openxmlformats.org/officeDocument/2006/relationships/image" Target="../media/image30.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3.svg"/><Relationship Id="rId1" Type="http://schemas.openxmlformats.org/officeDocument/2006/relationships/image" Target="../media/image32.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9090" y="1422400"/>
            <a:ext cx="9144000" cy="1647825"/>
          </a:xfrm>
        </p:spPr>
        <p:txBody>
          <a:bodyPr/>
          <a:lstStyle/>
          <a:p>
            <a:r>
              <a:rPr lang="en-US" sz="3600" b="1" dirty="0">
                <a:latin typeface="Times New Roman" panose="02020603050405020304" charset="0"/>
                <a:cs typeface="Times New Roman" panose="02020603050405020304" charset="0"/>
              </a:rPr>
              <a:t>Project Final-Defense</a:t>
            </a:r>
            <a:br>
              <a:rPr lang="en-US" sz="3600" b="1" dirty="0">
                <a:latin typeface="Times New Roman" panose="02020603050405020304" charset="0"/>
                <a:cs typeface="Times New Roman" panose="02020603050405020304" charset="0"/>
              </a:rPr>
            </a:br>
            <a:r>
              <a:rPr lang="en-US" sz="3600" b="1" dirty="0">
                <a:latin typeface="Times New Roman" panose="02020603050405020304" charset="0"/>
                <a:cs typeface="Times New Roman" panose="02020603050405020304" charset="0"/>
              </a:rPr>
              <a:t>Stock Price Prediction Using LSTM</a:t>
            </a:r>
            <a:endParaRPr lang="en-US" sz="3600" b="1" dirty="0">
              <a:latin typeface="Times New Roman" panose="02020603050405020304" charset="0"/>
              <a:cs typeface="Times New Roman" panose="02020603050405020304" charset="0"/>
            </a:endParaRPr>
          </a:p>
        </p:txBody>
      </p:sp>
      <p:sp>
        <p:nvSpPr>
          <p:cNvPr id="3" name="Subtitle 2"/>
          <p:cNvSpPr>
            <a:spLocks noGrp="1"/>
          </p:cNvSpPr>
          <p:nvPr>
            <p:ph type="subTitle" idx="1"/>
          </p:nvPr>
        </p:nvSpPr>
        <p:spPr>
          <a:xfrm>
            <a:off x="995680" y="3531870"/>
            <a:ext cx="10549890" cy="2847340"/>
          </a:xfrm>
        </p:spPr>
        <p:txBody>
          <a:bodyPr/>
          <a:lstStyle/>
          <a:p>
            <a:pPr algn="l"/>
            <a:r>
              <a:rPr lang="en-US" sz="2400" b="1">
                <a:solidFill>
                  <a:schemeClr val="tx1"/>
                </a:solidFill>
                <a:latin typeface="Times New Roman" panose="02020603050405020304" charset="0"/>
                <a:cs typeface="Times New Roman" panose="02020603050405020304" charset="0"/>
              </a:rPr>
              <a:t>Submitted by:                                                                               Submitted to:</a:t>
            </a:r>
            <a:endParaRPr lang="en-US" sz="2400" b="1">
              <a:solidFill>
                <a:schemeClr val="tx1"/>
              </a:solidFill>
              <a:latin typeface="Times New Roman" panose="02020603050405020304" charset="0"/>
              <a:cs typeface="Times New Roman" panose="02020603050405020304" charset="0"/>
            </a:endParaRPr>
          </a:p>
          <a:p>
            <a:pPr algn="l"/>
            <a:r>
              <a:rPr lang="en-US" sz="2400">
                <a:solidFill>
                  <a:schemeClr val="tx1"/>
                </a:solidFill>
                <a:latin typeface="Times New Roman" panose="02020603050405020304" charset="0"/>
                <a:cs typeface="Times New Roman" panose="02020603050405020304" charset="0"/>
              </a:rPr>
              <a:t>Anurani Karki (2022-01-53-0153)                                                Er.Nishan Khanal</a:t>
            </a:r>
            <a:endParaRPr lang="en-US" sz="2400">
              <a:solidFill>
                <a:schemeClr val="tx1"/>
              </a:solidFill>
              <a:latin typeface="Times New Roman" panose="02020603050405020304" charset="0"/>
              <a:cs typeface="Times New Roman" panose="02020603050405020304" charset="0"/>
            </a:endParaRPr>
          </a:p>
          <a:p>
            <a:pPr algn="l"/>
            <a:r>
              <a:rPr lang="en-US" sz="2400">
                <a:solidFill>
                  <a:schemeClr val="tx1"/>
                </a:solidFill>
                <a:latin typeface="Times New Roman" panose="02020603050405020304" charset="0"/>
                <a:cs typeface="Times New Roman" panose="02020603050405020304" charset="0"/>
              </a:rPr>
              <a:t>Denish Acharya (</a:t>
            </a:r>
            <a:r>
              <a:rPr lang="en-US" sz="2400">
                <a:latin typeface="Times New Roman" panose="02020603050405020304" charset="0"/>
                <a:cs typeface="Times New Roman" panose="02020603050405020304" charset="0"/>
                <a:sym typeface="+mn-ea"/>
              </a:rPr>
              <a:t>2022-01-53-0157)                                                                          </a:t>
            </a:r>
            <a:endParaRPr lang="en-US" sz="2400">
              <a:latin typeface="Times New Roman" panose="02020603050405020304" charset="0"/>
              <a:cs typeface="Times New Roman" panose="02020603050405020304" charset="0"/>
              <a:sym typeface="+mn-ea"/>
            </a:endParaRPr>
          </a:p>
          <a:p>
            <a:pPr algn="l"/>
            <a:r>
              <a:rPr lang="en-US" sz="2400" b="1">
                <a:solidFill>
                  <a:schemeClr val="tx1"/>
                </a:solidFill>
                <a:latin typeface="Times New Roman" panose="02020603050405020304" charset="0"/>
                <a:cs typeface="Times New Roman" panose="02020603050405020304" charset="0"/>
              </a:rPr>
              <a:t>Semester: </a:t>
            </a:r>
            <a:r>
              <a:rPr lang="en-US" sz="2400">
                <a:solidFill>
                  <a:schemeClr val="tx1"/>
                </a:solidFill>
                <a:latin typeface="Times New Roman" panose="02020603050405020304" charset="0"/>
                <a:cs typeface="Times New Roman" panose="02020603050405020304" charset="0"/>
              </a:rPr>
              <a:t>Fourth                             </a:t>
            </a:r>
            <a:endParaRPr lang="en-US" sz="2400">
              <a:solidFill>
                <a:schemeClr val="tx1"/>
              </a:solidFill>
              <a:latin typeface="Times New Roman" panose="02020603050405020304" charset="0"/>
              <a:cs typeface="Times New Roman" panose="02020603050405020304" charset="0"/>
            </a:endParaRPr>
          </a:p>
          <a:p>
            <a:pPr algn="l"/>
            <a:r>
              <a:rPr lang="en-US" sz="2400" b="1">
                <a:solidFill>
                  <a:schemeClr val="tx1"/>
                </a:solidFill>
                <a:latin typeface="Times New Roman" panose="02020603050405020304" charset="0"/>
                <a:cs typeface="Times New Roman" panose="02020603050405020304" charset="0"/>
              </a:rPr>
              <a:t>Program: </a:t>
            </a:r>
            <a:r>
              <a:rPr lang="en-US" sz="2400">
                <a:solidFill>
                  <a:schemeClr val="tx1"/>
                </a:solidFill>
                <a:latin typeface="Times New Roman" panose="02020603050405020304" charset="0"/>
                <a:cs typeface="Times New Roman" panose="02020603050405020304" charset="0"/>
              </a:rPr>
              <a:t>BCA    </a:t>
            </a:r>
            <a:endParaRPr lang="en-US" sz="2400">
              <a:solidFill>
                <a:schemeClr val="tx1"/>
              </a:solidFill>
              <a:latin typeface="Times New Roman" panose="02020603050405020304" charset="0"/>
              <a:cs typeface="Times New Roman" panose="02020603050405020304" charset="0"/>
            </a:endParaRPr>
          </a:p>
          <a:p>
            <a:pPr algn="l"/>
            <a:r>
              <a:rPr lang="en-US" sz="2400" b="1">
                <a:latin typeface="Times New Roman" panose="02020603050405020304" charset="0"/>
                <a:cs typeface="Times New Roman" panose="02020603050405020304" charset="0"/>
                <a:sym typeface="+mn-ea"/>
              </a:rPr>
              <a:t>Date: </a:t>
            </a:r>
            <a:r>
              <a:rPr lang="en-US" sz="2400">
                <a:latin typeface="Times New Roman" panose="02020603050405020304" charset="0"/>
                <a:cs typeface="Times New Roman" panose="02020603050405020304" charset="0"/>
                <a:sym typeface="+mn-ea"/>
              </a:rPr>
              <a:t>02 August, 2024</a:t>
            </a:r>
            <a:r>
              <a:rPr lang="en-US" sz="2400">
                <a:solidFill>
                  <a:schemeClr val="tx1"/>
                </a:solidFill>
                <a:latin typeface="Times New Roman" panose="02020603050405020304" charset="0"/>
                <a:cs typeface="Times New Roman" panose="02020603050405020304" charset="0"/>
              </a:rPr>
              <a:t>                                                                        </a:t>
            </a:r>
            <a:r>
              <a:rPr lang="en-US" sz="2400">
                <a:latin typeface="Times New Roman" panose="02020603050405020304" charset="0"/>
                <a:cs typeface="Times New Roman" panose="02020603050405020304" charset="0"/>
                <a:sym typeface="+mn-ea"/>
              </a:rPr>
              <a:t> </a:t>
            </a:r>
            <a:endParaRPr lang="en-US" sz="2400">
              <a:solidFill>
                <a:schemeClr val="tx1"/>
              </a:solidFill>
              <a:latin typeface="Times New Roman" panose="02020603050405020304" charset="0"/>
              <a:cs typeface="Times New Roman" panose="02020603050405020304" charset="0"/>
            </a:endParaRPr>
          </a:p>
        </p:txBody>
      </p:sp>
      <p:pic>
        <p:nvPicPr>
          <p:cNvPr id="4" name="Picture 3" descr="C:\Users\UTI\Downloads\Picture1-removebg-preview.pngPicture1-removebg-preview"/>
          <p:cNvPicPr/>
          <p:nvPr/>
        </p:nvPicPr>
        <p:blipFill>
          <a:blip r:embed="rId1" cstate="print">
            <a:extLst>
              <a:ext uri="{28A0092B-C50C-407E-A947-70E740481C1C}">
                <a14:useLocalDpi xmlns:a14="http://schemas.microsoft.com/office/drawing/2010/main" val="0"/>
              </a:ext>
            </a:extLst>
          </a:blip>
          <a:srcRect/>
          <a:stretch>
            <a:fillRect/>
          </a:stretch>
        </p:blipFill>
        <p:spPr>
          <a:xfrm>
            <a:off x="4077335" y="459740"/>
            <a:ext cx="4310380" cy="1031240"/>
          </a:xfrm>
          <a:prstGeom prst="rect">
            <a:avLst/>
          </a:prstGeom>
          <a:ln>
            <a:noFill/>
          </a:ln>
        </p:spPr>
      </p:pic>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
        <p:nvSpPr>
          <p:cNvPr id="7" name="Date Placeholder 6"/>
          <p:cNvSpPr>
            <a:spLocks noGrp="1"/>
          </p:cNvSpPr>
          <p:nvPr>
            <p:ph type="dt" sz="half" idx="10"/>
          </p:nvPr>
        </p:nvSpPr>
        <p:spPr/>
        <p:txBody>
          <a:bodyPr/>
          <a:p>
            <a:fld id="{63A1C593-65D0-4073-BCC9-577B9352EA97}" type="datetime1">
              <a:rPr lang="en-US" smtClean="0"/>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23520" y="446723"/>
            <a:ext cx="10972800" cy="1143000"/>
          </a:xfrm>
        </p:spPr>
        <p:txBody>
          <a:bodyPr/>
          <a:p>
            <a:pPr algn="l"/>
            <a:r>
              <a:rPr lang="en-US" b="1">
                <a:latin typeface="Times New Roman" panose="02020603050405020304" charset="0"/>
                <a:cs typeface="Times New Roman" panose="02020603050405020304" charset="0"/>
              </a:rPr>
              <a:t>Originality of Project</a:t>
            </a:r>
            <a:endParaRPr 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r>
              <a:rPr lang="en-US" sz="2800">
                <a:latin typeface="Times New Roman" panose="02020603050405020304" charset="0"/>
                <a:cs typeface="Times New Roman" panose="02020603050405020304" charset="0"/>
              </a:rPr>
              <a:t>The project is crucial forecasts stock prices by capturing complex patterns in sequential data.</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rPr>
              <a:t>Creates reliable predictive models that leverage historical market data and economic indicators.</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rPr>
              <a:t>Provides actionable insights and support informed decision-making in the ever-changing stock market environment, benefiting individual investors, financial institutions.</a:t>
            </a:r>
            <a:endParaRPr lang="en-US" sz="2800">
              <a:latin typeface="Times New Roman" panose="02020603050405020304" charset="0"/>
              <a:cs typeface="Times New Roman" panose="02020603050405020304" charset="0"/>
            </a:endParaRPr>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33680" y="795020"/>
            <a:ext cx="10972800" cy="582613"/>
          </a:xfrm>
        </p:spPr>
        <p:txBody>
          <a:bodyPr/>
          <a:p>
            <a:pPr algn="l"/>
            <a:r>
              <a:rPr lang="en-US" sz="4000" b="1">
                <a:latin typeface="Times New Roman" panose="02020603050405020304" charset="0"/>
                <a:cs typeface="Times New Roman" panose="02020603050405020304" charset="0"/>
              </a:rPr>
              <a:t>Potential Applications</a:t>
            </a:r>
            <a:endParaRPr lang="en-US" sz="4000"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84530" y="1818005"/>
            <a:ext cx="10972800" cy="4953000"/>
          </a:xfrm>
        </p:spPr>
        <p:txBody>
          <a:bodyPr/>
          <a:p>
            <a:pPr algn="just"/>
            <a:r>
              <a:rPr lang="en-US" sz="2800">
                <a:latin typeface="Times New Roman" panose="02020603050405020304" charset="0"/>
                <a:cs typeface="Times New Roman" panose="02020603050405020304" charset="0"/>
              </a:rPr>
              <a:t>Financial Decision Making</a:t>
            </a:r>
            <a:endParaRPr lang="en-US" sz="2800">
              <a:latin typeface="Times New Roman" panose="02020603050405020304" charset="0"/>
              <a:cs typeface="Times New Roman" panose="02020603050405020304" charset="0"/>
            </a:endParaRPr>
          </a:p>
          <a:p>
            <a:pPr algn="just"/>
            <a:r>
              <a:rPr lang="en-US" sz="2800">
                <a:latin typeface="Times New Roman" panose="02020603050405020304" charset="0"/>
                <a:cs typeface="Times New Roman" panose="02020603050405020304" charset="0"/>
              </a:rPr>
              <a:t>Algorithmic Trading</a:t>
            </a:r>
            <a:endParaRPr lang="en-US" sz="2800">
              <a:latin typeface="Times New Roman" panose="02020603050405020304" charset="0"/>
              <a:cs typeface="Times New Roman" panose="02020603050405020304" charset="0"/>
            </a:endParaRPr>
          </a:p>
          <a:p>
            <a:pPr algn="just"/>
            <a:r>
              <a:rPr lang="en-US" sz="2800">
                <a:latin typeface="Times New Roman" panose="02020603050405020304" charset="0"/>
                <a:cs typeface="Times New Roman" panose="02020603050405020304" charset="0"/>
              </a:rPr>
              <a:t>Risk Assessment</a:t>
            </a:r>
            <a:endParaRPr lang="en-US" sz="2800">
              <a:latin typeface="Times New Roman" panose="02020603050405020304" charset="0"/>
              <a:cs typeface="Times New Roman" panose="02020603050405020304" charset="0"/>
            </a:endParaRPr>
          </a:p>
          <a:p>
            <a:pPr algn="just"/>
            <a:r>
              <a:rPr lang="en-US" sz="2800">
                <a:latin typeface="Times New Roman" panose="02020603050405020304" charset="0"/>
                <a:cs typeface="Times New Roman" panose="02020603050405020304" charset="0"/>
              </a:rPr>
              <a:t>Market Trend Analysis</a:t>
            </a:r>
            <a:endParaRPr lang="en-US" sz="2800">
              <a:latin typeface="Times New Roman" panose="02020603050405020304" charset="0"/>
              <a:cs typeface="Times New Roman" panose="02020603050405020304" charset="0"/>
            </a:endParaRPr>
          </a:p>
          <a:p>
            <a:pPr algn="just"/>
            <a:r>
              <a:rPr lang="en-US" sz="2800">
                <a:latin typeface="Times New Roman" panose="02020603050405020304" charset="0"/>
                <a:cs typeface="Times New Roman" panose="02020603050405020304" charset="0"/>
              </a:rPr>
              <a:t>Financial Planning</a:t>
            </a:r>
            <a:endParaRPr lang="en-US" sz="2800">
              <a:latin typeface="Times New Roman" panose="02020603050405020304" charset="0"/>
              <a:cs typeface="Times New Roman" panose="02020603050405020304" charset="0"/>
            </a:endParaRPr>
          </a:p>
          <a:p>
            <a:pPr algn="just"/>
            <a:r>
              <a:rPr lang="en-US" sz="2800">
                <a:latin typeface="Times New Roman" panose="02020603050405020304" charset="0"/>
                <a:cs typeface="Times New Roman" panose="02020603050405020304" charset="0"/>
              </a:rPr>
              <a:t>Educational Tools</a:t>
            </a:r>
            <a:endParaRPr lang="en-US" sz="2800">
              <a:latin typeface="Times New Roman" panose="02020603050405020304" charset="0"/>
              <a:cs typeface="Times New Roman" panose="02020603050405020304" charset="0"/>
            </a:endParaRPr>
          </a:p>
          <a:p>
            <a:pPr algn="just"/>
            <a:r>
              <a:rPr lang="en-US" sz="2800">
                <a:latin typeface="Times New Roman" panose="02020603050405020304" charset="0"/>
                <a:cs typeface="Times New Roman" panose="02020603050405020304" charset="0"/>
              </a:rPr>
              <a:t>Research and Development </a:t>
            </a:r>
            <a:endParaRPr lang="en-US" sz="2800">
              <a:latin typeface="Times New Roman" panose="02020603050405020304" charset="0"/>
              <a:cs typeface="Times New Roman" panose="02020603050405020304" charset="0"/>
            </a:endParaRPr>
          </a:p>
          <a:p>
            <a:pPr algn="just"/>
            <a:endParaRPr lang="en-US" sz="2800">
              <a:latin typeface="Times New Roman" panose="02020603050405020304" charset="0"/>
              <a:cs typeface="Times New Roman" panose="02020603050405020304" charset="0"/>
            </a:endParaRPr>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
        <p:nvSpPr>
          <p:cNvPr id="5" name="Date Placeholder 4"/>
          <p:cNvSpPr>
            <a:spLocks noGrp="1"/>
          </p:cNvSpPr>
          <p:nvPr>
            <p:ph type="dt" sz="half" idx="10"/>
          </p:nvPr>
        </p:nvSpPr>
        <p:spPr/>
        <p:txBody>
          <a:bodyPr/>
          <a:p>
            <a:fld id="{63A1C593-65D0-4073-BCC9-577B9352EA97}" type="datetime1">
              <a:rPr lang="en-US" smtClean="0"/>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84468"/>
            <a:ext cx="10972800" cy="1143000"/>
          </a:xfrm>
        </p:spPr>
        <p:txBody>
          <a:bodyPr/>
          <a:p>
            <a:pPr algn="l"/>
            <a:r>
              <a:rPr lang="en-US" sz="3600" b="1">
                <a:latin typeface="Times New Roman" panose="02020603050405020304" charset="0"/>
                <a:cs typeface="Times New Roman" panose="02020603050405020304" charset="0"/>
                <a:sym typeface="+mn-ea"/>
              </a:rPr>
              <a:t>Literature Review-I</a:t>
            </a:r>
            <a:endParaRPr lang="en-US" sz="3600" b="1">
              <a:latin typeface="Times New Roman" panose="02020603050405020304" charset="0"/>
              <a:cs typeface="Times New Roman" panose="02020603050405020304" charset="0"/>
              <a:sym typeface="+mn-ea"/>
            </a:endParaRPr>
          </a:p>
        </p:txBody>
      </p:sp>
      <p:graphicFrame>
        <p:nvGraphicFramePr>
          <p:cNvPr id="5" name="Content Placeholder 4"/>
          <p:cNvGraphicFramePr/>
          <p:nvPr>
            <p:ph idx="1"/>
            <p:custDataLst>
              <p:tags r:id="rId1"/>
            </p:custDataLst>
          </p:nvPr>
        </p:nvGraphicFramePr>
        <p:xfrm>
          <a:off x="609600" y="1165860"/>
          <a:ext cx="11095990" cy="4977130"/>
        </p:xfrm>
        <a:graphic>
          <a:graphicData uri="http://schemas.openxmlformats.org/drawingml/2006/table">
            <a:tbl>
              <a:tblPr firstRow="1" bandRow="1">
                <a:tableStyleId>{5C22544A-7EE6-4342-B048-85BDC9FD1C3A}</a:tableStyleId>
              </a:tblPr>
              <a:tblGrid>
                <a:gridCol w="1481455"/>
                <a:gridCol w="873125"/>
                <a:gridCol w="1577340"/>
                <a:gridCol w="2223770"/>
                <a:gridCol w="1752600"/>
                <a:gridCol w="1536700"/>
                <a:gridCol w="1651000"/>
              </a:tblGrid>
              <a:tr h="871220">
                <a:tc>
                  <a:txBody>
                    <a:bodyPr/>
                    <a:p>
                      <a:pPr>
                        <a:buNone/>
                      </a:pPr>
                      <a:r>
                        <a:rPr lang="en-US" sz="2400">
                          <a:solidFill>
                            <a:schemeClr val="tx1"/>
                          </a:solidFill>
                          <a:latin typeface="Times New Roman" panose="02020603050405020304" charset="0"/>
                          <a:cs typeface="Times New Roman" panose="02020603050405020304" charset="0"/>
                          <a:sym typeface="+mn-ea"/>
                        </a:rPr>
                        <a:t>Paper</a:t>
                      </a:r>
                      <a:endParaRPr lang="en-US" sz="2400">
                        <a:solidFill>
                          <a:schemeClr val="tx1"/>
                        </a:solidFill>
                        <a:latin typeface="Times New Roman" panose="02020603050405020304" charset="0"/>
                        <a:cs typeface="Times New Roman" panose="02020603050405020304" charset="0"/>
                      </a:endParaRPr>
                    </a:p>
                  </a:txBody>
                  <a:tcPr>
                    <a:lnL w="12700" cmpd="sng">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sz="2400">
                          <a:solidFill>
                            <a:schemeClr val="tx2"/>
                          </a:solidFill>
                          <a:latin typeface="Times New Roman" panose="02020603050405020304" charset="0"/>
                          <a:cs typeface="Times New Roman" panose="02020603050405020304" charset="0"/>
                          <a:sym typeface="+mn-ea"/>
                        </a:rPr>
                        <a:t>Year</a:t>
                      </a:r>
                      <a:endParaRPr lang="en-US" sz="2400"/>
                    </a:p>
                  </a:txBody>
                  <a:tcPr>
                    <a:lnL w="12700">
                      <a:solidFill>
                        <a:schemeClr val="tx1"/>
                      </a:solidFill>
                      <a:prstDash val="solid"/>
                    </a:lnL>
                    <a:lnR w="12700" cmpd="sng">
                      <a:solidFill>
                        <a:schemeClr val="tx1"/>
                      </a:solidFill>
                      <a:prstDash val="solid"/>
                    </a:lnR>
                    <a:lnT w="12700" cmpd="sng">
                      <a:solidFill>
                        <a:schemeClr val="tx1"/>
                      </a:solidFill>
                      <a:prstDash val="solid"/>
                    </a:lnT>
                    <a:lnB w="12700">
                      <a:solidFill>
                        <a:schemeClr val="tx1"/>
                      </a:solidFill>
                      <a:prstDash val="solid"/>
                    </a:lnB>
                    <a:noFill/>
                  </a:tcPr>
                </a:tc>
                <a:tc>
                  <a:txBody>
                    <a:bodyPr/>
                    <a:p>
                      <a:pPr>
                        <a:buNone/>
                      </a:pPr>
                      <a:r>
                        <a:rPr lang="en-US" sz="2400">
                          <a:solidFill>
                            <a:schemeClr val="tx1"/>
                          </a:solidFill>
                          <a:latin typeface="Times New Roman" panose="02020603050405020304" charset="0"/>
                          <a:cs typeface="Times New Roman" panose="02020603050405020304" charset="0"/>
                          <a:sym typeface="+mn-ea"/>
                        </a:rPr>
                        <a:t>Authors</a:t>
                      </a:r>
                      <a:endParaRPr lang="en-US" sz="2400">
                        <a:solidFill>
                          <a:schemeClr val="tx1"/>
                        </a:solidFill>
                        <a:latin typeface="Times New Roman" panose="02020603050405020304" charset="0"/>
                        <a:cs typeface="Times New Roman" panose="02020603050405020304" charset="0"/>
                      </a:endParaRPr>
                    </a:p>
                    <a:p>
                      <a:pPr>
                        <a:buNone/>
                      </a:pPr>
                      <a:endParaRPr lang="en-US" sz="2400">
                        <a:solidFill>
                          <a:schemeClr val="tx1"/>
                        </a:solidFill>
                        <a:latin typeface="Times New Roman" panose="02020603050405020304" charset="0"/>
                        <a:cs typeface="Times New Roman" panose="02020603050405020304" charset="0"/>
                      </a:endParaRPr>
                    </a:p>
                  </a:txBody>
                  <a:tcPr>
                    <a:lnL w="12700" cmpd="sng">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sz="2400">
                          <a:solidFill>
                            <a:schemeClr val="tx1"/>
                          </a:solidFill>
                          <a:latin typeface="Times New Roman" panose="02020603050405020304" charset="0"/>
                          <a:cs typeface="Times New Roman" panose="02020603050405020304" charset="0"/>
                          <a:sym typeface="+mn-ea"/>
                        </a:rPr>
                        <a:t>Methodology</a:t>
                      </a:r>
                      <a:endParaRPr lang="en-US" sz="2400"/>
                    </a:p>
                  </a:txBody>
                  <a:tcPr>
                    <a:lnL w="12700">
                      <a:solidFill>
                        <a:schemeClr val="tx1"/>
                      </a:solidFill>
                      <a:prstDash val="solid"/>
                    </a:lnL>
                    <a:lnR w="12700">
                      <a:solidFill>
                        <a:schemeClr val="tx1"/>
                      </a:solidFill>
                      <a:prstDash val="solid"/>
                    </a:lnR>
                    <a:lnT w="12700" cmpd="sng">
                      <a:solidFill>
                        <a:schemeClr val="tx1"/>
                      </a:solidFill>
                      <a:prstDash val="solid"/>
                    </a:lnT>
                    <a:lnB w="12700">
                      <a:solidFill>
                        <a:schemeClr val="tx1"/>
                      </a:solidFill>
                      <a:prstDash val="solid"/>
                    </a:lnB>
                    <a:noFill/>
                  </a:tcPr>
                </a:tc>
                <a:tc>
                  <a:txBody>
                    <a:bodyPr/>
                    <a:p>
                      <a:pPr>
                        <a:buNone/>
                      </a:pPr>
                      <a:r>
                        <a:rPr lang="en-US" sz="2400">
                          <a:solidFill>
                            <a:schemeClr val="tx1"/>
                          </a:solidFill>
                          <a:latin typeface="Times New Roman" panose="02020603050405020304" charset="0"/>
                          <a:cs typeface="Times New Roman" panose="02020603050405020304" charset="0"/>
                        </a:rPr>
                        <a:t>Results</a:t>
                      </a:r>
                      <a:endParaRPr lang="en-US" sz="2400">
                        <a:solidFill>
                          <a:schemeClr val="tx1"/>
                        </a:solidFill>
                        <a:latin typeface="Times New Roman" panose="02020603050405020304" charset="0"/>
                        <a:cs typeface="Times New Roman" panose="02020603050405020304"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sz="2400">
                          <a:solidFill>
                            <a:schemeClr val="tx1"/>
                          </a:solidFill>
                          <a:latin typeface="Times New Roman" panose="02020603050405020304" charset="0"/>
                          <a:cs typeface="Times New Roman" panose="02020603050405020304" charset="0"/>
                          <a:sym typeface="+mn-ea"/>
                        </a:rPr>
                        <a:t>Weakness</a:t>
                      </a:r>
                      <a:endParaRPr lang="en-US" sz="2400">
                        <a:solidFill>
                          <a:schemeClr val="tx1"/>
                        </a:solidFill>
                        <a:latin typeface="Times New Roman" panose="02020603050405020304" charset="0"/>
                        <a:cs typeface="Times New Roman" panose="02020603050405020304" charset="0"/>
                      </a:endParaRPr>
                    </a:p>
                    <a:p>
                      <a:pPr>
                        <a:buNone/>
                      </a:pPr>
                      <a:endParaRPr lang="en-US" sz="2400">
                        <a:solidFill>
                          <a:schemeClr val="tx1"/>
                        </a:solidFill>
                        <a:latin typeface="Times New Roman" panose="02020603050405020304" charset="0"/>
                        <a:cs typeface="Times New Roman" panose="02020603050405020304" charset="0"/>
                      </a:endParaRPr>
                    </a:p>
                  </a:txBody>
                  <a:tcPr>
                    <a:lnL w="12700">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sz="2400">
                          <a:solidFill>
                            <a:schemeClr val="tx1"/>
                          </a:solidFill>
                          <a:latin typeface="Times New Roman" panose="02020603050405020304" charset="0"/>
                          <a:cs typeface="Times New Roman" panose="02020603050405020304" charset="0"/>
                          <a:sym typeface="+mn-ea"/>
                        </a:rPr>
                        <a:t>Strengths</a:t>
                      </a:r>
                      <a:endParaRPr lang="en-US" sz="2400">
                        <a:solidFill>
                          <a:schemeClr val="tx1"/>
                        </a:solidFill>
                        <a:latin typeface="Times New Roman" panose="02020603050405020304" charset="0"/>
                        <a:cs typeface="Times New Roman" panose="02020603050405020304" charset="0"/>
                      </a:endParaRPr>
                    </a:p>
                    <a:p>
                      <a:pPr>
                        <a:buNone/>
                      </a:pPr>
                      <a:endParaRPr lang="en-US" sz="240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4105910">
                <a:tc>
                  <a:txBody>
                    <a:bodyPr/>
                    <a:p>
                      <a:pPr>
                        <a:buNone/>
                      </a:pPr>
                      <a:r>
                        <a:rPr lang="en-US" sz="1800">
                          <a:latin typeface="Times New Roman" panose="02020603050405020304"/>
                          <a:ea typeface="Times New Roman" panose="02020603050405020304"/>
                          <a:cs typeface="Times New Roman" panose="02020603050405020304"/>
                          <a:sym typeface="Times New Roman" panose="02020603050405020304"/>
                        </a:rPr>
                        <a:t>Regression Techinques For The Prediction Of Stock Price Trend</a:t>
                      </a:r>
                      <a:endParaRPr sz="1800">
                        <a:latin typeface="Times New Roman" panose="02020603050405020304"/>
                        <a:ea typeface="Times New Roman" panose="02020603050405020304"/>
                        <a:cs typeface="Times New Roman" panose="02020603050405020304"/>
                        <a:sym typeface="Times New Roman" panose="02020603050405020304"/>
                      </a:endParaRPr>
                    </a:p>
                    <a:p>
                      <a:pPr>
                        <a:buNone/>
                      </a:pPr>
                      <a:endParaRPr lang="en-US" sz="1800">
                        <a:latin typeface="Times New Roman" panose="02020603050405020304"/>
                        <a:ea typeface="Times New Roman" panose="02020603050405020304"/>
                        <a:cs typeface="Times New Roman" panose="02020603050405020304"/>
                        <a:sym typeface="Times New Roman" panose="02020603050405020304"/>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marL="0" lvl="0" indent="0" algn="l" rtl="0">
                        <a:spcBef>
                          <a:spcPts val="0"/>
                        </a:spcBef>
                        <a:spcAft>
                          <a:spcPts val="0"/>
                        </a:spcAft>
                        <a:buNone/>
                      </a:pPr>
                      <a:r>
                        <a:rPr lang="en-US" sz="1800">
                          <a:latin typeface="Times New Roman" panose="02020603050405020304"/>
                          <a:ea typeface="Times New Roman" panose="02020603050405020304"/>
                          <a:cs typeface="Times New Roman" panose="02020603050405020304"/>
                          <a:sym typeface="Times New Roman" panose="02020603050405020304"/>
                        </a:rPr>
                        <a:t>2012</a:t>
                      </a:r>
                      <a:endParaRPr lang="en-US"/>
                    </a:p>
                  </a:txBody>
                  <a:tcPr>
                    <a:lnL w="12700" cmpd="sng">
                      <a:solidFill>
                        <a:schemeClr val="tx1"/>
                      </a:solidFill>
                      <a:prstDash val="solid"/>
                    </a:lnL>
                    <a:lnR w="12700" cmpd="sng">
                      <a:solidFill>
                        <a:schemeClr val="tx1"/>
                      </a:solidFill>
                      <a:prstDash val="solid"/>
                    </a:lnR>
                    <a:lnT w="12700">
                      <a:solidFill>
                        <a:schemeClr val="tx1"/>
                      </a:solidFill>
                      <a:prstDash val="solid"/>
                    </a:lnT>
                    <a:lnB w="12700" cmpd="sng">
                      <a:solidFill>
                        <a:schemeClr val="tx1"/>
                      </a:solidFill>
                      <a:prstDash val="solid"/>
                    </a:lnB>
                    <a:noFill/>
                  </a:tcPr>
                </a:tc>
                <a:tc>
                  <a:txBody>
                    <a:bodyPr/>
                    <a:p>
                      <a:pPr>
                        <a:buNone/>
                      </a:pPr>
                      <a:r>
                        <a:rPr lang="en-US" sz="1800">
                          <a:latin typeface="Times New Roman" panose="02020603050405020304"/>
                          <a:ea typeface="Times New Roman" panose="02020603050405020304"/>
                          <a:cs typeface="Times New Roman" panose="02020603050405020304"/>
                          <a:sym typeface="Times New Roman" panose="02020603050405020304"/>
                        </a:rPr>
                        <a:t>Siew, Han Lock and Nordin, Md Jan</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atin typeface="Times New Roman" panose="02020603050405020304" charset="0"/>
                          <a:cs typeface="Times New Roman" panose="02020603050405020304" charset="0"/>
                        </a:rPr>
                        <a:t>Machine learning techinques.</a:t>
                      </a:r>
                      <a:endParaRPr lang="en-US">
                        <a:latin typeface="Times New Roman" panose="02020603050405020304" charset="0"/>
                        <a:cs typeface="Times New Roman" panose="02020603050405020304" charset="0"/>
                      </a:endParaRPr>
                    </a:p>
                    <a:p>
                      <a:pPr>
                        <a:buNone/>
                      </a:pPr>
                      <a:r>
                        <a:rPr lang="en-US">
                          <a:latin typeface="Times New Roman" panose="02020603050405020304" charset="0"/>
                          <a:cs typeface="Times New Roman" panose="02020603050405020304" charset="0"/>
                        </a:rPr>
                        <a:t>SMO regression techniques.</a:t>
                      </a:r>
                      <a:endParaRPr lang="en-US">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a:solidFill>
                        <a:schemeClr val="tx1"/>
                      </a:solidFill>
                      <a:prstDash val="solid"/>
                    </a:lnT>
                    <a:lnB w="12700" cmpd="sng">
                      <a:solidFill>
                        <a:schemeClr val="tx1"/>
                      </a:solidFill>
                      <a:prstDash val="solid"/>
                    </a:lnB>
                    <a:noFill/>
                  </a:tcPr>
                </a:tc>
                <a:tc>
                  <a:txBody>
                    <a:bodyPr/>
                    <a:p>
                      <a:pPr algn="l">
                        <a:buNone/>
                      </a:pPr>
                      <a:r>
                        <a:rPr lang="en-US">
                          <a:latin typeface="Times New Roman" panose="02020603050405020304" charset="0"/>
                          <a:cs typeface="Times New Roman" panose="02020603050405020304" charset="0"/>
                        </a:rPr>
                        <a:t>Highlights potential of data transformation in</a:t>
                      </a:r>
                      <a:endParaRPr lang="en-US">
                        <a:latin typeface="Times New Roman" panose="02020603050405020304" charset="0"/>
                        <a:cs typeface="Times New Roman" panose="02020603050405020304" charset="0"/>
                      </a:endParaRPr>
                    </a:p>
                    <a:p>
                      <a:pPr algn="l">
                        <a:buNone/>
                      </a:pPr>
                      <a:r>
                        <a:rPr lang="en-US">
                          <a:latin typeface="Times New Roman" panose="02020603050405020304" charset="0"/>
                          <a:cs typeface="Times New Roman" panose="02020603050405020304" charset="0"/>
                        </a:rPr>
                        <a:t>regression methods.</a:t>
                      </a:r>
                      <a:endParaRPr lang="en-US">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a:solidFill>
                        <a:schemeClr val="tx1"/>
                      </a:solidFill>
                      <a:prstDash val="solid"/>
                    </a:lnT>
                    <a:lnB w="12700" cmpd="sng">
                      <a:solidFill>
                        <a:schemeClr val="tx1"/>
                      </a:solidFill>
                      <a:prstDash val="solid"/>
                    </a:lnB>
                    <a:noFill/>
                  </a:tcPr>
                </a:tc>
                <a:tc>
                  <a:txBody>
                    <a:bodyPr/>
                    <a:p>
                      <a:pPr>
                        <a:buNone/>
                      </a:pPr>
                      <a:r>
                        <a:rPr lang="en-US">
                          <a:latin typeface="Times New Roman" panose="02020603050405020304" charset="0"/>
                          <a:cs typeface="Times New Roman" panose="02020603050405020304" charset="0"/>
                        </a:rPr>
                        <a:t>Relies excessively on regression, neglecting thorough evaluation and external validation.</a:t>
                      </a:r>
                      <a:endParaRPr lang="en-US">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atin typeface="Times New Roman" panose="02020603050405020304" charset="0"/>
                          <a:cs typeface="Times New Roman" panose="02020603050405020304" charset="0"/>
                        </a:rPr>
                        <a:t>The logic is consistent with accepted market theories.</a:t>
                      </a:r>
                      <a:endParaRPr lang="en-US">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sp>
        <p:nvSpPr>
          <p:cNvPr id="3" name="Slide Number Placeholder 2"/>
          <p:cNvSpPr>
            <a:spLocks noGrp="1"/>
          </p:cNvSpPr>
          <p:nvPr>
            <p:ph type="sldNum" sz="quarter" idx="12"/>
          </p:nvPr>
        </p:nvSpPr>
        <p:spPr/>
        <p:txBody>
          <a:bodyPr/>
          <a:p>
            <a:fld id="{9B618960-8005-486C-9A75-10CB2AAC16F9}" type="slidenum">
              <a:rPr lang="en-US" smtClean="0"/>
            </a:fld>
            <a:endParaRPr lang="en-US"/>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442595"/>
            <a:ext cx="10972800" cy="825500"/>
          </a:xfrm>
        </p:spPr>
        <p:txBody>
          <a:bodyPr/>
          <a:p>
            <a:pPr algn="l"/>
            <a:r>
              <a:rPr lang="en-US" sz="3600" b="1">
                <a:latin typeface="Times New Roman" panose="02020603050405020304" charset="0"/>
                <a:cs typeface="Times New Roman" panose="02020603050405020304" charset="0"/>
                <a:sym typeface="+mn-ea"/>
              </a:rPr>
              <a:t>Literature Review-II</a:t>
            </a:r>
            <a:endParaRPr lang="en-US" sz="3600" b="1">
              <a:latin typeface="Times New Roman" panose="02020603050405020304" charset="0"/>
              <a:cs typeface="Times New Roman" panose="02020603050405020304" charset="0"/>
              <a:sym typeface="+mn-ea"/>
            </a:endParaRPr>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graphicFrame>
        <p:nvGraphicFramePr>
          <p:cNvPr id="6" name="Table 5"/>
          <p:cNvGraphicFramePr/>
          <p:nvPr>
            <p:custDataLst>
              <p:tags r:id="rId1"/>
            </p:custDataLst>
          </p:nvPr>
        </p:nvGraphicFramePr>
        <p:xfrm>
          <a:off x="705485" y="1268095"/>
          <a:ext cx="11059160" cy="4757420"/>
        </p:xfrm>
        <a:graphic>
          <a:graphicData uri="http://schemas.openxmlformats.org/drawingml/2006/table">
            <a:tbl>
              <a:tblPr firstRow="1" bandRow="1">
                <a:tableStyleId>{5C22544A-7EE6-4342-B048-85BDC9FD1C3A}</a:tableStyleId>
              </a:tblPr>
              <a:tblGrid>
                <a:gridCol w="1460500"/>
                <a:gridCol w="1004570"/>
                <a:gridCol w="1555115"/>
                <a:gridCol w="2047875"/>
                <a:gridCol w="1727835"/>
                <a:gridCol w="1695450"/>
                <a:gridCol w="1567815"/>
              </a:tblGrid>
              <a:tr h="871220">
                <a:tc>
                  <a:txBody>
                    <a:bodyPr/>
                    <a:p>
                      <a:pPr>
                        <a:buNone/>
                      </a:pPr>
                      <a:r>
                        <a:rPr lang="en-US" sz="2400">
                          <a:solidFill>
                            <a:schemeClr val="tx1"/>
                          </a:solidFill>
                          <a:latin typeface="Times New Roman" panose="02020603050405020304" charset="0"/>
                          <a:cs typeface="Times New Roman" panose="02020603050405020304" charset="0"/>
                          <a:sym typeface="+mn-ea"/>
                        </a:rPr>
                        <a:t>Paper</a:t>
                      </a:r>
                      <a:endParaRPr lang="en-US" sz="2400">
                        <a:solidFill>
                          <a:schemeClr val="tx1"/>
                        </a:solidFill>
                        <a:latin typeface="Times New Roman" panose="02020603050405020304" charset="0"/>
                        <a:cs typeface="Times New Roman" panose="02020603050405020304" charset="0"/>
                      </a:endParaRPr>
                    </a:p>
                  </a:txBody>
                  <a:tcPr>
                    <a:lnL w="12700" cmpd="sng">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sz="2400">
                          <a:solidFill>
                            <a:schemeClr val="tx2"/>
                          </a:solidFill>
                          <a:latin typeface="Times New Roman" panose="02020603050405020304" charset="0"/>
                          <a:cs typeface="Times New Roman" panose="02020603050405020304" charset="0"/>
                          <a:sym typeface="+mn-ea"/>
                        </a:rPr>
                        <a:t>Year</a:t>
                      </a:r>
                      <a:endParaRPr lang="en-US" sz="2400"/>
                    </a:p>
                  </a:txBody>
                  <a:tcPr>
                    <a:lnL w="12700">
                      <a:solidFill>
                        <a:schemeClr val="tx1"/>
                      </a:solidFill>
                      <a:prstDash val="solid"/>
                    </a:lnL>
                    <a:lnR w="12700" cmpd="sng">
                      <a:solidFill>
                        <a:schemeClr val="tx1"/>
                      </a:solidFill>
                      <a:prstDash val="solid"/>
                    </a:lnR>
                    <a:lnT w="12700" cmpd="sng">
                      <a:solidFill>
                        <a:schemeClr val="tx1"/>
                      </a:solidFill>
                      <a:prstDash val="solid"/>
                    </a:lnT>
                    <a:lnB w="12700">
                      <a:solidFill>
                        <a:schemeClr val="tx1"/>
                      </a:solidFill>
                      <a:prstDash val="solid"/>
                    </a:lnB>
                    <a:noFill/>
                  </a:tcPr>
                </a:tc>
                <a:tc>
                  <a:txBody>
                    <a:bodyPr/>
                    <a:p>
                      <a:pPr>
                        <a:buNone/>
                      </a:pPr>
                      <a:r>
                        <a:rPr lang="en-US" sz="2400">
                          <a:solidFill>
                            <a:schemeClr val="tx1"/>
                          </a:solidFill>
                          <a:latin typeface="Times New Roman" panose="02020603050405020304" charset="0"/>
                          <a:cs typeface="Times New Roman" panose="02020603050405020304" charset="0"/>
                          <a:sym typeface="+mn-ea"/>
                        </a:rPr>
                        <a:t>Authors</a:t>
                      </a:r>
                      <a:endParaRPr lang="en-US" sz="2400">
                        <a:solidFill>
                          <a:schemeClr val="tx1"/>
                        </a:solidFill>
                        <a:latin typeface="Times New Roman" panose="02020603050405020304" charset="0"/>
                        <a:cs typeface="Times New Roman" panose="02020603050405020304" charset="0"/>
                      </a:endParaRPr>
                    </a:p>
                  </a:txBody>
                  <a:tcPr>
                    <a:lnL w="12700" cmpd="sng">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sz="2400">
                          <a:solidFill>
                            <a:schemeClr val="tx1"/>
                          </a:solidFill>
                          <a:latin typeface="Times New Roman" panose="02020603050405020304" charset="0"/>
                          <a:cs typeface="Times New Roman" panose="02020603050405020304" charset="0"/>
                          <a:sym typeface="+mn-ea"/>
                        </a:rPr>
                        <a:t>Methodology</a:t>
                      </a:r>
                      <a:endParaRPr lang="en-US" sz="2400"/>
                    </a:p>
                  </a:txBody>
                  <a:tcPr>
                    <a:lnL w="12700">
                      <a:solidFill>
                        <a:schemeClr val="tx1"/>
                      </a:solidFill>
                      <a:prstDash val="solid"/>
                    </a:lnL>
                    <a:lnR w="12700">
                      <a:solidFill>
                        <a:schemeClr val="tx1"/>
                      </a:solidFill>
                      <a:prstDash val="solid"/>
                    </a:lnR>
                    <a:lnT w="12700" cmpd="sng">
                      <a:solidFill>
                        <a:schemeClr val="tx1"/>
                      </a:solidFill>
                      <a:prstDash val="solid"/>
                    </a:lnT>
                    <a:lnB w="12700">
                      <a:solidFill>
                        <a:schemeClr val="tx1"/>
                      </a:solidFill>
                      <a:prstDash val="solid"/>
                    </a:lnB>
                    <a:noFill/>
                  </a:tcPr>
                </a:tc>
                <a:tc>
                  <a:txBody>
                    <a:bodyPr/>
                    <a:p>
                      <a:pPr>
                        <a:buNone/>
                      </a:pPr>
                      <a:r>
                        <a:rPr lang="en-US" sz="2400">
                          <a:solidFill>
                            <a:schemeClr val="tx1"/>
                          </a:solidFill>
                          <a:latin typeface="Times New Roman" panose="02020603050405020304" charset="0"/>
                          <a:cs typeface="Times New Roman" panose="02020603050405020304" charset="0"/>
                        </a:rPr>
                        <a:t>Results</a:t>
                      </a:r>
                      <a:endParaRPr lang="en-US" sz="2400">
                        <a:solidFill>
                          <a:schemeClr val="tx1"/>
                        </a:solidFill>
                        <a:latin typeface="Times New Roman" panose="02020603050405020304" charset="0"/>
                        <a:cs typeface="Times New Roman" panose="02020603050405020304"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sz="2400">
                          <a:solidFill>
                            <a:schemeClr val="tx1"/>
                          </a:solidFill>
                          <a:latin typeface="Times New Roman" panose="02020603050405020304" charset="0"/>
                          <a:cs typeface="Times New Roman" panose="02020603050405020304" charset="0"/>
                          <a:sym typeface="+mn-ea"/>
                        </a:rPr>
                        <a:t>Weakness</a:t>
                      </a:r>
                      <a:endParaRPr lang="en-US" sz="2400">
                        <a:solidFill>
                          <a:schemeClr val="tx1"/>
                        </a:solidFill>
                        <a:latin typeface="Times New Roman" panose="02020603050405020304" charset="0"/>
                        <a:cs typeface="Times New Roman" panose="02020603050405020304" charset="0"/>
                      </a:endParaRPr>
                    </a:p>
                    <a:p>
                      <a:pPr>
                        <a:buNone/>
                      </a:pPr>
                      <a:endParaRPr lang="en-US" sz="2400">
                        <a:solidFill>
                          <a:schemeClr val="tx1"/>
                        </a:solidFill>
                        <a:latin typeface="Times New Roman" panose="02020603050405020304" charset="0"/>
                        <a:cs typeface="Times New Roman" panose="02020603050405020304" charset="0"/>
                      </a:endParaRPr>
                    </a:p>
                  </a:txBody>
                  <a:tcPr>
                    <a:lnL w="12700">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sz="2400">
                          <a:solidFill>
                            <a:schemeClr val="tx1"/>
                          </a:solidFill>
                          <a:latin typeface="Times New Roman" panose="02020603050405020304" charset="0"/>
                          <a:cs typeface="Times New Roman" panose="02020603050405020304" charset="0"/>
                          <a:sym typeface="+mn-ea"/>
                        </a:rPr>
                        <a:t>Strengths</a:t>
                      </a:r>
                      <a:endParaRPr lang="en-US" sz="2400">
                        <a:solidFill>
                          <a:schemeClr val="tx1"/>
                        </a:solidFill>
                        <a:latin typeface="Times New Roman" panose="02020603050405020304" charset="0"/>
                        <a:cs typeface="Times New Roman" panose="02020603050405020304" charset="0"/>
                      </a:endParaRPr>
                    </a:p>
                    <a:p>
                      <a:pPr>
                        <a:buNone/>
                      </a:pPr>
                      <a:endParaRPr lang="en-US" sz="240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86200">
                <a:tc>
                  <a:txBody>
                    <a:bodyPr/>
                    <a:p>
                      <a:pPr>
                        <a:buNone/>
                      </a:pPr>
                      <a:r>
                        <a:rPr lang="en-US" sz="1800">
                          <a:latin typeface="Times New Roman" panose="02020603050405020304"/>
                          <a:ea typeface="Times New Roman" panose="02020603050405020304"/>
                          <a:cs typeface="Times New Roman" panose="02020603050405020304"/>
                          <a:sym typeface="Times New Roman" panose="02020603050405020304"/>
                        </a:rPr>
                        <a:t>Short Term Stock Price Prediction Using Deep Learning</a:t>
                      </a:r>
                      <a:endParaRPr lang="en-US" sz="1800">
                        <a:latin typeface="Times New Roman" panose="02020603050405020304"/>
                        <a:ea typeface="Times New Roman" panose="02020603050405020304"/>
                        <a:cs typeface="Times New Roman" panose="02020603050405020304"/>
                        <a:sym typeface="Times New Roman" panose="02020603050405020304"/>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marL="0" lvl="0" indent="0" algn="l" rtl="0">
                        <a:spcBef>
                          <a:spcPts val="0"/>
                        </a:spcBef>
                        <a:spcAft>
                          <a:spcPts val="0"/>
                        </a:spcAft>
                        <a:buNone/>
                      </a:pPr>
                      <a:r>
                        <a:rPr lang="en-US">
                          <a:latin typeface="Times New Roman" panose="02020603050405020304" charset="0"/>
                          <a:cs typeface="Times New Roman" panose="02020603050405020304" charset="0"/>
                        </a:rPr>
                        <a:t>2017</a:t>
                      </a:r>
                      <a:endParaRPr lang="en-US">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a:solidFill>
                        <a:schemeClr val="tx1"/>
                      </a:solidFill>
                      <a:prstDash val="solid"/>
                    </a:lnT>
                    <a:lnB w="12700" cmpd="sng">
                      <a:solidFill>
                        <a:schemeClr val="tx1"/>
                      </a:solidFill>
                      <a:prstDash val="solid"/>
                    </a:lnB>
                    <a:noFill/>
                  </a:tcPr>
                </a:tc>
                <a:tc>
                  <a:txBody>
                    <a:bodyPr/>
                    <a:p>
                      <a:pPr algn="l">
                        <a:buNone/>
                      </a:pPr>
                      <a:r>
                        <a:rPr lang="en-US">
                          <a:latin typeface="Times New Roman" panose="02020603050405020304" charset="0"/>
                          <a:cs typeface="Times New Roman" panose="02020603050405020304" charset="0"/>
                        </a:rPr>
                        <a:t>Kaustubh Kahre, Omkar Darekar, Prafull Gupta, V.Z, Attar</a:t>
                      </a:r>
                      <a:endParaRPr lang="en-US">
                        <a:latin typeface="Times New Roman" panose="02020603050405020304" charset="0"/>
                        <a:cs typeface="Times New Roman" panose="02020603050405020304" charset="0"/>
                      </a:endParaRPr>
                    </a:p>
                    <a:p>
                      <a:pPr algn="l">
                        <a:buNone/>
                      </a:pPr>
                      <a:endParaRPr lang="en-US">
                        <a:latin typeface="Times New Roman" panose="02020603050405020304" charset="0"/>
                        <a:cs typeface="Times New Roman" panose="02020603050405020304" charset="0"/>
                      </a:endParaRPr>
                    </a:p>
                    <a:p>
                      <a:pPr algn="l">
                        <a:buNone/>
                      </a:pPr>
                      <a:endParaRPr lang="en-US">
                        <a:latin typeface="Times New Roman" panose="02020603050405020304" charset="0"/>
                        <a:cs typeface="Times New Roman" panose="02020603050405020304" charset="0"/>
                      </a:endParaRPr>
                    </a:p>
                    <a:p>
                      <a:pPr algn="l">
                        <a:buNone/>
                      </a:pPr>
                      <a:endParaRPr lang="en-US">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l">
                        <a:buNone/>
                      </a:pPr>
                      <a:r>
                        <a:rPr lang="en-US">
                          <a:latin typeface="Times New Roman" panose="02020603050405020304" charset="0"/>
                          <a:cs typeface="Times New Roman" panose="02020603050405020304" charset="0"/>
                        </a:rPr>
                        <a:t>Neural Networks, Deep Learning techniques, Feed Forward Multilayer Perception and Long Short-Term Memory</a:t>
                      </a:r>
                      <a:endParaRPr lang="en-US">
                        <a:latin typeface="Times New Roman" panose="02020603050405020304" charset="0"/>
                        <a:cs typeface="Times New Roman" panose="02020603050405020304" charset="0"/>
                      </a:endParaRPr>
                    </a:p>
                    <a:p>
                      <a:pPr algn="l">
                        <a:buNone/>
                      </a:pPr>
                      <a:endParaRPr lang="en-US">
                        <a:latin typeface="Times New Roman" panose="02020603050405020304" charset="0"/>
                        <a:cs typeface="Times New Roman" panose="02020603050405020304" charset="0"/>
                      </a:endParaRPr>
                    </a:p>
                    <a:p>
                      <a:pPr algn="l">
                        <a:buNone/>
                      </a:pPr>
                      <a:endParaRPr lang="en-US">
                        <a:latin typeface="Times New Roman" panose="02020603050405020304" charset="0"/>
                        <a:cs typeface="Times New Roman" panose="02020603050405020304" charset="0"/>
                      </a:endParaRPr>
                    </a:p>
                    <a:p>
                      <a:pPr algn="l">
                        <a:buNone/>
                      </a:pPr>
                      <a:endParaRPr lang="en-US">
                        <a:latin typeface="Times New Roman" panose="02020603050405020304" charset="0"/>
                        <a:cs typeface="Times New Roman" panose="02020603050405020304" charset="0"/>
                      </a:endParaRPr>
                    </a:p>
                    <a:p>
                      <a:pPr algn="l">
                        <a:buNone/>
                      </a:pPr>
                      <a:endParaRPr lang="en-US">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a:solidFill>
                        <a:schemeClr val="tx1"/>
                      </a:solidFill>
                      <a:prstDash val="solid"/>
                    </a:lnT>
                    <a:lnB w="12700" cmpd="sng">
                      <a:solidFill>
                        <a:schemeClr val="tx1"/>
                      </a:solidFill>
                      <a:prstDash val="solid"/>
                    </a:lnB>
                    <a:noFill/>
                  </a:tcPr>
                </a:tc>
                <a:tc>
                  <a:txBody>
                    <a:bodyPr/>
                    <a:p>
                      <a:pPr algn="l">
                        <a:buNone/>
                      </a:pPr>
                      <a:r>
                        <a:rPr lang="en-US">
                          <a:latin typeface="Times New Roman" panose="02020603050405020304" charset="0"/>
                          <a:cs typeface="Times New Roman" panose="02020603050405020304" charset="0"/>
                        </a:rPr>
                        <a:t>MLP models predict the exact proces with higher accuracy. LSTM outperforms traditional methods and challenges the efficient market hypothesis.</a:t>
                      </a:r>
                      <a:endParaRPr lang="en-US">
                        <a:latin typeface="Times New Roman" panose="02020603050405020304" charset="0"/>
                        <a:cs typeface="Times New Roman" panose="02020603050405020304" charset="0"/>
                      </a:endParaRPr>
                    </a:p>
                    <a:p>
                      <a:pPr algn="l">
                        <a:buNone/>
                      </a:pPr>
                      <a:endParaRPr lang="en-US">
                        <a:latin typeface="Times New Roman" panose="02020603050405020304" charset="0"/>
                        <a:cs typeface="Times New Roman" panose="02020603050405020304" charset="0"/>
                      </a:endParaRPr>
                    </a:p>
                    <a:p>
                      <a:pPr algn="l">
                        <a:buNone/>
                      </a:pPr>
                      <a:endParaRPr lang="en-US">
                        <a:latin typeface="Times New Roman" panose="02020603050405020304" charset="0"/>
                        <a:cs typeface="Times New Roman" panose="02020603050405020304" charset="0"/>
                      </a:endParaRPr>
                    </a:p>
                    <a:p>
                      <a:pPr algn="l">
                        <a:buNone/>
                      </a:pPr>
                      <a:endParaRPr lang="en-US">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a:solidFill>
                        <a:schemeClr val="tx1"/>
                      </a:solidFill>
                      <a:prstDash val="solid"/>
                    </a:lnT>
                    <a:lnB w="12700" cmpd="sng">
                      <a:solidFill>
                        <a:schemeClr val="tx1"/>
                      </a:solidFill>
                      <a:prstDash val="solid"/>
                    </a:lnB>
                    <a:noFill/>
                  </a:tcPr>
                </a:tc>
                <a:tc>
                  <a:txBody>
                    <a:bodyPr/>
                    <a:p>
                      <a:pPr>
                        <a:buNone/>
                      </a:pPr>
                      <a:r>
                        <a:rPr lang="en-US">
                          <a:latin typeface="Times New Roman" panose="02020603050405020304" charset="0"/>
                          <a:cs typeface="Times New Roman" panose="02020603050405020304" charset="0"/>
                        </a:rPr>
                        <a:t>LSTM are complex with many parameters and requires extensive data preprocessing. MLP can’t be used to treat prediction problems</a:t>
                      </a:r>
                      <a:endParaRPr lang="en-US">
                        <a:latin typeface="Times New Roman" panose="02020603050405020304" charset="0"/>
                        <a:cs typeface="Times New Roman" panose="02020603050405020304" charset="0"/>
                      </a:endParaRPr>
                    </a:p>
                    <a:p>
                      <a:pPr>
                        <a:buNone/>
                      </a:pPr>
                      <a:r>
                        <a:rPr lang="en-US">
                          <a:latin typeface="Times New Roman" panose="02020603050405020304" charset="0"/>
                          <a:cs typeface="Times New Roman" panose="02020603050405020304" charset="0"/>
                        </a:rPr>
                        <a:t>as time-series problems.</a:t>
                      </a:r>
                      <a:endParaRPr lang="en-US">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atin typeface="Times New Roman" panose="02020603050405020304" charset="0"/>
                          <a:cs typeface="Times New Roman" panose="02020603050405020304" charset="0"/>
                        </a:rPr>
                        <a:t>LSTM can learn and recognize complex</a:t>
                      </a:r>
                      <a:endParaRPr lang="en-US">
                        <a:latin typeface="Times New Roman" panose="02020603050405020304" charset="0"/>
                        <a:cs typeface="Times New Roman" panose="02020603050405020304" charset="0"/>
                      </a:endParaRPr>
                    </a:p>
                    <a:p>
                      <a:pPr>
                        <a:buNone/>
                      </a:pPr>
                      <a:r>
                        <a:rPr lang="en-US">
                          <a:latin typeface="Times New Roman" panose="02020603050405020304" charset="0"/>
                          <a:cs typeface="Times New Roman" panose="02020603050405020304" charset="0"/>
                        </a:rPr>
                        <a:t>patterns in the stock price. MLP has ability to reduce the errors.</a:t>
                      </a:r>
                      <a:endParaRPr lang="en-US">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89305" y="274003"/>
            <a:ext cx="10972800" cy="1143000"/>
          </a:xfrm>
        </p:spPr>
        <p:txBody>
          <a:bodyPr/>
          <a:p>
            <a:pPr algn="l"/>
            <a:r>
              <a:rPr lang="en-US" sz="3600" b="1">
                <a:latin typeface="Times New Roman" panose="02020603050405020304" charset="0"/>
                <a:cs typeface="Times New Roman" panose="02020603050405020304" charset="0"/>
              </a:rPr>
              <a:t>Literature Review-III</a:t>
            </a:r>
            <a:endParaRPr lang="en-US" sz="3600" b="1">
              <a:latin typeface="Times New Roman" panose="02020603050405020304" charset="0"/>
              <a:cs typeface="Times New Roman" panose="02020603050405020304" charset="0"/>
            </a:endParaRPr>
          </a:p>
        </p:txBody>
      </p:sp>
      <p:graphicFrame>
        <p:nvGraphicFramePr>
          <p:cNvPr id="4" name="Content Placeholder 3"/>
          <p:cNvGraphicFramePr/>
          <p:nvPr>
            <p:ph idx="1"/>
          </p:nvPr>
        </p:nvGraphicFramePr>
        <p:xfrm>
          <a:off x="789305" y="1171575"/>
          <a:ext cx="10781030" cy="4853305"/>
        </p:xfrm>
        <a:graphic>
          <a:graphicData uri="http://schemas.openxmlformats.org/drawingml/2006/table">
            <a:tbl>
              <a:tblPr firstRow="1" bandRow="1">
                <a:tableStyleId>{5C22544A-7EE6-4342-B048-85BDC9FD1C3A}</a:tableStyleId>
              </a:tblPr>
              <a:tblGrid>
                <a:gridCol w="1454150"/>
                <a:gridCol w="906780"/>
                <a:gridCol w="1527175"/>
                <a:gridCol w="2059305"/>
                <a:gridCol w="1780540"/>
                <a:gridCol w="1581150"/>
                <a:gridCol w="1471930"/>
              </a:tblGrid>
              <a:tr h="766445">
                <a:tc>
                  <a:txBody>
                    <a:bodyPr/>
                    <a:p>
                      <a:pPr>
                        <a:buNone/>
                      </a:pPr>
                      <a:r>
                        <a:rPr lang="en-US" sz="2400">
                          <a:solidFill>
                            <a:schemeClr val="tx1"/>
                          </a:solidFill>
                          <a:latin typeface="Times New Roman" panose="02020603050405020304" charset="0"/>
                          <a:cs typeface="Times New Roman" panose="02020603050405020304" charset="0"/>
                        </a:rPr>
                        <a:t>Paper</a:t>
                      </a:r>
                      <a:endParaRPr lang="en-US" sz="2400">
                        <a:solidFill>
                          <a:schemeClr val="tx1"/>
                        </a:solidFill>
                        <a:latin typeface="Times New Roman" panose="02020603050405020304" charset="0"/>
                        <a:cs typeface="Times New Roman" panose="02020603050405020304"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buNone/>
                      </a:pPr>
                      <a:r>
                        <a:rPr lang="en-US" sz="2400">
                          <a:solidFill>
                            <a:schemeClr val="tx2"/>
                          </a:solidFill>
                          <a:latin typeface="Times New Roman" panose="02020603050405020304" charset="0"/>
                          <a:cs typeface="Times New Roman" panose="02020603050405020304" charset="0"/>
                        </a:rPr>
                        <a:t>Year</a:t>
                      </a:r>
                      <a:endParaRPr lang="en-US" sz="2400">
                        <a:solidFill>
                          <a:schemeClr val="tx2"/>
                        </a:solidFill>
                        <a:latin typeface="Times New Roman" panose="02020603050405020304" charset="0"/>
                        <a:cs typeface="Times New Roman" panose="02020603050405020304" charset="0"/>
                      </a:endParaRPr>
                    </a:p>
                  </a:txBody>
                  <a:tcPr>
                    <a:lnL w="12700">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sz="2400">
                          <a:solidFill>
                            <a:schemeClr val="tx1"/>
                          </a:solidFill>
                          <a:latin typeface="Times New Roman" panose="02020603050405020304" charset="0"/>
                          <a:cs typeface="Times New Roman" panose="02020603050405020304" charset="0"/>
                        </a:rPr>
                        <a:t>Authors</a:t>
                      </a:r>
                      <a:endParaRPr lang="en-US" sz="2400">
                        <a:solidFill>
                          <a:schemeClr val="tx1"/>
                        </a:solidFill>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sz="2400">
                          <a:solidFill>
                            <a:schemeClr val="tx1"/>
                          </a:solidFill>
                          <a:latin typeface="Times New Roman" panose="02020603050405020304" charset="0"/>
                          <a:cs typeface="Times New Roman" panose="02020603050405020304" charset="0"/>
                        </a:rPr>
                        <a:t>Methodology</a:t>
                      </a:r>
                      <a:endParaRPr lang="en-US" sz="2400">
                        <a:solidFill>
                          <a:schemeClr val="tx1"/>
                        </a:solidFill>
                        <a:latin typeface="Times New Roman" panose="02020603050405020304" charset="0"/>
                        <a:cs typeface="Times New Roman" panose="02020603050405020304" charset="0"/>
                      </a:endParaRPr>
                    </a:p>
                  </a:txBody>
                  <a:tcPr>
                    <a:lnL w="12700" cmpd="sng">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sz="2400">
                          <a:solidFill>
                            <a:schemeClr val="tx1"/>
                          </a:solidFill>
                          <a:latin typeface="Times New Roman" panose="02020603050405020304" charset="0"/>
                          <a:cs typeface="Times New Roman" panose="02020603050405020304" charset="0"/>
                        </a:rPr>
                        <a:t>Results</a:t>
                      </a:r>
                      <a:endParaRPr lang="en-US" sz="2400">
                        <a:solidFill>
                          <a:schemeClr val="tx1"/>
                        </a:solidFill>
                        <a:latin typeface="Times New Roman" panose="02020603050405020304" charset="0"/>
                        <a:cs typeface="Times New Roman" panose="02020603050405020304"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buNone/>
                      </a:pPr>
                      <a:r>
                        <a:rPr lang="en-US" sz="2400">
                          <a:solidFill>
                            <a:schemeClr val="tx1"/>
                          </a:solidFill>
                          <a:latin typeface="Times New Roman" panose="02020603050405020304" charset="0"/>
                          <a:cs typeface="Times New Roman" panose="02020603050405020304" charset="0"/>
                        </a:rPr>
                        <a:t>Weakness</a:t>
                      </a:r>
                      <a:endParaRPr lang="en-US" sz="2400">
                        <a:solidFill>
                          <a:schemeClr val="tx1"/>
                        </a:solidFill>
                        <a:latin typeface="Times New Roman" panose="02020603050405020304" charset="0"/>
                        <a:cs typeface="Times New Roman" panose="02020603050405020304" charset="0"/>
                      </a:endParaRPr>
                    </a:p>
                  </a:txBody>
                  <a:tcPr>
                    <a:lnL w="12700">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sz="2400">
                          <a:solidFill>
                            <a:schemeClr val="tx1"/>
                          </a:solidFill>
                          <a:latin typeface="Times New Roman" panose="02020603050405020304" charset="0"/>
                          <a:cs typeface="Times New Roman" panose="02020603050405020304" charset="0"/>
                        </a:rPr>
                        <a:t>Strengths</a:t>
                      </a:r>
                      <a:endParaRPr lang="en-US" sz="2400">
                        <a:solidFill>
                          <a:schemeClr val="tx1"/>
                        </a:solidFill>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4086860">
                <a:tc>
                  <a:txBody>
                    <a:bodyPr/>
                    <a:p>
                      <a:pPr algn="l">
                        <a:buNone/>
                      </a:pPr>
                      <a:r>
                        <a:rPr lang="en-US">
                          <a:latin typeface="Times New Roman" panose="02020603050405020304" charset="0"/>
                          <a:cs typeface="Times New Roman" panose="02020603050405020304" charset="0"/>
                        </a:rPr>
                        <a:t>Stock Price Prediction Using LSTM,RNN AND CNN-Sliding Window </a:t>
                      </a:r>
                      <a:endParaRPr lang="en-US">
                        <a:latin typeface="Times New Roman" panose="02020603050405020304" charset="0"/>
                        <a:cs typeface="Times New Roman" panose="02020603050405020304" charset="0"/>
                      </a:endParaRPr>
                    </a:p>
                    <a:p>
                      <a:pPr algn="l">
                        <a:buNone/>
                      </a:pPr>
                      <a:r>
                        <a:rPr lang="en-US">
                          <a:latin typeface="Times New Roman" panose="02020603050405020304" charset="0"/>
                          <a:cs typeface="Times New Roman" panose="02020603050405020304" charset="0"/>
                        </a:rPr>
                        <a:t>Model</a:t>
                      </a:r>
                      <a:endParaRPr lang="en-US">
                        <a:latin typeface="Times New Roman" panose="02020603050405020304" charset="0"/>
                        <a:cs typeface="Times New Roman" panose="02020603050405020304" charset="0"/>
                      </a:endParaRPr>
                    </a:p>
                  </a:txBody>
                  <a:tcPr anchor="t" anchorCtr="0">
                    <a:lnL w="12700" cmpd="sng">
                      <a:solidFill>
                        <a:schemeClr val="tx1"/>
                      </a:solidFill>
                      <a:prstDash val="solid"/>
                    </a:lnL>
                    <a:lnR w="12700" cmpd="sng">
                      <a:solidFill>
                        <a:schemeClr val="tx1"/>
                      </a:solidFill>
                      <a:prstDash val="solid"/>
                    </a:lnR>
                    <a:lnT w="12700">
                      <a:solidFill>
                        <a:schemeClr val="tx1"/>
                      </a:solidFill>
                      <a:prstDash val="solid"/>
                    </a:lnT>
                    <a:lnB w="12700" cmpd="sng">
                      <a:solidFill>
                        <a:schemeClr val="tx1"/>
                      </a:solidFill>
                      <a:prstDash val="solid"/>
                    </a:lnB>
                    <a:noFill/>
                  </a:tcPr>
                </a:tc>
                <a:tc>
                  <a:txBody>
                    <a:bodyPr/>
                    <a:p>
                      <a:pPr>
                        <a:buNone/>
                      </a:pPr>
                      <a:r>
                        <a:rPr lang="en-US">
                          <a:latin typeface="Times New Roman" panose="02020603050405020304" charset="0"/>
                          <a:cs typeface="Times New Roman" panose="02020603050405020304" charset="0"/>
                        </a:rPr>
                        <a:t>2017</a:t>
                      </a:r>
                      <a:endParaRPr lang="en-US">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atin typeface="Times New Roman" panose="02020603050405020304" charset="0"/>
                          <a:cs typeface="Times New Roman" panose="02020603050405020304" charset="0"/>
                        </a:rPr>
                        <a:t>Sreelekshmy Selvin, Vinayakumar R, Gopalakrishnan E.A, Vijay Krishna Menon,</a:t>
                      </a:r>
                      <a:endParaRPr lang="en-US">
                        <a:latin typeface="Times New Roman" panose="02020603050405020304" charset="0"/>
                        <a:cs typeface="Times New Roman" panose="02020603050405020304" charset="0"/>
                      </a:endParaRPr>
                    </a:p>
                    <a:p>
                      <a:pPr>
                        <a:buNone/>
                      </a:pPr>
                      <a:r>
                        <a:rPr lang="en-US">
                          <a:latin typeface="Times New Roman" panose="02020603050405020304" charset="0"/>
                          <a:cs typeface="Times New Roman" panose="02020603050405020304" charset="0"/>
                        </a:rPr>
                        <a:t>Soman K.</a:t>
                      </a:r>
                      <a:r>
                        <a:rPr lang="en-US"/>
                        <a:t>P</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marL="0" lvl="0" indent="0" algn="l" rtl="0">
                        <a:spcBef>
                          <a:spcPts val="0"/>
                        </a:spcBef>
                        <a:spcAft>
                          <a:spcPts val="0"/>
                        </a:spcAft>
                        <a:buNone/>
                      </a:pPr>
                      <a:r>
                        <a:rPr lang="en-US" sz="1800">
                          <a:latin typeface="Times New Roman" panose="02020603050405020304"/>
                          <a:ea typeface="Times New Roman" panose="02020603050405020304"/>
                          <a:cs typeface="Times New Roman" panose="02020603050405020304"/>
                          <a:sym typeface="Times New Roman" panose="02020603050405020304"/>
                        </a:rPr>
                        <a:t>Machine Learning techniques, CNN based framework, RNN based framework, LSTM based framework</a:t>
                      </a:r>
                      <a:endParaRPr lang="en-US" sz="1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lang="en-US" sz="1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lang="en-US" sz="1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lang="en-US" sz="1800">
                        <a:latin typeface="Times New Roman" panose="02020603050405020304"/>
                        <a:ea typeface="Times New Roman" panose="02020603050405020304"/>
                        <a:cs typeface="Times New Roman" panose="02020603050405020304"/>
                        <a:sym typeface="Times New Roman" panose="02020603050405020304"/>
                      </a:endParaRPr>
                    </a:p>
                    <a:p>
                      <a:pPr algn="l">
                        <a:buNone/>
                      </a:pP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sz="1800">
                          <a:latin typeface="Times New Roman" panose="02020603050405020304"/>
                          <a:ea typeface="Times New Roman" panose="02020603050405020304"/>
                          <a:cs typeface="Times New Roman" panose="02020603050405020304"/>
                          <a:sym typeface="Times New Roman" panose="02020603050405020304"/>
                        </a:rPr>
                        <a:t>U</a:t>
                      </a:r>
                      <a:r>
                        <a:rPr sz="1800">
                          <a:latin typeface="Times New Roman" panose="02020603050405020304"/>
                          <a:ea typeface="Times New Roman" panose="02020603050405020304"/>
                          <a:cs typeface="Times New Roman" panose="02020603050405020304"/>
                          <a:sym typeface="Times New Roman" panose="02020603050405020304"/>
                        </a:rPr>
                        <a:t>sing LSTM , the analysis of time dependent</a:t>
                      </a:r>
                      <a:endParaRPr sz="1800">
                        <a:latin typeface="Times New Roman" panose="02020603050405020304"/>
                        <a:ea typeface="Times New Roman" panose="02020603050405020304"/>
                        <a:cs typeface="Times New Roman" panose="02020603050405020304"/>
                        <a:sym typeface="Times New Roman" panose="02020603050405020304"/>
                      </a:endParaRPr>
                    </a:p>
                    <a:p>
                      <a:pPr>
                        <a:buNone/>
                      </a:pPr>
                      <a:r>
                        <a:rPr sz="1800">
                          <a:latin typeface="Times New Roman" panose="02020603050405020304"/>
                          <a:ea typeface="Times New Roman" panose="02020603050405020304"/>
                          <a:cs typeface="Times New Roman" panose="02020603050405020304"/>
                          <a:sym typeface="Times New Roman" panose="02020603050405020304"/>
                        </a:rPr>
                        <a:t>data become more efficient.</a:t>
                      </a:r>
                      <a:endParaRPr sz="1800">
                        <a:latin typeface="Times New Roman" panose="02020603050405020304"/>
                        <a:ea typeface="Times New Roman" panose="02020603050405020304"/>
                        <a:cs typeface="Times New Roman" panose="02020603050405020304"/>
                        <a:sym typeface="Times New Roman" panose="02020603050405020304"/>
                      </a:endParaRPr>
                    </a:p>
                    <a:p>
                      <a:pPr>
                        <a:buNone/>
                      </a:pPr>
                      <a:endParaRPr lang="en-US"/>
                    </a:p>
                  </a:txBody>
                  <a:tcPr>
                    <a:lnL w="12700" cmpd="sng">
                      <a:solidFill>
                        <a:schemeClr val="tx1"/>
                      </a:solidFill>
                      <a:prstDash val="solid"/>
                    </a:lnL>
                    <a:lnR w="12700" cmpd="sng">
                      <a:solidFill>
                        <a:schemeClr val="tx1"/>
                      </a:solidFill>
                      <a:prstDash val="solid"/>
                    </a:lnR>
                    <a:lnT w="12700">
                      <a:solidFill>
                        <a:schemeClr val="tx1"/>
                      </a:solidFill>
                      <a:prstDash val="solid"/>
                    </a:lnT>
                    <a:lnB w="12700" cmpd="sng">
                      <a:solidFill>
                        <a:schemeClr val="tx1"/>
                      </a:solidFill>
                      <a:prstDash val="solid"/>
                    </a:lnB>
                    <a:noFill/>
                  </a:tcPr>
                </a:tc>
                <a:tc>
                  <a:txBody>
                    <a:bodyPr/>
                    <a:p>
                      <a:pPr>
                        <a:buNone/>
                      </a:pPr>
                      <a:r>
                        <a:rPr lang="en-US" sz="1800">
                          <a:latin typeface="Times New Roman" panose="02020603050405020304"/>
                          <a:ea typeface="Times New Roman" panose="02020603050405020304"/>
                          <a:cs typeface="Times New Roman" panose="02020603050405020304"/>
                          <a:sym typeface="Times New Roman" panose="02020603050405020304"/>
                        </a:rPr>
                        <a:t>Heavily rely on historical datas. </a:t>
                      </a:r>
                      <a:endParaRPr sz="1800">
                        <a:latin typeface="Times New Roman" panose="02020603050405020304"/>
                        <a:ea typeface="Times New Roman" panose="02020603050405020304"/>
                        <a:cs typeface="Times New Roman" panose="02020603050405020304"/>
                        <a:sym typeface="Times New Roman" panose="02020603050405020304"/>
                      </a:endParaRPr>
                    </a:p>
                    <a:p>
                      <a:pPr>
                        <a:buNone/>
                      </a:pP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marL="0" lvl="0" indent="0" algn="l" rtl="0">
                        <a:spcBef>
                          <a:spcPts val="0"/>
                        </a:spcBef>
                        <a:spcAft>
                          <a:spcPts val="0"/>
                        </a:spcAft>
                        <a:buNone/>
                      </a:pPr>
                      <a:r>
                        <a:rPr lang="en-US" sz="1800">
                          <a:latin typeface="Times New Roman" panose="02020603050405020304"/>
                          <a:ea typeface="Times New Roman" panose="02020603050405020304"/>
                          <a:cs typeface="Times New Roman" panose="02020603050405020304"/>
                          <a:sym typeface="Times New Roman" panose="02020603050405020304"/>
                        </a:rPr>
                        <a:t>Handle sequential data and extracting relevant features.</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sp>
        <p:nvSpPr>
          <p:cNvPr id="3" name="Slide Number Placeholder 2"/>
          <p:cNvSpPr>
            <a:spLocks noGrp="1"/>
          </p:cNvSpPr>
          <p:nvPr>
            <p:ph type="sldNum" sz="quarter" idx="12"/>
          </p:nvPr>
        </p:nvSpPr>
        <p:spPr/>
        <p:txBody>
          <a:bodyPr/>
          <a:p>
            <a:fld id="{9B618960-8005-486C-9A75-10CB2AAC16F9}" type="slidenum">
              <a:rPr lang="en-US" smtClean="0"/>
            </a:fld>
            <a:endParaRPr lang="en-US"/>
          </a:p>
        </p:txBody>
      </p:sp>
      <p:sp>
        <p:nvSpPr>
          <p:cNvPr id="5" name="Date Placeholder 4"/>
          <p:cNvSpPr>
            <a:spLocks noGrp="1"/>
          </p:cNvSpPr>
          <p:nvPr>
            <p:ph type="dt" sz="half" idx="10"/>
          </p:nvPr>
        </p:nvSpPr>
        <p:spPr/>
        <p:txBody>
          <a:bodyPr/>
          <a:p>
            <a:fld id="{63A1C593-65D0-4073-BCC9-577B9352EA97}" type="datetime1">
              <a:rPr lang="en-US" smtClean="0"/>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362268"/>
            <a:ext cx="10972800" cy="1143000"/>
          </a:xfrm>
        </p:spPr>
        <p:txBody>
          <a:bodyPr/>
          <a:p>
            <a:pPr algn="l"/>
            <a:r>
              <a:rPr lang="en-US" sz="3600" b="1">
                <a:latin typeface="Times New Roman" panose="02020603050405020304" charset="0"/>
                <a:cs typeface="Times New Roman" panose="02020603050405020304" charset="0"/>
                <a:sym typeface="+mn-ea"/>
              </a:rPr>
              <a:t>Literature Review-IV</a:t>
            </a:r>
            <a:endParaRPr lang="en-US" sz="3600" b="1">
              <a:latin typeface="Times New Roman" panose="02020603050405020304" charset="0"/>
              <a:cs typeface="Times New Roman" panose="02020603050405020304" charset="0"/>
              <a:sym typeface="+mn-ea"/>
            </a:endParaRPr>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graphicFrame>
        <p:nvGraphicFramePr>
          <p:cNvPr id="6" name="Table 5"/>
          <p:cNvGraphicFramePr/>
          <p:nvPr>
            <p:custDataLst>
              <p:tags r:id="rId1"/>
            </p:custDataLst>
          </p:nvPr>
        </p:nvGraphicFramePr>
        <p:xfrm>
          <a:off x="695325" y="1268095"/>
          <a:ext cx="11196955" cy="4658995"/>
        </p:xfrm>
        <a:graphic>
          <a:graphicData uri="http://schemas.openxmlformats.org/drawingml/2006/table">
            <a:tbl>
              <a:tblPr firstRow="1" bandRow="1">
                <a:tableStyleId>{5C22544A-7EE6-4342-B048-85BDC9FD1C3A}</a:tableStyleId>
              </a:tblPr>
              <a:tblGrid>
                <a:gridCol w="1509395"/>
                <a:gridCol w="869950"/>
                <a:gridCol w="1432560"/>
                <a:gridCol w="2036445"/>
                <a:gridCol w="1727200"/>
                <a:gridCol w="1634490"/>
                <a:gridCol w="1986915"/>
              </a:tblGrid>
              <a:tr h="894080">
                <a:tc>
                  <a:txBody>
                    <a:bodyPr/>
                    <a:p>
                      <a:pPr>
                        <a:buNone/>
                      </a:pPr>
                      <a:r>
                        <a:rPr lang="en-US" sz="2400">
                          <a:solidFill>
                            <a:schemeClr val="tx1"/>
                          </a:solidFill>
                          <a:latin typeface="Times New Roman" panose="02020603050405020304" charset="0"/>
                          <a:cs typeface="Times New Roman" panose="02020603050405020304" charset="0"/>
                          <a:sym typeface="+mn-ea"/>
                        </a:rPr>
                        <a:t>Paper</a:t>
                      </a:r>
                      <a:endParaRPr lang="en-US" sz="2400">
                        <a:solidFill>
                          <a:schemeClr val="tx1"/>
                        </a:solidFill>
                        <a:latin typeface="Times New Roman" panose="02020603050405020304" charset="0"/>
                        <a:cs typeface="Times New Roman" panose="02020603050405020304" charset="0"/>
                      </a:endParaRPr>
                    </a:p>
                  </a:txBody>
                  <a:tcPr>
                    <a:lnL w="12700" cmpd="sng">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sz="2400">
                          <a:solidFill>
                            <a:schemeClr val="tx2"/>
                          </a:solidFill>
                          <a:latin typeface="Times New Roman" panose="02020603050405020304" charset="0"/>
                          <a:cs typeface="Times New Roman" panose="02020603050405020304" charset="0"/>
                          <a:sym typeface="+mn-ea"/>
                        </a:rPr>
                        <a:t>Year</a:t>
                      </a:r>
                      <a:endParaRPr lang="en-US" sz="2400"/>
                    </a:p>
                  </a:txBody>
                  <a:tcPr>
                    <a:lnL w="12700">
                      <a:solidFill>
                        <a:schemeClr val="tx1"/>
                      </a:solidFill>
                      <a:prstDash val="solid"/>
                    </a:lnL>
                    <a:lnR w="12700" cmpd="sng">
                      <a:solidFill>
                        <a:schemeClr val="tx1"/>
                      </a:solidFill>
                      <a:prstDash val="solid"/>
                    </a:lnR>
                    <a:lnT w="12700" cmpd="sng">
                      <a:solidFill>
                        <a:schemeClr val="tx1"/>
                      </a:solidFill>
                      <a:prstDash val="solid"/>
                    </a:lnT>
                    <a:lnB w="12700">
                      <a:solidFill>
                        <a:schemeClr val="tx1"/>
                      </a:solidFill>
                      <a:prstDash val="solid"/>
                    </a:lnB>
                    <a:noFill/>
                  </a:tcPr>
                </a:tc>
                <a:tc>
                  <a:txBody>
                    <a:bodyPr/>
                    <a:p>
                      <a:pPr>
                        <a:buNone/>
                      </a:pPr>
                      <a:r>
                        <a:rPr lang="en-US" sz="2400">
                          <a:solidFill>
                            <a:schemeClr val="tx1"/>
                          </a:solidFill>
                          <a:latin typeface="Times New Roman" panose="02020603050405020304" charset="0"/>
                          <a:cs typeface="Times New Roman" panose="02020603050405020304" charset="0"/>
                          <a:sym typeface="+mn-ea"/>
                        </a:rPr>
                        <a:t>Authors</a:t>
                      </a:r>
                      <a:endParaRPr lang="en-US" sz="2400">
                        <a:solidFill>
                          <a:schemeClr val="tx1"/>
                        </a:solidFill>
                        <a:latin typeface="Times New Roman" panose="02020603050405020304" charset="0"/>
                        <a:cs typeface="Times New Roman" panose="02020603050405020304" charset="0"/>
                      </a:endParaRPr>
                    </a:p>
                  </a:txBody>
                  <a:tcPr>
                    <a:lnL w="12700" cmpd="sng">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sz="2400">
                          <a:solidFill>
                            <a:schemeClr val="tx1"/>
                          </a:solidFill>
                          <a:latin typeface="Times New Roman" panose="02020603050405020304" charset="0"/>
                          <a:cs typeface="Times New Roman" panose="02020603050405020304" charset="0"/>
                          <a:sym typeface="+mn-ea"/>
                        </a:rPr>
                        <a:t>Methodology</a:t>
                      </a:r>
                      <a:endParaRPr lang="en-US" sz="2400"/>
                    </a:p>
                  </a:txBody>
                  <a:tcPr>
                    <a:lnL w="12700">
                      <a:solidFill>
                        <a:schemeClr val="tx1"/>
                      </a:solidFill>
                      <a:prstDash val="solid"/>
                    </a:lnL>
                    <a:lnR w="12700">
                      <a:solidFill>
                        <a:schemeClr val="tx1"/>
                      </a:solidFill>
                      <a:prstDash val="solid"/>
                    </a:lnR>
                    <a:lnT w="12700" cmpd="sng">
                      <a:solidFill>
                        <a:schemeClr val="tx1"/>
                      </a:solidFill>
                      <a:prstDash val="solid"/>
                    </a:lnT>
                    <a:lnB w="12700">
                      <a:solidFill>
                        <a:schemeClr val="tx1"/>
                      </a:solidFill>
                      <a:prstDash val="solid"/>
                    </a:lnB>
                    <a:noFill/>
                  </a:tcPr>
                </a:tc>
                <a:tc>
                  <a:txBody>
                    <a:bodyPr/>
                    <a:p>
                      <a:pPr>
                        <a:buNone/>
                      </a:pPr>
                      <a:r>
                        <a:rPr lang="en-US" sz="2400">
                          <a:solidFill>
                            <a:schemeClr val="tx1"/>
                          </a:solidFill>
                          <a:latin typeface="Times New Roman" panose="02020603050405020304" charset="0"/>
                          <a:cs typeface="Times New Roman" panose="02020603050405020304" charset="0"/>
                        </a:rPr>
                        <a:t>Results</a:t>
                      </a:r>
                      <a:endParaRPr lang="en-US" sz="2400">
                        <a:solidFill>
                          <a:schemeClr val="tx1"/>
                        </a:solidFill>
                        <a:latin typeface="Times New Roman" panose="02020603050405020304" charset="0"/>
                        <a:cs typeface="Times New Roman" panose="02020603050405020304"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sz="2400">
                          <a:solidFill>
                            <a:schemeClr val="tx1"/>
                          </a:solidFill>
                          <a:latin typeface="Times New Roman" panose="02020603050405020304" charset="0"/>
                          <a:cs typeface="Times New Roman" panose="02020603050405020304" charset="0"/>
                          <a:sym typeface="+mn-ea"/>
                        </a:rPr>
                        <a:t>Weakness</a:t>
                      </a:r>
                      <a:endParaRPr lang="en-US" sz="2400">
                        <a:solidFill>
                          <a:schemeClr val="tx1"/>
                        </a:solidFill>
                        <a:latin typeface="Times New Roman" panose="02020603050405020304" charset="0"/>
                        <a:cs typeface="Times New Roman" panose="02020603050405020304" charset="0"/>
                      </a:endParaRPr>
                    </a:p>
                    <a:p>
                      <a:pPr>
                        <a:buNone/>
                      </a:pPr>
                      <a:endParaRPr lang="en-US" sz="2400">
                        <a:solidFill>
                          <a:schemeClr val="tx1"/>
                        </a:solidFill>
                        <a:latin typeface="Times New Roman" panose="02020603050405020304" charset="0"/>
                        <a:cs typeface="Times New Roman" panose="02020603050405020304" charset="0"/>
                      </a:endParaRPr>
                    </a:p>
                  </a:txBody>
                  <a:tcPr>
                    <a:lnL w="12700">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sz="2400">
                          <a:solidFill>
                            <a:schemeClr val="tx1"/>
                          </a:solidFill>
                          <a:latin typeface="Times New Roman" panose="02020603050405020304" charset="0"/>
                          <a:cs typeface="Times New Roman" panose="02020603050405020304" charset="0"/>
                          <a:sym typeface="+mn-ea"/>
                        </a:rPr>
                        <a:t>Strengths</a:t>
                      </a:r>
                      <a:endParaRPr lang="en-US" sz="2400">
                        <a:solidFill>
                          <a:schemeClr val="tx1"/>
                        </a:solidFill>
                        <a:latin typeface="Times New Roman" panose="02020603050405020304" charset="0"/>
                        <a:cs typeface="Times New Roman" panose="02020603050405020304" charset="0"/>
                      </a:endParaRPr>
                    </a:p>
                    <a:p>
                      <a:pPr>
                        <a:buNone/>
                      </a:pPr>
                      <a:endParaRPr lang="en-US" sz="240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764915">
                <a:tc>
                  <a:txBody>
                    <a:bodyPr/>
                    <a:p>
                      <a:pPr>
                        <a:buNone/>
                      </a:pPr>
                      <a:r>
                        <a:rPr lang="en-US" sz="1800">
                          <a:latin typeface="Times New Roman" panose="02020603050405020304"/>
                          <a:ea typeface="Times New Roman" panose="02020603050405020304"/>
                          <a:cs typeface="Times New Roman" panose="02020603050405020304"/>
                          <a:sym typeface="Times New Roman" panose="02020603050405020304"/>
                        </a:rPr>
                        <a:t>Stock Market Prediction Using LSTM Recurrent Neural Network</a:t>
                      </a:r>
                      <a:endParaRPr lang="en-US" sz="1800">
                        <a:latin typeface="Times New Roman" panose="02020603050405020304"/>
                        <a:ea typeface="Times New Roman" panose="02020603050405020304"/>
                        <a:cs typeface="Times New Roman" panose="02020603050405020304"/>
                        <a:sym typeface="Times New Roman" panose="02020603050405020304"/>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marL="0" lvl="0" indent="0" algn="l" rtl="0">
                        <a:spcBef>
                          <a:spcPts val="0"/>
                        </a:spcBef>
                        <a:spcAft>
                          <a:spcPts val="0"/>
                        </a:spcAft>
                        <a:buNone/>
                      </a:pPr>
                      <a:r>
                        <a:rPr lang="en-US" sz="1800">
                          <a:latin typeface="Times New Roman" panose="02020603050405020304"/>
                          <a:ea typeface="Times New Roman" panose="02020603050405020304"/>
                          <a:cs typeface="Times New Roman" panose="02020603050405020304"/>
                          <a:sym typeface="Times New Roman" panose="02020603050405020304"/>
                        </a:rPr>
                        <a:t>2020</a:t>
                      </a:r>
                      <a:endParaRPr lang="en-US"/>
                    </a:p>
                  </a:txBody>
                  <a:tcPr>
                    <a:lnL w="12700" cmpd="sng">
                      <a:solidFill>
                        <a:schemeClr val="tx1"/>
                      </a:solidFill>
                      <a:prstDash val="solid"/>
                    </a:lnL>
                    <a:lnR w="12700" cmpd="sng">
                      <a:solidFill>
                        <a:schemeClr val="tx1"/>
                      </a:solidFill>
                      <a:prstDash val="solid"/>
                    </a:lnR>
                    <a:lnT w="12700">
                      <a:solidFill>
                        <a:schemeClr val="tx1"/>
                      </a:solidFill>
                      <a:prstDash val="solid"/>
                    </a:lnT>
                    <a:lnB w="12700" cmpd="sng">
                      <a:solidFill>
                        <a:schemeClr val="tx1"/>
                      </a:solidFill>
                      <a:prstDash val="solid"/>
                    </a:lnB>
                    <a:noFill/>
                  </a:tcPr>
                </a:tc>
                <a:tc>
                  <a:txBody>
                    <a:bodyPr/>
                    <a:p>
                      <a:pPr>
                        <a:buNone/>
                      </a:pPr>
                      <a:r>
                        <a:rPr lang="en-US">
                          <a:latin typeface="Times New Roman" panose="02020603050405020304" charset="0"/>
                          <a:cs typeface="Times New Roman" panose="02020603050405020304" charset="0"/>
                        </a:rPr>
                        <a:t> Adil Moghar, Mhamed Hamiche</a:t>
                      </a:r>
                      <a:endParaRPr lang="en-US">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atin typeface="Times New Roman" panose="02020603050405020304" charset="0"/>
                          <a:cs typeface="Times New Roman" panose="02020603050405020304" charset="0"/>
                        </a:rPr>
                        <a:t>Recurrent Neural Network,ANN and LSTM</a:t>
                      </a:r>
                      <a:endParaRPr lang="en-US">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a:solidFill>
                        <a:schemeClr val="tx1"/>
                      </a:solidFill>
                      <a:prstDash val="solid"/>
                    </a:lnT>
                    <a:lnB w="12700" cmpd="sng">
                      <a:solidFill>
                        <a:schemeClr val="tx1"/>
                      </a:solidFill>
                      <a:prstDash val="solid"/>
                    </a:lnB>
                    <a:noFill/>
                  </a:tcPr>
                </a:tc>
                <a:tc>
                  <a:txBody>
                    <a:bodyPr/>
                    <a:p>
                      <a:pPr algn="l">
                        <a:buNone/>
                      </a:pPr>
                      <a:r>
                        <a:rPr lang="en-US">
                          <a:latin typeface="Times New Roman" panose="02020603050405020304" charset="0"/>
                          <a:cs typeface="Times New Roman" panose="02020603050405020304" charset="0"/>
                        </a:rPr>
                        <a:t>LSTM analyzes time dependent data. RNN and LSTM utilize earlier data to learn patterns and forecast future trends.</a:t>
                      </a:r>
                      <a:endParaRPr lang="en-US">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a:solidFill>
                        <a:schemeClr val="tx1"/>
                      </a:solidFill>
                      <a:prstDash val="solid"/>
                    </a:lnT>
                    <a:lnB w="12700" cmpd="sng">
                      <a:solidFill>
                        <a:schemeClr val="tx1"/>
                      </a:solidFill>
                      <a:prstDash val="solid"/>
                    </a:lnB>
                    <a:noFill/>
                  </a:tcPr>
                </a:tc>
                <a:tc>
                  <a:txBody>
                    <a:bodyPr/>
                    <a:p>
                      <a:pPr>
                        <a:buNone/>
                      </a:pPr>
                      <a:r>
                        <a:rPr lang="en-US">
                          <a:latin typeface="Times New Roman" panose="02020603050405020304" charset="0"/>
                          <a:cs typeface="Times New Roman" panose="02020603050405020304" charset="0"/>
                        </a:rPr>
                        <a:t>Requires more epochs and slower to train.</a:t>
                      </a:r>
                      <a:endParaRPr lang="en-US">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atin typeface="Times New Roman" panose="02020603050405020304" charset="0"/>
                          <a:cs typeface="Times New Roman" panose="02020603050405020304" charset="0"/>
                        </a:rPr>
                        <a:t>Layers of ANN improve our predictions and minimize the predictions errors. LSTM retains data for future use and for change in future trends.</a:t>
                      </a:r>
                      <a:endParaRPr lang="en-US">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95325" y="420688"/>
            <a:ext cx="10972800" cy="1143000"/>
          </a:xfrm>
        </p:spPr>
        <p:txBody>
          <a:bodyPr/>
          <a:p>
            <a:pPr algn="l"/>
            <a:r>
              <a:rPr lang="en-US" sz="3600" b="1">
                <a:latin typeface="Times New Roman" panose="02020603050405020304" charset="0"/>
                <a:cs typeface="Times New Roman" panose="02020603050405020304" charset="0"/>
                <a:sym typeface="+mn-ea"/>
              </a:rPr>
              <a:t>Literature Review-V</a:t>
            </a:r>
            <a:endParaRPr lang="en-US" sz="3600" b="1">
              <a:latin typeface="Times New Roman" panose="02020603050405020304" charset="0"/>
              <a:cs typeface="Times New Roman" panose="02020603050405020304" charset="0"/>
              <a:sym typeface="+mn-ea"/>
            </a:endParaRPr>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graphicFrame>
        <p:nvGraphicFramePr>
          <p:cNvPr id="6" name="Table 5"/>
          <p:cNvGraphicFramePr/>
          <p:nvPr>
            <p:custDataLst>
              <p:tags r:id="rId1"/>
            </p:custDataLst>
          </p:nvPr>
        </p:nvGraphicFramePr>
        <p:xfrm>
          <a:off x="695325" y="1286510"/>
          <a:ext cx="11133455" cy="4725035"/>
        </p:xfrm>
        <a:graphic>
          <a:graphicData uri="http://schemas.openxmlformats.org/drawingml/2006/table">
            <a:tbl>
              <a:tblPr firstRow="1" bandRow="1">
                <a:tableStyleId>{5C22544A-7EE6-4342-B048-85BDC9FD1C3A}</a:tableStyleId>
              </a:tblPr>
              <a:tblGrid>
                <a:gridCol w="1545590"/>
                <a:gridCol w="919480"/>
                <a:gridCol w="1555115"/>
                <a:gridCol w="2047875"/>
                <a:gridCol w="1727835"/>
                <a:gridCol w="1695450"/>
                <a:gridCol w="1642110"/>
              </a:tblGrid>
              <a:tr h="875030">
                <a:tc>
                  <a:txBody>
                    <a:bodyPr/>
                    <a:p>
                      <a:pPr>
                        <a:buNone/>
                      </a:pPr>
                      <a:r>
                        <a:rPr lang="en-US" sz="2400">
                          <a:solidFill>
                            <a:schemeClr val="tx1"/>
                          </a:solidFill>
                          <a:latin typeface="Times New Roman" panose="02020603050405020304" charset="0"/>
                          <a:cs typeface="Times New Roman" panose="02020603050405020304" charset="0"/>
                          <a:sym typeface="+mn-ea"/>
                        </a:rPr>
                        <a:t>Paper</a:t>
                      </a:r>
                      <a:endParaRPr lang="en-US" sz="2400">
                        <a:solidFill>
                          <a:schemeClr val="tx1"/>
                        </a:solidFill>
                        <a:latin typeface="Times New Roman" panose="02020603050405020304" charset="0"/>
                        <a:cs typeface="Times New Roman" panose="02020603050405020304" charset="0"/>
                      </a:endParaRPr>
                    </a:p>
                  </a:txBody>
                  <a:tcPr>
                    <a:lnL w="12700" cmpd="sng">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sz="2400">
                          <a:solidFill>
                            <a:schemeClr val="tx2"/>
                          </a:solidFill>
                          <a:latin typeface="Times New Roman" panose="02020603050405020304" charset="0"/>
                          <a:cs typeface="Times New Roman" panose="02020603050405020304" charset="0"/>
                          <a:sym typeface="+mn-ea"/>
                        </a:rPr>
                        <a:t>Year</a:t>
                      </a:r>
                      <a:endParaRPr lang="en-US" sz="2400"/>
                    </a:p>
                  </a:txBody>
                  <a:tcPr>
                    <a:lnL w="12700">
                      <a:solidFill>
                        <a:schemeClr val="tx1"/>
                      </a:solidFill>
                      <a:prstDash val="solid"/>
                    </a:lnL>
                    <a:lnR w="12700" cmpd="sng">
                      <a:solidFill>
                        <a:schemeClr val="tx1"/>
                      </a:solidFill>
                      <a:prstDash val="solid"/>
                    </a:lnR>
                    <a:lnT w="12700" cmpd="sng">
                      <a:solidFill>
                        <a:schemeClr val="tx1"/>
                      </a:solidFill>
                      <a:prstDash val="solid"/>
                    </a:lnT>
                    <a:lnB w="12700">
                      <a:solidFill>
                        <a:schemeClr val="tx1"/>
                      </a:solidFill>
                      <a:prstDash val="solid"/>
                    </a:lnB>
                    <a:noFill/>
                  </a:tcPr>
                </a:tc>
                <a:tc>
                  <a:txBody>
                    <a:bodyPr/>
                    <a:p>
                      <a:pPr>
                        <a:buNone/>
                      </a:pPr>
                      <a:r>
                        <a:rPr lang="en-US" sz="2400">
                          <a:solidFill>
                            <a:schemeClr val="tx1"/>
                          </a:solidFill>
                          <a:latin typeface="Times New Roman" panose="02020603050405020304" charset="0"/>
                          <a:cs typeface="Times New Roman" panose="02020603050405020304" charset="0"/>
                          <a:sym typeface="+mn-ea"/>
                        </a:rPr>
                        <a:t>Authors</a:t>
                      </a:r>
                      <a:endParaRPr lang="en-US" sz="2400">
                        <a:solidFill>
                          <a:schemeClr val="tx1"/>
                        </a:solidFill>
                        <a:latin typeface="Times New Roman" panose="02020603050405020304" charset="0"/>
                        <a:cs typeface="Times New Roman" panose="02020603050405020304" charset="0"/>
                      </a:endParaRPr>
                    </a:p>
                  </a:txBody>
                  <a:tcPr>
                    <a:lnL w="12700" cmpd="sng">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sz="2400">
                          <a:solidFill>
                            <a:schemeClr val="tx1"/>
                          </a:solidFill>
                          <a:latin typeface="Times New Roman" panose="02020603050405020304" charset="0"/>
                          <a:cs typeface="Times New Roman" panose="02020603050405020304" charset="0"/>
                          <a:sym typeface="+mn-ea"/>
                        </a:rPr>
                        <a:t>Methodology</a:t>
                      </a:r>
                      <a:endParaRPr lang="en-US" sz="2400"/>
                    </a:p>
                  </a:txBody>
                  <a:tcPr>
                    <a:lnL w="12700">
                      <a:solidFill>
                        <a:schemeClr val="tx1"/>
                      </a:solidFill>
                      <a:prstDash val="solid"/>
                    </a:lnL>
                    <a:lnR w="12700">
                      <a:solidFill>
                        <a:schemeClr val="tx1"/>
                      </a:solidFill>
                      <a:prstDash val="solid"/>
                    </a:lnR>
                    <a:lnT w="12700" cmpd="sng">
                      <a:solidFill>
                        <a:schemeClr val="tx1"/>
                      </a:solidFill>
                      <a:prstDash val="solid"/>
                    </a:lnT>
                    <a:lnB w="12700">
                      <a:solidFill>
                        <a:schemeClr val="tx1"/>
                      </a:solidFill>
                      <a:prstDash val="solid"/>
                    </a:lnB>
                    <a:noFill/>
                  </a:tcPr>
                </a:tc>
                <a:tc>
                  <a:txBody>
                    <a:bodyPr/>
                    <a:p>
                      <a:pPr>
                        <a:buNone/>
                      </a:pPr>
                      <a:r>
                        <a:rPr lang="en-US" sz="2400">
                          <a:solidFill>
                            <a:schemeClr val="tx1"/>
                          </a:solidFill>
                          <a:latin typeface="Times New Roman" panose="02020603050405020304" charset="0"/>
                          <a:cs typeface="Times New Roman" panose="02020603050405020304" charset="0"/>
                        </a:rPr>
                        <a:t>Results</a:t>
                      </a:r>
                      <a:endParaRPr lang="en-US" sz="2400">
                        <a:solidFill>
                          <a:schemeClr val="tx1"/>
                        </a:solidFill>
                        <a:latin typeface="Times New Roman" panose="02020603050405020304" charset="0"/>
                        <a:cs typeface="Times New Roman" panose="02020603050405020304"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sz="2400">
                          <a:solidFill>
                            <a:schemeClr val="tx1"/>
                          </a:solidFill>
                          <a:latin typeface="Times New Roman" panose="02020603050405020304" charset="0"/>
                          <a:cs typeface="Times New Roman" panose="02020603050405020304" charset="0"/>
                          <a:sym typeface="+mn-ea"/>
                        </a:rPr>
                        <a:t>Weakness</a:t>
                      </a:r>
                      <a:endParaRPr lang="en-US" sz="2400">
                        <a:solidFill>
                          <a:schemeClr val="tx1"/>
                        </a:solidFill>
                        <a:latin typeface="Times New Roman" panose="02020603050405020304" charset="0"/>
                        <a:cs typeface="Times New Roman" panose="02020603050405020304" charset="0"/>
                      </a:endParaRPr>
                    </a:p>
                    <a:p>
                      <a:pPr>
                        <a:buNone/>
                      </a:pPr>
                      <a:endParaRPr lang="en-US" sz="2400">
                        <a:solidFill>
                          <a:schemeClr val="tx1"/>
                        </a:solidFill>
                        <a:latin typeface="Times New Roman" panose="02020603050405020304" charset="0"/>
                        <a:cs typeface="Times New Roman" panose="02020603050405020304" charset="0"/>
                      </a:endParaRPr>
                    </a:p>
                  </a:txBody>
                  <a:tcPr>
                    <a:lnL w="12700">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sz="2400">
                          <a:solidFill>
                            <a:schemeClr val="tx1"/>
                          </a:solidFill>
                          <a:latin typeface="Times New Roman" panose="02020603050405020304" charset="0"/>
                          <a:cs typeface="Times New Roman" panose="02020603050405020304" charset="0"/>
                          <a:sym typeface="+mn-ea"/>
                        </a:rPr>
                        <a:t>Strengths</a:t>
                      </a:r>
                      <a:endParaRPr lang="en-US" sz="2400">
                        <a:solidFill>
                          <a:schemeClr val="tx1"/>
                        </a:solidFill>
                        <a:latin typeface="Times New Roman" panose="02020603050405020304" charset="0"/>
                        <a:cs typeface="Times New Roman" panose="02020603050405020304" charset="0"/>
                      </a:endParaRPr>
                    </a:p>
                    <a:p>
                      <a:pPr>
                        <a:buNone/>
                      </a:pPr>
                      <a:endParaRPr lang="en-US" sz="240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50005">
                <a:tc>
                  <a:txBody>
                    <a:bodyPr/>
                    <a:p>
                      <a:pPr>
                        <a:buNone/>
                      </a:pPr>
                      <a:r>
                        <a:rPr lang="en-US" sz="1800">
                          <a:latin typeface="Times New Roman" panose="02020603050405020304"/>
                          <a:ea typeface="Times New Roman" panose="02020603050405020304"/>
                          <a:cs typeface="Times New Roman" panose="02020603050405020304"/>
                          <a:sym typeface="Times New Roman" panose="02020603050405020304"/>
                        </a:rPr>
                        <a:t>Stock Price Prediction Using LSTM and SVR</a:t>
                      </a:r>
                      <a:endParaRPr lang="en-US" sz="1800">
                        <a:latin typeface="Times New Roman" panose="02020603050405020304"/>
                        <a:ea typeface="Times New Roman" panose="02020603050405020304"/>
                        <a:cs typeface="Times New Roman" panose="02020603050405020304"/>
                        <a:sym typeface="Times New Roman" panose="02020603050405020304"/>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marL="0" lvl="0" indent="0" algn="l" rtl="0">
                        <a:spcBef>
                          <a:spcPts val="0"/>
                        </a:spcBef>
                        <a:spcAft>
                          <a:spcPts val="0"/>
                        </a:spcAft>
                        <a:buNone/>
                      </a:pPr>
                      <a:r>
                        <a:rPr lang="en-US">
                          <a:latin typeface="Times New Roman" panose="02020603050405020304" charset="0"/>
                          <a:cs typeface="Times New Roman" panose="02020603050405020304" charset="0"/>
                        </a:rPr>
                        <a:t>2020</a:t>
                      </a:r>
                      <a:endParaRPr lang="en-US">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a:solidFill>
                        <a:schemeClr val="tx1"/>
                      </a:solidFill>
                      <a:prstDash val="solid"/>
                    </a:lnT>
                    <a:lnB w="12700" cmpd="sng">
                      <a:solidFill>
                        <a:schemeClr val="tx1"/>
                      </a:solidFill>
                      <a:prstDash val="solid"/>
                    </a:lnB>
                    <a:noFill/>
                  </a:tcPr>
                </a:tc>
                <a:tc>
                  <a:txBody>
                    <a:bodyPr/>
                    <a:p>
                      <a:pPr>
                        <a:buNone/>
                      </a:pPr>
                      <a:r>
                        <a:rPr lang="en-US">
                          <a:latin typeface="Times New Roman" panose="02020603050405020304" charset="0"/>
                          <a:cs typeface="Times New Roman" panose="02020603050405020304" charset="0"/>
                        </a:rPr>
                        <a:t>Gourav Bathla</a:t>
                      </a:r>
                      <a:endParaRPr lang="en-US">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atin typeface="Times New Roman" panose="02020603050405020304" charset="0"/>
                          <a:cs typeface="Times New Roman" panose="02020603050405020304" charset="0"/>
                        </a:rPr>
                        <a:t>Long Short-Term Memory, Support Vector Regression</a:t>
                      </a:r>
                      <a:endParaRPr lang="en-US">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a:solidFill>
                        <a:schemeClr val="tx1"/>
                      </a:solidFill>
                      <a:prstDash val="solid"/>
                    </a:lnT>
                    <a:lnB w="12700" cmpd="sng">
                      <a:solidFill>
                        <a:schemeClr val="tx1"/>
                      </a:solidFill>
                      <a:prstDash val="solid"/>
                    </a:lnB>
                    <a:noFill/>
                  </a:tcPr>
                </a:tc>
                <a:tc>
                  <a:txBody>
                    <a:bodyPr/>
                    <a:p>
                      <a:pPr algn="l">
                        <a:buNone/>
                      </a:pPr>
                      <a:r>
                        <a:rPr lang="en-US">
                          <a:latin typeface="Times New Roman" panose="02020603050405020304" charset="0"/>
                          <a:cs typeface="Times New Roman" panose="02020603050405020304" charset="0"/>
                        </a:rPr>
                        <a:t>LSTM can provide better accuracy in predicting stock</a:t>
                      </a:r>
                      <a:endParaRPr lang="en-US">
                        <a:latin typeface="Times New Roman" panose="02020603050405020304" charset="0"/>
                        <a:cs typeface="Times New Roman" panose="02020603050405020304" charset="0"/>
                      </a:endParaRPr>
                    </a:p>
                    <a:p>
                      <a:pPr algn="l">
                        <a:buNone/>
                      </a:pPr>
                      <a:r>
                        <a:rPr lang="en-US">
                          <a:latin typeface="Times New Roman" panose="02020603050405020304" charset="0"/>
                          <a:cs typeface="Times New Roman" panose="02020603050405020304" charset="0"/>
                        </a:rPr>
                        <a:t>prices compared to SVR. </a:t>
                      </a:r>
                      <a:endParaRPr lang="en-US">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a:solidFill>
                        <a:schemeClr val="tx1"/>
                      </a:solidFill>
                      <a:prstDash val="solid"/>
                    </a:lnT>
                    <a:lnB w="12700" cmpd="sng">
                      <a:solidFill>
                        <a:schemeClr val="tx1"/>
                      </a:solidFill>
                      <a:prstDash val="solid"/>
                    </a:lnB>
                    <a:noFill/>
                  </a:tcPr>
                </a:tc>
                <a:tc>
                  <a:txBody>
                    <a:bodyPr/>
                    <a:p>
                      <a:pPr>
                        <a:buNone/>
                      </a:pPr>
                      <a:r>
                        <a:rPr lang="en-US">
                          <a:latin typeface="Times New Roman" panose="02020603050405020304" charset="0"/>
                          <a:cs typeface="Times New Roman" panose="02020603050405020304" charset="0"/>
                        </a:rPr>
                        <a:t>LSTM’s gates allow it to selectively remember or</a:t>
                      </a:r>
                      <a:endParaRPr lang="en-US">
                        <a:latin typeface="Times New Roman" panose="02020603050405020304" charset="0"/>
                        <a:cs typeface="Times New Roman" panose="02020603050405020304" charset="0"/>
                      </a:endParaRPr>
                    </a:p>
                    <a:p>
                      <a:pPr>
                        <a:buNone/>
                      </a:pPr>
                      <a:r>
                        <a:rPr lang="en-US">
                          <a:latin typeface="Times New Roman" panose="02020603050405020304" charset="0"/>
                          <a:cs typeface="Times New Roman" panose="02020603050405020304" charset="0"/>
                        </a:rPr>
                        <a:t>forget information, enhancing prediction accuracy.</a:t>
                      </a:r>
                      <a:endParaRPr lang="en-US">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atin typeface="Times New Roman" panose="02020603050405020304" charset="0"/>
                          <a:cs typeface="Times New Roman" panose="02020603050405020304" charset="0"/>
                        </a:rPr>
                        <a:t>SVR minimizes error using most suitable</a:t>
                      </a:r>
                      <a:endParaRPr lang="en-US">
                        <a:latin typeface="Times New Roman" panose="02020603050405020304" charset="0"/>
                        <a:cs typeface="Times New Roman" panose="02020603050405020304" charset="0"/>
                      </a:endParaRPr>
                    </a:p>
                    <a:p>
                      <a:pPr>
                        <a:buNone/>
                      </a:pPr>
                      <a:r>
                        <a:rPr lang="en-US">
                          <a:latin typeface="Times New Roman" panose="02020603050405020304" charset="0"/>
                          <a:cs typeface="Times New Roman" panose="02020603050405020304" charset="0"/>
                        </a:rPr>
                        <a:t>hyperplane. LSTM can analyzes time series data.</a:t>
                      </a:r>
                      <a:endParaRPr lang="en-US">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08280" y="510540"/>
            <a:ext cx="10791825" cy="1089660"/>
          </a:xfrm>
        </p:spPr>
        <p:txBody>
          <a:bodyPr/>
          <a:p>
            <a:pPr algn="l"/>
            <a:r>
              <a:rPr lang="en-US" sz="4000" b="1">
                <a:latin typeface="Times New Roman" panose="02020603050405020304"/>
                <a:ea typeface="Times New Roman" panose="02020603050405020304"/>
                <a:cs typeface="Times New Roman" panose="02020603050405020304"/>
                <a:sym typeface="Times New Roman" panose="02020603050405020304"/>
              </a:rPr>
              <a:t>Methodology</a:t>
            </a:r>
            <a:endParaRPr lang="en-US" sz="4000" b="1">
              <a:latin typeface="Times New Roman" panose="02020603050405020304"/>
              <a:ea typeface="Times New Roman" panose="02020603050405020304"/>
              <a:cs typeface="Times New Roman" panose="02020603050405020304"/>
              <a:sym typeface="Times New Roman" panose="02020603050405020304"/>
            </a:endParaRPr>
          </a:p>
        </p:txBody>
      </p:sp>
      <p:sp>
        <p:nvSpPr>
          <p:cNvPr id="3" name="Content Placeholder 2"/>
          <p:cNvSpPr>
            <a:spLocks noGrp="1"/>
          </p:cNvSpPr>
          <p:nvPr>
            <p:ph idx="1"/>
          </p:nvPr>
        </p:nvSpPr>
        <p:spPr>
          <a:xfrm>
            <a:off x="294640" y="1325880"/>
            <a:ext cx="10972800" cy="4525963"/>
          </a:xfrm>
        </p:spPr>
        <p:txBody>
          <a:bodyPr/>
          <a:p>
            <a:pPr marL="577850" lvl="0" indent="-457200" algn="l" rtl="0">
              <a:spcBef>
                <a:spcPts val="360"/>
              </a:spcBef>
              <a:spcAft>
                <a:spcPts val="0"/>
              </a:spcAft>
              <a:buSzPts val="1700"/>
            </a:pPr>
            <a:r>
              <a:rPr lang="en-US">
                <a:latin typeface="Times New Roman" panose="02020603050405020304"/>
                <a:ea typeface="Times New Roman" panose="02020603050405020304"/>
                <a:cs typeface="Times New Roman" panose="02020603050405020304"/>
                <a:sym typeface="Times New Roman" panose="02020603050405020304"/>
              </a:rPr>
              <a:t>This project is done using deep learning models that is Recurrent Neural Networks and </a:t>
            </a:r>
            <a:r>
              <a:rPr lang="en-US" b="1">
                <a:latin typeface="Times New Roman" panose="02020603050405020304"/>
                <a:ea typeface="Times New Roman" panose="02020603050405020304"/>
                <a:cs typeface="Times New Roman" panose="02020603050405020304"/>
                <a:sym typeface="Times New Roman" panose="02020603050405020304"/>
              </a:rPr>
              <a:t>Long Short-Term Memory</a:t>
            </a:r>
            <a:r>
              <a:rPr lang="en-US">
                <a:latin typeface="Times New Roman" panose="02020603050405020304"/>
                <a:ea typeface="Times New Roman" panose="02020603050405020304"/>
                <a:cs typeface="Times New Roman" panose="02020603050405020304"/>
                <a:sym typeface="Times New Roman" panose="02020603050405020304"/>
              </a:rPr>
              <a:t>.</a:t>
            </a:r>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
        <p:nvSpPr>
          <p:cNvPr id="5" name="Date Placeholder 4"/>
          <p:cNvSpPr>
            <a:spLocks noGrp="1"/>
          </p:cNvSpPr>
          <p:nvPr>
            <p:ph type="dt" sz="half" idx="10"/>
          </p:nvPr>
        </p:nvSpPr>
        <p:spPr/>
        <p:txBody>
          <a:bodyPr/>
          <a:p>
            <a:fld id="{63A1C593-65D0-4073-BCC9-577B9352EA97}" type="datetime1">
              <a:rPr lang="en-US" smtClean="0"/>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54000" y="406718"/>
            <a:ext cx="10972800" cy="1143000"/>
          </a:xfrm>
        </p:spPr>
        <p:txBody>
          <a:bodyPr/>
          <a:p>
            <a:pPr algn="l"/>
            <a:r>
              <a:rPr lang="en-US" sz="4000" b="1">
                <a:latin typeface="Times New Roman" panose="02020603050405020304" charset="0"/>
                <a:cs typeface="Times New Roman" panose="02020603050405020304" charset="0"/>
              </a:rPr>
              <a:t>Instrumentation </a:t>
            </a:r>
            <a:r>
              <a:rPr lang="en-US" b="1">
                <a:latin typeface="Times New Roman" panose="02020603050405020304" charset="0"/>
                <a:cs typeface="Times New Roman" panose="02020603050405020304" charset="0"/>
              </a:rPr>
              <a:t>Requirements </a:t>
            </a:r>
            <a:endParaRPr lang="en-US" b="1">
              <a:latin typeface="Times New Roman" panose="02020603050405020304" charset="0"/>
              <a:cs typeface="Times New Roman" panose="02020603050405020304" charset="0"/>
            </a:endParaRPr>
          </a:p>
        </p:txBody>
      </p:sp>
      <p:graphicFrame>
        <p:nvGraphicFramePr>
          <p:cNvPr id="6" name="Content Placeholder 5"/>
          <p:cNvGraphicFramePr/>
          <p:nvPr>
            <p:ph idx="1"/>
            <p:custDataLst>
              <p:tags r:id="rId1"/>
            </p:custDataLst>
          </p:nvPr>
        </p:nvGraphicFramePr>
        <p:xfrm>
          <a:off x="2105660" y="1337945"/>
          <a:ext cx="7683500" cy="4998720"/>
        </p:xfrm>
        <a:graphic>
          <a:graphicData uri="http://schemas.openxmlformats.org/drawingml/2006/table">
            <a:tbl>
              <a:tblPr firstRow="1" bandRow="1">
                <a:tableStyleId>{5C22544A-7EE6-4342-B048-85BDC9FD1C3A}</a:tableStyleId>
              </a:tblPr>
              <a:tblGrid>
                <a:gridCol w="3081020"/>
                <a:gridCol w="4602480"/>
              </a:tblGrid>
              <a:tr h="518160">
                <a:tc>
                  <a:txBody>
                    <a:bodyPr/>
                    <a:p>
                      <a:pPr algn="ctr">
                        <a:buNone/>
                      </a:pPr>
                      <a:r>
                        <a:rPr lang="en-US" sz="2800">
                          <a:solidFill>
                            <a:schemeClr val="tx1"/>
                          </a:solidFill>
                          <a:latin typeface="Times New Roman" panose="02020603050405020304" charset="0"/>
                          <a:cs typeface="Times New Roman" panose="02020603050405020304" charset="0"/>
                        </a:rPr>
                        <a:t>Requirements </a:t>
                      </a:r>
                      <a:endParaRPr lang="en-US" sz="2800">
                        <a:solidFill>
                          <a:schemeClr val="tx1"/>
                        </a:solidFill>
                        <a:latin typeface="Times New Roman" panose="02020603050405020304" charset="0"/>
                        <a:cs typeface="Times New Roman" panose="02020603050405020304" charset="0"/>
                      </a:endParaRPr>
                    </a:p>
                  </a:txBody>
                  <a:tcPr anchor="ctr" anchorCtr="0">
                    <a:lnL w="12700" cmpd="sng">
                      <a:solidFill>
                        <a:schemeClr val="tx1"/>
                      </a:solidFill>
                      <a:prstDash val="solid"/>
                    </a:lnL>
                    <a:lnR w="12700" cmpd="sng">
                      <a:solidFill>
                        <a:schemeClr val="tx1"/>
                      </a:solidFill>
                      <a:prstDash val="solid"/>
                    </a:lnR>
                    <a:lnT w="12700">
                      <a:solidFill>
                        <a:schemeClr val="tx1"/>
                      </a:solidFill>
                      <a:prstDash val="solid"/>
                    </a:lnT>
                    <a:lnB w="12700" cmpd="sng">
                      <a:solidFill>
                        <a:schemeClr val="tx1"/>
                      </a:solidFill>
                      <a:prstDash val="solid"/>
                    </a:lnB>
                    <a:noFill/>
                  </a:tcPr>
                </a:tc>
                <a:tc>
                  <a:txBody>
                    <a:bodyPr/>
                    <a:p>
                      <a:pPr algn="ctr">
                        <a:buNone/>
                      </a:pPr>
                      <a:r>
                        <a:rPr lang="en-US" sz="2800">
                          <a:solidFill>
                            <a:schemeClr val="tx1"/>
                          </a:solidFill>
                          <a:latin typeface="Times New Roman" panose="02020603050405020304" charset="0"/>
                          <a:cs typeface="Times New Roman" panose="02020603050405020304" charset="0"/>
                        </a:rPr>
                        <a:t>Details</a:t>
                      </a:r>
                      <a:endParaRPr lang="en-US" sz="2800">
                        <a:solidFill>
                          <a:schemeClr val="tx1"/>
                        </a:solidFill>
                        <a:latin typeface="Times New Roman" panose="02020603050405020304" charset="0"/>
                        <a:cs typeface="Times New Roman" panose="02020603050405020304" charset="0"/>
                      </a:endParaRPr>
                    </a:p>
                  </a:txBody>
                  <a:tcPr anchor="ctr" anchorCtr="0">
                    <a:lnL w="12700" cmpd="sng">
                      <a:solidFill>
                        <a:schemeClr val="tx1"/>
                      </a:solidFill>
                      <a:prstDash val="solid"/>
                    </a:lnL>
                    <a:lnR w="12700" cmpd="sng">
                      <a:solidFill>
                        <a:schemeClr val="tx1"/>
                      </a:solidFill>
                      <a:prstDash val="solid"/>
                    </a:lnR>
                    <a:lnT w="12700">
                      <a:solidFill>
                        <a:schemeClr val="tx1"/>
                      </a:solidFill>
                      <a:prstDash val="solid"/>
                    </a:lnT>
                    <a:lnB w="12700" cmpd="sng">
                      <a:solidFill>
                        <a:schemeClr val="tx1"/>
                      </a:solidFill>
                      <a:prstDash val="solid"/>
                    </a:lnB>
                    <a:noFill/>
                  </a:tcPr>
                </a:tc>
              </a:tr>
              <a:tr h="914400">
                <a:tc>
                  <a:txBody>
                    <a:bodyPr/>
                    <a:p>
                      <a:pPr algn="ctr">
                        <a:buNone/>
                      </a:pPr>
                      <a:r>
                        <a:rPr lang="en-US">
                          <a:solidFill>
                            <a:schemeClr val="tx1"/>
                          </a:solidFill>
                          <a:latin typeface="Times New Roman" panose="02020603050405020304" charset="0"/>
                          <a:cs typeface="Times New Roman" panose="02020603050405020304" charset="0"/>
                        </a:rPr>
                        <a:t>Software Requirements</a:t>
                      </a:r>
                      <a:endParaRPr lang="en-US">
                        <a:solidFill>
                          <a:schemeClr val="tx1"/>
                        </a:solidFill>
                        <a:latin typeface="Times New Roman" panose="02020603050405020304" charset="0"/>
                        <a:cs typeface="Times New Roman" panose="02020603050405020304" charset="0"/>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en-US">
                          <a:latin typeface="Times New Roman" panose="02020603050405020304" charset="0"/>
                          <a:cs typeface="Times New Roman" panose="02020603050405020304" charset="0"/>
                        </a:rPr>
                        <a:t>Operating system: Windows 10 or 11</a:t>
                      </a:r>
                      <a:endParaRPr lang="en-US">
                        <a:latin typeface="Times New Roman" panose="02020603050405020304" charset="0"/>
                        <a:cs typeface="Times New Roman" panose="02020603050405020304" charset="0"/>
                      </a:endParaRPr>
                    </a:p>
                    <a:p>
                      <a:pPr algn="ctr">
                        <a:buNone/>
                      </a:pPr>
                      <a:r>
                        <a:rPr lang="en-US">
                          <a:latin typeface="Times New Roman" panose="02020603050405020304" charset="0"/>
                          <a:cs typeface="Times New Roman" panose="02020603050405020304" charset="0"/>
                        </a:rPr>
                        <a:t>Browser: Edge Preferred (any)</a:t>
                      </a:r>
                      <a:endParaRPr lang="en-US">
                        <a:latin typeface="Times New Roman" panose="02020603050405020304" charset="0"/>
                        <a:cs typeface="Times New Roman" panose="02020603050405020304" charset="0"/>
                      </a:endParaRPr>
                    </a:p>
                    <a:p>
                      <a:pPr algn="ctr">
                        <a:buNone/>
                      </a:pPr>
                      <a:r>
                        <a:rPr lang="en-US">
                          <a:latin typeface="Times New Roman" panose="02020603050405020304" charset="0"/>
                          <a:cs typeface="Times New Roman" panose="02020603050405020304" charset="0"/>
                        </a:rPr>
                        <a:t>Application: VS Code, Jupyter Notebook</a:t>
                      </a:r>
                      <a:endParaRPr lang="en-US">
                        <a:latin typeface="Times New Roman" panose="02020603050405020304" charset="0"/>
                        <a:cs typeface="Times New Roman" panose="02020603050405020304" charset="0"/>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1188720">
                <a:tc>
                  <a:txBody>
                    <a:bodyPr/>
                    <a:p>
                      <a:pPr algn="ctr">
                        <a:buNone/>
                      </a:pPr>
                      <a:r>
                        <a:rPr lang="en-US" b="0">
                          <a:latin typeface="Times New Roman" panose="02020603050405020304" charset="0"/>
                          <a:cs typeface="Times New Roman" panose="02020603050405020304" charset="0"/>
                        </a:rPr>
                        <a:t>Hardware Requirements</a:t>
                      </a:r>
                      <a:endParaRPr lang="en-US" b="0">
                        <a:latin typeface="Times New Roman" panose="02020603050405020304" charset="0"/>
                        <a:cs typeface="Times New Roman" panose="02020603050405020304" charset="0"/>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en-US">
                          <a:latin typeface="Times New Roman" panose="02020603050405020304" charset="0"/>
                          <a:cs typeface="Times New Roman" panose="02020603050405020304" charset="0"/>
                        </a:rPr>
                        <a:t>RAM: 4 GB minimum</a:t>
                      </a:r>
                      <a:endParaRPr lang="en-US">
                        <a:latin typeface="Times New Roman" panose="02020603050405020304" charset="0"/>
                        <a:cs typeface="Times New Roman" panose="02020603050405020304" charset="0"/>
                      </a:endParaRPr>
                    </a:p>
                    <a:p>
                      <a:pPr algn="ctr">
                        <a:buNone/>
                      </a:pPr>
                      <a:r>
                        <a:rPr lang="en-US">
                          <a:latin typeface="Times New Roman" panose="02020603050405020304" charset="0"/>
                          <a:cs typeface="Times New Roman" panose="02020603050405020304" charset="0"/>
                        </a:rPr>
                        <a:t>Internet: Minimum 10 Mbps</a:t>
                      </a:r>
                      <a:endParaRPr lang="en-US">
                        <a:latin typeface="Times New Roman" panose="02020603050405020304" charset="0"/>
                        <a:cs typeface="Times New Roman" panose="02020603050405020304" charset="0"/>
                      </a:endParaRPr>
                    </a:p>
                    <a:p>
                      <a:pPr algn="ctr">
                        <a:buNone/>
                      </a:pPr>
                      <a:r>
                        <a:rPr lang="en-US">
                          <a:latin typeface="Times New Roman" panose="02020603050405020304" charset="0"/>
                          <a:cs typeface="Times New Roman" panose="02020603050405020304" charset="0"/>
                        </a:rPr>
                        <a:t>SSd: 128 GB</a:t>
                      </a:r>
                      <a:endParaRPr lang="en-US">
                        <a:latin typeface="Times New Roman" panose="02020603050405020304" charset="0"/>
                        <a:cs typeface="Times New Roman" panose="02020603050405020304" charset="0"/>
                      </a:endParaRPr>
                    </a:p>
                    <a:p>
                      <a:pPr algn="ctr">
                        <a:buNone/>
                      </a:pPr>
                      <a:r>
                        <a:rPr lang="en-US">
                          <a:latin typeface="Times New Roman" panose="02020603050405020304" charset="0"/>
                          <a:cs typeface="Times New Roman" panose="02020603050405020304" charset="0"/>
                        </a:rPr>
                        <a:t>CPU: i5, atleast 2GHz</a:t>
                      </a:r>
                      <a:endParaRPr lang="en-US">
                        <a:latin typeface="Times New Roman" panose="02020603050405020304" charset="0"/>
                        <a:cs typeface="Times New Roman" panose="02020603050405020304" charset="0"/>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1477645">
                <a:tc>
                  <a:txBody>
                    <a:bodyPr/>
                    <a:p>
                      <a:pPr algn="ctr">
                        <a:buNone/>
                      </a:pPr>
                      <a:r>
                        <a:rPr lang="en-US" b="0">
                          <a:latin typeface="Times New Roman" panose="02020603050405020304" charset="0"/>
                          <a:cs typeface="Times New Roman" panose="02020603050405020304" charset="0"/>
                        </a:rPr>
                        <a:t>Libraries</a:t>
                      </a:r>
                      <a:endParaRPr lang="en-US" b="0">
                        <a:latin typeface="Times New Roman" panose="02020603050405020304" charset="0"/>
                        <a:cs typeface="Times New Roman" panose="02020603050405020304" charset="0"/>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en-US" sz="1800">
                          <a:solidFill>
                            <a:schemeClr val="tx1"/>
                          </a:solidFill>
                          <a:latin typeface="Times New Roman" panose="02020603050405020304" charset="0"/>
                          <a:cs typeface="Times New Roman" panose="02020603050405020304" charset="0"/>
                          <a:sym typeface="+mn-ea"/>
                        </a:rPr>
                        <a:t>Sklearn </a:t>
                      </a:r>
                      <a:endParaRPr lang="en-US" sz="1800" b="0">
                        <a:solidFill>
                          <a:schemeClr val="tx1"/>
                        </a:solidFill>
                        <a:latin typeface="Times New Roman" panose="02020603050405020304" charset="0"/>
                        <a:cs typeface="Times New Roman" panose="02020603050405020304" charset="0"/>
                      </a:endParaRPr>
                    </a:p>
                    <a:p>
                      <a:pPr algn="ctr">
                        <a:buNone/>
                      </a:pPr>
                      <a:r>
                        <a:rPr lang="en-US" sz="1800">
                          <a:solidFill>
                            <a:schemeClr val="tx1"/>
                          </a:solidFill>
                          <a:latin typeface="Times New Roman" panose="02020603050405020304" charset="0"/>
                          <a:cs typeface="Times New Roman" panose="02020603050405020304" charset="0"/>
                          <a:sym typeface="+mn-ea"/>
                        </a:rPr>
                        <a:t>Pandas</a:t>
                      </a:r>
                      <a:endParaRPr lang="en-US" sz="1800" b="0">
                        <a:solidFill>
                          <a:schemeClr val="tx1"/>
                        </a:solidFill>
                        <a:latin typeface="Times New Roman" panose="02020603050405020304" charset="0"/>
                        <a:cs typeface="Times New Roman" panose="02020603050405020304" charset="0"/>
                      </a:endParaRPr>
                    </a:p>
                    <a:p>
                      <a:pPr algn="ctr">
                        <a:buNone/>
                      </a:pPr>
                      <a:r>
                        <a:rPr lang="en-US" sz="1800">
                          <a:solidFill>
                            <a:schemeClr val="tx1"/>
                          </a:solidFill>
                          <a:latin typeface="Times New Roman" panose="02020603050405020304" charset="0"/>
                          <a:cs typeface="Times New Roman" panose="02020603050405020304" charset="0"/>
                          <a:sym typeface="+mn-ea"/>
                        </a:rPr>
                        <a:t>Numpy</a:t>
                      </a:r>
                      <a:endParaRPr lang="en-US" sz="1800" b="0">
                        <a:solidFill>
                          <a:schemeClr val="tx1"/>
                        </a:solidFill>
                        <a:latin typeface="Times New Roman" panose="02020603050405020304" charset="0"/>
                        <a:cs typeface="Times New Roman" panose="02020603050405020304" charset="0"/>
                      </a:endParaRPr>
                    </a:p>
                    <a:p>
                      <a:pPr algn="ctr">
                        <a:buNone/>
                      </a:pPr>
                      <a:r>
                        <a:rPr lang="en-US" sz="1800">
                          <a:solidFill>
                            <a:schemeClr val="tx1"/>
                          </a:solidFill>
                          <a:latin typeface="Times New Roman" panose="02020603050405020304" charset="0"/>
                          <a:cs typeface="Times New Roman" panose="02020603050405020304" charset="0"/>
                          <a:sym typeface="+mn-ea"/>
                        </a:rPr>
                        <a:t>Math</a:t>
                      </a:r>
                      <a:endParaRPr lang="en-US" sz="1800" b="0">
                        <a:solidFill>
                          <a:schemeClr val="tx1"/>
                        </a:solidFill>
                        <a:latin typeface="Times New Roman" panose="02020603050405020304" charset="0"/>
                        <a:cs typeface="Times New Roman" panose="02020603050405020304" charset="0"/>
                      </a:endParaRPr>
                    </a:p>
                    <a:p>
                      <a:pPr algn="ctr">
                        <a:buNone/>
                      </a:pPr>
                      <a:r>
                        <a:rPr lang="en-US" sz="1800">
                          <a:solidFill>
                            <a:schemeClr val="tx1"/>
                          </a:solidFill>
                          <a:latin typeface="Times New Roman" panose="02020603050405020304" charset="0"/>
                          <a:cs typeface="Times New Roman" panose="02020603050405020304" charset="0"/>
                          <a:sym typeface="+mn-ea"/>
                        </a:rPr>
                        <a:t>Matplotlib</a:t>
                      </a:r>
                      <a:endParaRPr lang="en-US" sz="1800" b="0">
                        <a:solidFill>
                          <a:schemeClr val="tx1"/>
                        </a:solidFill>
                        <a:latin typeface="Times New Roman" panose="02020603050405020304" charset="0"/>
                        <a:cs typeface="Times New Roman" panose="02020603050405020304" charset="0"/>
                      </a:endParaRPr>
                    </a:p>
                    <a:p>
                      <a:pPr algn="ctr">
                        <a:buNone/>
                      </a:pPr>
                      <a:r>
                        <a:rPr lang="en-US" sz="1800">
                          <a:solidFill>
                            <a:schemeClr val="tx1"/>
                          </a:solidFill>
                          <a:latin typeface="Times New Roman" panose="02020603050405020304" charset="0"/>
                          <a:cs typeface="Times New Roman" panose="02020603050405020304" charset="0"/>
                          <a:sym typeface="+mn-ea"/>
                        </a:rPr>
                        <a:t>Keras</a:t>
                      </a:r>
                      <a:endParaRPr lang="en-US" sz="1800" b="0">
                        <a:solidFill>
                          <a:schemeClr val="tx1"/>
                        </a:solidFill>
                        <a:latin typeface="Times New Roman" panose="02020603050405020304" charset="0"/>
                        <a:cs typeface="Times New Roman" panose="02020603050405020304" charset="0"/>
                      </a:endParaRPr>
                    </a:p>
                    <a:p>
                      <a:pPr algn="ctr">
                        <a:buNone/>
                      </a:pPr>
                      <a:r>
                        <a:rPr lang="en-US" sz="1800">
                          <a:solidFill>
                            <a:schemeClr val="tx1"/>
                          </a:solidFill>
                          <a:latin typeface="Times New Roman" panose="02020603050405020304" charset="0"/>
                          <a:cs typeface="Times New Roman" panose="02020603050405020304" charset="0"/>
                          <a:sym typeface="+mn-ea"/>
                        </a:rPr>
                        <a:t>Numpy</a:t>
                      </a:r>
                      <a:endParaRPr lang="en-US">
                        <a:latin typeface="Times New Roman" panose="02020603050405020304" charset="0"/>
                        <a:cs typeface="Times New Roman" panose="02020603050405020304" charset="0"/>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245110">
                <a:tc>
                  <a:txBody>
                    <a:bodyPr/>
                    <a:p>
                      <a:pPr algn="ctr">
                        <a:buNone/>
                      </a:pPr>
                      <a:r>
                        <a:rPr lang="en-US" b="0">
                          <a:latin typeface="Times New Roman" panose="02020603050405020304" charset="0"/>
                          <a:cs typeface="Times New Roman" panose="02020603050405020304" charset="0"/>
                        </a:rPr>
                        <a:t>Language</a:t>
                      </a:r>
                      <a:endParaRPr lang="en-US" b="0">
                        <a:latin typeface="Times New Roman" panose="02020603050405020304" charset="0"/>
                        <a:cs typeface="Times New Roman" panose="02020603050405020304" charset="0"/>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en-US">
                          <a:latin typeface="Times New Roman" panose="02020603050405020304" charset="0"/>
                          <a:cs typeface="Times New Roman" panose="02020603050405020304" charset="0"/>
                        </a:rPr>
                        <a:t>Python</a:t>
                      </a:r>
                      <a:endParaRPr lang="en-US">
                        <a:latin typeface="Times New Roman" panose="02020603050405020304" charset="0"/>
                        <a:cs typeface="Times New Roman" panose="02020603050405020304" charset="0"/>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64160" y="447358"/>
            <a:ext cx="10972800" cy="1143000"/>
          </a:xfrm>
        </p:spPr>
        <p:txBody>
          <a:bodyPr/>
          <a:p>
            <a:pPr marL="742950" indent="-742950" algn="l">
              <a:buFont typeface="+mj-lt"/>
              <a:buAutoNum type="arabicPeriod"/>
            </a:pPr>
            <a:r>
              <a:rPr lang="en-US" sz="3600" b="1">
                <a:latin typeface="Times New Roman" panose="02020603050405020304" charset="0"/>
                <a:cs typeface="Times New Roman" panose="02020603050405020304" charset="0"/>
              </a:rPr>
              <a:t>Algorithm</a:t>
            </a:r>
            <a:endParaRPr lang="en-US" sz="3600"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08330" y="1414145"/>
            <a:ext cx="10972800" cy="4831080"/>
          </a:xfrm>
        </p:spPr>
        <p:txBody>
          <a:bodyPr/>
          <a:p>
            <a:pPr marL="0" indent="0">
              <a:buNone/>
            </a:pPr>
            <a:r>
              <a:rPr lang="en-US" b="1">
                <a:latin typeface="Times New Roman" panose="02020603050405020304" charset="0"/>
                <a:cs typeface="Times New Roman" panose="02020603050405020304" charset="0"/>
              </a:rPr>
              <a:t>1. Forget Gate</a:t>
            </a:r>
            <a:endParaRPr lang="en-US" b="1">
              <a:latin typeface="Times New Roman" panose="02020603050405020304" charset="0"/>
              <a:cs typeface="Times New Roman" panose="02020603050405020304" charset="0"/>
            </a:endParaRPr>
          </a:p>
          <a:p>
            <a:pPr marL="0" indent="0">
              <a:buNone/>
            </a:pPr>
            <a:r>
              <a:rPr lang="en-US" sz="2800" b="1">
                <a:latin typeface="Times New Roman" panose="02020603050405020304" charset="0"/>
                <a:cs typeface="Times New Roman" panose="02020603050405020304" charset="0"/>
              </a:rPr>
              <a:t>Function</a:t>
            </a:r>
            <a:r>
              <a:rPr lang="en-US" sz="2800">
                <a:latin typeface="Times New Roman" panose="02020603050405020304" charset="0"/>
                <a:cs typeface="Times New Roman" panose="02020603050405020304" charset="0"/>
              </a:rPr>
              <a:t>: </a:t>
            </a:r>
            <a:r>
              <a:rPr lang="en-US" sz="2800">
                <a:latin typeface="Times New Roman" panose="02020603050405020304" charset="0"/>
                <a:cs typeface="Times New Roman" panose="02020603050405020304" charset="0"/>
              </a:rPr>
              <a:t>Determines which information from the previous time step should be discarded.</a:t>
            </a:r>
            <a:endParaRPr lang="en-US" sz="2800">
              <a:latin typeface="Times New Roman" panose="02020603050405020304" charset="0"/>
              <a:cs typeface="Times New Roman" panose="02020603050405020304" charset="0"/>
            </a:endParaRPr>
          </a:p>
          <a:p>
            <a:pPr marL="0" indent="0">
              <a:buNone/>
            </a:pPr>
            <a:endParaRPr lang="en-US" sz="2800" b="1">
              <a:latin typeface="Times New Roman" panose="02020603050405020304" charset="0"/>
              <a:cs typeface="Times New Roman" panose="02020603050405020304" charset="0"/>
            </a:endParaRPr>
          </a:p>
          <a:p>
            <a:pPr marL="0" indent="0">
              <a:buNone/>
            </a:pPr>
            <a:r>
              <a:rPr lang="en-US" sz="2800" b="1">
                <a:latin typeface="Times New Roman" panose="02020603050405020304" charset="0"/>
                <a:cs typeface="Times New Roman" panose="02020603050405020304" charset="0"/>
              </a:rPr>
              <a:t>Operation</a:t>
            </a:r>
            <a:r>
              <a:rPr lang="en-US" sz="2800">
                <a:latin typeface="Times New Roman" panose="02020603050405020304" charset="0"/>
                <a:cs typeface="Times New Roman" panose="02020603050405020304" charset="0"/>
              </a:rPr>
              <a:t>:</a:t>
            </a:r>
            <a:r>
              <a:rPr lang="en-US" sz="2800">
                <a:latin typeface="Times New Roman" panose="02020603050405020304" charset="0"/>
                <a:cs typeface="Times New Roman" panose="02020603050405020304" charset="0"/>
              </a:rPr>
              <a:t> Applies a sigmoid activation function to a combination of the previous hidden state and the current input, outputting a value between 0 and 1 for each element in the memory cell.</a:t>
            </a:r>
            <a:endParaRPr lang="en-US" sz="2800">
              <a:latin typeface="Times New Roman" panose="02020603050405020304" charset="0"/>
              <a:cs typeface="Times New Roman" panose="02020603050405020304" charset="0"/>
            </a:endParaRPr>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
        <p:nvSpPr>
          <p:cNvPr id="5" name="Date Placeholder 4"/>
          <p:cNvSpPr>
            <a:spLocks noGrp="1"/>
          </p:cNvSpPr>
          <p:nvPr>
            <p:ph type="dt" sz="half" idx="10"/>
          </p:nvPr>
        </p:nvSpPr>
        <p:spPr/>
        <p:txBody>
          <a:bodyPr/>
          <a:p>
            <a:fld id="{63A1C593-65D0-4073-BCC9-577B9352EA97}" type="datetime1">
              <a:rPr lang="en-US" smtClean="0"/>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145540" y="289243"/>
            <a:ext cx="10972800" cy="1143000"/>
          </a:xfrm>
        </p:spPr>
        <p:txBody>
          <a:bodyPr/>
          <a:p>
            <a:pPr algn="l"/>
            <a:r>
              <a:rPr lang="en-US" sz="4000" b="1">
                <a:latin typeface="Times New Roman" panose="02020603050405020304" charset="0"/>
                <a:cs typeface="Times New Roman" panose="02020603050405020304" charset="0"/>
              </a:rPr>
              <a:t>Presentation Outline</a:t>
            </a:r>
            <a:endParaRPr lang="en-US" sz="4000" b="1">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a:xfrm>
            <a:off x="965835" y="1343660"/>
            <a:ext cx="10046335" cy="4526280"/>
          </a:xfrm>
        </p:spPr>
        <p:txBody>
          <a:bodyPr/>
          <a:p>
            <a:pPr marL="800100" lvl="0" algn="l" rtl="0">
              <a:spcBef>
                <a:spcPts val="0"/>
              </a:spcBef>
              <a:spcAft>
                <a:spcPts val="0"/>
              </a:spcAft>
              <a:buFont typeface="Arial" panose="020B0604020202020204" pitchFamily="34" charset="0"/>
              <a:buChar char="•"/>
            </a:pPr>
            <a:r>
              <a:rPr lang="en-US" sz="2400">
                <a:latin typeface="Times New Roman" panose="02020603050405020304"/>
                <a:ea typeface="Times New Roman" panose="02020603050405020304"/>
                <a:cs typeface="Times New Roman" panose="02020603050405020304"/>
                <a:sym typeface="Times New Roman" panose="02020603050405020304"/>
              </a:rPr>
              <a:t>Introduction...............................................................................................4</a:t>
            </a:r>
            <a:endParaRPr lang="en-US" sz="2400">
              <a:latin typeface="Times New Roman" panose="02020603050405020304"/>
              <a:ea typeface="Times New Roman" panose="02020603050405020304"/>
              <a:cs typeface="Times New Roman" panose="02020603050405020304"/>
              <a:sym typeface="Times New Roman" panose="02020603050405020304"/>
            </a:endParaRPr>
          </a:p>
          <a:p>
            <a:pPr marL="800100" lvl="0" algn="l" rtl="0">
              <a:spcBef>
                <a:spcPts val="0"/>
              </a:spcBef>
              <a:spcAft>
                <a:spcPts val="0"/>
              </a:spcAft>
              <a:buFont typeface="Arial" panose="020B0604020202020204" pitchFamily="34" charset="0"/>
              <a:buChar char="•"/>
            </a:pPr>
            <a:r>
              <a:rPr lang="en-US" sz="2400">
                <a:latin typeface="Times New Roman" panose="02020603050405020304"/>
                <a:ea typeface="Times New Roman" panose="02020603050405020304"/>
                <a:cs typeface="Times New Roman" panose="02020603050405020304"/>
                <a:sym typeface="Times New Roman" panose="02020603050405020304"/>
              </a:rPr>
              <a:t>Motivation.................................................................................................5</a:t>
            </a:r>
            <a:endParaRPr lang="en-US" sz="2400">
              <a:latin typeface="Times New Roman" panose="02020603050405020304"/>
              <a:ea typeface="Times New Roman" panose="02020603050405020304"/>
              <a:cs typeface="Times New Roman" panose="02020603050405020304"/>
              <a:sym typeface="Times New Roman" panose="02020603050405020304"/>
            </a:endParaRPr>
          </a:p>
          <a:p>
            <a:pPr marL="800100" lvl="0" algn="l" rtl="0">
              <a:spcBef>
                <a:spcPts val="0"/>
              </a:spcBef>
              <a:spcAft>
                <a:spcPts val="0"/>
              </a:spcAft>
              <a:buFont typeface="Arial" panose="020B0604020202020204" pitchFamily="34" charset="0"/>
              <a:buChar char="•"/>
            </a:pPr>
            <a:r>
              <a:rPr lang="en-US" sz="2400">
                <a:latin typeface="Times New Roman" panose="02020603050405020304"/>
                <a:ea typeface="Times New Roman" panose="02020603050405020304"/>
                <a:cs typeface="Times New Roman" panose="02020603050405020304"/>
                <a:sym typeface="Times New Roman" panose="02020603050405020304"/>
              </a:rPr>
              <a:t>Background...............................................................................................6</a:t>
            </a:r>
            <a:endParaRPr lang="en-US" sz="2400">
              <a:latin typeface="Times New Roman" panose="02020603050405020304"/>
              <a:ea typeface="Times New Roman" panose="02020603050405020304"/>
              <a:cs typeface="Times New Roman" panose="02020603050405020304"/>
              <a:sym typeface="Times New Roman" panose="02020603050405020304"/>
            </a:endParaRPr>
          </a:p>
          <a:p>
            <a:pPr marL="800100" lvl="0" algn="l" rtl="0">
              <a:spcBef>
                <a:spcPts val="0"/>
              </a:spcBef>
              <a:spcAft>
                <a:spcPts val="0"/>
              </a:spcAft>
              <a:buFont typeface="Arial" panose="020B0604020202020204" pitchFamily="34" charset="0"/>
              <a:buChar char="•"/>
            </a:pPr>
            <a:r>
              <a:rPr lang="en-US" sz="2400">
                <a:latin typeface="Times New Roman" panose="02020603050405020304"/>
                <a:ea typeface="Times New Roman" panose="02020603050405020304"/>
                <a:cs typeface="Times New Roman" panose="02020603050405020304"/>
                <a:sym typeface="Times New Roman" panose="02020603050405020304"/>
              </a:rPr>
              <a:t>Problem Statement....................................................................................7</a:t>
            </a:r>
            <a:endParaRPr lang="en-US" sz="2400">
              <a:latin typeface="Times New Roman" panose="02020603050405020304"/>
              <a:ea typeface="Times New Roman" panose="02020603050405020304"/>
              <a:cs typeface="Times New Roman" panose="02020603050405020304"/>
              <a:sym typeface="Times New Roman" panose="02020603050405020304"/>
            </a:endParaRPr>
          </a:p>
          <a:p>
            <a:pPr marL="800100" lvl="0" algn="l" rtl="0">
              <a:spcBef>
                <a:spcPts val="0"/>
              </a:spcBef>
              <a:spcAft>
                <a:spcPts val="0"/>
              </a:spcAft>
              <a:buFont typeface="Arial" panose="020B0604020202020204" pitchFamily="34" charset="0"/>
              <a:buChar char="•"/>
            </a:pPr>
            <a:r>
              <a:rPr lang="en-US" sz="2400">
                <a:latin typeface="Times New Roman" panose="02020603050405020304"/>
                <a:ea typeface="Times New Roman" panose="02020603050405020304"/>
                <a:cs typeface="Times New Roman" panose="02020603050405020304"/>
                <a:sym typeface="Times New Roman" panose="02020603050405020304"/>
              </a:rPr>
              <a:t>Objectives of Project.................................................................................8</a:t>
            </a:r>
            <a:endParaRPr lang="en-US" sz="2400">
              <a:latin typeface="Times New Roman" panose="02020603050405020304"/>
              <a:ea typeface="Times New Roman" panose="02020603050405020304"/>
              <a:cs typeface="Times New Roman" panose="02020603050405020304"/>
              <a:sym typeface="Times New Roman" panose="02020603050405020304"/>
            </a:endParaRPr>
          </a:p>
          <a:p>
            <a:pPr marL="800100" lvl="0" algn="l" rtl="0">
              <a:spcBef>
                <a:spcPts val="0"/>
              </a:spcBef>
              <a:spcAft>
                <a:spcPts val="0"/>
              </a:spcAft>
              <a:buFont typeface="Arial" panose="020B0604020202020204" pitchFamily="34" charset="0"/>
              <a:buChar char="•"/>
            </a:pPr>
            <a:r>
              <a:rPr lang="en-US" sz="2400">
                <a:latin typeface="Times New Roman" panose="02020603050405020304"/>
                <a:ea typeface="Times New Roman" panose="02020603050405020304"/>
                <a:cs typeface="Times New Roman" panose="02020603050405020304"/>
                <a:sym typeface="Times New Roman" panose="02020603050405020304"/>
              </a:rPr>
              <a:t>Scope of Project........................................................................................9</a:t>
            </a:r>
            <a:endParaRPr lang="en-US" sz="2400">
              <a:latin typeface="Times New Roman" panose="02020603050405020304"/>
              <a:ea typeface="Times New Roman" panose="02020603050405020304"/>
              <a:cs typeface="Times New Roman" panose="02020603050405020304"/>
              <a:sym typeface="Times New Roman" panose="02020603050405020304"/>
            </a:endParaRPr>
          </a:p>
          <a:p>
            <a:pPr marL="800100" lvl="0" algn="l" rtl="0">
              <a:spcBef>
                <a:spcPts val="0"/>
              </a:spcBef>
              <a:spcAft>
                <a:spcPts val="0"/>
              </a:spcAft>
              <a:buFont typeface="Arial" panose="020B0604020202020204" pitchFamily="34" charset="0"/>
              <a:buChar char="•"/>
            </a:pPr>
            <a:r>
              <a:rPr lang="en-US" sz="2400">
                <a:latin typeface="Times New Roman" panose="02020603050405020304"/>
                <a:ea typeface="Times New Roman" panose="02020603050405020304"/>
                <a:cs typeface="Times New Roman" panose="02020603050405020304"/>
                <a:sym typeface="Times New Roman" panose="02020603050405020304"/>
              </a:rPr>
              <a:t>Originality of project................................................................................10</a:t>
            </a:r>
            <a:endParaRPr lang="en-US" sz="2400">
              <a:latin typeface="Times New Roman" panose="02020603050405020304"/>
              <a:ea typeface="Times New Roman" panose="02020603050405020304"/>
              <a:cs typeface="Times New Roman" panose="02020603050405020304"/>
              <a:sym typeface="Times New Roman" panose="02020603050405020304"/>
            </a:endParaRPr>
          </a:p>
          <a:p>
            <a:pPr marL="800100" lvl="0" algn="l" rtl="0">
              <a:spcBef>
                <a:spcPts val="0"/>
              </a:spcBef>
              <a:spcAft>
                <a:spcPts val="0"/>
              </a:spcAft>
              <a:buFont typeface="Arial" panose="020B0604020202020204" pitchFamily="34" charset="0"/>
              <a:buChar char="•"/>
            </a:pPr>
            <a:r>
              <a:rPr lang="en-US" sz="2400">
                <a:latin typeface="Times New Roman" panose="02020603050405020304"/>
                <a:ea typeface="Times New Roman" panose="02020603050405020304"/>
                <a:cs typeface="Times New Roman" panose="02020603050405020304"/>
                <a:sym typeface="Times New Roman" panose="02020603050405020304"/>
              </a:rPr>
              <a:t>Potential Application................................................................................11</a:t>
            </a:r>
            <a:endParaRPr lang="en-US" sz="2400">
              <a:latin typeface="Times New Roman" panose="02020603050405020304"/>
              <a:ea typeface="Times New Roman" panose="02020603050405020304"/>
              <a:cs typeface="Times New Roman" panose="02020603050405020304"/>
              <a:sym typeface="Times New Roman" panose="02020603050405020304"/>
            </a:endParaRPr>
          </a:p>
          <a:p>
            <a:pPr marL="800100" lvl="0" algn="l" rtl="0">
              <a:spcBef>
                <a:spcPts val="0"/>
              </a:spcBef>
              <a:spcAft>
                <a:spcPts val="0"/>
              </a:spcAft>
              <a:buFont typeface="Arial" panose="020B0604020202020204" pitchFamily="34" charset="0"/>
              <a:buChar char="•"/>
            </a:pPr>
            <a:r>
              <a:rPr lang="en-US" sz="2400">
                <a:latin typeface="Times New Roman" panose="02020603050405020304"/>
                <a:ea typeface="Times New Roman" panose="02020603050405020304"/>
                <a:cs typeface="Times New Roman" panose="02020603050405020304"/>
                <a:sym typeface="Times New Roman" panose="02020603050405020304"/>
              </a:rPr>
              <a:t>Literature Review......................................................................................12</a:t>
            </a:r>
            <a:endParaRPr lang="en-US" sz="2400">
              <a:latin typeface="Times New Roman" panose="02020603050405020304"/>
              <a:ea typeface="Times New Roman" panose="02020603050405020304"/>
              <a:cs typeface="Times New Roman" panose="02020603050405020304"/>
              <a:sym typeface="Times New Roman" panose="02020603050405020304"/>
            </a:endParaRPr>
          </a:p>
          <a:p>
            <a:pPr marL="800100" lvl="0" algn="l" rtl="0">
              <a:spcBef>
                <a:spcPts val="0"/>
              </a:spcBef>
              <a:spcAft>
                <a:spcPts val="0"/>
              </a:spcAft>
              <a:buFont typeface="Arial" panose="020B0604020202020204" pitchFamily="34" charset="0"/>
              <a:buChar char="•"/>
            </a:pPr>
            <a:r>
              <a:rPr lang="en-US" sz="2400">
                <a:latin typeface="Times New Roman" panose="02020603050405020304"/>
                <a:ea typeface="Times New Roman" panose="02020603050405020304"/>
                <a:cs typeface="Times New Roman" panose="02020603050405020304"/>
                <a:sym typeface="Times New Roman" panose="02020603050405020304"/>
              </a:rPr>
              <a:t>Methodology.............................................................................................17</a:t>
            </a:r>
            <a:endParaRPr lang="en-US" sz="2400">
              <a:latin typeface="Times New Roman" panose="02020603050405020304"/>
              <a:ea typeface="Times New Roman" panose="02020603050405020304"/>
              <a:cs typeface="Times New Roman" panose="02020603050405020304"/>
              <a:sym typeface="Times New Roman" panose="02020603050405020304"/>
            </a:endParaRPr>
          </a:p>
          <a:p>
            <a:pPr marL="800100" lvl="0" algn="l" rtl="0">
              <a:spcBef>
                <a:spcPts val="0"/>
              </a:spcBef>
              <a:spcAft>
                <a:spcPts val="0"/>
              </a:spcAft>
              <a:buFont typeface="Arial" panose="020B0604020202020204" pitchFamily="34" charset="0"/>
              <a:buChar char="•"/>
            </a:pPr>
            <a:r>
              <a:rPr lang="en-US" sz="2400">
                <a:latin typeface="Times New Roman" panose="02020603050405020304"/>
                <a:ea typeface="Times New Roman" panose="02020603050405020304"/>
                <a:cs typeface="Times New Roman" panose="02020603050405020304"/>
                <a:sym typeface="Times New Roman" panose="02020603050405020304"/>
              </a:rPr>
              <a:t>Result........................................................................................................37</a:t>
            </a:r>
            <a:endParaRPr lang="en-US" sz="2400">
              <a:latin typeface="Times New Roman" panose="02020603050405020304"/>
              <a:ea typeface="Times New Roman" panose="02020603050405020304"/>
              <a:cs typeface="Times New Roman" panose="02020603050405020304"/>
              <a:sym typeface="Times New Roman" panose="02020603050405020304"/>
            </a:endParaRPr>
          </a:p>
          <a:p>
            <a:pPr marL="800100" lvl="0" algn="l" rtl="0">
              <a:spcBef>
                <a:spcPts val="0"/>
              </a:spcBef>
              <a:spcAft>
                <a:spcPts val="0"/>
              </a:spcAft>
              <a:buFont typeface="Arial" panose="020B0604020202020204" pitchFamily="34" charset="0"/>
              <a:buChar char="•"/>
            </a:pPr>
            <a:r>
              <a:rPr lang="en-US" sz="2400">
                <a:latin typeface="Times New Roman" panose="02020603050405020304"/>
                <a:ea typeface="Times New Roman" panose="02020603050405020304"/>
                <a:cs typeface="Times New Roman" panose="02020603050405020304"/>
                <a:sym typeface="Times New Roman" panose="02020603050405020304"/>
              </a:rPr>
              <a:t>Discussion and Analysis...........................................................................43</a:t>
            </a:r>
            <a:endParaRPr lang="en-US" sz="2400">
              <a:latin typeface="Times New Roman" panose="02020603050405020304"/>
              <a:ea typeface="Times New Roman" panose="02020603050405020304"/>
              <a:cs typeface="Times New Roman" panose="02020603050405020304"/>
              <a:sym typeface="Times New Roman" panose="02020603050405020304"/>
            </a:endParaRPr>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
        <p:nvSpPr>
          <p:cNvPr id="5" name="Date Placeholder 4"/>
          <p:cNvSpPr>
            <a:spLocks noGrp="1"/>
          </p:cNvSpPr>
          <p:nvPr>
            <p:ph type="dt" sz="half" idx="10"/>
          </p:nvPr>
        </p:nvSpPr>
        <p:spPr/>
        <p:txBody>
          <a:bodyPr/>
          <a:p>
            <a:fld id="{63A1C593-65D0-4073-BCC9-577B9352EA97}" type="datetime1">
              <a:rPr lang="en-US" smtClean="0"/>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023620" y="5012373"/>
            <a:ext cx="10972800" cy="1143000"/>
          </a:xfrm>
        </p:spPr>
        <p:txBody>
          <a:bodyPr/>
          <a:p>
            <a:r>
              <a:rPr lang="en-US" sz="2800">
                <a:latin typeface="Times New Roman" panose="02020603050405020304" charset="0"/>
                <a:cs typeface="Times New Roman" panose="02020603050405020304" charset="0"/>
              </a:rPr>
              <a:t>Fig: Forget Gate</a:t>
            </a:r>
            <a:endParaRPr lang="en-US" sz="2800">
              <a:latin typeface="Times New Roman" panose="02020603050405020304" charset="0"/>
              <a:cs typeface="Times New Roman" panose="02020603050405020304" charset="0"/>
            </a:endParaRPr>
          </a:p>
        </p:txBody>
      </p:sp>
      <p:pic>
        <p:nvPicPr>
          <p:cNvPr id="6" name="Content Placeholder 5" descr="ForgetGate"/>
          <p:cNvPicPr>
            <a:picLocks noChangeAspect="1"/>
          </p:cNvPicPr>
          <p:nvPr>
            <p:ph idx="1"/>
          </p:nvPr>
        </p:nvPicPr>
        <p:blipFill>
          <a:blip r:embed="rId1"/>
          <a:stretch>
            <a:fillRect/>
          </a:stretch>
        </p:blipFill>
        <p:spPr>
          <a:xfrm>
            <a:off x="4091940" y="734695"/>
            <a:ext cx="4505325" cy="4083050"/>
          </a:xfrm>
          <a:prstGeom prst="rect">
            <a:avLst/>
          </a:prstGeom>
        </p:spPr>
      </p:pic>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75920" y="1229360"/>
            <a:ext cx="10972800" cy="4912995"/>
          </a:xfrm>
        </p:spPr>
        <p:txBody>
          <a:bodyPr/>
          <a:p>
            <a:pPr marL="0" indent="0">
              <a:buNone/>
            </a:pPr>
            <a:r>
              <a:rPr lang="en-US" b="1">
                <a:latin typeface="Times New Roman" panose="02020603050405020304" charset="0"/>
                <a:cs typeface="Times New Roman" panose="02020603050405020304" charset="0"/>
              </a:rPr>
              <a:t>2. Input Gate</a:t>
            </a:r>
            <a:endParaRPr lang="en-US" b="1">
              <a:latin typeface="Times New Roman" panose="02020603050405020304" charset="0"/>
              <a:cs typeface="Times New Roman" panose="02020603050405020304" charset="0"/>
            </a:endParaRPr>
          </a:p>
          <a:p>
            <a:pPr marL="0" indent="0">
              <a:buNone/>
            </a:pPr>
            <a:r>
              <a:rPr lang="en-US" sz="2800" b="1">
                <a:latin typeface="Times New Roman" panose="02020603050405020304" charset="0"/>
                <a:cs typeface="Times New Roman" panose="02020603050405020304" charset="0"/>
              </a:rPr>
              <a:t>Function:</a:t>
            </a:r>
            <a:r>
              <a:rPr lang="en-US" sz="2800">
                <a:latin typeface="Times New Roman" panose="02020603050405020304" charset="0"/>
                <a:cs typeface="Times New Roman" panose="02020603050405020304" charset="0"/>
              </a:rPr>
              <a:t> Decides which new information should be stored in the memory cell.</a:t>
            </a:r>
            <a:endParaRPr lang="en-US" sz="2800">
              <a:latin typeface="Times New Roman" panose="02020603050405020304" charset="0"/>
              <a:cs typeface="Times New Roman" panose="02020603050405020304" charset="0"/>
            </a:endParaRPr>
          </a:p>
          <a:p>
            <a:pPr marL="0" indent="0">
              <a:buNone/>
            </a:pPr>
            <a:endParaRPr lang="en-US" sz="2800">
              <a:latin typeface="Times New Roman" panose="02020603050405020304" charset="0"/>
              <a:cs typeface="Times New Roman" panose="02020603050405020304" charset="0"/>
            </a:endParaRPr>
          </a:p>
          <a:p>
            <a:pPr marL="0" indent="0">
              <a:buNone/>
            </a:pPr>
            <a:r>
              <a:rPr lang="en-US" sz="2800" b="1">
                <a:latin typeface="Times New Roman" panose="02020603050405020304" charset="0"/>
                <a:cs typeface="Times New Roman" panose="02020603050405020304" charset="0"/>
              </a:rPr>
              <a:t>Operation:</a:t>
            </a:r>
            <a:r>
              <a:rPr lang="en-US" sz="2800">
                <a:latin typeface="Times New Roman" panose="02020603050405020304" charset="0"/>
                <a:cs typeface="Times New Roman" panose="02020603050405020304" charset="0"/>
              </a:rPr>
              <a:t> Combines the current input and the previous hidden state, passes the result through a sigmoid activation to produce a candidate value for updating the memory cell. This candidate value is then scaled by another sigmoid function.</a:t>
            </a:r>
            <a:endParaRPr lang="en-US" sz="2800">
              <a:latin typeface="Times New Roman" panose="02020603050405020304" charset="0"/>
              <a:cs typeface="Times New Roman" panose="02020603050405020304" charset="0"/>
            </a:endParaRPr>
          </a:p>
        </p:txBody>
      </p:sp>
      <p:sp>
        <p:nvSpPr>
          <p:cNvPr id="2" name="Slide Number Placeholder 1"/>
          <p:cNvSpPr>
            <a:spLocks noGrp="1"/>
          </p:cNvSpPr>
          <p:nvPr>
            <p:ph type="sldNum" sz="quarter" idx="12"/>
          </p:nvPr>
        </p:nvSpPr>
        <p:spPr/>
        <p:txBody>
          <a:bodyPr/>
          <a:p>
            <a:fld id="{9B618960-8005-486C-9A75-10CB2AAC16F9}" type="slidenum">
              <a:rPr lang="en-US" smtClean="0"/>
            </a:fld>
            <a:endParaRPr lang="en-US"/>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80415" y="5101908"/>
            <a:ext cx="10972800" cy="1143000"/>
          </a:xfrm>
        </p:spPr>
        <p:txBody>
          <a:bodyPr/>
          <a:p>
            <a:r>
              <a:rPr lang="en-US" sz="2800">
                <a:latin typeface="Times New Roman" panose="02020603050405020304" charset="0"/>
                <a:cs typeface="Times New Roman" panose="02020603050405020304" charset="0"/>
              </a:rPr>
              <a:t>Fig: Input Gate</a:t>
            </a:r>
            <a:endParaRPr lang="en-US" sz="2800">
              <a:latin typeface="Times New Roman" panose="02020603050405020304" charset="0"/>
              <a:cs typeface="Times New Roman" panose="02020603050405020304" charset="0"/>
            </a:endParaRPr>
          </a:p>
        </p:txBody>
      </p:sp>
      <p:pic>
        <p:nvPicPr>
          <p:cNvPr id="6" name="Content Placeholder 5" descr="InputGate"/>
          <p:cNvPicPr>
            <a:picLocks noChangeAspect="1"/>
          </p:cNvPicPr>
          <p:nvPr>
            <p:ph idx="1"/>
          </p:nvPr>
        </p:nvPicPr>
        <p:blipFill>
          <a:blip r:embed="rId1"/>
          <a:stretch>
            <a:fillRect/>
          </a:stretch>
        </p:blipFill>
        <p:spPr>
          <a:xfrm>
            <a:off x="3573145" y="972820"/>
            <a:ext cx="6442710" cy="3963670"/>
          </a:xfrm>
          <a:prstGeom prst="rect">
            <a:avLst/>
          </a:prstGeom>
        </p:spPr>
      </p:pic>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55600" y="1291590"/>
            <a:ext cx="10972800" cy="4834890"/>
          </a:xfrm>
        </p:spPr>
        <p:txBody>
          <a:bodyPr/>
          <a:p>
            <a:pPr marL="514350" indent="-514350">
              <a:buFont typeface="+mj-lt"/>
              <a:buAutoNum type="arabicPeriod" startAt="3"/>
            </a:pPr>
            <a:r>
              <a:rPr lang="en-US" b="1">
                <a:latin typeface="Times New Roman" panose="02020603050405020304" charset="0"/>
                <a:cs typeface="Times New Roman" panose="02020603050405020304" charset="0"/>
                <a:sym typeface="+mn-ea"/>
              </a:rPr>
              <a:t> Output Gate</a:t>
            </a:r>
            <a:endParaRPr lang="en-US" b="1">
              <a:latin typeface="Times New Roman" panose="02020603050405020304" charset="0"/>
              <a:cs typeface="Times New Roman" panose="02020603050405020304" charset="0"/>
            </a:endParaRPr>
          </a:p>
          <a:p>
            <a:pPr marL="0" indent="0">
              <a:buNone/>
            </a:pPr>
            <a:r>
              <a:rPr lang="en-US" sz="2800" b="1">
                <a:latin typeface="Times New Roman" panose="02020603050405020304" charset="0"/>
                <a:cs typeface="Times New Roman" panose="02020603050405020304" charset="0"/>
                <a:sym typeface="+mn-ea"/>
              </a:rPr>
              <a:t>Function:</a:t>
            </a:r>
            <a:r>
              <a:rPr lang="en-US" sz="2800">
                <a:latin typeface="Times New Roman" panose="02020603050405020304" charset="0"/>
                <a:cs typeface="Times New Roman" panose="02020603050405020304" charset="0"/>
                <a:sym typeface="+mn-ea"/>
              </a:rPr>
              <a:t> Controls the flow of information from the memory cell to the network output.</a:t>
            </a:r>
            <a:endParaRPr lang="en-US" sz="2800">
              <a:latin typeface="Times New Roman" panose="02020603050405020304" charset="0"/>
              <a:cs typeface="Times New Roman" panose="02020603050405020304" charset="0"/>
              <a:sym typeface="+mn-ea"/>
            </a:endParaRPr>
          </a:p>
          <a:p>
            <a:pPr marL="0" indent="0">
              <a:buNone/>
            </a:pPr>
            <a:endParaRPr lang="en-US" sz="2800">
              <a:latin typeface="Times New Roman" panose="02020603050405020304" charset="0"/>
              <a:cs typeface="Times New Roman" panose="02020603050405020304" charset="0"/>
            </a:endParaRPr>
          </a:p>
          <a:p>
            <a:pPr marL="0" indent="0">
              <a:buNone/>
            </a:pPr>
            <a:r>
              <a:rPr lang="en-US" sz="2800" b="1">
                <a:latin typeface="Times New Roman" panose="02020603050405020304" charset="0"/>
                <a:cs typeface="Times New Roman" panose="02020603050405020304" charset="0"/>
                <a:sym typeface="+mn-ea"/>
              </a:rPr>
              <a:t>Operation: </a:t>
            </a:r>
            <a:r>
              <a:rPr lang="en-US" sz="2800">
                <a:latin typeface="Times New Roman" panose="02020603050405020304" charset="0"/>
                <a:cs typeface="Times New Roman" panose="02020603050405020304" charset="0"/>
                <a:sym typeface="+mn-ea"/>
              </a:rPr>
              <a:t>Combines the current input with the previous hidden state, passes the result through a sigmoid activation function, and determines how much of the cell state’s contents should be passed to the output.</a:t>
            </a:r>
            <a:endParaRPr lang="en-US" sz="2800">
              <a:latin typeface="Times New Roman" panose="02020603050405020304" charset="0"/>
              <a:cs typeface="Times New Roman" panose="02020603050405020304" charset="0"/>
            </a:endParaRPr>
          </a:p>
          <a:p>
            <a:pPr marL="0" indent="0">
              <a:buNone/>
            </a:pPr>
            <a:endParaRPr lang="en-US" sz="2800">
              <a:latin typeface="Times New Roman" panose="02020603050405020304" charset="0"/>
              <a:cs typeface="Times New Roman" panose="02020603050405020304" charset="0"/>
            </a:endParaRPr>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51865" y="5012373"/>
            <a:ext cx="10972800" cy="1143000"/>
          </a:xfrm>
        </p:spPr>
        <p:txBody>
          <a:bodyPr/>
          <a:p>
            <a:r>
              <a:rPr lang="en-US" sz="2800">
                <a:latin typeface="Times New Roman" panose="02020603050405020304" charset="0"/>
                <a:cs typeface="Times New Roman" panose="02020603050405020304" charset="0"/>
              </a:rPr>
              <a:t>Fig: Output Gate </a:t>
            </a:r>
            <a:endParaRPr lang="en-US" sz="2800">
              <a:latin typeface="Times New Roman" panose="02020603050405020304" charset="0"/>
              <a:cs typeface="Times New Roman" panose="02020603050405020304" charset="0"/>
            </a:endParaRPr>
          </a:p>
        </p:txBody>
      </p:sp>
      <p:pic>
        <p:nvPicPr>
          <p:cNvPr id="8" name="Content Placeholder 7" descr="OutputGate"/>
          <p:cNvPicPr>
            <a:picLocks noChangeAspect="1"/>
          </p:cNvPicPr>
          <p:nvPr>
            <p:ph idx="1"/>
          </p:nvPr>
        </p:nvPicPr>
        <p:blipFill>
          <a:blip r:embed="rId1"/>
          <a:stretch>
            <a:fillRect/>
          </a:stretch>
        </p:blipFill>
        <p:spPr>
          <a:xfrm>
            <a:off x="3771900" y="1323340"/>
            <a:ext cx="5953125" cy="3533140"/>
          </a:xfrm>
          <a:prstGeom prst="rect">
            <a:avLst/>
          </a:prstGeom>
        </p:spPr>
      </p:pic>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432118"/>
            <a:ext cx="10972800" cy="1143000"/>
          </a:xfrm>
        </p:spPr>
        <p:txBody>
          <a:bodyPr/>
          <a:p>
            <a:pPr algn="l">
              <a:buFont typeface="+mj-lt"/>
            </a:pPr>
            <a:r>
              <a:rPr lang="en-US" sz="3600" b="1">
                <a:latin typeface="Times New Roman" panose="02020603050405020304" charset="0"/>
                <a:cs typeface="Times New Roman" panose="02020603050405020304" charset="0"/>
              </a:rPr>
              <a:t>2.    System Block Diagram</a:t>
            </a:r>
            <a:endParaRPr lang="en-US" sz="3600" b="1">
              <a:latin typeface="Times New Roman" panose="02020603050405020304" charset="0"/>
              <a:cs typeface="Times New Roman" panose="02020603050405020304" charset="0"/>
            </a:endParaRPr>
          </a:p>
        </p:txBody>
      </p:sp>
      <p:sp>
        <p:nvSpPr>
          <p:cNvPr id="6" name="Text Box 5"/>
          <p:cNvSpPr txBox="1"/>
          <p:nvPr/>
        </p:nvSpPr>
        <p:spPr>
          <a:xfrm>
            <a:off x="3470910" y="5681345"/>
            <a:ext cx="5707380" cy="521970"/>
          </a:xfrm>
          <a:prstGeom prst="rect">
            <a:avLst/>
          </a:prstGeom>
          <a:noFill/>
        </p:spPr>
        <p:txBody>
          <a:bodyPr wrap="square" rtlCol="0">
            <a:spAutoFit/>
          </a:bodyPr>
          <a:p>
            <a:pPr algn="ctr"/>
            <a:r>
              <a:rPr lang="en-US" sz="2800">
                <a:latin typeface="Times New Roman" panose="02020603050405020304" charset="0"/>
                <a:cs typeface="Times New Roman" panose="02020603050405020304" charset="0"/>
              </a:rPr>
              <a:t>fig: System Block Diagram</a:t>
            </a:r>
            <a:endParaRPr lang="en-US" sz="2800">
              <a:latin typeface="Times New Roman" panose="02020603050405020304" charset="0"/>
              <a:cs typeface="Times New Roman" panose="02020603050405020304" charset="0"/>
            </a:endParaRPr>
          </a:p>
        </p:txBody>
      </p:sp>
      <p:sp>
        <p:nvSpPr>
          <p:cNvPr id="3" name="Slide Number Placeholder 2"/>
          <p:cNvSpPr>
            <a:spLocks noGrp="1"/>
          </p:cNvSpPr>
          <p:nvPr>
            <p:ph type="sldNum" sz="quarter" idx="12"/>
          </p:nvPr>
        </p:nvSpPr>
        <p:spPr/>
        <p:txBody>
          <a:bodyPr/>
          <a:p>
            <a:fld id="{9B618960-8005-486C-9A75-10CB2AAC16F9}" type="slidenum">
              <a:rPr lang="en-US" smtClean="0"/>
            </a:fld>
            <a:endParaRPr lang="en-US"/>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pic>
        <p:nvPicPr>
          <p:cNvPr id="5" name="Picture 4" descr="System BLock Diagram"/>
          <p:cNvPicPr>
            <a:picLocks noChangeAspect="1"/>
          </p:cNvPicPr>
          <p:nvPr/>
        </p:nvPicPr>
        <p:blipFill>
          <a:blip r:embed="rId1"/>
          <a:srcRect l="15038"/>
          <a:stretch>
            <a:fillRect/>
          </a:stretch>
        </p:blipFill>
        <p:spPr>
          <a:xfrm>
            <a:off x="1376045" y="1617345"/>
            <a:ext cx="9166860" cy="386842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pic>
        <p:nvPicPr>
          <p:cNvPr id="3" name="Picture 2" descr="LSTMArch"/>
          <p:cNvPicPr>
            <a:picLocks noChangeAspect="1"/>
          </p:cNvPicPr>
          <p:nvPr/>
        </p:nvPicPr>
        <p:blipFill>
          <a:blip r:embed="rId1"/>
          <a:stretch>
            <a:fillRect/>
          </a:stretch>
        </p:blipFill>
        <p:spPr>
          <a:xfrm>
            <a:off x="944245" y="668655"/>
            <a:ext cx="9349105" cy="5010785"/>
          </a:xfrm>
          <a:prstGeom prst="rect">
            <a:avLst/>
          </a:prstGeom>
        </p:spPr>
      </p:pic>
      <p:sp>
        <p:nvSpPr>
          <p:cNvPr id="7" name="Text Box 6"/>
          <p:cNvSpPr txBox="1"/>
          <p:nvPr/>
        </p:nvSpPr>
        <p:spPr>
          <a:xfrm>
            <a:off x="3937635" y="5492750"/>
            <a:ext cx="3648710" cy="368300"/>
          </a:xfrm>
          <a:prstGeom prst="rect">
            <a:avLst/>
          </a:prstGeom>
          <a:noFill/>
        </p:spPr>
        <p:txBody>
          <a:bodyPr wrap="square" rtlCol="0">
            <a:spAutoFit/>
          </a:bodyPr>
          <a:p>
            <a:r>
              <a:rPr lang="en-US">
                <a:latin typeface="Times New Roman" panose="02020603050405020304" charset="0"/>
                <a:cs typeface="Times New Roman" panose="02020603050405020304" charset="0"/>
              </a:rPr>
              <a:t> Figure: LSTM Architecture</a:t>
            </a:r>
            <a:endParaRPr lang="en-US">
              <a:latin typeface="Times New Roman" panose="02020603050405020304" charset="0"/>
              <a:cs typeface="Times New Roman" panose="0202060305040502030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43840" y="456883"/>
            <a:ext cx="10972800" cy="1143000"/>
          </a:xfrm>
        </p:spPr>
        <p:txBody>
          <a:bodyPr/>
          <a:p>
            <a:pPr algn="l">
              <a:buFont typeface="Arial" panose="020B0604020202020204" pitchFamily="34" charset="0"/>
            </a:pPr>
            <a:r>
              <a:rPr lang="en-US" sz="3600" b="1">
                <a:latin typeface="Times New Roman" panose="02020603050405020304" charset="0"/>
                <a:cs typeface="Times New Roman" panose="02020603050405020304" charset="0"/>
              </a:rPr>
              <a:t>3.   Mathematical Modeling</a:t>
            </a:r>
            <a:endParaRPr lang="en-US" sz="3600"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r>
              <a:rPr lang="en-US" sz="2400">
                <a:latin typeface="Times New Roman" panose="02020603050405020304" charset="0"/>
                <a:cs typeface="Times New Roman" panose="02020603050405020304" charset="0"/>
              </a:rPr>
              <a:t>I</a:t>
            </a:r>
            <a:r>
              <a:rPr lang="en-US" sz="2400">
                <a:latin typeface="Times New Roman" panose="02020603050405020304" charset="0"/>
                <a:cs typeface="Times New Roman" panose="02020603050405020304" charset="0"/>
              </a:rPr>
              <a:t>nput Gate: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a:t>
            </a: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Forget Gate: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Output Gate: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
        <p:nvSpPr>
          <p:cNvPr id="5" name="Date Placeholder 4"/>
          <p:cNvSpPr>
            <a:spLocks noGrp="1"/>
          </p:cNvSpPr>
          <p:nvPr>
            <p:ph type="dt" sz="half" idx="10"/>
          </p:nvPr>
        </p:nvSpPr>
        <p:spPr/>
        <p:txBody>
          <a:bodyPr/>
          <a:p>
            <a:fld id="{63A1C593-65D0-4073-BCC9-577B9352EA97}" type="datetime1">
              <a:rPr lang="en-US" smtClean="0"/>
            </a:fld>
            <a:endParaRPr lang="en-US"/>
          </a:p>
        </p:txBody>
      </p:sp>
      <p:pic>
        <p:nvPicPr>
          <p:cNvPr id="6" name="2384804F-3998-4D57-9195-F3826E402611-2" descr="wpp"/>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2505710" y="1678940"/>
            <a:ext cx="2632075" cy="403860"/>
          </a:xfrm>
          <a:prstGeom prst="rect">
            <a:avLst/>
          </a:prstGeom>
        </p:spPr>
      </p:pic>
      <p:pic>
        <p:nvPicPr>
          <p:cNvPr id="7" name="2384804F-3998-4D57-9195-F3826E402611-3" descr="wpp"/>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70810" y="3031490"/>
            <a:ext cx="2827655" cy="398145"/>
          </a:xfrm>
          <a:prstGeom prst="rect">
            <a:avLst/>
          </a:prstGeom>
        </p:spPr>
      </p:pic>
      <p:pic>
        <p:nvPicPr>
          <p:cNvPr id="8" name="2384804F-3998-4D57-9195-F3826E402611-4" descr="wpp"/>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774950" y="4310380"/>
            <a:ext cx="2619375" cy="37084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25120" y="1308100"/>
            <a:ext cx="10972800" cy="4241800"/>
          </a:xfrm>
        </p:spPr>
        <p:txBody>
          <a:bodyPr anchor="t" anchorCtr="0"/>
          <a:p>
            <a:r>
              <a:rPr lang="en-US" sz="2400">
                <a:latin typeface="Times New Roman" panose="02020603050405020304" charset="0"/>
                <a:cs typeface="Times New Roman" panose="02020603050405020304" charset="0"/>
              </a:rPr>
              <a:t>Candidate Cell State:  </a:t>
            </a:r>
            <a:endParaRPr lang="en-US" sz="2400">
              <a:latin typeface="Times New Roman" panose="02020603050405020304" charset="0"/>
              <a:cs typeface="Times New Roman" panose="02020603050405020304" charset="0"/>
            </a:endParaRPr>
          </a:p>
          <a:p>
            <a:pPr marL="0" lvl="0" indent="0">
              <a:lnSpc>
                <a:spcPct val="90000"/>
              </a:lnSpc>
              <a:buNone/>
            </a:pPr>
            <a:r>
              <a:rPr lang="en-US" sz="2400">
                <a:latin typeface="Times New Roman" panose="02020603050405020304" charset="0"/>
                <a:cs typeface="Times New Roman" panose="02020603050405020304" charset="0"/>
              </a:rPr>
              <a:t>                   </a:t>
            </a: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a:p>
            <a:pPr lvl="0">
              <a:lnSpc>
                <a:spcPct val="90000"/>
              </a:lnSpc>
            </a:pPr>
            <a:r>
              <a:rPr lang="en-US" sz="2400">
                <a:latin typeface="Times New Roman" panose="02020603050405020304" charset="0"/>
                <a:cs typeface="Times New Roman" panose="02020603050405020304" charset="0"/>
              </a:rPr>
              <a:t>Cell State Update:  </a:t>
            </a:r>
            <a:endParaRPr lang="en-US" sz="2400">
              <a:latin typeface="Times New Roman" panose="02020603050405020304" charset="0"/>
              <a:cs typeface="Times New Roman" panose="02020603050405020304" charset="0"/>
            </a:endParaRPr>
          </a:p>
          <a:p>
            <a:pPr marL="0" lvl="0" indent="0">
              <a:lnSpc>
                <a:spcPct val="90000"/>
              </a:lnSpc>
              <a:buNone/>
            </a:pP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a:p>
            <a:pPr lvl="0">
              <a:lnSpc>
                <a:spcPct val="90000"/>
              </a:lnSpc>
            </a:pPr>
            <a:r>
              <a:rPr lang="en-US" sz="2400">
                <a:latin typeface="Times New Roman" panose="02020603050405020304" charset="0"/>
                <a:cs typeface="Times New Roman" panose="02020603050405020304" charset="0"/>
              </a:rPr>
              <a:t>Hidden State:  </a:t>
            </a:r>
            <a:endParaRPr lang="en-US" sz="2400">
              <a:latin typeface="Times New Roman" panose="02020603050405020304" charset="0"/>
              <a:cs typeface="Times New Roman" panose="02020603050405020304" charset="0"/>
            </a:endParaRPr>
          </a:p>
          <a:p>
            <a:pPr marL="0" lvl="0" indent="0">
              <a:lnSpc>
                <a:spcPct val="90000"/>
              </a:lnSpc>
              <a:buNone/>
            </a:pP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a:p>
            <a:pPr lvl="0">
              <a:lnSpc>
                <a:spcPct val="90000"/>
              </a:lnSpc>
            </a:pPr>
            <a:r>
              <a:rPr lang="en-US" sz="2400">
                <a:latin typeface="Times New Roman" panose="02020603050405020304" charset="0"/>
                <a:cs typeface="Times New Roman" panose="02020603050405020304" charset="0"/>
              </a:rPr>
              <a:t>Output Layer:  </a:t>
            </a:r>
            <a:endParaRPr lang="en-US" sz="2400">
              <a:latin typeface="Times New Roman" panose="02020603050405020304" charset="0"/>
              <a:cs typeface="Times New Roman" panose="02020603050405020304" charset="0"/>
            </a:endParaRPr>
          </a:p>
          <a:p>
            <a:pPr marL="0" lvl="0" indent="0">
              <a:lnSpc>
                <a:spcPct val="90000"/>
              </a:lnSpc>
              <a:buNone/>
            </a:pP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
        <p:nvSpPr>
          <p:cNvPr id="5" name="Date Placeholder 4"/>
          <p:cNvSpPr>
            <a:spLocks noGrp="1"/>
          </p:cNvSpPr>
          <p:nvPr>
            <p:ph type="dt" sz="half" idx="10"/>
          </p:nvPr>
        </p:nvSpPr>
        <p:spPr/>
        <p:txBody>
          <a:bodyPr/>
          <a:p>
            <a:fld id="{63A1C593-65D0-4073-BCC9-577B9352EA97}" type="datetime1">
              <a:rPr lang="en-US" smtClean="0"/>
            </a:fld>
            <a:endParaRPr lang="en-US"/>
          </a:p>
        </p:txBody>
      </p:sp>
      <p:pic>
        <p:nvPicPr>
          <p:cNvPr id="2" name="2384804F-3998-4D57-9195-F3826E402611-5" descr="wpp"/>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3624580" y="1308100"/>
            <a:ext cx="2902585" cy="389890"/>
          </a:xfrm>
          <a:prstGeom prst="rect">
            <a:avLst/>
          </a:prstGeom>
        </p:spPr>
      </p:pic>
      <p:pic>
        <p:nvPicPr>
          <p:cNvPr id="6" name="2384804F-3998-4D57-9195-F3826E402611-6" descr="wpp"/>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24580" y="2084070"/>
            <a:ext cx="2220595" cy="370840"/>
          </a:xfrm>
          <a:prstGeom prst="rect">
            <a:avLst/>
          </a:prstGeom>
        </p:spPr>
      </p:pic>
      <p:pic>
        <p:nvPicPr>
          <p:cNvPr id="7" name="2384804F-3998-4D57-9195-F3826E402611-7" descr="wpp"/>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624580" y="2962910"/>
            <a:ext cx="1711960" cy="388620"/>
          </a:xfrm>
          <a:prstGeom prst="rect">
            <a:avLst/>
          </a:prstGeom>
        </p:spPr>
      </p:pic>
      <p:pic>
        <p:nvPicPr>
          <p:cNvPr id="8" name="2384804F-3998-4D57-9195-F3826E402611-8" descr="wpp"/>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624580" y="3736975"/>
            <a:ext cx="1621790" cy="38036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54000" y="409258"/>
            <a:ext cx="10972800" cy="1143000"/>
          </a:xfrm>
        </p:spPr>
        <p:txBody>
          <a:bodyPr/>
          <a:p>
            <a:pPr algn="l"/>
            <a:r>
              <a:rPr lang="en-US" b="1">
                <a:latin typeface="Times New Roman" panose="02020603050405020304" charset="0"/>
                <a:cs typeface="Times New Roman" panose="02020603050405020304" charset="0"/>
              </a:rPr>
              <a:t>Performance Metrices</a:t>
            </a:r>
            <a:endParaRPr 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375920" y="1343025"/>
            <a:ext cx="10972800" cy="4525963"/>
          </a:xfrm>
        </p:spPr>
        <p:txBody>
          <a:bodyPr/>
          <a:p>
            <a:r>
              <a:rPr lang="en-US" sz="2800" b="1">
                <a:latin typeface="Times New Roman" panose="02020603050405020304" charset="0"/>
                <a:cs typeface="Times New Roman" panose="02020603050405020304" charset="0"/>
              </a:rPr>
              <a:t>Mean Squared Error:</a:t>
            </a:r>
            <a:r>
              <a:rPr lang="en-US"/>
              <a:t> </a:t>
            </a:r>
            <a:endParaRPr lang="en-US"/>
          </a:p>
          <a:p>
            <a:pPr marL="0" indent="0">
              <a:buNone/>
            </a:pPr>
            <a:r>
              <a:rPr lang="en-US" sz="2800">
                <a:latin typeface="Times New Roman" panose="02020603050405020304" charset="0"/>
                <a:cs typeface="Times New Roman" panose="02020603050405020304" charset="0"/>
              </a:rPr>
              <a:t>It is the average of the squares of the errors that is, the average squared difference between the actual and predicted values.</a:t>
            </a:r>
            <a:endParaRPr lang="en-US" sz="2800">
              <a:latin typeface="Times New Roman" panose="02020603050405020304" charset="0"/>
              <a:cs typeface="Times New Roman" panose="02020603050405020304" charset="0"/>
            </a:endParaRPr>
          </a:p>
          <a:p>
            <a:pPr marL="0" indent="0">
              <a:buNone/>
            </a:pPr>
            <a:endParaRPr lang="en-US" sz="2800">
              <a:latin typeface="Times New Roman" panose="02020603050405020304" charset="0"/>
              <a:cs typeface="Times New Roman" panose="02020603050405020304" charset="0"/>
            </a:endParaRPr>
          </a:p>
          <a:p>
            <a:r>
              <a:rPr lang="en-US" sz="2800" b="1">
                <a:latin typeface="Times New Roman" panose="02020603050405020304" charset="0"/>
                <a:cs typeface="Times New Roman" panose="02020603050405020304" charset="0"/>
              </a:rPr>
              <a:t>Mean Absolute Error:</a:t>
            </a:r>
            <a:endParaRPr lang="en-US" sz="2800" b="1">
              <a:latin typeface="Times New Roman" panose="02020603050405020304" charset="0"/>
              <a:cs typeface="Times New Roman" panose="02020603050405020304" charset="0"/>
            </a:endParaRPr>
          </a:p>
          <a:p>
            <a:pPr marL="0" indent="0">
              <a:buNone/>
            </a:pPr>
            <a:r>
              <a:rPr lang="en-US" sz="2800">
                <a:latin typeface="Times New Roman" panose="02020603050405020304" charset="0"/>
                <a:cs typeface="Times New Roman" panose="02020603050405020304" charset="0"/>
              </a:rPr>
              <a:t>It is the average of the absolute differences between the actual and predicted values.</a:t>
            </a:r>
            <a:endParaRPr lang="en-US" sz="2800">
              <a:latin typeface="Times New Roman" panose="02020603050405020304" charset="0"/>
              <a:cs typeface="Times New Roman" panose="02020603050405020304" charset="0"/>
            </a:endParaRPr>
          </a:p>
          <a:p>
            <a:pPr marL="0" indent="0">
              <a:buNone/>
            </a:pPr>
            <a:endParaRPr lang="en-US" sz="2800">
              <a:latin typeface="Times New Roman" panose="02020603050405020304" charset="0"/>
              <a:cs typeface="Times New Roman" panose="02020603050405020304" charset="0"/>
            </a:endParaRPr>
          </a:p>
          <a:p>
            <a:pPr marL="0" indent="0">
              <a:buNone/>
            </a:pPr>
            <a:endParaRPr lang="en-US" sz="2800">
              <a:latin typeface="Times New Roman" panose="02020603050405020304" charset="0"/>
              <a:cs typeface="Times New Roman" panose="02020603050405020304" charset="0"/>
            </a:endParaRPr>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pic>
        <p:nvPicPr>
          <p:cNvPr id="6" name="2384804F-3998-4D57-9195-F3826E402611-9" descr="wpp"/>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4911725" y="2799080"/>
            <a:ext cx="2290536" cy="630136"/>
          </a:xfrm>
          <a:prstGeom prst="rect">
            <a:avLst/>
          </a:prstGeom>
        </p:spPr>
      </p:pic>
      <p:pic>
        <p:nvPicPr>
          <p:cNvPr id="7" name="2384804F-3998-4D57-9195-F3826E402611-10" descr="wpp"/>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950460" y="4716145"/>
            <a:ext cx="2222500" cy="62982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Content Placeholder 7"/>
          <p:cNvSpPr>
            <a:spLocks noGrp="1"/>
          </p:cNvSpPr>
          <p:nvPr>
            <p:ph idx="1"/>
          </p:nvPr>
        </p:nvSpPr>
        <p:spPr>
          <a:xfrm>
            <a:off x="609600" y="1006475"/>
            <a:ext cx="10972800" cy="4525963"/>
          </a:xfrm>
        </p:spPr>
        <p:txBody>
          <a:bodyPr/>
          <a:p>
            <a:r>
              <a:rPr lang="en-US" sz="2400">
                <a:latin typeface="Times New Roman" panose="02020603050405020304"/>
                <a:ea typeface="Times New Roman" panose="02020603050405020304"/>
                <a:cs typeface="Times New Roman" panose="02020603050405020304"/>
                <a:sym typeface="Times New Roman" panose="02020603050405020304"/>
              </a:rPr>
              <a:t>Future Enhancements..................................................................................................47</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Project Schedule..........................................................................................................48 </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References.....................................................................................................</a:t>
            </a:r>
            <a:r>
              <a:rPr lang="en-US" sz="2400">
                <a:latin typeface="Times New Roman" panose="02020603050405020304" charset="0"/>
                <a:cs typeface="Times New Roman" panose="02020603050405020304" charset="0"/>
                <a:sym typeface="+mn-ea"/>
              </a:rPr>
              <a:t>..</a:t>
            </a:r>
            <a:r>
              <a:rPr lang="en-US" sz="2400">
                <a:latin typeface="Times New Roman" panose="02020603050405020304" charset="0"/>
                <a:cs typeface="Times New Roman" panose="02020603050405020304" charset="0"/>
              </a:rPr>
              <a:t>............49</a:t>
            </a:r>
            <a:endParaRPr lang="en-US" sz="2400">
              <a:latin typeface="Times New Roman" panose="02020603050405020304" charset="0"/>
              <a:cs typeface="Times New Roman" panose="02020603050405020304" charset="0"/>
            </a:endParaRPr>
          </a:p>
        </p:txBody>
      </p:sp>
      <p:sp>
        <p:nvSpPr>
          <p:cNvPr id="5" name="Date Placeholder 4"/>
          <p:cNvSpPr>
            <a:spLocks noGrp="1"/>
          </p:cNvSpPr>
          <p:nvPr>
            <p:ph type="dt" sz="half" idx="10"/>
          </p:nvPr>
        </p:nvSpPr>
        <p:spPr/>
        <p:txBody>
          <a:bodyPr/>
          <a:p>
            <a:fld id="{63A1C593-65D0-4073-BCC9-577B9352EA97}" type="datetime1">
              <a:rPr lang="en-US" smtClean="0"/>
            </a:fld>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25120" y="1228090"/>
            <a:ext cx="10972800" cy="5416550"/>
          </a:xfrm>
        </p:spPr>
        <p:txBody>
          <a:bodyPr/>
          <a:p>
            <a:r>
              <a:rPr lang="en-US" sz="2800" b="1">
                <a:latin typeface="Times New Roman" panose="02020603050405020304" charset="0"/>
                <a:cs typeface="Times New Roman" panose="02020603050405020304" charset="0"/>
              </a:rPr>
              <a:t>R-squared / Coefficient of Determination:</a:t>
            </a:r>
            <a:endParaRPr lang="en-US" sz="2800" b="1">
              <a:latin typeface="Times New Roman" panose="02020603050405020304" charset="0"/>
              <a:cs typeface="Times New Roman" panose="02020603050405020304" charset="0"/>
            </a:endParaRPr>
          </a:p>
          <a:p>
            <a:pPr marL="0" indent="0">
              <a:buNone/>
            </a:pPr>
            <a:r>
              <a:rPr lang="en-US" sz="2800">
                <a:latin typeface="Times New Roman" panose="02020603050405020304" charset="0"/>
                <a:cs typeface="Times New Roman" panose="02020603050405020304" charset="0"/>
              </a:rPr>
              <a:t>The Coefficient of Determination measures the proportion of the variance in the dependent variable that is predictable from the independent variables</a:t>
            </a:r>
            <a:endParaRPr lang="en-US" sz="2800">
              <a:latin typeface="Times New Roman" panose="02020603050405020304" charset="0"/>
              <a:cs typeface="Times New Roman" panose="02020603050405020304" charset="0"/>
            </a:endParaRPr>
          </a:p>
          <a:p>
            <a:pPr marL="0" indent="0">
              <a:buNone/>
            </a:pPr>
            <a:endParaRPr lang="en-US" sz="2800">
              <a:latin typeface="Times New Roman" panose="02020603050405020304" charset="0"/>
              <a:cs typeface="Times New Roman" panose="02020603050405020304" charset="0"/>
            </a:endParaRPr>
          </a:p>
          <a:p>
            <a:endParaRPr lang="en-US" sz="2800" b="1">
              <a:latin typeface="Times New Roman" panose="02020603050405020304" charset="0"/>
              <a:cs typeface="Times New Roman" panose="02020603050405020304" charset="0"/>
            </a:endParaRPr>
          </a:p>
          <a:p>
            <a:r>
              <a:rPr lang="en-US" sz="2800" b="1">
                <a:latin typeface="Times New Roman" panose="02020603050405020304" charset="0"/>
                <a:cs typeface="Times New Roman" panose="02020603050405020304" charset="0"/>
              </a:rPr>
              <a:t>Root Mean Square Error:</a:t>
            </a:r>
            <a:endParaRPr lang="en-US" sz="2800" b="1">
              <a:latin typeface="Times New Roman" panose="02020603050405020304" charset="0"/>
              <a:cs typeface="Times New Roman" panose="02020603050405020304" charset="0"/>
            </a:endParaRPr>
          </a:p>
          <a:p>
            <a:pPr marL="0" indent="0">
              <a:buNone/>
            </a:pPr>
            <a:r>
              <a:rPr lang="en-US" sz="2800">
                <a:latin typeface="Times New Roman" panose="02020603050405020304" charset="0"/>
                <a:cs typeface="Times New Roman" panose="02020603050405020304" charset="0"/>
              </a:rPr>
              <a:t>The differences between predicted and observed values. It is calculated as the square root of the average of the squares of the errors.</a:t>
            </a:r>
            <a:endParaRPr lang="en-US" sz="2800">
              <a:latin typeface="Times New Roman" panose="02020603050405020304" charset="0"/>
              <a:cs typeface="Times New Roman" panose="02020603050405020304" charset="0"/>
            </a:endParaRPr>
          </a:p>
          <a:p>
            <a:pPr marL="0" indent="0">
              <a:buNone/>
            </a:pPr>
            <a:endParaRPr lang="en-US" sz="2800">
              <a:latin typeface="Times New Roman" panose="02020603050405020304" charset="0"/>
              <a:cs typeface="Times New Roman" panose="02020603050405020304" charset="0"/>
            </a:endParaRPr>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pic>
        <p:nvPicPr>
          <p:cNvPr id="6" name="2384804F-3998-4D57-9195-F3826E402611-11" descr="wpp"/>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4696460" y="2894965"/>
            <a:ext cx="3122295" cy="771525"/>
          </a:xfrm>
          <a:prstGeom prst="rect">
            <a:avLst/>
          </a:prstGeom>
        </p:spPr>
      </p:pic>
      <p:pic>
        <p:nvPicPr>
          <p:cNvPr id="7" name="2384804F-3998-4D57-9195-F3826E402611-12" descr="C:/Users/HP/AppData/Local/Temp/wpp.MHHHnSwpp"/>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34205" y="5306060"/>
            <a:ext cx="4303395" cy="63563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14960" y="1210310"/>
            <a:ext cx="10972800" cy="4525963"/>
          </a:xfrm>
        </p:spPr>
        <p:txBody>
          <a:bodyPr/>
          <a:p>
            <a:r>
              <a:rPr lang="en-US" sz="2800" b="1">
                <a:latin typeface="Times New Roman" panose="02020603050405020304" charset="0"/>
                <a:cs typeface="Times New Roman" panose="02020603050405020304" charset="0"/>
              </a:rPr>
              <a:t>Mean Absolute Precentage Error:</a:t>
            </a:r>
            <a:endParaRPr lang="en-US" sz="2800" b="1">
              <a:latin typeface="Times New Roman" panose="02020603050405020304" charset="0"/>
              <a:cs typeface="Times New Roman" panose="02020603050405020304" charset="0"/>
            </a:endParaRPr>
          </a:p>
          <a:p>
            <a:pPr marL="0" indent="0">
              <a:buNone/>
            </a:pPr>
            <a:r>
              <a:rPr lang="en-US" sz="2800">
                <a:latin typeface="Times New Roman" panose="02020603050405020304" charset="0"/>
                <a:cs typeface="Times New Roman" panose="02020603050405020304" charset="0"/>
              </a:rPr>
              <a:t>The  measure of prediction accuracy of a forecasting method. It expresses accuracy as a percentage and is calculated as the average of the absolute percentage errors of the predictions.</a:t>
            </a:r>
            <a:endParaRPr lang="en-US" sz="2800">
              <a:latin typeface="Times New Roman" panose="02020603050405020304" charset="0"/>
              <a:cs typeface="Times New Roman" panose="02020603050405020304" charset="0"/>
            </a:endParaRPr>
          </a:p>
          <a:p>
            <a:pPr marL="0" indent="0">
              <a:buNone/>
            </a:pPr>
            <a:endParaRPr lang="en-US" sz="2800">
              <a:latin typeface="Times New Roman" panose="02020603050405020304" charset="0"/>
              <a:cs typeface="Times New Roman" panose="02020603050405020304" charset="0"/>
            </a:endParaRPr>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pic>
        <p:nvPicPr>
          <p:cNvPr id="6" name="2384804F-3998-4D57-9195-F3826E402611-13" descr="wpp"/>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3289300" y="3429000"/>
            <a:ext cx="5269230" cy="122872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04800" y="308928"/>
            <a:ext cx="10972800" cy="1143000"/>
          </a:xfrm>
        </p:spPr>
        <p:txBody>
          <a:bodyPr/>
          <a:p>
            <a:pPr algn="l"/>
            <a:r>
              <a:rPr lang="en-US" b="1">
                <a:latin typeface="Times New Roman" panose="02020603050405020304" charset="0"/>
                <a:cs typeface="Times New Roman" panose="02020603050405020304" charset="0"/>
              </a:rPr>
              <a:t>Activation Function</a:t>
            </a:r>
            <a:endParaRPr 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304800" y="1286510"/>
            <a:ext cx="10972800" cy="4555490"/>
          </a:xfrm>
        </p:spPr>
        <p:txBody>
          <a:bodyPr/>
          <a:p>
            <a:r>
              <a:rPr lang="en-US" b="1">
                <a:latin typeface="Times New Roman" panose="02020603050405020304" charset="0"/>
                <a:cs typeface="Times New Roman" panose="02020603050405020304" charset="0"/>
              </a:rPr>
              <a:t>Sigmoid Function:</a:t>
            </a:r>
            <a:endParaRPr lang="en-US" b="1">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This is used in the LSTM gates (input gate, forget gate, output       gate) to control the flow of information.</a:t>
            </a:r>
            <a:endParaRPr lang="en-US">
              <a:latin typeface="Times New Roman" panose="02020603050405020304" charset="0"/>
              <a:cs typeface="Times New Roman" panose="02020603050405020304" charset="0"/>
            </a:endParaRPr>
          </a:p>
          <a:p>
            <a:pPr marL="0" indent="0" algn="l">
              <a:buNone/>
            </a:pPr>
            <a:r>
              <a:rPr lang="en-US">
                <a:latin typeface="Times New Roman" panose="02020603050405020304" charset="0"/>
                <a:cs typeface="Times New Roman" panose="02020603050405020304" charset="0"/>
              </a:rPr>
              <a:t> </a:t>
            </a:r>
            <a:endParaRPr lang="en-US">
              <a:latin typeface="Times New Roman" panose="02020603050405020304" charset="0"/>
              <a:cs typeface="Times New Roman" panose="02020603050405020304" charset="0"/>
            </a:endParaRPr>
          </a:p>
          <a:p>
            <a:pPr marL="0" indent="0" algn="l">
              <a:buNone/>
            </a:pPr>
            <a:r>
              <a:rPr lang="en-US" b="1">
                <a:latin typeface="Times New Roman" panose="02020603050405020304" charset="0"/>
                <a:cs typeface="Times New Roman" panose="02020603050405020304" charset="0"/>
              </a:rPr>
              <a:t>Equation</a:t>
            </a:r>
            <a:r>
              <a:rPr lang="en-US">
                <a:latin typeface="Times New Roman" panose="02020603050405020304" charset="0"/>
                <a:cs typeface="Times New Roman" panose="02020603050405020304" charset="0"/>
              </a:rPr>
              <a:t> :   </a:t>
            </a:r>
            <a:endParaRPr lang="en-US" i="1">
              <a:latin typeface="Cambria Math" panose="02040503050406030204" charset="0"/>
              <a:cs typeface="Cambria Math" panose="02040503050406030204" charset="0"/>
            </a:endParaRPr>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pic>
        <p:nvPicPr>
          <p:cNvPr id="8" name="2384804F-3998-4D57-9195-F3826E402611-1" descr="wpp"/>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2787015" y="3429000"/>
            <a:ext cx="2667635" cy="104394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4843463"/>
            <a:ext cx="10972800" cy="1143000"/>
          </a:xfrm>
        </p:spPr>
        <p:txBody>
          <a:bodyPr/>
          <a:p>
            <a:r>
              <a:rPr lang="en-US" sz="2400" b="1">
                <a:latin typeface="Times New Roman" panose="02020603050405020304" charset="0"/>
                <a:cs typeface="Times New Roman" panose="02020603050405020304" charset="0"/>
              </a:rPr>
              <a:t>Fig: Sigmoid Function</a:t>
            </a:r>
            <a:endParaRPr lang="en-US" sz="2400" b="1">
              <a:latin typeface="Times New Roman" panose="02020603050405020304" charset="0"/>
              <a:cs typeface="Times New Roman" panose="02020603050405020304" charset="0"/>
            </a:endParaRPr>
          </a:p>
        </p:txBody>
      </p:sp>
      <p:pic>
        <p:nvPicPr>
          <p:cNvPr id="6" name="Content Placeholder 5" descr="Sigmoid Function"/>
          <p:cNvPicPr>
            <a:picLocks noChangeAspect="1"/>
          </p:cNvPicPr>
          <p:nvPr>
            <p:ph idx="1"/>
          </p:nvPr>
        </p:nvPicPr>
        <p:blipFill>
          <a:blip r:embed="rId1"/>
          <a:stretch>
            <a:fillRect/>
          </a:stretch>
        </p:blipFill>
        <p:spPr>
          <a:xfrm>
            <a:off x="1829435" y="637540"/>
            <a:ext cx="8530590" cy="4669155"/>
          </a:xfrm>
          <a:prstGeom prst="rect">
            <a:avLst/>
          </a:prstGeom>
        </p:spPr>
      </p:pic>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355600" y="1252855"/>
                <a:ext cx="10972800" cy="4525963"/>
              </a:xfrm>
            </p:spPr>
            <p:txBody>
              <a:bodyPr/>
              <a:p>
                <a:r>
                  <a:rPr lang="en-US" b="1">
                    <a:latin typeface="Times New Roman" panose="02020603050405020304" charset="0"/>
                    <a:cs typeface="Times New Roman" panose="02020603050405020304" charset="0"/>
                  </a:rPr>
                  <a:t> Hyperbolic Tangent (Tanh) Function:</a:t>
                </a:r>
                <a:endParaRPr lang="en-US" b="1">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This function is used to regulate the cell state updates and the output of the LSTM cell.</a:t>
                </a:r>
                <a:endParaRPr lang="en-US">
                  <a:latin typeface="Times New Roman" panose="02020603050405020304" charset="0"/>
                  <a:cs typeface="Times New Roman" panose="02020603050405020304" charset="0"/>
                </a:endParaRPr>
              </a:p>
              <a:p>
                <a:pPr marL="0" indent="0">
                  <a:buNone/>
                </a:pPr>
                <a:endParaRPr lang="en-US">
                  <a:latin typeface="Times New Roman" panose="02020603050405020304" charset="0"/>
                  <a:cs typeface="Times New Roman" panose="02020603050405020304" charset="0"/>
                </a:endParaRPr>
              </a:p>
              <a:p>
                <a:pPr marL="0" indent="0">
                  <a:buNone/>
                </a:pPr>
                <a:r>
                  <a:rPr lang="en-US" b="1">
                    <a:latin typeface="Times New Roman" panose="02020603050405020304" charset="0"/>
                    <a:cs typeface="Times New Roman" panose="02020603050405020304" charset="0"/>
                  </a:rPr>
                  <a:t>Equation</a:t>
                </a:r>
                <a:r>
                  <a:rPr lang="en-US">
                    <a:latin typeface="Times New Roman" panose="02020603050405020304" charset="0"/>
                    <a:cs typeface="Times New Roman" panose="02020603050405020304" charset="0"/>
                  </a:rPr>
                  <a:t>: </a:t>
                </a:r>
                <a14:m>
                  <m:oMath xmlns:m="http://schemas.openxmlformats.org/officeDocument/2006/math">
                    <m:r>
                      <a:rPr lang="en-US" sz="4400" i="1">
                        <a:latin typeface="Cambria Math" panose="02040503050406030204" charset="0"/>
                        <a:cs typeface="Cambria Math" panose="02040503050406030204" charset="0"/>
                      </a:rPr>
                      <m:t>𝑡𝑎𝑛ℎ</m:t>
                    </m:r>
                    <m:r>
                      <a:rPr lang="en-US" sz="4400" i="1">
                        <a:latin typeface="Cambria Math" panose="02040503050406030204" charset="0"/>
                        <a:cs typeface="Cambria Math" panose="02040503050406030204" charset="0"/>
                      </a:rPr>
                      <m:t>= </m:t>
                    </m:r>
                    <m:box>
                      <m:boxPr>
                        <m:noBreak m:val="on"/>
                        <m:ctrlPr>
                          <a:rPr lang="en-US" sz="4400" i="1">
                            <a:latin typeface="Cambria Math" panose="02040503050406030204" charset="0"/>
                            <a:cs typeface="Cambria Math" panose="02040503050406030204" charset="0"/>
                          </a:rPr>
                        </m:ctrlPr>
                      </m:boxPr>
                      <m:e>
                        <m:argPr>
                          <m:argSz m:val="-1"/>
                        </m:argPr>
                        <m:f>
                          <m:fPr>
                            <m:ctrlPr>
                              <a:rPr lang="en-US" sz="4400" i="1">
                                <a:latin typeface="Cambria Math" panose="02040503050406030204" charset="0"/>
                                <a:cs typeface="Cambria Math" panose="02040503050406030204" charset="0"/>
                              </a:rPr>
                            </m:ctrlPr>
                          </m:fPr>
                          <m:num>
                            <m:sSup>
                              <m:sSupPr>
                                <m:ctrlPr>
                                  <a:rPr lang="en-US" sz="4400" i="1">
                                    <a:latin typeface="Cambria Math" panose="02040503050406030204" charset="0"/>
                                    <a:cs typeface="Cambria Math" panose="02040503050406030204" charset="0"/>
                                  </a:rPr>
                                </m:ctrlPr>
                              </m:sSupPr>
                              <m:e>
                                <m:r>
                                  <a:rPr lang="en-US" sz="4400" i="1">
                                    <a:latin typeface="Cambria Math" panose="02040503050406030204" charset="0"/>
                                    <a:cs typeface="Cambria Math" panose="02040503050406030204" charset="0"/>
                                  </a:rPr>
                                  <m:t>𝑒</m:t>
                                </m:r>
                              </m:e>
                              <m:sup>
                                <m:r>
                                  <a:rPr lang="en-US" sz="4400" i="1">
                                    <a:latin typeface="Cambria Math" panose="02040503050406030204" charset="0"/>
                                    <a:cs typeface="Cambria Math" panose="02040503050406030204" charset="0"/>
                                  </a:rPr>
                                  <m:t>𝑥</m:t>
                                </m:r>
                              </m:sup>
                            </m:sSup>
                            <m:r>
                              <a:rPr lang="en-US" sz="4400" i="1">
                                <a:latin typeface="Cambria Math" panose="02040503050406030204" charset="0"/>
                                <a:cs typeface="Cambria Math" panose="02040503050406030204" charset="0"/>
                              </a:rPr>
                              <m:t>−</m:t>
                            </m:r>
                            <m:sSup>
                              <m:sSupPr>
                                <m:ctrlPr>
                                  <a:rPr lang="en-US" sz="4400" i="1">
                                    <a:latin typeface="Cambria Math" panose="02040503050406030204" charset="0"/>
                                    <a:cs typeface="Cambria Math" panose="02040503050406030204" charset="0"/>
                                  </a:rPr>
                                </m:ctrlPr>
                              </m:sSupPr>
                              <m:e>
                                <m:r>
                                  <a:rPr lang="en-US" sz="4400" i="1">
                                    <a:latin typeface="Cambria Math" panose="02040503050406030204" charset="0"/>
                                    <a:cs typeface="Cambria Math" panose="02040503050406030204" charset="0"/>
                                  </a:rPr>
                                  <m:t>𝑒</m:t>
                                </m:r>
                              </m:e>
                              <m:sup>
                                <m:r>
                                  <a:rPr lang="en-US" sz="4400" i="1">
                                    <a:latin typeface="Cambria Math" panose="02040503050406030204" charset="0"/>
                                    <a:cs typeface="Cambria Math" panose="02040503050406030204" charset="0"/>
                                  </a:rPr>
                                  <m:t>−</m:t>
                                </m:r>
                                <m:r>
                                  <a:rPr lang="en-US" sz="4400" i="1">
                                    <a:latin typeface="Cambria Math" panose="02040503050406030204" charset="0"/>
                                    <a:cs typeface="Cambria Math" panose="02040503050406030204" charset="0"/>
                                  </a:rPr>
                                  <m:t>𝑥</m:t>
                                </m:r>
                              </m:sup>
                            </m:sSup>
                          </m:num>
                          <m:den>
                            <m:sSup>
                              <m:sSupPr>
                                <m:ctrlPr>
                                  <a:rPr lang="en-US" sz="4400" i="1">
                                    <a:latin typeface="Cambria Math" panose="02040503050406030204" charset="0"/>
                                    <a:cs typeface="Cambria Math" panose="02040503050406030204" charset="0"/>
                                  </a:rPr>
                                </m:ctrlPr>
                              </m:sSupPr>
                              <m:e>
                                <m:r>
                                  <a:rPr lang="en-US" sz="4400" i="1">
                                    <a:latin typeface="Cambria Math" panose="02040503050406030204" charset="0"/>
                                    <a:cs typeface="Cambria Math" panose="02040503050406030204" charset="0"/>
                                  </a:rPr>
                                  <m:t>𝑒</m:t>
                                </m:r>
                              </m:e>
                              <m:sup>
                                <m:r>
                                  <a:rPr lang="en-US" sz="4400" i="1">
                                    <a:latin typeface="Cambria Math" panose="02040503050406030204" charset="0"/>
                                    <a:cs typeface="Cambria Math" panose="02040503050406030204" charset="0"/>
                                  </a:rPr>
                                  <m:t>𝑥</m:t>
                                </m:r>
                              </m:sup>
                            </m:sSup>
                            <m:r>
                              <a:rPr lang="en-US" sz="4400" i="1">
                                <a:latin typeface="Cambria Math" panose="02040503050406030204" charset="0"/>
                                <a:cs typeface="Cambria Math" panose="02040503050406030204" charset="0"/>
                              </a:rPr>
                              <m:t>+</m:t>
                            </m:r>
                            <m:sSup>
                              <m:sSupPr>
                                <m:ctrlPr>
                                  <a:rPr lang="en-US" sz="4400" i="1">
                                    <a:latin typeface="Cambria Math" panose="02040503050406030204" charset="0"/>
                                    <a:cs typeface="Cambria Math" panose="02040503050406030204" charset="0"/>
                                  </a:rPr>
                                </m:ctrlPr>
                              </m:sSupPr>
                              <m:e>
                                <m:r>
                                  <a:rPr lang="en-US" sz="4400" i="1">
                                    <a:latin typeface="Cambria Math" panose="02040503050406030204" charset="0"/>
                                    <a:cs typeface="Cambria Math" panose="02040503050406030204" charset="0"/>
                                  </a:rPr>
                                  <m:t>𝑒</m:t>
                                </m:r>
                              </m:e>
                              <m:sup>
                                <m:r>
                                  <a:rPr lang="en-US" sz="4400" i="1">
                                    <a:latin typeface="Cambria Math" panose="02040503050406030204" charset="0"/>
                                    <a:cs typeface="Cambria Math" panose="02040503050406030204" charset="0"/>
                                  </a:rPr>
                                  <m:t>−</m:t>
                                </m:r>
                                <m:r>
                                  <a:rPr lang="en-US" sz="4400" i="1">
                                    <a:latin typeface="Cambria Math" panose="02040503050406030204" charset="0"/>
                                    <a:cs typeface="Cambria Math" panose="02040503050406030204" charset="0"/>
                                  </a:rPr>
                                  <m:t>𝑥</m:t>
                                </m:r>
                              </m:sup>
                            </m:sSup>
                          </m:den>
                        </m:f>
                      </m:e>
                    </m:box>
                  </m:oMath>
                </a14:m>
                <a:endParaRPr lang="en-US" sz="4400" i="1">
                  <a:latin typeface="Cambria Math" panose="02040503050406030204" charset="0"/>
                  <a:cs typeface="Cambria Math" panose="02040503050406030204" charset="0"/>
                </a:endParaRPr>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355600" y="1252855"/>
                <a:ext cx="10972800" cy="4525963"/>
              </a:xfrm>
              <a:blipFill rotWithShape="1">
                <a:blip r:embed="rId1"/>
                <a:stretch>
                  <a:fillRect b="7"/>
                </a:stretch>
              </a:blipFill>
            </p:spPr>
            <p:txBody>
              <a:bodyPr/>
              <a:lstStyle/>
              <a:p>
                <a:r>
                  <a:rPr lang="en-US" altLang="en-US">
                    <a:noFill/>
                  </a:rPr>
                  <a:t> </a:t>
                </a:r>
              </a:p>
            </p:txBody>
          </p:sp>
        </mc:Fallback>
      </mc:AlternateContent>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5026343"/>
            <a:ext cx="10972800" cy="1143000"/>
          </a:xfrm>
        </p:spPr>
        <p:txBody>
          <a:bodyPr/>
          <a:p>
            <a:r>
              <a:rPr lang="en-US" sz="2400" b="1">
                <a:latin typeface="Times New Roman" panose="02020603050405020304" charset="0"/>
                <a:cs typeface="Times New Roman" panose="02020603050405020304" charset="0"/>
              </a:rPr>
              <a:t>Fig: Hyperbolic Tangent function</a:t>
            </a:r>
            <a:endParaRPr lang="en-US" sz="2400" b="1">
              <a:latin typeface="Times New Roman" panose="02020603050405020304" charset="0"/>
              <a:cs typeface="Times New Roman" panose="02020603050405020304" charset="0"/>
            </a:endParaRPr>
          </a:p>
        </p:txBody>
      </p:sp>
      <p:pic>
        <p:nvPicPr>
          <p:cNvPr id="6" name="Content Placeholder 5" descr="tanh"/>
          <p:cNvPicPr>
            <a:picLocks noChangeAspect="1"/>
          </p:cNvPicPr>
          <p:nvPr>
            <p:ph idx="1"/>
          </p:nvPr>
        </p:nvPicPr>
        <p:blipFill>
          <a:blip r:embed="rId1"/>
          <a:stretch>
            <a:fillRect/>
          </a:stretch>
        </p:blipFill>
        <p:spPr>
          <a:xfrm>
            <a:off x="1091565" y="1019175"/>
            <a:ext cx="9632950" cy="4140200"/>
          </a:xfrm>
          <a:prstGeom prst="rect">
            <a:avLst/>
          </a:prstGeom>
        </p:spPr>
      </p:pic>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54000" y="456883"/>
            <a:ext cx="10972800" cy="1143000"/>
          </a:xfrm>
        </p:spPr>
        <p:txBody>
          <a:bodyPr/>
          <a:p>
            <a:pPr algn="l"/>
            <a:r>
              <a:rPr lang="en-US" sz="4000" b="1">
                <a:latin typeface="Times New Roman" panose="02020603050405020304" charset="0"/>
                <a:cs typeface="Times New Roman" panose="02020603050405020304" charset="0"/>
              </a:rPr>
              <a:t>Dataset Explanation</a:t>
            </a:r>
            <a:endParaRPr lang="en-US" sz="4000"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254000" y="1356360"/>
            <a:ext cx="10972800" cy="4525963"/>
          </a:xfrm>
        </p:spPr>
        <p:txBody>
          <a:bodyPr/>
          <a:p>
            <a:r>
              <a:rPr lang="en-US" sz="2800" b="1">
                <a:latin typeface="Times New Roman" panose="02020603050405020304" charset="0"/>
                <a:cs typeface="Times New Roman" panose="02020603050405020304" charset="0"/>
              </a:rPr>
              <a:t>Sources of Data:</a:t>
            </a:r>
            <a:r>
              <a:rPr lang="en-US" sz="2800">
                <a:latin typeface="Times New Roman" panose="02020603050405020304" charset="0"/>
                <a:cs typeface="Times New Roman" panose="02020603050405020304" charset="0"/>
              </a:rPr>
              <a:t> NEPSE and MEROLAGANI</a:t>
            </a:r>
            <a:endParaRPr lang="en-US" sz="2800">
              <a:latin typeface="Times New Roman" panose="02020603050405020304" charset="0"/>
              <a:cs typeface="Times New Roman" panose="02020603050405020304" charset="0"/>
            </a:endParaRPr>
          </a:p>
          <a:p>
            <a:r>
              <a:rPr lang="en-US" sz="2800" b="1">
                <a:latin typeface="Times New Roman" panose="02020603050405020304" charset="0"/>
                <a:cs typeface="Times New Roman" panose="02020603050405020304" charset="0"/>
              </a:rPr>
              <a:t>Dataset details: </a:t>
            </a:r>
            <a:endParaRPr lang="en-US" sz="2800" b="1">
              <a:latin typeface="Times New Roman" panose="02020603050405020304" charset="0"/>
              <a:cs typeface="Times New Roman" panose="02020603050405020304" charset="0"/>
            </a:endParaRPr>
          </a:p>
          <a:p>
            <a:pPr marL="0" indent="0">
              <a:buFont typeface="Wingdings" panose="05000000000000000000" charset="0"/>
              <a:buNone/>
            </a:pPr>
            <a:r>
              <a:rPr lang="en-US" sz="2800">
                <a:latin typeface="Times New Roman" panose="02020603050405020304" charset="0"/>
                <a:cs typeface="Times New Roman" panose="02020603050405020304" charset="0"/>
              </a:rPr>
              <a:t>       </a:t>
            </a:r>
            <a:r>
              <a:rPr lang="en-US" sz="2000" b="1">
                <a:latin typeface="Times New Roman" panose="02020603050405020304" charset="0"/>
                <a:cs typeface="Times New Roman" panose="02020603050405020304" charset="0"/>
              </a:rPr>
              <a:t>NABIL AND CBBL:</a:t>
            </a:r>
            <a:endParaRPr lang="en-US" sz="2800">
              <a:latin typeface="Times New Roman" panose="02020603050405020304" charset="0"/>
              <a:cs typeface="Times New Roman" panose="02020603050405020304" charset="0"/>
            </a:endParaRPr>
          </a:p>
          <a:p>
            <a:pPr marL="0" indent="0">
              <a:buFont typeface="Wingdings" panose="05000000000000000000" charset="0"/>
              <a:buNone/>
            </a:pPr>
            <a:r>
              <a:rPr lang="en-US" sz="2800">
                <a:latin typeface="Times New Roman" panose="02020603050405020304" charset="0"/>
                <a:cs typeface="Times New Roman" panose="02020603050405020304" charset="0"/>
              </a:rPr>
              <a:t>       </a:t>
            </a:r>
            <a:r>
              <a:rPr lang="en-US" sz="2000">
                <a:latin typeface="Times New Roman" panose="02020603050405020304" charset="0"/>
                <a:cs typeface="Times New Roman" panose="02020603050405020304" charset="0"/>
              </a:rPr>
              <a:t>Timeframe: 2007 - 2024</a:t>
            </a:r>
            <a:endParaRPr lang="en-US" sz="2000">
              <a:latin typeface="Times New Roman" panose="02020603050405020304" charset="0"/>
              <a:cs typeface="Times New Roman" panose="02020603050405020304" charset="0"/>
            </a:endParaRPr>
          </a:p>
          <a:p>
            <a:pPr marL="0" indent="0">
              <a:buFont typeface="Wingdings" panose="05000000000000000000" charset="0"/>
              <a:buNone/>
            </a:pPr>
            <a:r>
              <a:rPr lang="en-US" sz="2000">
                <a:latin typeface="Times New Roman" panose="02020603050405020304" charset="0"/>
                <a:cs typeface="Times New Roman" panose="02020603050405020304" charset="0"/>
              </a:rPr>
              <a:t>          Date, security ID and Close value are collected.</a:t>
            </a:r>
            <a:endParaRPr lang="en-US" sz="2000">
              <a:latin typeface="Times New Roman" panose="02020603050405020304" charset="0"/>
              <a:cs typeface="Times New Roman" panose="02020603050405020304" charset="0"/>
            </a:endParaRPr>
          </a:p>
          <a:p>
            <a:pPr marL="457200" lvl="1" indent="0">
              <a:buFont typeface="Wingdings" panose="05000000000000000000" charset="0"/>
              <a:buNone/>
            </a:pPr>
            <a:r>
              <a:rPr lang="en-US" sz="2450">
                <a:latin typeface="Times New Roman" panose="02020603050405020304" charset="0"/>
                <a:cs typeface="Times New Roman" panose="02020603050405020304" charset="0"/>
              </a:rPr>
              <a:t>   </a:t>
            </a:r>
            <a:r>
              <a:rPr lang="en-US" sz="2000" b="1">
                <a:latin typeface="Times New Roman" panose="02020603050405020304" charset="0"/>
                <a:cs typeface="Times New Roman" panose="02020603050405020304" charset="0"/>
              </a:rPr>
              <a:t>SBL:</a:t>
            </a:r>
            <a:endParaRPr lang="en-US" sz="2000" b="1">
              <a:latin typeface="Times New Roman" panose="02020603050405020304" charset="0"/>
              <a:cs typeface="Times New Roman" panose="02020603050405020304" charset="0"/>
            </a:endParaRPr>
          </a:p>
          <a:p>
            <a:pPr marL="457200" lvl="1" indent="0">
              <a:buFont typeface="Wingdings" panose="05000000000000000000" charset="0"/>
              <a:buNone/>
            </a:pPr>
            <a:r>
              <a:rPr lang="en-US" sz="2000" b="1">
                <a:latin typeface="Times New Roman" panose="02020603050405020304" charset="0"/>
                <a:cs typeface="Times New Roman" panose="02020603050405020304" charset="0"/>
              </a:rPr>
              <a:t>   </a:t>
            </a:r>
            <a:r>
              <a:rPr lang="en-US" sz="2000">
                <a:latin typeface="Times New Roman" panose="02020603050405020304" charset="0"/>
                <a:cs typeface="Times New Roman" panose="02020603050405020304" charset="0"/>
              </a:rPr>
              <a:t>Timeframe: 2014-2024</a:t>
            </a:r>
            <a:endParaRPr lang="en-US" sz="2000">
              <a:latin typeface="Times New Roman" panose="02020603050405020304" charset="0"/>
              <a:cs typeface="Times New Roman" panose="02020603050405020304" charset="0"/>
            </a:endParaRPr>
          </a:p>
          <a:p>
            <a:pPr marL="457200" lvl="1" indent="0">
              <a:buFont typeface="Wingdings" panose="05000000000000000000" charset="0"/>
              <a:buNone/>
            </a:pPr>
            <a:r>
              <a:rPr lang="en-US" sz="2000">
                <a:latin typeface="Times New Roman" panose="02020603050405020304" charset="0"/>
                <a:cs typeface="Times New Roman" panose="02020603050405020304" charset="0"/>
              </a:rPr>
              <a:t>   Date, close value, opening value, high value, low value , quantity and turnover are collected.</a:t>
            </a:r>
            <a:endParaRPr lang="en-US" sz="2000">
              <a:latin typeface="Times New Roman" panose="02020603050405020304" charset="0"/>
              <a:cs typeface="Times New Roman" panose="02020603050405020304" charset="0"/>
            </a:endParaRPr>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27025" y="457518"/>
            <a:ext cx="10972800" cy="1143000"/>
          </a:xfrm>
        </p:spPr>
        <p:txBody>
          <a:bodyPr/>
          <a:p>
            <a:pPr algn="l"/>
            <a:r>
              <a:rPr lang="en-US" sz="3600" b="1">
                <a:latin typeface="Times New Roman" panose="02020603050405020304" charset="0"/>
                <a:cs typeface="Times New Roman" panose="02020603050405020304" charset="0"/>
              </a:rPr>
              <a:t>RESULT</a:t>
            </a:r>
            <a:endParaRPr lang="en-US" sz="3600" b="1">
              <a:latin typeface="Times New Roman" panose="02020603050405020304" charset="0"/>
              <a:cs typeface="Times New Roman" panose="02020603050405020304" charset="0"/>
            </a:endParaRPr>
          </a:p>
        </p:txBody>
      </p:sp>
      <p:sp>
        <p:nvSpPr>
          <p:cNvPr id="4" name="Content Placeholder 3"/>
          <p:cNvSpPr>
            <a:spLocks noGrp="1"/>
          </p:cNvSpPr>
          <p:nvPr>
            <p:ph idx="1"/>
          </p:nvPr>
        </p:nvSpPr>
        <p:spPr>
          <a:xfrm>
            <a:off x="327025" y="1330960"/>
            <a:ext cx="10972800" cy="4525963"/>
          </a:xfrm>
        </p:spPr>
        <p:txBody>
          <a:bodyPr/>
          <a:p>
            <a:pPr marL="514350" indent="-514350" algn="just">
              <a:buAutoNum type="arabicPeriod"/>
            </a:pPr>
            <a:r>
              <a:rPr lang="en-US" sz="2800" b="1">
                <a:latin typeface="Times New Roman" panose="02020603050405020304" charset="0"/>
                <a:cs typeface="Times New Roman" panose="02020603050405020304" charset="0"/>
              </a:rPr>
              <a:t>Best Case Scenario:</a:t>
            </a:r>
            <a:r>
              <a:rPr lang="en-US" sz="2800">
                <a:latin typeface="Times New Roman" panose="02020603050405020304" charset="0"/>
                <a:cs typeface="Times New Roman" panose="02020603050405020304" charset="0"/>
              </a:rPr>
              <a:t> </a:t>
            </a:r>
            <a:r>
              <a:rPr lang="en-US" sz="2300">
                <a:latin typeface="Times New Roman" panose="02020603050405020304" charset="0"/>
                <a:cs typeface="Times New Roman" panose="02020603050405020304" charset="0"/>
              </a:rPr>
              <a:t>The model's predictions closely matched the actual stock prices, indicating high accuracy and reliability</a:t>
            </a:r>
            <a:r>
              <a:rPr lang="en-US" sz="2400">
                <a:latin typeface="Times New Roman" panose="02020603050405020304" charset="0"/>
                <a:cs typeface="Times New Roman" panose="02020603050405020304" charset="0"/>
              </a:rPr>
              <a:t>.</a:t>
            </a:r>
            <a:endParaRPr lang="en-US" sz="2400" b="1">
              <a:latin typeface="Times New Roman" panose="02020603050405020304" charset="0"/>
              <a:cs typeface="Times New Roman" panose="02020603050405020304" charset="0"/>
            </a:endParaRPr>
          </a:p>
          <a:p>
            <a:pPr algn="just"/>
            <a:r>
              <a:rPr lang="en-US" sz="2400" b="1">
                <a:latin typeface="Times New Roman" panose="02020603050405020304" charset="0"/>
                <a:cs typeface="Times New Roman" panose="02020603050405020304" charset="0"/>
              </a:rPr>
              <a:t>Training data used:</a:t>
            </a:r>
            <a:r>
              <a:rPr lang="en-US" sz="2400">
                <a:latin typeface="Times New Roman" panose="02020603050405020304" charset="0"/>
                <a:cs typeface="Times New Roman" panose="02020603050405020304" charset="0"/>
              </a:rPr>
              <a:t> </a:t>
            </a:r>
            <a:r>
              <a:rPr lang="en-US" sz="2300">
                <a:latin typeface="Times New Roman" panose="02020603050405020304" charset="0"/>
                <a:cs typeface="Times New Roman" panose="02020603050405020304" charset="0"/>
              </a:rPr>
              <a:t>75% of SBL stock (1,516 close value) data from 7/30/2014 to 7/23/2024.</a:t>
            </a:r>
            <a:endParaRPr lang="en-US" sz="2400">
              <a:latin typeface="Times New Roman" panose="02020603050405020304" charset="0"/>
              <a:cs typeface="Times New Roman" panose="02020603050405020304" charset="0"/>
            </a:endParaRPr>
          </a:p>
          <a:p>
            <a:pPr algn="just"/>
            <a:r>
              <a:rPr lang="en-US" sz="2400" b="1">
                <a:latin typeface="Times New Roman" panose="02020603050405020304" charset="0"/>
                <a:cs typeface="Times New Roman" panose="02020603050405020304" charset="0"/>
              </a:rPr>
              <a:t>Model settings:</a:t>
            </a:r>
            <a:r>
              <a:rPr lang="en-US" sz="2400">
                <a:latin typeface="Times New Roman" panose="02020603050405020304" charset="0"/>
                <a:cs typeface="Times New Roman" panose="02020603050405020304" charset="0"/>
              </a:rPr>
              <a:t> Batch size of 64 and 100 epochs </a:t>
            </a:r>
            <a:r>
              <a:rPr lang="en-US" sz="2400">
                <a:latin typeface="Times New Roman" panose="02020603050405020304" charset="0"/>
                <a:cs typeface="Times New Roman" panose="02020603050405020304" charset="0"/>
                <a:sym typeface="+mn-ea"/>
              </a:rPr>
              <a:t> and total batch will be 24</a:t>
            </a: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pPr algn="just"/>
            <a:r>
              <a:rPr lang="en-US" sz="2400" b="1">
                <a:latin typeface="Times New Roman" panose="02020603050405020304" charset="0"/>
                <a:cs typeface="Times New Roman" panose="02020603050405020304" charset="0"/>
              </a:rPr>
              <a:t>Performance:</a:t>
            </a:r>
            <a:endParaRPr lang="en-US" sz="2400" b="1">
              <a:latin typeface="Times New Roman" panose="02020603050405020304" charset="0"/>
              <a:cs typeface="Times New Roman" panose="02020603050405020304" charset="0"/>
            </a:endParaRPr>
          </a:p>
          <a:p>
            <a:pPr algn="just"/>
            <a:endParaRPr lang="en-US" sz="2400" b="1">
              <a:latin typeface="Times New Roman" panose="02020603050405020304" charset="0"/>
              <a:cs typeface="Times New Roman" panose="02020603050405020304" charset="0"/>
            </a:endParaRPr>
          </a:p>
        </p:txBody>
      </p:sp>
      <p:sp>
        <p:nvSpPr>
          <p:cNvPr id="6" name="Text Box 5"/>
          <p:cNvSpPr txBox="1"/>
          <p:nvPr/>
        </p:nvSpPr>
        <p:spPr>
          <a:xfrm>
            <a:off x="4365625" y="5227955"/>
            <a:ext cx="3109595" cy="368300"/>
          </a:xfrm>
          <a:prstGeom prst="rect">
            <a:avLst/>
          </a:prstGeom>
          <a:solidFill>
            <a:schemeClr val="bg1"/>
          </a:solidFill>
        </p:spPr>
        <p:txBody>
          <a:bodyPr wrap="square" rtlCol="0">
            <a:spAutoFit/>
          </a:bodyPr>
          <a:p>
            <a:endParaRPr lang="en-US"/>
          </a:p>
        </p:txBody>
      </p:sp>
      <p:sp>
        <p:nvSpPr>
          <p:cNvPr id="3" name="Slide Number Placeholder 2"/>
          <p:cNvSpPr>
            <a:spLocks noGrp="1"/>
          </p:cNvSpPr>
          <p:nvPr>
            <p:ph type="sldNum" sz="quarter" idx="12"/>
          </p:nvPr>
        </p:nvSpPr>
        <p:spPr/>
        <p:txBody>
          <a:bodyPr/>
          <a:p>
            <a:fld id="{9B618960-8005-486C-9A75-10CB2AAC16F9}" type="slidenum">
              <a:rPr lang="en-US" smtClean="0"/>
            </a:fld>
            <a:endParaRPr lang="en-US"/>
          </a:p>
        </p:txBody>
      </p:sp>
      <p:sp>
        <p:nvSpPr>
          <p:cNvPr id="8" name="Date Placeholder 7"/>
          <p:cNvSpPr>
            <a:spLocks noGrp="1"/>
          </p:cNvSpPr>
          <p:nvPr>
            <p:ph type="dt" sz="half" idx="10"/>
          </p:nvPr>
        </p:nvSpPr>
        <p:spPr/>
        <p:txBody>
          <a:bodyPr/>
          <a:p>
            <a:fld id="{63A1C593-65D0-4073-BCC9-577B9352EA97}" type="datetime1">
              <a:rPr lang="en-US" smtClean="0"/>
            </a:fld>
            <a:endParaRPr lang="en-US"/>
          </a:p>
        </p:txBody>
      </p:sp>
      <p:graphicFrame>
        <p:nvGraphicFramePr>
          <p:cNvPr id="7" name="Table 6"/>
          <p:cNvGraphicFramePr/>
          <p:nvPr/>
        </p:nvGraphicFramePr>
        <p:xfrm>
          <a:off x="1983740" y="3900805"/>
          <a:ext cx="8533130" cy="2270760"/>
        </p:xfrm>
        <a:graphic>
          <a:graphicData uri="http://schemas.openxmlformats.org/drawingml/2006/table">
            <a:tbl>
              <a:tblPr firstRow="1" bandRow="1">
                <a:tableStyleId>{5C22544A-7EE6-4342-B048-85BDC9FD1C3A}</a:tableStyleId>
              </a:tblPr>
              <a:tblGrid>
                <a:gridCol w="4266565"/>
                <a:gridCol w="4266565"/>
              </a:tblGrid>
              <a:tr h="381000">
                <a:tc>
                  <a:txBody>
                    <a:bodyPr/>
                    <a:p>
                      <a:pPr>
                        <a:buNone/>
                      </a:pPr>
                      <a:r>
                        <a:rPr lang="en-US">
                          <a:solidFill>
                            <a:schemeClr val="tx1"/>
                          </a:solidFill>
                          <a:latin typeface="Times New Roman" panose="02020603050405020304" charset="0"/>
                          <a:cs typeface="Times New Roman" panose="02020603050405020304" charset="0"/>
                        </a:rPr>
                        <a:t>Metric</a:t>
                      </a:r>
                      <a:endParaRPr lang="en-US">
                        <a:solidFill>
                          <a:schemeClr val="tx1"/>
                        </a:solidFill>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solidFill>
                            <a:schemeClr val="tx1"/>
                          </a:solidFill>
                          <a:latin typeface="Times New Roman" panose="02020603050405020304" charset="0"/>
                          <a:cs typeface="Times New Roman" panose="02020603050405020304" charset="0"/>
                        </a:rPr>
                        <a:t>Value</a:t>
                      </a:r>
                      <a:endParaRPr lang="en-US">
                        <a:solidFill>
                          <a:schemeClr val="tx1"/>
                        </a:solidFill>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65760">
                <a:tc>
                  <a:txBody>
                    <a:bodyPr/>
                    <a:p>
                      <a:pPr>
                        <a:buNone/>
                      </a:pPr>
                      <a:r>
                        <a:rPr lang="en-US">
                          <a:solidFill>
                            <a:schemeClr val="tx1"/>
                          </a:solidFill>
                          <a:latin typeface="Times New Roman" panose="02020603050405020304" charset="0"/>
                          <a:cs typeface="Times New Roman" panose="02020603050405020304" charset="0"/>
                        </a:rPr>
                        <a:t>RMSE</a:t>
                      </a:r>
                      <a:endParaRPr lang="en-US">
                        <a:solidFill>
                          <a:schemeClr val="tx1"/>
                        </a:solidFill>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solidFill>
                            <a:schemeClr val="tx1"/>
                          </a:solidFill>
                          <a:latin typeface="Times New Roman" panose="02020603050405020304" charset="0"/>
                          <a:cs typeface="Times New Roman" panose="02020603050405020304" charset="0"/>
                        </a:rPr>
                        <a:t>5.6315</a:t>
                      </a:r>
                      <a:endParaRPr lang="en-US">
                        <a:solidFill>
                          <a:schemeClr val="tx1"/>
                        </a:solidFill>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sz="1800">
                          <a:solidFill>
                            <a:schemeClr val="tx1"/>
                          </a:solidFill>
                          <a:latin typeface="Times New Roman" panose="02020603050405020304" charset="0"/>
                          <a:cs typeface="Times New Roman" panose="02020603050405020304" charset="0"/>
                          <a:sym typeface="+mn-ea"/>
                        </a:rPr>
                        <a:t>MAE </a:t>
                      </a:r>
                      <a:endParaRPr lang="en-US">
                        <a:solidFill>
                          <a:schemeClr val="tx1"/>
                        </a:solidFill>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sz="1800">
                          <a:solidFill>
                            <a:schemeClr val="tx1"/>
                          </a:solidFill>
                          <a:latin typeface="Times New Roman" panose="02020603050405020304" charset="0"/>
                          <a:cs typeface="Times New Roman" panose="02020603050405020304" charset="0"/>
                          <a:sym typeface="+mn-ea"/>
                        </a:rPr>
                        <a:t>3.8772</a:t>
                      </a:r>
                      <a:endParaRPr lang="en-US">
                        <a:solidFill>
                          <a:schemeClr val="tx1"/>
                        </a:solidFill>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sz="1800">
                          <a:solidFill>
                            <a:schemeClr val="tx1"/>
                          </a:solidFill>
                          <a:latin typeface="Times New Roman" panose="02020603050405020304" charset="0"/>
                          <a:cs typeface="Times New Roman" panose="02020603050405020304" charset="0"/>
                          <a:sym typeface="+mn-ea"/>
                        </a:rPr>
                        <a:t>R squared</a:t>
                      </a:r>
                      <a:endParaRPr lang="en-US">
                        <a:solidFill>
                          <a:schemeClr val="tx1"/>
                        </a:solidFill>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sz="1800">
                          <a:solidFill>
                            <a:schemeClr val="tx1"/>
                          </a:solidFill>
                          <a:latin typeface="Times New Roman" panose="02020603050405020304" charset="0"/>
                          <a:cs typeface="Times New Roman" panose="02020603050405020304" charset="0"/>
                          <a:sym typeface="+mn-ea"/>
                        </a:rPr>
                        <a:t>0.9809</a:t>
                      </a:r>
                      <a:endParaRPr lang="en-US">
                        <a:solidFill>
                          <a:schemeClr val="tx1"/>
                        </a:solidFill>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sz="1800">
                          <a:solidFill>
                            <a:schemeClr val="tx1"/>
                          </a:solidFill>
                          <a:latin typeface="Times New Roman" panose="02020603050405020304" charset="0"/>
                          <a:cs typeface="Times New Roman" panose="02020603050405020304" charset="0"/>
                          <a:sym typeface="+mn-ea"/>
                        </a:rPr>
                        <a:t>MAPE </a:t>
                      </a:r>
                      <a:endParaRPr lang="en-US">
                        <a:solidFill>
                          <a:schemeClr val="tx1"/>
                        </a:solidFill>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sz="1800">
                          <a:solidFill>
                            <a:schemeClr val="tx1"/>
                          </a:solidFill>
                          <a:latin typeface="Times New Roman" panose="02020603050405020304" charset="0"/>
                          <a:cs typeface="Times New Roman" panose="02020603050405020304" charset="0"/>
                          <a:sym typeface="+mn-ea"/>
                        </a:rPr>
                        <a:t>1.3987%</a:t>
                      </a:r>
                      <a:endParaRPr lang="en-US">
                        <a:solidFill>
                          <a:schemeClr val="tx1"/>
                        </a:solidFill>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sz="1800">
                          <a:solidFill>
                            <a:schemeClr val="tx1"/>
                          </a:solidFill>
                          <a:latin typeface="Times New Roman" panose="02020603050405020304" charset="0"/>
                          <a:cs typeface="Times New Roman" panose="02020603050405020304" charset="0"/>
                          <a:sym typeface="+mn-ea"/>
                        </a:rPr>
                        <a:t>Accuracy</a:t>
                      </a:r>
                      <a:endParaRPr lang="en-US">
                        <a:solidFill>
                          <a:schemeClr val="tx1"/>
                        </a:solidFill>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sz="1800">
                          <a:solidFill>
                            <a:schemeClr val="tx1"/>
                          </a:solidFill>
                          <a:latin typeface="Times New Roman" panose="02020603050405020304" charset="0"/>
                          <a:cs typeface="Times New Roman" panose="02020603050405020304" charset="0"/>
                          <a:sym typeface="+mn-ea"/>
                        </a:rPr>
                        <a:t>98.6012%</a:t>
                      </a:r>
                      <a:endParaRPr lang="en-US">
                        <a:solidFill>
                          <a:schemeClr val="tx1"/>
                        </a:solidFill>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pic>
        <p:nvPicPr>
          <p:cNvPr id="6" name="Picture 5" descr="Graph1"/>
          <p:cNvPicPr>
            <a:picLocks noChangeAspect="1"/>
          </p:cNvPicPr>
          <p:nvPr/>
        </p:nvPicPr>
        <p:blipFill>
          <a:blip r:embed="rId1"/>
          <a:stretch>
            <a:fillRect/>
          </a:stretch>
        </p:blipFill>
        <p:spPr>
          <a:xfrm>
            <a:off x="1315085" y="523240"/>
            <a:ext cx="10043160" cy="5034915"/>
          </a:xfrm>
          <a:prstGeom prst="rect">
            <a:avLst/>
          </a:prstGeom>
        </p:spPr>
      </p:pic>
      <p:sp>
        <p:nvSpPr>
          <p:cNvPr id="8" name="Text Box 7"/>
          <p:cNvSpPr txBox="1"/>
          <p:nvPr/>
        </p:nvSpPr>
        <p:spPr>
          <a:xfrm>
            <a:off x="4980940" y="5847080"/>
            <a:ext cx="4064000" cy="368300"/>
          </a:xfrm>
          <a:prstGeom prst="rect">
            <a:avLst/>
          </a:prstGeom>
          <a:noFill/>
        </p:spPr>
        <p:txBody>
          <a:bodyPr wrap="square" rtlCol="0">
            <a:spAutoFit/>
          </a:bodyPr>
          <a:p>
            <a:r>
              <a:rPr lang="en-US"/>
              <a:t>Fig: Best Case Scenario</a:t>
            </a: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74320" y="592455"/>
            <a:ext cx="10972800" cy="4525963"/>
          </a:xfrm>
        </p:spPr>
        <p:txBody>
          <a:bodyPr/>
          <a:p>
            <a:pPr marL="514350" indent="-514350">
              <a:buFont typeface="+mj-lt"/>
              <a:buAutoNum type="arabicPeriod" startAt="2"/>
            </a:pPr>
            <a:r>
              <a:rPr lang="en-US" sz="2800" b="1">
                <a:latin typeface="Times New Roman" panose="02020603050405020304" charset="0"/>
                <a:cs typeface="Times New Roman" panose="02020603050405020304" charset="0"/>
              </a:rPr>
              <a:t>Worst Case Scenario: </a:t>
            </a:r>
            <a:r>
              <a:rPr lang="en-US" sz="2400">
                <a:latin typeface="Times New Roman" panose="02020603050405020304" charset="0"/>
                <a:cs typeface="Times New Roman" panose="02020603050405020304" charset="0"/>
              </a:rPr>
              <a:t>The model's performance was less accurate, with larger prediction errors compared to the best case scenario.</a:t>
            </a:r>
            <a:endParaRPr lang="en-US" sz="2800" b="1">
              <a:latin typeface="Times New Roman" panose="02020603050405020304" charset="0"/>
              <a:cs typeface="Times New Roman" panose="02020603050405020304" charset="0"/>
            </a:endParaRPr>
          </a:p>
          <a:p>
            <a:r>
              <a:rPr lang="en-US" sz="2400" b="1">
                <a:latin typeface="Times New Roman" panose="02020603050405020304" charset="0"/>
                <a:cs typeface="Times New Roman" panose="02020603050405020304" charset="0"/>
              </a:rPr>
              <a:t>Data Used:</a:t>
            </a:r>
            <a:r>
              <a:rPr lang="en-US" sz="2800">
                <a:latin typeface="Times New Roman" panose="02020603050405020304" charset="0"/>
                <a:cs typeface="Times New Roman" panose="02020603050405020304" charset="0"/>
              </a:rPr>
              <a:t> </a:t>
            </a:r>
            <a:r>
              <a:rPr lang="en-US" sz="2300">
                <a:latin typeface="Times New Roman" panose="02020603050405020304" charset="0"/>
                <a:cs typeface="Times New Roman" panose="02020603050405020304" charset="0"/>
              </a:rPr>
              <a:t>35% of SBL stock data </a:t>
            </a:r>
            <a:r>
              <a:rPr lang="en-US" sz="2300">
                <a:latin typeface="Times New Roman" panose="02020603050405020304" charset="0"/>
                <a:cs typeface="Times New Roman" panose="02020603050405020304" charset="0"/>
                <a:sym typeface="+mn-ea"/>
              </a:rPr>
              <a:t>(735 close value)</a:t>
            </a:r>
            <a:r>
              <a:rPr lang="en-US" sz="2300">
                <a:latin typeface="Times New Roman" panose="02020603050405020304" charset="0"/>
                <a:cs typeface="Times New Roman" panose="02020603050405020304" charset="0"/>
              </a:rPr>
              <a:t> from the </a:t>
            </a:r>
            <a:r>
              <a:rPr lang="en-US" sz="2300">
                <a:latin typeface="Times New Roman" panose="02020603050405020304" charset="0"/>
                <a:cs typeface="Times New Roman" panose="02020603050405020304" charset="0"/>
                <a:sym typeface="+mn-ea"/>
              </a:rPr>
              <a:t>from 7/30/2014 to 7/23/2024</a:t>
            </a:r>
            <a:r>
              <a:rPr lang="en-US" sz="2300">
                <a:latin typeface="Times New Roman" panose="02020603050405020304" charset="0"/>
                <a:cs typeface="Times New Roman" panose="02020603050405020304" charset="0"/>
              </a:rPr>
              <a:t>.</a:t>
            </a:r>
            <a:endParaRPr lang="en-US" sz="2300">
              <a:latin typeface="Times New Roman" panose="02020603050405020304" charset="0"/>
              <a:cs typeface="Times New Roman" panose="02020603050405020304" charset="0"/>
            </a:endParaRPr>
          </a:p>
          <a:p>
            <a:r>
              <a:rPr lang="en-US" sz="2400" b="1">
                <a:latin typeface="Times New Roman" panose="02020603050405020304" charset="0"/>
                <a:cs typeface="Times New Roman" panose="02020603050405020304" charset="0"/>
              </a:rPr>
              <a:t>Model settings:</a:t>
            </a:r>
            <a:r>
              <a:rPr lang="en-US" sz="2800">
                <a:latin typeface="Times New Roman" panose="02020603050405020304" charset="0"/>
                <a:cs typeface="Times New Roman" panose="02020603050405020304" charset="0"/>
              </a:rPr>
              <a:t> </a:t>
            </a:r>
            <a:r>
              <a:rPr lang="en-US" sz="2300">
                <a:latin typeface="Times New Roman" panose="02020603050405020304" charset="0"/>
                <a:cs typeface="Times New Roman" panose="02020603050405020304" charset="0"/>
                <a:sym typeface="+mn-ea"/>
              </a:rPr>
              <a:t>Batch size of 8 and 25 epochs and total batch will be 92</a:t>
            </a:r>
            <a:r>
              <a:rPr lang="en-US" sz="2800">
                <a:latin typeface="Times New Roman" panose="02020603050405020304" charset="0"/>
                <a:cs typeface="Times New Roman" panose="02020603050405020304" charset="0"/>
                <a:sym typeface="+mn-ea"/>
              </a:rPr>
              <a:t>.</a:t>
            </a:r>
            <a:endParaRPr lang="en-US" sz="2800">
              <a:latin typeface="Times New Roman" panose="02020603050405020304" charset="0"/>
              <a:cs typeface="Times New Roman" panose="02020603050405020304" charset="0"/>
            </a:endParaRPr>
          </a:p>
          <a:p>
            <a:r>
              <a:rPr lang="en-US" sz="2400" b="1">
                <a:latin typeface="Times New Roman" panose="02020603050405020304" charset="0"/>
                <a:cs typeface="Times New Roman" panose="02020603050405020304" charset="0"/>
              </a:rPr>
              <a:t>Performance:</a:t>
            </a:r>
            <a:endParaRPr lang="en-US" sz="2800" b="1">
              <a:latin typeface="Times New Roman" panose="02020603050405020304" charset="0"/>
              <a:cs typeface="Times New Roman" panose="02020603050405020304" charset="0"/>
            </a:endParaRPr>
          </a:p>
          <a:p>
            <a:endParaRPr lang="en-US" sz="2800" b="1">
              <a:latin typeface="Times New Roman" panose="02020603050405020304" charset="0"/>
              <a:cs typeface="Times New Roman" panose="02020603050405020304" charset="0"/>
            </a:endParaRPr>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graphicFrame>
        <p:nvGraphicFramePr>
          <p:cNvPr id="7" name="Table 6"/>
          <p:cNvGraphicFramePr/>
          <p:nvPr>
            <p:custDataLst>
              <p:tags r:id="rId1"/>
            </p:custDataLst>
          </p:nvPr>
        </p:nvGraphicFramePr>
        <p:xfrm>
          <a:off x="2021205" y="3429000"/>
          <a:ext cx="8533130" cy="2468880"/>
        </p:xfrm>
        <a:graphic>
          <a:graphicData uri="http://schemas.openxmlformats.org/drawingml/2006/table">
            <a:tbl>
              <a:tblPr firstRow="1" bandRow="1">
                <a:tableStyleId>{5C22544A-7EE6-4342-B048-85BDC9FD1C3A}</a:tableStyleId>
              </a:tblPr>
              <a:tblGrid>
                <a:gridCol w="4266565"/>
                <a:gridCol w="4266565"/>
              </a:tblGrid>
              <a:tr h="365760">
                <a:tc>
                  <a:txBody>
                    <a:bodyPr/>
                    <a:p>
                      <a:pPr>
                        <a:buNone/>
                      </a:pPr>
                      <a:r>
                        <a:rPr lang="en-US">
                          <a:solidFill>
                            <a:schemeClr val="tx1"/>
                          </a:solidFill>
                          <a:latin typeface="Times New Roman" panose="02020603050405020304" charset="0"/>
                          <a:cs typeface="Times New Roman" panose="02020603050405020304" charset="0"/>
                        </a:rPr>
                        <a:t>Metric</a:t>
                      </a:r>
                      <a:endParaRPr lang="en-US">
                        <a:solidFill>
                          <a:schemeClr val="tx1"/>
                        </a:solidFill>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solidFill>
                            <a:schemeClr val="tx1"/>
                          </a:solidFill>
                          <a:latin typeface="Times New Roman" panose="02020603050405020304" charset="0"/>
                          <a:cs typeface="Times New Roman" panose="02020603050405020304" charset="0"/>
                        </a:rPr>
                        <a:t>Value</a:t>
                      </a:r>
                      <a:endParaRPr lang="en-US">
                        <a:solidFill>
                          <a:schemeClr val="tx1"/>
                        </a:solidFill>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65760">
                <a:tc>
                  <a:txBody>
                    <a:bodyPr/>
                    <a:p>
                      <a:pPr>
                        <a:buNone/>
                      </a:pPr>
                      <a:r>
                        <a:rPr lang="en-US">
                          <a:solidFill>
                            <a:schemeClr val="tx1"/>
                          </a:solidFill>
                          <a:latin typeface="Times New Roman" panose="02020603050405020304" charset="0"/>
                          <a:cs typeface="Times New Roman" panose="02020603050405020304" charset="0"/>
                        </a:rPr>
                        <a:t>RMSE </a:t>
                      </a:r>
                      <a:endParaRPr lang="en-US">
                        <a:solidFill>
                          <a:schemeClr val="tx1"/>
                        </a:solidFill>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solidFill>
                            <a:schemeClr val="tx1"/>
                          </a:solidFill>
                          <a:latin typeface="Times New Roman" panose="02020603050405020304" charset="0"/>
                          <a:cs typeface="Times New Roman" panose="02020603050405020304" charset="0"/>
                        </a:rPr>
                        <a:t>52.94697</a:t>
                      </a:r>
                      <a:endParaRPr lang="en-US">
                        <a:solidFill>
                          <a:schemeClr val="tx1"/>
                        </a:solidFill>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65760">
                <a:tc>
                  <a:txBody>
                    <a:bodyPr/>
                    <a:p>
                      <a:pPr>
                        <a:buNone/>
                      </a:pPr>
                      <a:r>
                        <a:rPr lang="en-US" sz="1800">
                          <a:solidFill>
                            <a:schemeClr val="tx1"/>
                          </a:solidFill>
                          <a:latin typeface="Times New Roman" panose="02020603050405020304" charset="0"/>
                          <a:cs typeface="Times New Roman" panose="02020603050405020304" charset="0"/>
                          <a:sym typeface="+mn-ea"/>
                        </a:rPr>
                        <a:t>MAE </a:t>
                      </a:r>
                      <a:endParaRPr lang="en-US">
                        <a:solidFill>
                          <a:schemeClr val="tx1"/>
                        </a:solidFill>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solidFill>
                            <a:schemeClr val="tx1"/>
                          </a:solidFill>
                          <a:latin typeface="Times New Roman" panose="02020603050405020304" charset="0"/>
                          <a:cs typeface="Times New Roman" panose="02020603050405020304" charset="0"/>
                        </a:rPr>
                        <a:t>42.91542 </a:t>
                      </a:r>
                      <a:endParaRPr lang="en-US">
                        <a:solidFill>
                          <a:schemeClr val="tx1"/>
                        </a:solidFill>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65760">
                <a:tc>
                  <a:txBody>
                    <a:bodyPr/>
                    <a:p>
                      <a:pPr>
                        <a:buNone/>
                      </a:pPr>
                      <a:r>
                        <a:rPr lang="en-US" sz="1800">
                          <a:solidFill>
                            <a:schemeClr val="tx1"/>
                          </a:solidFill>
                          <a:latin typeface="Times New Roman" panose="02020603050405020304" charset="0"/>
                          <a:cs typeface="Times New Roman" panose="02020603050405020304" charset="0"/>
                          <a:sym typeface="+mn-ea"/>
                        </a:rPr>
                        <a:t>R squared</a:t>
                      </a:r>
                      <a:endParaRPr lang="en-US">
                        <a:solidFill>
                          <a:schemeClr val="tx1"/>
                        </a:solidFill>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solidFill>
                            <a:schemeClr val="tx1"/>
                          </a:solidFill>
                          <a:latin typeface="Times New Roman" panose="02020603050405020304" charset="0"/>
                          <a:cs typeface="Times New Roman" panose="02020603050405020304" charset="0"/>
                        </a:rPr>
                        <a:t>0.55884</a:t>
                      </a:r>
                      <a:endParaRPr lang="en-US">
                        <a:solidFill>
                          <a:schemeClr val="tx1"/>
                        </a:solidFill>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65760">
                <a:tc>
                  <a:txBody>
                    <a:bodyPr/>
                    <a:p>
                      <a:pPr>
                        <a:buNone/>
                      </a:pPr>
                      <a:r>
                        <a:rPr lang="en-US" sz="1800">
                          <a:solidFill>
                            <a:schemeClr val="tx1"/>
                          </a:solidFill>
                          <a:latin typeface="Times New Roman" panose="02020603050405020304" charset="0"/>
                          <a:cs typeface="Times New Roman" panose="02020603050405020304" charset="0"/>
                          <a:sym typeface="+mn-ea"/>
                        </a:rPr>
                        <a:t>MAPE </a:t>
                      </a:r>
                      <a:endParaRPr lang="en-US">
                        <a:solidFill>
                          <a:schemeClr val="tx1"/>
                        </a:solidFill>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solidFill>
                            <a:schemeClr val="tx1"/>
                          </a:solidFill>
                          <a:latin typeface="Times New Roman" panose="02020603050405020304" charset="0"/>
                          <a:cs typeface="Times New Roman" panose="02020603050405020304" charset="0"/>
                        </a:rPr>
                        <a:t>14.4859 % </a:t>
                      </a:r>
                      <a:endParaRPr lang="en-US">
                        <a:solidFill>
                          <a:schemeClr val="tx1"/>
                        </a:solidFill>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640080">
                <a:tc>
                  <a:txBody>
                    <a:bodyPr/>
                    <a:p>
                      <a:pPr>
                        <a:buNone/>
                      </a:pPr>
                      <a:r>
                        <a:rPr lang="en-US" sz="1800">
                          <a:solidFill>
                            <a:schemeClr val="tx1"/>
                          </a:solidFill>
                          <a:latin typeface="Times New Roman" panose="02020603050405020304" charset="0"/>
                          <a:cs typeface="Times New Roman" panose="02020603050405020304" charset="0"/>
                          <a:sym typeface="+mn-ea"/>
                        </a:rPr>
                        <a:t>Accuracy</a:t>
                      </a:r>
                      <a:endParaRPr lang="en-US">
                        <a:solidFill>
                          <a:schemeClr val="tx1"/>
                        </a:solidFill>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solidFill>
                            <a:schemeClr val="tx1"/>
                          </a:solidFill>
                          <a:latin typeface="Times New Roman" panose="02020603050405020304" charset="0"/>
                          <a:cs typeface="Times New Roman" panose="02020603050405020304" charset="0"/>
                        </a:rPr>
                        <a:t>85.514021%</a:t>
                      </a:r>
                      <a:endParaRPr lang="en-US">
                        <a:solidFill>
                          <a:schemeClr val="tx1"/>
                        </a:solidFill>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74320" y="643255"/>
            <a:ext cx="10972800" cy="747395"/>
          </a:xfrm>
        </p:spPr>
        <p:txBody>
          <a:bodyPr/>
          <a:p>
            <a:pPr algn="l"/>
            <a:r>
              <a:rPr lang="en-US" sz="4000" b="1">
                <a:latin typeface="Times New Roman" panose="02020603050405020304" charset="0"/>
                <a:cs typeface="Times New Roman" panose="02020603050405020304" charset="0"/>
              </a:rPr>
              <a:t>Introduction</a:t>
            </a:r>
            <a:endParaRPr lang="en-US" sz="4000" b="1">
              <a:latin typeface="Times New Roman" panose="02020603050405020304" charset="0"/>
              <a:cs typeface="Times New Roman" panose="02020603050405020304" charset="0"/>
            </a:endParaRPr>
          </a:p>
        </p:txBody>
      </p:sp>
      <p:sp>
        <p:nvSpPr>
          <p:cNvPr id="10" name="Content Placeholder 9"/>
          <p:cNvSpPr>
            <a:spLocks noGrp="1"/>
          </p:cNvSpPr>
          <p:nvPr>
            <p:ph idx="1"/>
          </p:nvPr>
        </p:nvSpPr>
        <p:spPr/>
        <p:txBody>
          <a:bodyPr/>
          <a:p>
            <a:r>
              <a:rPr lang="en-US" sz="2800">
                <a:latin typeface="Times New Roman" panose="02020603050405020304" charset="0"/>
                <a:cs typeface="Times New Roman" panose="02020603050405020304" charset="0"/>
              </a:rPr>
              <a:t>A stock known as a share, signifies ownership in a business or corporation held by an individual or group.</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rPr>
              <a:t>The stock market is a complex and dynamic system influenced by numerous factors.</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sym typeface="+mn-ea"/>
              </a:rPr>
              <a:t>The stock market plays a crucial role in the global economy, attracting millions of investors and traders seeking to capitalize on financial opportunities.</a:t>
            </a:r>
            <a:endParaRPr lang="en-US" sz="2800">
              <a:latin typeface="Times New Roman" panose="02020603050405020304" charset="0"/>
              <a:cs typeface="Times New Roman" panose="02020603050405020304" charset="0"/>
              <a:sym typeface="+mn-ea"/>
            </a:endParaRPr>
          </a:p>
          <a:p>
            <a:endParaRPr lang="en-US" sz="2800">
              <a:latin typeface="Times New Roman" panose="02020603050405020304" charset="0"/>
              <a:cs typeface="Times New Roman" panose="02020603050405020304" charset="0"/>
            </a:endParaRPr>
          </a:p>
          <a:p>
            <a:pPr marL="0" indent="0">
              <a:buNone/>
            </a:pPr>
            <a:endParaRPr lang="en-US" sz="2800">
              <a:latin typeface="Times New Roman" panose="02020603050405020304" charset="0"/>
              <a:cs typeface="Times New Roman" panose="02020603050405020304" charset="0"/>
            </a:endParaRPr>
          </a:p>
        </p:txBody>
      </p:sp>
      <p:sp>
        <p:nvSpPr>
          <p:cNvPr id="5" name="Date Placeholder 4"/>
          <p:cNvSpPr>
            <a:spLocks noGrp="1"/>
          </p:cNvSpPr>
          <p:nvPr>
            <p:ph type="dt" sz="half" idx="10"/>
          </p:nvPr>
        </p:nvSpPr>
        <p:spPr/>
        <p:txBody>
          <a:bodyPr/>
          <a:p>
            <a:fld id="{63A1C593-65D0-4073-BCC9-577B9352EA97}" type="datetime1">
              <a:rPr lang="en-US" smtClean="0"/>
            </a:fld>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5" descr="2. Graph (1)"/>
          <p:cNvPicPr>
            <a:picLocks noChangeAspect="1"/>
          </p:cNvPicPr>
          <p:nvPr/>
        </p:nvPicPr>
        <p:blipFill>
          <a:blip r:embed="rId1"/>
          <a:stretch>
            <a:fillRect/>
          </a:stretch>
        </p:blipFill>
        <p:spPr>
          <a:xfrm>
            <a:off x="952500" y="551180"/>
            <a:ext cx="10530840" cy="5295900"/>
          </a:xfrm>
          <a:prstGeom prst="rect">
            <a:avLst/>
          </a:prstGeom>
        </p:spPr>
      </p:pic>
      <p:sp>
        <p:nvSpPr>
          <p:cNvPr id="8" name="Text Box 7"/>
          <p:cNvSpPr txBox="1"/>
          <p:nvPr/>
        </p:nvSpPr>
        <p:spPr>
          <a:xfrm>
            <a:off x="4465320" y="5847080"/>
            <a:ext cx="4064000" cy="368300"/>
          </a:xfrm>
          <a:prstGeom prst="rect">
            <a:avLst/>
          </a:prstGeom>
          <a:noFill/>
        </p:spPr>
        <p:txBody>
          <a:bodyPr wrap="square" rtlCol="0">
            <a:spAutoFit/>
          </a:bodyPr>
          <a:p>
            <a:r>
              <a:rPr lang="en-US"/>
              <a:t>Fig: Worst Case Scenario</a:t>
            </a:r>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185545" y="274638"/>
            <a:ext cx="10972800" cy="1143000"/>
          </a:xfrm>
        </p:spPr>
        <p:txBody>
          <a:bodyPr/>
          <a:p>
            <a:r>
              <a:rPr lang="en-US"/>
              <a:t>Performance Metrics Evaluation</a:t>
            </a:r>
            <a:endParaRPr lang="en-US"/>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graphicFrame>
        <p:nvGraphicFramePr>
          <p:cNvPr id="6" name="Table 5"/>
          <p:cNvGraphicFramePr/>
          <p:nvPr/>
        </p:nvGraphicFramePr>
        <p:xfrm>
          <a:off x="939800" y="1725930"/>
          <a:ext cx="10309860" cy="4019550"/>
        </p:xfrm>
        <a:graphic>
          <a:graphicData uri="http://schemas.openxmlformats.org/drawingml/2006/table">
            <a:tbl>
              <a:tblPr firstRow="1" bandRow="1">
                <a:tableStyleId>{5C22544A-7EE6-4342-B048-85BDC9FD1C3A}</a:tableStyleId>
              </a:tblPr>
              <a:tblGrid>
                <a:gridCol w="3436620"/>
                <a:gridCol w="3436620"/>
                <a:gridCol w="3436620"/>
              </a:tblGrid>
              <a:tr h="669925">
                <a:tc>
                  <a:txBody>
                    <a:bodyPr/>
                    <a:p>
                      <a:pPr>
                        <a:buNone/>
                      </a:pPr>
                      <a:r>
                        <a:rPr lang="en-US">
                          <a:solidFill>
                            <a:schemeClr val="tx1"/>
                          </a:solidFill>
                          <a:latin typeface="Times New Roman" panose="02020603050405020304" charset="0"/>
                          <a:cs typeface="Times New Roman" panose="02020603050405020304" charset="0"/>
                        </a:rPr>
                        <a:t>Metric</a:t>
                      </a:r>
                      <a:endParaRPr lang="en-US">
                        <a:solidFill>
                          <a:schemeClr val="tx1"/>
                        </a:solidFill>
                        <a:latin typeface="Times New Roman" panose="02020603050405020304" charset="0"/>
                        <a:cs typeface="Times New Roman" panose="02020603050405020304" charset="0"/>
                      </a:endParaRPr>
                    </a:p>
                  </a:txBody>
                  <a:tcPr/>
                </a:tc>
                <a:tc>
                  <a:txBody>
                    <a:bodyPr/>
                    <a:p>
                      <a:pPr>
                        <a:buNone/>
                      </a:pPr>
                      <a:r>
                        <a:rPr lang="en-US">
                          <a:solidFill>
                            <a:schemeClr val="tx1"/>
                          </a:solidFill>
                          <a:latin typeface="Times New Roman" panose="02020603050405020304" charset="0"/>
                          <a:cs typeface="Times New Roman" panose="02020603050405020304" charset="0"/>
                        </a:rPr>
                        <a:t>Best Case</a:t>
                      </a:r>
                      <a:endParaRPr lang="en-US">
                        <a:solidFill>
                          <a:schemeClr val="tx1"/>
                        </a:solidFill>
                        <a:latin typeface="Times New Roman" panose="02020603050405020304" charset="0"/>
                        <a:cs typeface="Times New Roman" panose="02020603050405020304" charset="0"/>
                      </a:endParaRPr>
                    </a:p>
                  </a:txBody>
                  <a:tcPr/>
                </a:tc>
                <a:tc>
                  <a:txBody>
                    <a:bodyPr/>
                    <a:p>
                      <a:pPr>
                        <a:buNone/>
                      </a:pPr>
                      <a:r>
                        <a:rPr lang="en-US">
                          <a:solidFill>
                            <a:schemeClr val="tx1"/>
                          </a:solidFill>
                          <a:latin typeface="Times New Roman" panose="02020603050405020304" charset="0"/>
                          <a:cs typeface="Times New Roman" panose="02020603050405020304" charset="0"/>
                        </a:rPr>
                        <a:t>Worst Case</a:t>
                      </a:r>
                      <a:endParaRPr lang="en-US">
                        <a:solidFill>
                          <a:schemeClr val="tx1"/>
                        </a:solidFill>
                        <a:latin typeface="Times New Roman" panose="02020603050405020304" charset="0"/>
                        <a:cs typeface="Times New Roman" panose="02020603050405020304" charset="0"/>
                      </a:endParaRPr>
                    </a:p>
                  </a:txBody>
                  <a:tcPr/>
                </a:tc>
              </a:tr>
              <a:tr h="669925">
                <a:tc>
                  <a:txBody>
                    <a:bodyPr/>
                    <a:p>
                      <a:pPr>
                        <a:buNone/>
                      </a:pPr>
                      <a:r>
                        <a:rPr lang="en-US">
                          <a:solidFill>
                            <a:schemeClr val="tx1"/>
                          </a:solidFill>
                          <a:latin typeface="Times New Roman" panose="02020603050405020304" charset="0"/>
                          <a:cs typeface="Times New Roman" panose="02020603050405020304" charset="0"/>
                        </a:rPr>
                        <a:t>RMSE </a:t>
                      </a:r>
                      <a:endParaRPr lang="en-US">
                        <a:solidFill>
                          <a:schemeClr val="tx1"/>
                        </a:solidFill>
                        <a:latin typeface="Times New Roman" panose="02020603050405020304" charset="0"/>
                        <a:cs typeface="Times New Roman" panose="02020603050405020304" charset="0"/>
                      </a:endParaRPr>
                    </a:p>
                  </a:txBody>
                  <a:tcPr/>
                </a:tc>
                <a:tc>
                  <a:txBody>
                    <a:bodyPr/>
                    <a:p>
                      <a:pPr>
                        <a:buNone/>
                      </a:pPr>
                      <a:r>
                        <a:rPr lang="en-US">
                          <a:solidFill>
                            <a:schemeClr val="tx1"/>
                          </a:solidFill>
                          <a:latin typeface="Times New Roman" panose="02020603050405020304" charset="0"/>
                          <a:cs typeface="Times New Roman" panose="02020603050405020304" charset="0"/>
                        </a:rPr>
                        <a:t>5.6315</a:t>
                      </a:r>
                      <a:endParaRPr lang="en-US">
                        <a:solidFill>
                          <a:schemeClr val="tx1"/>
                        </a:solidFill>
                        <a:latin typeface="Times New Roman" panose="02020603050405020304" charset="0"/>
                        <a:cs typeface="Times New Roman" panose="02020603050405020304" charset="0"/>
                      </a:endParaRPr>
                    </a:p>
                  </a:txBody>
                  <a:tcPr/>
                </a:tc>
                <a:tc>
                  <a:txBody>
                    <a:bodyPr/>
                    <a:p>
                      <a:pPr>
                        <a:buNone/>
                      </a:pPr>
                      <a:r>
                        <a:rPr lang="en-US">
                          <a:solidFill>
                            <a:schemeClr val="tx1"/>
                          </a:solidFill>
                          <a:latin typeface="Times New Roman" panose="02020603050405020304" charset="0"/>
                          <a:cs typeface="Times New Roman" panose="02020603050405020304" charset="0"/>
                        </a:rPr>
                        <a:t>52.94697</a:t>
                      </a:r>
                      <a:endParaRPr lang="en-US">
                        <a:solidFill>
                          <a:schemeClr val="tx1"/>
                        </a:solidFill>
                        <a:latin typeface="Times New Roman" panose="02020603050405020304" charset="0"/>
                        <a:cs typeface="Times New Roman" panose="02020603050405020304" charset="0"/>
                      </a:endParaRPr>
                    </a:p>
                  </a:txBody>
                  <a:tcPr/>
                </a:tc>
              </a:tr>
              <a:tr h="669925">
                <a:tc>
                  <a:txBody>
                    <a:bodyPr/>
                    <a:p>
                      <a:pPr>
                        <a:buNone/>
                      </a:pPr>
                      <a:r>
                        <a:rPr lang="en-US" sz="1800">
                          <a:solidFill>
                            <a:schemeClr val="tx1"/>
                          </a:solidFill>
                          <a:latin typeface="Times New Roman" panose="02020603050405020304" charset="0"/>
                          <a:cs typeface="Times New Roman" panose="02020603050405020304" charset="0"/>
                          <a:sym typeface="+mn-ea"/>
                        </a:rPr>
                        <a:t>MAE </a:t>
                      </a:r>
                      <a:endParaRPr lang="en-US">
                        <a:solidFill>
                          <a:schemeClr val="tx1"/>
                        </a:solidFill>
                        <a:latin typeface="Times New Roman" panose="02020603050405020304" charset="0"/>
                        <a:cs typeface="Times New Roman" panose="02020603050405020304" charset="0"/>
                      </a:endParaRPr>
                    </a:p>
                  </a:txBody>
                  <a:tcPr/>
                </a:tc>
                <a:tc>
                  <a:txBody>
                    <a:bodyPr/>
                    <a:p>
                      <a:pPr>
                        <a:buNone/>
                      </a:pPr>
                      <a:r>
                        <a:rPr lang="en-US" sz="1800">
                          <a:solidFill>
                            <a:schemeClr val="tx1"/>
                          </a:solidFill>
                          <a:latin typeface="Times New Roman" panose="02020603050405020304" charset="0"/>
                          <a:cs typeface="Times New Roman" panose="02020603050405020304" charset="0"/>
                          <a:sym typeface="+mn-ea"/>
                        </a:rPr>
                        <a:t>3.8772</a:t>
                      </a:r>
                      <a:endParaRPr lang="en-US">
                        <a:solidFill>
                          <a:schemeClr val="tx1"/>
                        </a:solidFill>
                        <a:latin typeface="Times New Roman" panose="02020603050405020304" charset="0"/>
                        <a:cs typeface="Times New Roman" panose="02020603050405020304" charset="0"/>
                      </a:endParaRPr>
                    </a:p>
                  </a:txBody>
                  <a:tcPr/>
                </a:tc>
                <a:tc>
                  <a:txBody>
                    <a:bodyPr/>
                    <a:p>
                      <a:pPr>
                        <a:buNone/>
                      </a:pPr>
                      <a:r>
                        <a:rPr lang="en-US">
                          <a:solidFill>
                            <a:schemeClr val="tx1"/>
                          </a:solidFill>
                          <a:latin typeface="Times New Roman" panose="02020603050405020304" charset="0"/>
                          <a:cs typeface="Times New Roman" panose="02020603050405020304" charset="0"/>
                        </a:rPr>
                        <a:t>42.91542 </a:t>
                      </a:r>
                      <a:endParaRPr lang="en-US">
                        <a:solidFill>
                          <a:schemeClr val="tx1"/>
                        </a:solidFill>
                        <a:latin typeface="Times New Roman" panose="02020603050405020304" charset="0"/>
                        <a:cs typeface="Times New Roman" panose="02020603050405020304" charset="0"/>
                      </a:endParaRPr>
                    </a:p>
                  </a:txBody>
                  <a:tcPr/>
                </a:tc>
              </a:tr>
              <a:tr h="669925">
                <a:tc>
                  <a:txBody>
                    <a:bodyPr/>
                    <a:p>
                      <a:pPr>
                        <a:buNone/>
                      </a:pPr>
                      <a:r>
                        <a:rPr lang="en-US" sz="1800">
                          <a:solidFill>
                            <a:schemeClr val="tx1"/>
                          </a:solidFill>
                          <a:latin typeface="Times New Roman" panose="02020603050405020304" charset="0"/>
                          <a:cs typeface="Times New Roman" panose="02020603050405020304" charset="0"/>
                          <a:sym typeface="+mn-ea"/>
                        </a:rPr>
                        <a:t>R squared</a:t>
                      </a:r>
                      <a:endParaRPr lang="en-US">
                        <a:solidFill>
                          <a:schemeClr val="tx1"/>
                        </a:solidFill>
                        <a:latin typeface="Times New Roman" panose="02020603050405020304" charset="0"/>
                        <a:cs typeface="Times New Roman" panose="02020603050405020304" charset="0"/>
                      </a:endParaRPr>
                    </a:p>
                  </a:txBody>
                  <a:tcPr/>
                </a:tc>
                <a:tc>
                  <a:txBody>
                    <a:bodyPr/>
                    <a:p>
                      <a:pPr>
                        <a:buNone/>
                      </a:pPr>
                      <a:r>
                        <a:rPr lang="en-US" sz="1800">
                          <a:solidFill>
                            <a:schemeClr val="tx1"/>
                          </a:solidFill>
                          <a:latin typeface="Times New Roman" panose="02020603050405020304" charset="0"/>
                          <a:cs typeface="Times New Roman" panose="02020603050405020304" charset="0"/>
                          <a:sym typeface="+mn-ea"/>
                        </a:rPr>
                        <a:t>0.9809</a:t>
                      </a:r>
                      <a:endParaRPr lang="en-US">
                        <a:solidFill>
                          <a:schemeClr val="tx1"/>
                        </a:solidFill>
                        <a:latin typeface="Times New Roman" panose="02020603050405020304" charset="0"/>
                        <a:cs typeface="Times New Roman" panose="02020603050405020304" charset="0"/>
                      </a:endParaRPr>
                    </a:p>
                  </a:txBody>
                  <a:tcPr/>
                </a:tc>
                <a:tc>
                  <a:txBody>
                    <a:bodyPr/>
                    <a:p>
                      <a:pPr>
                        <a:buNone/>
                      </a:pPr>
                      <a:r>
                        <a:rPr lang="en-US">
                          <a:solidFill>
                            <a:schemeClr val="tx1"/>
                          </a:solidFill>
                          <a:latin typeface="Times New Roman" panose="02020603050405020304" charset="0"/>
                          <a:cs typeface="Times New Roman" panose="02020603050405020304" charset="0"/>
                        </a:rPr>
                        <a:t>0.55884</a:t>
                      </a:r>
                      <a:endParaRPr lang="en-US">
                        <a:solidFill>
                          <a:schemeClr val="tx1"/>
                        </a:solidFill>
                        <a:latin typeface="Times New Roman" panose="02020603050405020304" charset="0"/>
                        <a:cs typeface="Times New Roman" panose="02020603050405020304" charset="0"/>
                      </a:endParaRPr>
                    </a:p>
                  </a:txBody>
                  <a:tcPr/>
                </a:tc>
              </a:tr>
              <a:tr h="669925">
                <a:tc>
                  <a:txBody>
                    <a:bodyPr/>
                    <a:p>
                      <a:pPr>
                        <a:buNone/>
                      </a:pPr>
                      <a:r>
                        <a:rPr lang="en-US" sz="1800">
                          <a:solidFill>
                            <a:schemeClr val="tx1"/>
                          </a:solidFill>
                          <a:latin typeface="Times New Roman" panose="02020603050405020304" charset="0"/>
                          <a:cs typeface="Times New Roman" panose="02020603050405020304" charset="0"/>
                          <a:sym typeface="+mn-ea"/>
                        </a:rPr>
                        <a:t>MAPE </a:t>
                      </a:r>
                      <a:endParaRPr lang="en-US">
                        <a:solidFill>
                          <a:schemeClr val="tx1"/>
                        </a:solidFill>
                        <a:latin typeface="Times New Roman" panose="02020603050405020304" charset="0"/>
                        <a:cs typeface="Times New Roman" panose="02020603050405020304" charset="0"/>
                      </a:endParaRPr>
                    </a:p>
                  </a:txBody>
                  <a:tcPr/>
                </a:tc>
                <a:tc>
                  <a:txBody>
                    <a:bodyPr/>
                    <a:p>
                      <a:pPr>
                        <a:buNone/>
                      </a:pPr>
                      <a:r>
                        <a:rPr lang="en-US" sz="1800">
                          <a:solidFill>
                            <a:schemeClr val="tx1"/>
                          </a:solidFill>
                          <a:latin typeface="Times New Roman" panose="02020603050405020304" charset="0"/>
                          <a:cs typeface="Times New Roman" panose="02020603050405020304" charset="0"/>
                          <a:sym typeface="+mn-ea"/>
                        </a:rPr>
                        <a:t>1.3987%</a:t>
                      </a:r>
                      <a:endParaRPr lang="en-US">
                        <a:solidFill>
                          <a:schemeClr val="tx1"/>
                        </a:solidFill>
                        <a:latin typeface="Times New Roman" panose="02020603050405020304" charset="0"/>
                        <a:cs typeface="Times New Roman" panose="02020603050405020304" charset="0"/>
                      </a:endParaRPr>
                    </a:p>
                  </a:txBody>
                  <a:tcPr/>
                </a:tc>
                <a:tc>
                  <a:txBody>
                    <a:bodyPr/>
                    <a:p>
                      <a:pPr>
                        <a:buNone/>
                      </a:pPr>
                      <a:r>
                        <a:rPr lang="en-US">
                          <a:solidFill>
                            <a:schemeClr val="tx1"/>
                          </a:solidFill>
                          <a:latin typeface="Times New Roman" panose="02020603050405020304" charset="0"/>
                          <a:cs typeface="Times New Roman" panose="02020603050405020304" charset="0"/>
                        </a:rPr>
                        <a:t>14.4859 % </a:t>
                      </a:r>
                      <a:endParaRPr lang="en-US">
                        <a:solidFill>
                          <a:schemeClr val="tx1"/>
                        </a:solidFill>
                        <a:latin typeface="Times New Roman" panose="02020603050405020304" charset="0"/>
                        <a:cs typeface="Times New Roman" panose="02020603050405020304" charset="0"/>
                      </a:endParaRPr>
                    </a:p>
                  </a:txBody>
                  <a:tcPr/>
                </a:tc>
              </a:tr>
              <a:tr h="669925">
                <a:tc>
                  <a:txBody>
                    <a:bodyPr/>
                    <a:p>
                      <a:pPr>
                        <a:buNone/>
                      </a:pPr>
                      <a:r>
                        <a:rPr lang="en-US" sz="1800">
                          <a:solidFill>
                            <a:schemeClr val="tx1"/>
                          </a:solidFill>
                          <a:latin typeface="Times New Roman" panose="02020603050405020304" charset="0"/>
                          <a:cs typeface="Times New Roman" panose="02020603050405020304" charset="0"/>
                          <a:sym typeface="+mn-ea"/>
                        </a:rPr>
                        <a:t>Accuracy</a:t>
                      </a:r>
                      <a:endParaRPr lang="en-US">
                        <a:solidFill>
                          <a:schemeClr val="tx1"/>
                        </a:solidFill>
                        <a:latin typeface="Times New Roman" panose="02020603050405020304" charset="0"/>
                        <a:cs typeface="Times New Roman" panose="02020603050405020304" charset="0"/>
                      </a:endParaRPr>
                    </a:p>
                  </a:txBody>
                  <a:tcPr/>
                </a:tc>
                <a:tc>
                  <a:txBody>
                    <a:bodyPr/>
                    <a:p>
                      <a:pPr>
                        <a:buNone/>
                      </a:pPr>
                      <a:r>
                        <a:rPr lang="en-US" sz="1800">
                          <a:solidFill>
                            <a:schemeClr val="tx1"/>
                          </a:solidFill>
                          <a:latin typeface="Times New Roman" panose="02020603050405020304" charset="0"/>
                          <a:cs typeface="Times New Roman" panose="02020603050405020304" charset="0"/>
                          <a:sym typeface="+mn-ea"/>
                        </a:rPr>
                        <a:t>98.6012%</a:t>
                      </a:r>
                      <a:endParaRPr lang="en-US">
                        <a:solidFill>
                          <a:schemeClr val="tx1"/>
                        </a:solidFill>
                        <a:latin typeface="Times New Roman" panose="02020603050405020304" charset="0"/>
                        <a:cs typeface="Times New Roman" panose="02020603050405020304" charset="0"/>
                      </a:endParaRPr>
                    </a:p>
                  </a:txBody>
                  <a:tcPr/>
                </a:tc>
                <a:tc>
                  <a:txBody>
                    <a:bodyPr/>
                    <a:p>
                      <a:pPr>
                        <a:buNone/>
                      </a:pPr>
                      <a:r>
                        <a:rPr lang="en-US">
                          <a:solidFill>
                            <a:schemeClr val="tx1"/>
                          </a:solidFill>
                          <a:latin typeface="Times New Roman" panose="02020603050405020304" charset="0"/>
                          <a:cs typeface="Times New Roman" panose="02020603050405020304" charset="0"/>
                        </a:rPr>
                        <a:t>85.514021%</a:t>
                      </a:r>
                      <a:endParaRPr lang="en-US">
                        <a:solidFill>
                          <a:schemeClr val="tx1"/>
                        </a:solidFill>
                        <a:latin typeface="Times New Roman" panose="02020603050405020304" charset="0"/>
                        <a:cs typeface="Times New Roman" panose="02020603050405020304" charset="0"/>
                      </a:endParaRPr>
                    </a:p>
                  </a:txBody>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5" descr="PmatrixCmp"/>
          <p:cNvPicPr>
            <a:picLocks noChangeAspect="1"/>
          </p:cNvPicPr>
          <p:nvPr/>
        </p:nvPicPr>
        <p:blipFill>
          <a:blip r:embed="rId1"/>
          <a:stretch>
            <a:fillRect/>
          </a:stretch>
        </p:blipFill>
        <p:spPr>
          <a:xfrm>
            <a:off x="1426845" y="474980"/>
            <a:ext cx="9052560" cy="5394960"/>
          </a:xfrm>
          <a:prstGeom prst="rect">
            <a:avLst/>
          </a:prstGeom>
        </p:spPr>
      </p:pic>
      <p:sp>
        <p:nvSpPr>
          <p:cNvPr id="8" name="Text Box 7"/>
          <p:cNvSpPr txBox="1"/>
          <p:nvPr/>
        </p:nvSpPr>
        <p:spPr>
          <a:xfrm>
            <a:off x="4064000" y="5847080"/>
            <a:ext cx="5908675" cy="368300"/>
          </a:xfrm>
          <a:prstGeom prst="rect">
            <a:avLst/>
          </a:prstGeom>
          <a:noFill/>
        </p:spPr>
        <p:txBody>
          <a:bodyPr wrap="square" rtlCol="0">
            <a:spAutoFit/>
          </a:bodyPr>
          <a:p>
            <a:r>
              <a:rPr lang="en-US"/>
              <a:t>Fig: Best Case Vs Worst Case Performance metrics</a:t>
            </a:r>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84480" y="376238"/>
            <a:ext cx="10972800" cy="1143000"/>
          </a:xfrm>
        </p:spPr>
        <p:txBody>
          <a:bodyPr/>
          <a:p>
            <a:pPr algn="l"/>
            <a:r>
              <a:rPr lang="en-US" sz="3600" b="1">
                <a:latin typeface="Times New Roman" panose="02020603050405020304" charset="0"/>
                <a:cs typeface="Times New Roman" panose="02020603050405020304" charset="0"/>
              </a:rPr>
              <a:t>DISCUSSION AND ANALYSIS</a:t>
            </a:r>
            <a:endParaRPr lang="en-US" sz="3600"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330835" y="1303655"/>
            <a:ext cx="11251565" cy="3794760"/>
          </a:xfrm>
        </p:spPr>
        <p:txBody>
          <a:bodyPr/>
          <a:p>
            <a:pPr marL="514350" indent="-514350" algn="just">
              <a:buAutoNum type="arabicPeriod"/>
            </a:pPr>
            <a:r>
              <a:rPr lang="en-US" sz="2800" b="1">
                <a:latin typeface="Times New Roman" panose="02020603050405020304" charset="0"/>
                <a:cs typeface="Times New Roman" panose="02020603050405020304" charset="0"/>
              </a:rPr>
              <a:t>Best Case and Worst Case Comparison</a:t>
            </a:r>
            <a:endParaRPr lang="en-US" sz="2800" b="1">
              <a:latin typeface="Times New Roman" panose="02020603050405020304" charset="0"/>
              <a:cs typeface="Times New Roman" panose="02020603050405020304" charset="0"/>
            </a:endParaRPr>
          </a:p>
          <a:p>
            <a:pPr marL="0" indent="0" algn="just">
              <a:buNone/>
            </a:pPr>
            <a:endParaRPr lang="en-US" sz="2400">
              <a:latin typeface="Times New Roman" panose="02020603050405020304" charset="0"/>
              <a:cs typeface="Times New Roman" panose="02020603050405020304" charset="0"/>
            </a:endParaRPr>
          </a:p>
          <a:p>
            <a:pPr lvl="1" algn="just">
              <a:buFont typeface="Arial" panose="020B0604020202020204" pitchFamily="34" charset="0"/>
              <a:buChar char="•"/>
            </a:pPr>
            <a:r>
              <a:rPr lang="en-US" b="1">
                <a:latin typeface="Times New Roman" panose="02020603050405020304" charset="0"/>
                <a:cs typeface="Times New Roman" panose="02020603050405020304" charset="0"/>
              </a:rPr>
              <a:t>Best Case:</a:t>
            </a:r>
            <a:r>
              <a:rPr lang="en-US">
                <a:latin typeface="Times New Roman" panose="02020603050405020304" charset="0"/>
                <a:cs typeface="Times New Roman" panose="02020603050405020304" charset="0"/>
              </a:rPr>
              <a:t> Predicted prices closely matched actual prices, indicating high accuracy in favorable conditions based on historical data.</a:t>
            </a:r>
            <a:endParaRPr lang="en-US">
              <a:latin typeface="Times New Roman" panose="02020603050405020304" charset="0"/>
              <a:cs typeface="Times New Roman" panose="02020603050405020304" charset="0"/>
            </a:endParaRPr>
          </a:p>
          <a:p>
            <a:pPr lvl="1" algn="just">
              <a:buFont typeface="Arial" panose="020B0604020202020204" pitchFamily="34" charset="0"/>
              <a:buChar char="•"/>
            </a:pPr>
            <a:endParaRPr lang="en-US">
              <a:latin typeface="Times New Roman" panose="02020603050405020304" charset="0"/>
              <a:cs typeface="Times New Roman" panose="02020603050405020304" charset="0"/>
            </a:endParaRPr>
          </a:p>
          <a:p>
            <a:pPr lvl="1" algn="just">
              <a:buFont typeface="Arial" panose="020B0604020202020204" pitchFamily="34" charset="0"/>
              <a:buChar char="•"/>
            </a:pPr>
            <a:r>
              <a:rPr lang="en-US" b="1">
                <a:latin typeface="Times New Roman" panose="02020603050405020304" charset="0"/>
                <a:cs typeface="Times New Roman" panose="02020603050405020304" charset="0"/>
              </a:rPr>
              <a:t>Worst Case:</a:t>
            </a:r>
            <a:r>
              <a:rPr lang="en-US">
                <a:latin typeface="Times New Roman" panose="02020603050405020304" charset="0"/>
                <a:cs typeface="Times New Roman" panose="02020603050405020304" charset="0"/>
              </a:rPr>
              <a:t> Larger deviations in predicted prices from actual values, reflecting greater uncertainty in adverse conditions </a:t>
            </a:r>
            <a:r>
              <a:rPr lang="en-US">
                <a:latin typeface="Times New Roman" panose="02020603050405020304" charset="0"/>
                <a:cs typeface="Times New Roman" panose="02020603050405020304" charset="0"/>
                <a:sym typeface="+mn-ea"/>
              </a:rPr>
              <a:t>based on historical data</a:t>
            </a:r>
            <a:r>
              <a:rPr lang="en-US">
                <a:latin typeface="Times New Roman" panose="02020603050405020304" charset="0"/>
                <a:cs typeface="Times New Roman" panose="02020603050405020304" charset="0"/>
              </a:rPr>
              <a:t>.</a:t>
            </a:r>
            <a:endParaRPr lang="en-US">
              <a:latin typeface="Times New Roman" panose="02020603050405020304" charset="0"/>
              <a:cs typeface="Times New Roman" panose="02020603050405020304" charset="0"/>
            </a:endParaRPr>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Content Placeholder 5" descr="BestvsWorst"/>
          <p:cNvPicPr>
            <a:picLocks noChangeAspect="1"/>
          </p:cNvPicPr>
          <p:nvPr>
            <p:ph idx="1"/>
          </p:nvPr>
        </p:nvPicPr>
        <p:blipFill>
          <a:blip r:embed="rId1"/>
          <a:stretch>
            <a:fillRect/>
          </a:stretch>
        </p:blipFill>
        <p:spPr>
          <a:xfrm>
            <a:off x="2000885" y="422275"/>
            <a:ext cx="8353425" cy="5153660"/>
          </a:xfrm>
          <a:prstGeom prst="rect">
            <a:avLst/>
          </a:prstGeom>
        </p:spPr>
      </p:pic>
      <p:sp>
        <p:nvSpPr>
          <p:cNvPr id="8" name="Text Box 7"/>
          <p:cNvSpPr txBox="1"/>
          <p:nvPr/>
        </p:nvSpPr>
        <p:spPr>
          <a:xfrm>
            <a:off x="4064000" y="5847080"/>
            <a:ext cx="4064000" cy="368300"/>
          </a:xfrm>
          <a:prstGeom prst="rect">
            <a:avLst/>
          </a:prstGeom>
          <a:noFill/>
        </p:spPr>
        <p:txBody>
          <a:bodyPr wrap="square" rtlCol="0">
            <a:spAutoFit/>
          </a:bodyPr>
          <a:p>
            <a:r>
              <a:rPr lang="en-US"/>
              <a:t>Fig: Best Case Vs Worst Case</a:t>
            </a:r>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68605" y="808355"/>
            <a:ext cx="10972800" cy="4525963"/>
          </a:xfrm>
        </p:spPr>
        <p:txBody>
          <a:bodyPr/>
          <a:p>
            <a:pPr marL="514350" indent="-514350">
              <a:buFont typeface="+mj-lt"/>
              <a:buAutoNum type="arabicPeriod" startAt="2"/>
            </a:pPr>
            <a:r>
              <a:rPr lang="en-US" sz="2800" b="1">
                <a:latin typeface="Times New Roman" panose="02020603050405020304" charset="0"/>
                <a:cs typeface="Times New Roman" panose="02020603050405020304" charset="0"/>
              </a:rPr>
              <a:t>Error Analysis</a:t>
            </a:r>
            <a:endParaRPr lang="en-US" sz="2800" b="1">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Higher RMSE and MAE indicate larger prediction errors, especially during volatile periods.</a:t>
            </a:r>
            <a:endParaRPr lang="en-US"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Low R² and high MAPE reflect poor variance explanation and accuracy in predictions.</a:t>
            </a:r>
            <a:endParaRPr lang="en-US"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Data preprocessing issues and normalization inconsistencies can lead to poor model performance.</a:t>
            </a:r>
            <a:endParaRPr lang="en-US"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Hyperparameter tuning challenges and market volatility impact model accuracy, increasing prediction errors.</a:t>
            </a:r>
            <a:endParaRPr lang="en-US" sz="2400">
              <a:latin typeface="Times New Roman" panose="02020603050405020304" charset="0"/>
              <a:cs typeface="Times New Roman" panose="02020603050405020304" charset="0"/>
            </a:endParaRPr>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89560" y="859155"/>
            <a:ext cx="10972800" cy="5237480"/>
          </a:xfrm>
        </p:spPr>
        <p:txBody>
          <a:bodyPr/>
          <a:p>
            <a:pPr marL="514350" indent="-514350">
              <a:buFont typeface="+mj-lt"/>
              <a:buAutoNum type="arabicPeriod" startAt="3"/>
            </a:pPr>
            <a:r>
              <a:rPr lang="en-US" sz="2800" b="1">
                <a:latin typeface="Times New Roman" panose="02020603050405020304" charset="0"/>
                <a:cs typeface="Times New Roman" panose="02020603050405020304" charset="0"/>
              </a:rPr>
              <a:t>Comparison with State-of-the-Art Methods</a:t>
            </a:r>
            <a:endParaRPr lang="en-US" sz="2800" b="1">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LSTM outperforms CNNs and RNNs in stock price prediction due to better long-term trend capture.</a:t>
            </a:r>
            <a:endParaRPr lang="en-US" sz="2400">
              <a:latin typeface="Times New Roman" panose="02020603050405020304" charset="0"/>
              <a:cs typeface="Times New Roman" panose="02020603050405020304" charset="0"/>
            </a:endParaRPr>
          </a:p>
          <a:p>
            <a:pPr algn="just"/>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LSTM surpasses over regression techniques by handling sequential data and temporal dependencies more effectively.</a:t>
            </a:r>
            <a:endParaRPr lang="en-US" sz="2400">
              <a:latin typeface="Times New Roman" panose="02020603050405020304" charset="0"/>
              <a:cs typeface="Times New Roman" panose="02020603050405020304" charset="0"/>
            </a:endParaRPr>
          </a:p>
          <a:p>
            <a:pPr marL="0" indent="0" algn="just">
              <a:buNone/>
            </a:pPr>
            <a:endParaRPr lang="en-US" sz="2400">
              <a:latin typeface="Times New Roman" panose="02020603050405020304" charset="0"/>
              <a:cs typeface="Times New Roman" panose="02020603050405020304" charset="0"/>
            </a:endParaRPr>
          </a:p>
          <a:p>
            <a:pPr marL="457200" indent="-457200" algn="just">
              <a:buFont typeface="+mj-lt"/>
              <a:buAutoNum type="arabicPeriod" startAt="4"/>
            </a:pPr>
            <a:r>
              <a:rPr lang="en-US" sz="2400" b="1">
                <a:latin typeface="Times New Roman" panose="02020603050405020304" charset="0"/>
                <a:cs typeface="Times New Roman" panose="02020603050405020304" charset="0"/>
              </a:rPr>
              <a:t>Methodology Performance Compared to Existing Works</a:t>
            </a:r>
            <a:endParaRPr lang="en-US" sz="2400" b="1">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LSTM models had been excellent at capturing long term dependencies in sequences of data.</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LSTMs had struggled to handle these sudden and extreme shifts in the market because they were designed to learn patterns from historical data</a:t>
            </a:r>
            <a:endParaRPr lang="en-US" sz="2400">
              <a:latin typeface="Times New Roman" panose="02020603050405020304" charset="0"/>
              <a:cs typeface="Times New Roman" panose="02020603050405020304" charset="0"/>
            </a:endParaRPr>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43840" y="366078"/>
            <a:ext cx="10972800" cy="1143000"/>
          </a:xfrm>
        </p:spPr>
        <p:txBody>
          <a:bodyPr/>
          <a:p>
            <a:pPr algn="l"/>
            <a:r>
              <a:rPr lang="en-US" sz="4000" b="1">
                <a:latin typeface="Times New Roman" panose="02020603050405020304" charset="0"/>
                <a:cs typeface="Times New Roman" panose="02020603050405020304" charset="0"/>
              </a:rPr>
              <a:t>FUTURE ENHANCEMENTS</a:t>
            </a:r>
            <a:endParaRPr lang="en-US" sz="4000"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243840" y="1247140"/>
            <a:ext cx="10972800" cy="4525963"/>
          </a:xfrm>
        </p:spPr>
        <p:txBody>
          <a:bodyPr/>
          <a:p>
            <a:r>
              <a:rPr lang="en-US" sz="2400">
                <a:latin typeface="Times New Roman" panose="02020603050405020304" charset="0"/>
                <a:cs typeface="Times New Roman" panose="02020603050405020304" charset="0"/>
              </a:rPr>
              <a:t>Development of a User Interface</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Improvement of Model Accuracy</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sym typeface="+mn-ea"/>
              </a:rPr>
              <a:t>Incorporation of Sentiment Analysis</a:t>
            </a:r>
            <a:endParaRPr lang="en-US" sz="2400">
              <a:latin typeface="Times New Roman" panose="02020603050405020304" charset="0"/>
              <a:cs typeface="Times New Roman" panose="02020603050405020304" charset="0"/>
              <a:sym typeface="+mn-ea"/>
            </a:endParaRPr>
          </a:p>
          <a:p>
            <a:r>
              <a:rPr lang="en-US" sz="2400">
                <a:latin typeface="Times New Roman" panose="02020603050405020304" charset="0"/>
                <a:cs typeface="Times New Roman" panose="02020603050405020304" charset="0"/>
                <a:sym typeface="+mn-ea"/>
              </a:rPr>
              <a:t>Model Validation on Unseen Data</a:t>
            </a:r>
            <a:endParaRPr lang="en-US"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US" sz="3600" b="1">
                <a:latin typeface="Times New Roman" panose="02020603050405020304" charset="0"/>
                <a:cs typeface="Times New Roman" panose="02020603050405020304" charset="0"/>
              </a:rPr>
              <a:t>PROJECT SCHEDULE</a:t>
            </a:r>
            <a:endParaRPr lang="en-US" sz="3600" b="1">
              <a:latin typeface="Times New Roman" panose="02020603050405020304" charset="0"/>
              <a:cs typeface="Times New Roman" panose="02020603050405020304" charset="0"/>
            </a:endParaRPr>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
        <p:nvSpPr>
          <p:cNvPr id="6" name="Date Placeholder 5"/>
          <p:cNvSpPr>
            <a:spLocks noGrp="1"/>
          </p:cNvSpPr>
          <p:nvPr>
            <p:ph type="dt" sz="half" idx="10"/>
          </p:nvPr>
        </p:nvSpPr>
        <p:spPr/>
        <p:txBody>
          <a:bodyPr/>
          <a:p>
            <a:fld id="{63A1C593-65D0-4073-BCC9-577B9352EA97}" type="datetime1">
              <a:rPr lang="en-US" smtClean="0"/>
            </a:fld>
            <a:endParaRPr lang="en-US"/>
          </a:p>
        </p:txBody>
      </p:sp>
      <p:pic>
        <p:nvPicPr>
          <p:cNvPr id="7" name="Content Placeholder 6"/>
          <p:cNvPicPr>
            <a:picLocks noChangeAspect="1"/>
          </p:cNvPicPr>
          <p:nvPr>
            <p:ph idx="1"/>
          </p:nvPr>
        </p:nvPicPr>
        <p:blipFill>
          <a:blip r:embed="rId1"/>
          <a:stretch>
            <a:fillRect/>
          </a:stretch>
        </p:blipFill>
        <p:spPr>
          <a:xfrm>
            <a:off x="609600" y="1038225"/>
            <a:ext cx="11046460" cy="5288280"/>
          </a:xfrm>
          <a:prstGeom prst="rect">
            <a:avLst/>
          </a:prstGeom>
        </p:spPr>
      </p:pic>
      <p:sp>
        <p:nvSpPr>
          <p:cNvPr id="4" name="Text Box 3"/>
          <p:cNvSpPr txBox="1"/>
          <p:nvPr/>
        </p:nvSpPr>
        <p:spPr>
          <a:xfrm>
            <a:off x="4592320" y="6057900"/>
            <a:ext cx="4064000" cy="460375"/>
          </a:xfrm>
          <a:prstGeom prst="rect">
            <a:avLst/>
          </a:prstGeom>
          <a:noFill/>
        </p:spPr>
        <p:txBody>
          <a:bodyPr wrap="square" rtlCol="0">
            <a:spAutoFit/>
          </a:bodyPr>
          <a:p>
            <a:r>
              <a:rPr lang="en-US" sz="2400" b="1">
                <a:latin typeface="Times New Roman" panose="02020603050405020304" charset="0"/>
                <a:cs typeface="Times New Roman" panose="02020603050405020304" charset="0"/>
              </a:rPr>
              <a:t>Fig: Gantt Chart</a:t>
            </a:r>
            <a:endParaRPr lang="en-US" sz="2400" b="1">
              <a:latin typeface="Times New Roman" panose="02020603050405020304" charset="0"/>
              <a:cs typeface="Times New Roman" panose="0202060305040502030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12165" y="306388"/>
            <a:ext cx="10972800" cy="1143000"/>
          </a:xfrm>
        </p:spPr>
        <p:txBody>
          <a:bodyPr/>
          <a:p>
            <a:pPr algn="l"/>
            <a:r>
              <a:rPr lang="en-US" sz="3600" b="1">
                <a:latin typeface="Times New Roman" panose="02020603050405020304" charset="0"/>
                <a:cs typeface="Times New Roman" panose="02020603050405020304" charset="0"/>
              </a:rPr>
              <a:t>REFERENCES </a:t>
            </a:r>
            <a:endParaRPr lang="en-US" sz="3600"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720725" y="1307465"/>
            <a:ext cx="10972800" cy="4525963"/>
          </a:xfrm>
        </p:spPr>
        <p:txBody>
          <a:bodyPr/>
          <a:p>
            <a:pPr marL="0" indent="0" algn="just">
              <a:buFont typeface="+mj-lt"/>
              <a:buNone/>
            </a:pPr>
            <a:r>
              <a:rPr lang="en-US" sz="2400">
                <a:latin typeface="Times New Roman" panose="02020603050405020304" charset="0"/>
                <a:cs typeface="Times New Roman" panose="02020603050405020304" charset="0"/>
              </a:rPr>
              <a:t>1] Han Lock Siew and Md Jan Nordin. Regression techniques for the prediction of stock price trend. In 2012 International Conference on Statistics in Science, Business and Engineering (ICSSBE), pages 1–5, 2012.</a:t>
            </a:r>
            <a:endParaRPr lang="en-US" sz="2400">
              <a:latin typeface="Times New Roman" panose="02020603050405020304" charset="0"/>
              <a:cs typeface="Times New Roman" panose="02020603050405020304" charset="0"/>
            </a:endParaRPr>
          </a:p>
          <a:p>
            <a:pPr marL="0" indent="0" algn="just">
              <a:buFont typeface="+mj-lt"/>
              <a:buNone/>
            </a:pPr>
            <a:endParaRPr lang="en-US" sz="2400">
              <a:latin typeface="Times New Roman" panose="02020603050405020304" charset="0"/>
              <a:cs typeface="Times New Roman" panose="02020603050405020304" charset="0"/>
            </a:endParaRPr>
          </a:p>
          <a:p>
            <a:pPr marL="0" indent="0" algn="just">
              <a:buFont typeface="+mj-lt"/>
              <a:buNone/>
            </a:pPr>
            <a:r>
              <a:rPr lang="en-US" sz="2400">
                <a:latin typeface="Times New Roman" panose="02020603050405020304" charset="0"/>
                <a:cs typeface="Times New Roman" panose="02020603050405020304" charset="0"/>
              </a:rPr>
              <a:t>[2] Kaustubh Khare, Omkar Darekar, Prafull Gupta, and V. Z. Attar. Short term stock price prediction using deep learning. In 2017 2nd IEEE International Conference on Recent Trends in Electronics, Information Communication Technology (RTEICT), pages 482–486, 2017.</a:t>
            </a:r>
            <a:endParaRPr lang="en-US" sz="2400">
              <a:latin typeface="Times New Roman" panose="02020603050405020304" charset="0"/>
              <a:cs typeface="Times New Roman" panose="02020603050405020304" charset="0"/>
            </a:endParaRPr>
          </a:p>
          <a:p>
            <a:pPr marL="0" indent="0" algn="just">
              <a:buFont typeface="+mj-lt"/>
              <a:buNone/>
            </a:pPr>
            <a:endParaRPr lang="en-US" sz="2400">
              <a:latin typeface="Times New Roman" panose="02020603050405020304" charset="0"/>
              <a:cs typeface="Times New Roman" panose="02020603050405020304" charset="0"/>
            </a:endParaRPr>
          </a:p>
          <a:p>
            <a:pPr marL="0" indent="0" algn="just">
              <a:buFont typeface="+mj-lt"/>
              <a:buNone/>
            </a:pPr>
            <a:endParaRPr lang="en-US" sz="2400">
              <a:latin typeface="Times New Roman" panose="02020603050405020304" charset="0"/>
              <a:cs typeface="Times New Roman" panose="02020603050405020304" charset="0"/>
            </a:endParaRPr>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
        <p:nvSpPr>
          <p:cNvPr id="5" name="Date Placeholder 4"/>
          <p:cNvSpPr>
            <a:spLocks noGrp="1"/>
          </p:cNvSpPr>
          <p:nvPr>
            <p:ph type="dt" sz="half" idx="10"/>
          </p:nvPr>
        </p:nvSpPr>
        <p:spPr/>
        <p:txBody>
          <a:bodyPr/>
          <a:p>
            <a:fld id="{63A1C593-65D0-4073-BCC9-577B9352EA97}" type="datetime1">
              <a:rPr lang="en-US" smtClean="0"/>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Title 1"/>
          <p:cNvSpPr>
            <a:spLocks noGrp="1"/>
          </p:cNvSpPr>
          <p:nvPr>
            <p:ph type="title"/>
          </p:nvPr>
        </p:nvSpPr>
        <p:spPr/>
        <p:txBody>
          <a:bodyPr/>
          <a:p>
            <a:pPr algn="l"/>
            <a:r>
              <a:rPr lang="en-US" sz="4000" b="1">
                <a:latin typeface="Times New Roman" panose="02020603050405020304" charset="0"/>
                <a:cs typeface="Times New Roman" panose="02020603050405020304" charset="0"/>
              </a:rPr>
              <a:t>Motivation</a:t>
            </a:r>
            <a:endParaRPr lang="en-US" sz="4000" b="1">
              <a:latin typeface="Times New Roman" panose="02020603050405020304" charset="0"/>
              <a:cs typeface="Times New Roman" panose="02020603050405020304" charset="0"/>
            </a:endParaRPr>
          </a:p>
        </p:txBody>
      </p:sp>
      <p:sp>
        <p:nvSpPr>
          <p:cNvPr id="5" name="Text Box 4"/>
          <p:cNvSpPr txBox="1"/>
          <p:nvPr/>
        </p:nvSpPr>
        <p:spPr>
          <a:xfrm>
            <a:off x="5010150" y="6040755"/>
            <a:ext cx="2528570" cy="502285"/>
          </a:xfrm>
          <a:prstGeom prst="rect">
            <a:avLst/>
          </a:prstGeom>
          <a:noFill/>
        </p:spPr>
        <p:txBody>
          <a:bodyPr wrap="square" rtlCol="0">
            <a:noAutofit/>
          </a:bodyPr>
          <a:p>
            <a:r>
              <a:rPr lang="en-US" sz="2400">
                <a:latin typeface="Times New Roman" panose="02020603050405020304" charset="0"/>
                <a:cs typeface="Times New Roman" panose="02020603050405020304" charset="0"/>
              </a:rPr>
              <a:t>fig: Motivation</a:t>
            </a:r>
            <a:endParaRPr lang="en-US" sz="2400">
              <a:latin typeface="Times New Roman" panose="02020603050405020304" charset="0"/>
              <a:cs typeface="Times New Roman" panose="02020603050405020304" charset="0"/>
            </a:endParaRPr>
          </a:p>
        </p:txBody>
      </p:sp>
      <p:sp>
        <p:nvSpPr>
          <p:cNvPr id="8" name="Slide Number Placeholder 7"/>
          <p:cNvSpPr>
            <a:spLocks noGrp="1"/>
          </p:cNvSpPr>
          <p:nvPr>
            <p:ph type="sldNum" sz="quarter" idx="12"/>
          </p:nvPr>
        </p:nvSpPr>
        <p:spPr/>
        <p:txBody>
          <a:bodyPr/>
          <a:p>
            <a:fld id="{9B618960-8005-486C-9A75-10CB2AAC16F9}" type="slidenum">
              <a:rPr lang="en-US" smtClean="0"/>
            </a:fld>
            <a:endParaRPr lang="en-US"/>
          </a:p>
        </p:txBody>
      </p:sp>
      <p:sp>
        <p:nvSpPr>
          <p:cNvPr id="9" name="Date Placeholder 8"/>
          <p:cNvSpPr>
            <a:spLocks noGrp="1"/>
          </p:cNvSpPr>
          <p:nvPr>
            <p:ph type="dt" sz="half" idx="10"/>
          </p:nvPr>
        </p:nvSpPr>
        <p:spPr/>
        <p:txBody>
          <a:bodyPr/>
          <a:p>
            <a:fld id="{63A1C593-65D0-4073-BCC9-577B9352EA97}" type="datetime1">
              <a:rPr lang="en-US" smtClean="0"/>
            </a:fld>
            <a:endParaRPr lang="en-US"/>
          </a:p>
        </p:txBody>
      </p:sp>
      <p:pic>
        <p:nvPicPr>
          <p:cNvPr id="3" name="Content Placeholder 2" descr="Motivation"/>
          <p:cNvPicPr>
            <a:picLocks noChangeAspect="1"/>
          </p:cNvPicPr>
          <p:nvPr>
            <p:ph idx="1"/>
          </p:nvPr>
        </p:nvPicPr>
        <p:blipFill>
          <a:blip r:embed="rId1"/>
          <a:stretch>
            <a:fillRect/>
          </a:stretch>
        </p:blipFill>
        <p:spPr>
          <a:xfrm>
            <a:off x="3225165" y="84455"/>
            <a:ext cx="5956300" cy="5956300"/>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508000" y="675640"/>
            <a:ext cx="10972800" cy="4525963"/>
          </a:xfrm>
        </p:spPr>
        <p:txBody>
          <a:bodyPr/>
          <a:p>
            <a:pPr marL="0" indent="0" algn="just">
              <a:buFont typeface="+mj-lt"/>
              <a:buNone/>
            </a:pPr>
            <a:r>
              <a:rPr lang="en-US" sz="2400">
                <a:latin typeface="Times New Roman" panose="02020603050405020304" charset="0"/>
                <a:cs typeface="Times New Roman" panose="02020603050405020304" charset="0"/>
                <a:sym typeface="+mn-ea"/>
              </a:rPr>
              <a:t>[3] Sreelekshmy Selvin, R Vinayakumar, EA Gopalakrishnan, Vijay Krishna Menon, and KP Soman. Stock price prediction using lstm, rnn and cnn-sliding window model. In 2017 international conference on advances in computing, communications and informatics (icacci), pages 1643–1647. IEEE, 2017.</a:t>
            </a:r>
            <a:endParaRPr lang="en-US" sz="2400">
              <a:latin typeface="Times New Roman" panose="02020603050405020304" charset="0"/>
              <a:cs typeface="Times New Roman" panose="02020603050405020304" charset="0"/>
            </a:endParaRPr>
          </a:p>
          <a:p>
            <a:pPr marL="0" indent="0" algn="just">
              <a:buFont typeface="+mj-lt"/>
              <a:buNone/>
            </a:pPr>
            <a:endParaRPr lang="en-US" sz="2400">
              <a:latin typeface="Times New Roman" panose="02020603050405020304" charset="0"/>
              <a:cs typeface="Times New Roman" panose="02020603050405020304" charset="0"/>
              <a:sym typeface="+mn-ea"/>
            </a:endParaRPr>
          </a:p>
          <a:p>
            <a:pPr marL="0" indent="0" algn="just">
              <a:buFont typeface="+mj-lt"/>
              <a:buNone/>
            </a:pPr>
            <a:r>
              <a:rPr lang="en-US" sz="2400">
                <a:latin typeface="Times New Roman" panose="02020603050405020304" charset="0"/>
                <a:cs typeface="Times New Roman" panose="02020603050405020304" charset="0"/>
                <a:sym typeface="+mn-ea"/>
              </a:rPr>
              <a:t>[4] Adil Moghar and Mhamed Hamiche. Stock market prediction using lstm recurrent neural network. Procedia Computer Science, 170:1168–1173, 2020. The 11th International Conference on Ambient Systems, Networks and Technologies (ANT) / The 3rd International</a:t>
            </a:r>
            <a:endParaRPr lang="en-US" sz="2400">
              <a:latin typeface="Times New Roman" panose="02020603050405020304" charset="0"/>
              <a:cs typeface="Times New Roman" panose="02020603050405020304" charset="0"/>
              <a:sym typeface="+mn-ea"/>
            </a:endParaRPr>
          </a:p>
          <a:p>
            <a:pPr marL="0" indent="0" algn="just">
              <a:buFont typeface="+mj-lt"/>
              <a:buNone/>
            </a:pPr>
            <a:endParaRPr lang="en-US" sz="2400">
              <a:latin typeface="Times New Roman" panose="02020603050405020304" charset="0"/>
              <a:cs typeface="Times New Roman" panose="02020603050405020304" charset="0"/>
            </a:endParaRPr>
          </a:p>
          <a:p>
            <a:pPr marL="0" indent="0" algn="just">
              <a:buFont typeface="+mj-lt"/>
              <a:buNone/>
            </a:pPr>
            <a:r>
              <a:rPr lang="en-US" sz="2400">
                <a:latin typeface="Times New Roman" panose="02020603050405020304" charset="0"/>
                <a:cs typeface="Times New Roman" panose="02020603050405020304" charset="0"/>
                <a:sym typeface="+mn-ea"/>
              </a:rPr>
              <a:t>Conference on Emerging Data and Industry 4.0 (EDI40) / Affiliated Workshops.</a:t>
            </a:r>
            <a:endParaRPr lang="en-US" sz="2400">
              <a:latin typeface="Times New Roman" panose="02020603050405020304" charset="0"/>
              <a:cs typeface="Times New Roman" panose="02020603050405020304" charset="0"/>
            </a:endParaRPr>
          </a:p>
          <a:p>
            <a:pPr marL="0" indent="0" algn="just">
              <a:buFont typeface="+mj-lt"/>
              <a:buNone/>
            </a:pPr>
            <a:r>
              <a:rPr lang="en-US" sz="2400">
                <a:latin typeface="Times New Roman" panose="02020603050405020304" charset="0"/>
                <a:cs typeface="Times New Roman" panose="02020603050405020304" charset="0"/>
                <a:sym typeface="+mn-ea"/>
              </a:rPr>
              <a:t>[5] Gourav Bathla. Stock price prediction using lstm and svr. In 2020 Sixth International</a:t>
            </a:r>
            <a:endParaRPr lang="en-US" sz="2400">
              <a:latin typeface="Times New Roman" panose="02020603050405020304" charset="0"/>
              <a:cs typeface="Times New Roman" panose="02020603050405020304" charset="0"/>
            </a:endParaRPr>
          </a:p>
          <a:p>
            <a:pPr marL="0" indent="0" algn="just">
              <a:buFont typeface="+mj-lt"/>
              <a:buNone/>
            </a:pPr>
            <a:r>
              <a:rPr lang="en-US" sz="2400">
                <a:latin typeface="Times New Roman" panose="02020603050405020304" charset="0"/>
                <a:cs typeface="Times New Roman" panose="02020603050405020304" charset="0"/>
                <a:sym typeface="+mn-ea"/>
              </a:rPr>
              <a:t>Conference on Parallel, Distributed and Grid Computing (PDGC), pages 211–214, 2020</a:t>
            </a:r>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2759710"/>
            <a:ext cx="10972800" cy="2024380"/>
          </a:xfrm>
        </p:spPr>
        <p:txBody>
          <a:bodyPr/>
          <a:p>
            <a:pPr marL="0" indent="0" algn="ctr">
              <a:buNone/>
            </a:pPr>
            <a:r>
              <a:rPr lang="en-US" sz="5400" b="1">
                <a:latin typeface="Times New Roman" panose="02020603050405020304" charset="0"/>
                <a:cs typeface="Times New Roman" panose="02020603050405020304" charset="0"/>
              </a:rPr>
              <a:t>THANK YOU......</a:t>
            </a:r>
            <a:endParaRPr lang="en-US" sz="5400" b="1">
              <a:latin typeface="Times New Roman" panose="02020603050405020304" charset="0"/>
              <a:cs typeface="Times New Roman" panose="02020603050405020304" charset="0"/>
            </a:endParaRPr>
          </a:p>
        </p:txBody>
      </p:sp>
      <p:sp>
        <p:nvSpPr>
          <p:cNvPr id="2" name="Slide Number Placeholder 1"/>
          <p:cNvSpPr>
            <a:spLocks noGrp="1"/>
          </p:cNvSpPr>
          <p:nvPr>
            <p:ph type="sldNum" sz="quarter" idx="12"/>
          </p:nvPr>
        </p:nvSpPr>
        <p:spPr/>
        <p:txBody>
          <a:bodyPr/>
          <a:p>
            <a:fld id="{9B618960-8005-486C-9A75-10CB2AAC16F9}" type="slidenum">
              <a:rPr lang="en-US" smtClean="0"/>
            </a:fld>
            <a:endParaRPr lang="en-US"/>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65100" y="643255"/>
            <a:ext cx="10972800" cy="765810"/>
          </a:xfrm>
        </p:spPr>
        <p:txBody>
          <a:bodyPr/>
          <a:p>
            <a:pPr algn="l">
              <a:buFont typeface="Arial" panose="020B0604020202020204" pitchFamily="34" charset="0"/>
            </a:pPr>
            <a:r>
              <a:rPr lang="en-US" sz="4000" b="1">
                <a:latin typeface="Times New Roman" panose="02020603050405020304" charset="0"/>
                <a:cs typeface="Times New Roman" panose="02020603050405020304" charset="0"/>
              </a:rPr>
              <a:t> Background</a:t>
            </a:r>
            <a:endParaRPr lang="en-US" sz="4000"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79450" y="1503045"/>
            <a:ext cx="10972800" cy="4525963"/>
          </a:xfrm>
        </p:spPr>
        <p:txBody>
          <a:bodyPr/>
          <a:p>
            <a:pPr algn="just"/>
            <a:r>
              <a:rPr lang="en-US" sz="2800">
                <a:latin typeface="Times New Roman" panose="02020603050405020304" charset="0"/>
                <a:cs typeface="Times New Roman" panose="02020603050405020304" charset="0"/>
                <a:sym typeface="+mn-ea"/>
              </a:rPr>
              <a:t>Accurate stock price prediction is crucial for investors, institutions, and businesses.</a:t>
            </a:r>
            <a:endParaRPr lang="en-US" sz="2800">
              <a:latin typeface="Times New Roman" panose="02020603050405020304" charset="0"/>
              <a:cs typeface="Times New Roman" panose="02020603050405020304" charset="0"/>
              <a:sym typeface="+mn-ea"/>
            </a:endParaRPr>
          </a:p>
          <a:p>
            <a:pPr algn="just"/>
            <a:r>
              <a:rPr lang="en-US" sz="2800">
                <a:latin typeface="Times New Roman" panose="02020603050405020304" charset="0"/>
                <a:cs typeface="Times New Roman" panose="02020603050405020304" charset="0"/>
                <a:sym typeface="+mn-ea"/>
              </a:rPr>
              <a:t>Challenges include market volatility and complexities in traditional prediction methods. </a:t>
            </a:r>
            <a:endParaRPr lang="en-US" sz="2800">
              <a:latin typeface="Times New Roman" panose="02020603050405020304" charset="0"/>
              <a:cs typeface="Times New Roman" panose="02020603050405020304" charset="0"/>
              <a:sym typeface="+mn-ea"/>
            </a:endParaRPr>
          </a:p>
          <a:p>
            <a:pPr algn="just"/>
            <a:r>
              <a:rPr lang="en-US" sz="2800">
                <a:latin typeface="Times New Roman" panose="02020603050405020304" charset="0"/>
                <a:cs typeface="Times New Roman" panose="02020603050405020304" charset="0"/>
                <a:sym typeface="+mn-ea"/>
              </a:rPr>
              <a:t>Machine learning, particularly deep learning techniques like LSTM networks, offers innovative solutions. </a:t>
            </a:r>
            <a:endParaRPr lang="en-US" sz="2800">
              <a:latin typeface="Times New Roman" panose="02020603050405020304" charset="0"/>
              <a:cs typeface="Times New Roman" panose="02020603050405020304" charset="0"/>
              <a:sym typeface="+mn-ea"/>
            </a:endParaRPr>
          </a:p>
          <a:p>
            <a:pPr algn="just"/>
            <a:r>
              <a:rPr lang="en-US" sz="2800">
                <a:latin typeface="Times New Roman" panose="02020603050405020304" charset="0"/>
                <a:cs typeface="Times New Roman" panose="02020603050405020304" charset="0"/>
              </a:rPr>
              <a:t>LSTM networks are designed to capture long-term dependencies in data, making them suitable for time-series forecasting.</a:t>
            </a:r>
            <a:endParaRPr lang="en-US" sz="2800">
              <a:latin typeface="Times New Roman" panose="02020603050405020304" charset="0"/>
              <a:cs typeface="Times New Roman" panose="02020603050405020304" charset="0"/>
            </a:endParaRPr>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
        <p:nvSpPr>
          <p:cNvPr id="5" name="Date Placeholder 4"/>
          <p:cNvSpPr>
            <a:spLocks noGrp="1"/>
          </p:cNvSpPr>
          <p:nvPr>
            <p:ph type="dt" sz="half" idx="10"/>
          </p:nvPr>
        </p:nvSpPr>
        <p:spPr/>
        <p:txBody>
          <a:bodyPr/>
          <a:p>
            <a:fld id="{63A1C593-65D0-4073-BCC9-577B9352EA97}" type="datetime1">
              <a:rPr lang="en-US" smtClean="0"/>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61620" y="721995"/>
            <a:ext cx="10972800" cy="582613"/>
          </a:xfrm>
        </p:spPr>
        <p:txBody>
          <a:bodyPr/>
          <a:p>
            <a:pPr algn="l"/>
            <a:r>
              <a:rPr lang="en-US" sz="4000" b="1">
                <a:latin typeface="Times New Roman" panose="02020603050405020304" charset="0"/>
                <a:cs typeface="Times New Roman" panose="02020603050405020304" charset="0"/>
              </a:rPr>
              <a:t>Problem Statement</a:t>
            </a:r>
            <a:endParaRPr lang="en-US" sz="4000"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09600" y="1472565"/>
            <a:ext cx="10972800" cy="4953000"/>
          </a:xfrm>
        </p:spPr>
        <p:txBody>
          <a:bodyPr/>
          <a:p>
            <a:pPr algn="just"/>
            <a:r>
              <a:rPr lang="en-US">
                <a:latin typeface="Times New Roman" panose="02020603050405020304" charset="0"/>
                <a:cs typeface="Times New Roman" panose="02020603050405020304" charset="0"/>
              </a:rPr>
              <a:t>The SVR model struggles with capturing patterns effectively.</a:t>
            </a:r>
            <a:endParaRPr lang="en-US">
              <a:latin typeface="Times New Roman" panose="02020603050405020304" charset="0"/>
              <a:cs typeface="Times New Roman" panose="02020603050405020304" charset="0"/>
            </a:endParaRPr>
          </a:p>
          <a:p>
            <a:pPr algn="just"/>
            <a:r>
              <a:rPr lang="en-US">
                <a:latin typeface="Times New Roman" panose="02020603050405020304" charset="0"/>
                <a:cs typeface="Times New Roman" panose="02020603050405020304" charset="0"/>
              </a:rPr>
              <a:t>CNN models face challenges in interpreting their learnings.</a:t>
            </a:r>
            <a:endParaRPr lang="en-US">
              <a:latin typeface="Times New Roman" panose="02020603050405020304" charset="0"/>
              <a:cs typeface="Times New Roman" panose="02020603050405020304" charset="0"/>
            </a:endParaRPr>
          </a:p>
          <a:p>
            <a:pPr algn="just"/>
            <a:r>
              <a:rPr lang="en-US">
                <a:latin typeface="Times New Roman" panose="02020603050405020304" charset="0"/>
                <a:cs typeface="Times New Roman" panose="02020603050405020304" charset="0"/>
              </a:rPr>
              <a:t>RNN has exploding and vanishing gradient problem.</a:t>
            </a:r>
            <a:endParaRPr lang="en-US">
              <a:latin typeface="Times New Roman" panose="02020603050405020304" charset="0"/>
              <a:cs typeface="Times New Roman" panose="02020603050405020304" charset="0"/>
            </a:endParaRPr>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
        <p:nvSpPr>
          <p:cNvPr id="5" name="Date Placeholder 4"/>
          <p:cNvSpPr>
            <a:spLocks noGrp="1"/>
          </p:cNvSpPr>
          <p:nvPr>
            <p:ph type="dt" sz="half" idx="10"/>
          </p:nvPr>
        </p:nvSpPr>
        <p:spPr/>
        <p:txBody>
          <a:bodyPr/>
          <a:p>
            <a:fld id="{63A1C593-65D0-4073-BCC9-577B9352EA97}" type="datetime1">
              <a:rPr lang="en-US" smtClean="0"/>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47650" y="712470"/>
            <a:ext cx="10972800" cy="582613"/>
          </a:xfrm>
        </p:spPr>
        <p:txBody>
          <a:bodyPr/>
          <a:p>
            <a:pPr algn="l"/>
            <a:r>
              <a:rPr lang="en-US" sz="3600" b="1">
                <a:latin typeface="Times New Roman" panose="02020603050405020304" charset="0"/>
                <a:cs typeface="Times New Roman" panose="02020603050405020304" charset="0"/>
              </a:rPr>
              <a:t>Objectives of project</a:t>
            </a:r>
            <a:endParaRPr lang="en-US" sz="3600"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09600" y="1648460"/>
            <a:ext cx="10972800" cy="4953000"/>
          </a:xfrm>
        </p:spPr>
        <p:txBody>
          <a:bodyPr/>
          <a:p>
            <a:r>
              <a:rPr lang="en-US">
                <a:latin typeface="Times New Roman" panose="02020603050405020304" charset="0"/>
                <a:cs typeface="Times New Roman" panose="02020603050405020304" charset="0"/>
              </a:rPr>
              <a:t>To address the challenge of accurately predicting stock prices in a volatile and complex market environment.</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To overcome the limitations of traditional forecasting methods in stock price prediction.</a:t>
            </a:r>
            <a:endParaRPr lang="en-US">
              <a:latin typeface="Times New Roman" panose="02020603050405020304" charset="0"/>
              <a:cs typeface="Times New Roman" panose="02020603050405020304" charset="0"/>
            </a:endParaRPr>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
        <p:nvSpPr>
          <p:cNvPr id="5" name="Date Placeholder 4"/>
          <p:cNvSpPr>
            <a:spLocks noGrp="1"/>
          </p:cNvSpPr>
          <p:nvPr>
            <p:ph type="dt" sz="half" idx="10"/>
          </p:nvPr>
        </p:nvSpPr>
        <p:spPr/>
        <p:txBody>
          <a:bodyPr/>
          <a:p>
            <a:fld id="{63A1C593-65D0-4073-BCC9-577B9352EA97}" type="datetime1">
              <a:rPr lang="en-US" smtClean="0"/>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48285" y="467678"/>
            <a:ext cx="10972800" cy="1143000"/>
          </a:xfrm>
        </p:spPr>
        <p:txBody>
          <a:bodyPr/>
          <a:p>
            <a:pPr algn="l"/>
            <a:r>
              <a:rPr lang="en-US" sz="4000" b="1">
                <a:latin typeface="Times New Roman" panose="02020603050405020304" charset="0"/>
                <a:cs typeface="Times New Roman" panose="02020603050405020304" charset="0"/>
              </a:rPr>
              <a:t>Scope of project </a:t>
            </a:r>
            <a:endParaRPr lang="en-US" sz="4000"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715645" y="1748155"/>
            <a:ext cx="10972800" cy="4953000"/>
          </a:xfrm>
        </p:spPr>
        <p:txBody>
          <a:bodyPr/>
          <a:p>
            <a:pPr marL="0" indent="0" algn="just">
              <a:buNone/>
            </a:pPr>
            <a:r>
              <a:rPr lang="en-US" sz="2400" b="1">
                <a:latin typeface="Times New Roman" panose="02020603050405020304" charset="0"/>
                <a:cs typeface="Times New Roman" panose="02020603050405020304" charset="0"/>
              </a:rPr>
              <a:t>CAPABILITIES</a:t>
            </a: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a:p>
            <a:pPr algn="just">
              <a:buFont typeface="Arial" panose="020B0604020202020204" pitchFamily="34" charset="0"/>
              <a:buChar char="•"/>
            </a:pPr>
            <a:r>
              <a:rPr lang="en-US" sz="2400">
                <a:latin typeface="Times New Roman" panose="02020603050405020304" charset="0"/>
                <a:cs typeface="Times New Roman" panose="02020603050405020304" charset="0"/>
              </a:rPr>
              <a:t>It analyses extensive historical stock market data.</a:t>
            </a:r>
            <a:endParaRPr lang="en-US" sz="2400">
              <a:latin typeface="Times New Roman" panose="02020603050405020304" charset="0"/>
              <a:cs typeface="Times New Roman" panose="02020603050405020304" charset="0"/>
            </a:endParaRPr>
          </a:p>
          <a:p>
            <a:pPr algn="just">
              <a:buFont typeface="Arial" panose="020B0604020202020204" pitchFamily="34" charset="0"/>
              <a:buChar char="•"/>
            </a:pPr>
            <a:r>
              <a:rPr lang="en-US" sz="2400">
                <a:latin typeface="Times New Roman" panose="02020603050405020304" charset="0"/>
                <a:cs typeface="Times New Roman" panose="02020603050405020304" charset="0"/>
              </a:rPr>
              <a:t>Ability to capture complex patterns and dependencies within the data.</a:t>
            </a:r>
            <a:endParaRPr lang="en-US" sz="2400">
              <a:latin typeface="Times New Roman" panose="02020603050405020304" charset="0"/>
              <a:cs typeface="Times New Roman" panose="02020603050405020304" charset="0"/>
            </a:endParaRPr>
          </a:p>
          <a:p>
            <a:pPr algn="just">
              <a:buFont typeface="Arial" panose="020B0604020202020204" pitchFamily="34" charset="0"/>
              <a:buChar char="•"/>
            </a:pPr>
            <a:r>
              <a:rPr lang="en-US" sz="2400">
                <a:latin typeface="Times New Roman" panose="02020603050405020304" charset="0"/>
                <a:cs typeface="Times New Roman" panose="02020603050405020304" charset="0"/>
              </a:rPr>
              <a:t>Facilitates more informed decision-making in the financial field.</a:t>
            </a:r>
            <a:endParaRPr lang="en-US" sz="2400">
              <a:latin typeface="Times New Roman" panose="02020603050405020304" charset="0"/>
              <a:cs typeface="Times New Roman" panose="02020603050405020304" charset="0"/>
            </a:endParaRPr>
          </a:p>
          <a:p>
            <a:pPr marL="0" indent="0" algn="just">
              <a:buFont typeface="Arial" panose="020B0604020202020204" pitchFamily="34" charset="0"/>
              <a:buNone/>
            </a:pPr>
            <a:r>
              <a:rPr lang="en-US" sz="2400" b="1">
                <a:latin typeface="Times New Roman" panose="02020603050405020304" charset="0"/>
                <a:cs typeface="Times New Roman" panose="02020603050405020304" charset="0"/>
              </a:rPr>
              <a:t>LIMITATIONS</a:t>
            </a:r>
            <a:endParaRPr lang="en-US" sz="2400" b="1">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Dependency on the accuracy and completeness of historical market data.</a:t>
            </a:r>
            <a:endParaRPr lang="en-US" sz="2400">
              <a:latin typeface="Times New Roman" panose="02020603050405020304" charset="0"/>
              <a:cs typeface="Times New Roman" panose="02020603050405020304" charset="0"/>
            </a:endParaRPr>
          </a:p>
          <a:p>
            <a:pPr algn="just">
              <a:buFont typeface="Arial" panose="020B0604020202020204" pitchFamily="34" charset="0"/>
              <a:buChar char="•"/>
            </a:pPr>
            <a:r>
              <a:rPr lang="en-US" sz="2400">
                <a:latin typeface="Times New Roman" panose="02020603050405020304" charset="0"/>
                <a:cs typeface="Times New Roman" panose="02020603050405020304" charset="0"/>
              </a:rPr>
              <a:t>The dynamic nature of market conditions introduces complexities.</a:t>
            </a:r>
            <a:endParaRPr lang="en-US" sz="2400">
              <a:latin typeface="Times New Roman" panose="02020603050405020304" charset="0"/>
              <a:cs typeface="Times New Roman" panose="02020603050405020304" charset="0"/>
            </a:endParaRPr>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
        <p:nvSpPr>
          <p:cNvPr id="5" name="Date Placeholder 4"/>
          <p:cNvSpPr>
            <a:spLocks noGrp="1"/>
          </p:cNvSpPr>
          <p:nvPr>
            <p:ph type="dt" sz="half" idx="10"/>
          </p:nvPr>
        </p:nvSpPr>
        <p:spPr/>
        <p:txBody>
          <a:bodyPr/>
          <a:p>
            <a:fld id="{63A1C593-65D0-4073-BCC9-577B9352EA97}" type="datetime1">
              <a:rPr lang="en-US" smtClean="0"/>
            </a:fld>
            <a:endParaRPr lang="en-US"/>
          </a:p>
        </p:txBody>
      </p:sp>
    </p:spTree>
  </p:cSld>
  <p:clrMapOvr>
    <a:masterClrMapping/>
  </p:clrMapOvr>
</p:sld>
</file>

<file path=ppt/tags/tag1.xml><?xml version="1.0" encoding="utf-8"?>
<p:tagLst xmlns:p="http://schemas.openxmlformats.org/presentationml/2006/main">
  <p:tag name="TABLE_ENDDRAG_ORIGIN_RECT" val="883*391"/>
  <p:tag name="TABLE_ENDDRAG_RECT" val="38*91*883*391"/>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 name="TABLE_ENDDRAG_ORIGIN_RECT" val="881*399"/>
  <p:tag name="TABLE_ENDDRAG_RECT" val="54*99*881*399"/>
</p:tagLst>
</file>

<file path=ppt/tags/tag4.xml><?xml version="1.0" encoding="utf-8"?>
<p:tagLst xmlns:p="http://schemas.openxmlformats.org/presentationml/2006/main">
  <p:tag name="KSO_WM_BEAUTIFY_FLAG" val=""/>
  <p:tag name="TABLE_ENDDRAG_ORIGIN_RECT" val="870*376"/>
  <p:tag name="TABLE_ENDDRAG_RECT" val="55*105*870*376"/>
</p:tagLst>
</file>

<file path=ppt/tags/tag5.xml><?xml version="1.0" encoding="utf-8"?>
<p:tagLst xmlns:p="http://schemas.openxmlformats.org/presentationml/2006/main">
  <p:tag name="TABLE_ENDDRAG_ORIGIN_RECT" val="604*393"/>
  <p:tag name="TABLE_ENDDRAG_RECT" val="128*96*605*393"/>
</p:tagLst>
</file>

<file path=ppt/tags/tag6.xml><?xml version="1.0" encoding="utf-8"?>
<p:tagLst xmlns:p="http://schemas.openxmlformats.org/presentationml/2006/main">
  <p:tag name="TABLE_ENDDRAG_ORIGIN_RECT" val="671*189"/>
  <p:tag name="TABLE_ENDDRAG_RECT" val="156*292*671*189"/>
</p:tagLst>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2.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10.xml"/></Relationships>
</file>

<file path=customXml/item1.xml><?xml version="1.0" encoding="utf-8"?>
<s:customData xmlns="http://www.wps.cn/officeDocument/2013/wpsCustomData" xmlns:s="http://www.wps.cn/officeDocument/2013/wpsCustomData">
  <extobjs>
    <extobj name="2384804F-3998-4D57-9195-F3826E402611-1">
      <extobjdata type="2384804F-3998-4D57-9195-F3826E402611" data="ewoJIkltZ1NldHRpbmdKc29uIiA6ICJ7XCJoZWlnaHRcIjozNy40OTk5OTk5OTk5OTk5OSxcIndpZHRoXCI6MTIyLjMyMTQyODU3MTQyODU2fSIsCgkiTGF0ZXgiIDogIlxcYmVnaW57ZXF1YXRpb259XG5cXHNpZ21hKHgpID0gXFxmcmFjezF9ezEgKyBlXnsteH19XG5cXGVuZHtlcXVhdGlvbn0iLAoJIkxhdGV4SW1nQmFzZTY0IiA6ICJQSE4yWnlCNGJXeHVjejBpYUhSMGNEb3ZMM2QzZHk1M015NXZjbWN2TWpBd01DOXpkbWNpSUhkcFpIUm9QU0l4TlM0Mk5UZGxlQ0lnYUdWcFoyaDBQU0kwTGpjM05HVjRJaUJ5YjJ4bFBTSnBiV2NpSUdadlkzVnpZV0pzWlQwaVptRnNjMlVpSUhacFpYZENiM2c5SWpBZ0xURXpORElnTmpreU1DNDJJREl4TVRBaUlIaHRiRzV6T25oc2FXNXJQU0pvZEhSd09pOHZkM2QzTG5jekxtOXlaeTh4T1RrNUwzaHNhVzVySWlCaGNtbGhMV2hwWkdSbGJqMGlkSEoxWlNJZ2MzUjViR1U5SW5abGNuUnBZMkZzTFdGc2FXZHVPaUF0TVM0M016aGxlRHNnYldGNExYZHBaSFJvT2lBNU9DVTdJajQ4WkdWbWN6NDhjR0YwYUNCcFpEMGlUVXBZTFRJdFZFVllMVWt0TVVRM01FVWlJR1E5SWsweE9EUWdMVEV4VVRFeE5pQXRNVEVnTnpRZ016UlVNekVnTVRRM1VUTXhJREkwTnlBeE1EUWdNek16VkRJM05DQTBNekJSTWpjMUlEUXpNU0EwTVRRZ05ETXhTRFUxTWxFMU5UTWdORE13SURVMU5TQTBNamxVTlRVNUlEUXlOMVExTmpJZ05ESTFWRFUyTlNBME1qSlVOVFkzSURReU1GUTFOamtnTkRFMlZEVTNNQ0EwTVRKVU5UY3hJRFF3TjFRMU56SWdOREF4VVRVM01pQXpOVGNnTlRBM0lETTFOMUUxTURBZ016VTNJRFE1TUNBek5UZFVORGMySURNMU9FZzBNVFpNTkRJeElETTBPRkUwTXprZ016RXdJRFF6T1NBeU5qTlJORE01SURFMU15QXpOVGtnTnpGVU1UZzBJQzB4TVZwTk16WXhJREkzT0ZFek5qRWdNelU0SURJM05pQXpOVGhSTVRVeUlETTFPQ0F4TVRVZ01UZzBVVEV4TkNBeE9EQWdNVEUwSURFM09GRXhNRFlnTVRReElERXdOaUF4TVRkUk1UQTJJRFkzSURFek1TQTBOMVF4T0RnZ01qWlJNalF5SURJMklESTROeUEzTTFFek1UWWdNVEF6SURNek5DQXhOVE5VTXpVMklESXpNMVF6TmpFZ01qYzRXaUl2UGp4d1lYUm9JR2xrUFNKTlNsZ3RNaTFVUlZndFRpMHlPQ0lnWkQwaVRUazBJREkxTUZFNU5DQXpNVGtnTVRBMElETTRNVlF4TWpjZ05EZzRWREUyTkNBMU56WlVNakF5SURZME0xUXlORFFnTmprMVZESTNOeUEzTWpsVU16QXlJRGMxTUVnek1UVklNekU1VVRNek15QTNOVEFnTXpNeklEYzBNVkV6TXpNZ056TTRJRE14TmlBM01qQlVNamMxSURZMk4xUXlNallnTlRneFZERTROQ0EwTkROVU1UWTNJREkxTUZReE9EUWdOVGhVTWpJMUlDMDRNVlF5TnpRZ0xURTJOMVF6TVRZZ0xUSXlNRlF6TXpNZ0xUSTBNVkV6TXpNZ0xUSTFNQ0F6TVRnZ0xUSTFNRWd6TVRWSU16QXlUREkzTkNBdE1qSTJVVEU0TUNBdE1UUXhJREV6TnlBdE1UUlVPVFFnTWpVd1dpSXZQanh3WVhSb0lHbGtQU0pOU2xndE1pMVVSVmd0U1MweFJEUTJOU0lnWkQwaVRUVXlJREk0T1ZFMU9TQXpNekVnTVRBMklETTRObFF5TWpJZ05EUXlVVEkxTnlBME5ESWdNamcySURReU5GUXpNamtnTXpjNVVUTTNNU0EwTkRJZ05ETXdJRFEwTWxFME5qY2dORFF5SURRNU5DQTBNakJVTlRJeUlETTJNVkUxTWpJZ016TXlJRFV3T0NBek1UUlVORGd4SURJNU1sUTBOVGdnTWpnNFVUUXpPU0F5T0RnZ05ESTNJREk1T1ZRME1UVWdNekk0VVRReE5TQXpOelFnTkRZMUlETTVNVkUwTlRRZ05EQTBJRFF5TlNBME1EUlJOREV5SURRd05DQTBNRFlnTkRBeVVUTTJPQ0F6T0RZZ016VXdJRE16TmxFeU9UQWdNVEUxSURJNU1DQTNPRkV5T1RBZ05UQWdNekEySURNNFZETTBNU0F5TmxFek56Z2dNallnTkRFMElEVTVWRFEyTXlBeE5EQlJORFkySURFMU1DQTBOamtnTVRVeFZEUTROU0F4TlROSU5EZzVVVFV3TkNBeE5UTWdOVEEwSURFME5WRTFNRFFnTVRRMElEVXdNaUF4TXpSUk5EZzJJRGMzSURRME1DQXpNMVF6TXpNZ0xURXhVVEkyTXlBdE1URWdNakkzSURVeVVURTROaUF0TVRBZ01UTXpJQzB4TUVneE1qZFJOemdnTFRFd0lEVTNJREUyVkRNMUlEY3hVVE0xSURFd015QTFOQ0F4TWpOVU9Ua2dNVFF6VVRFME1pQXhORE1nTVRReUlERXdNVkV4TkRJZ09ERWdNVE13SURZMlZERXdOeUEwTmxRNU5DQTBNVXc1TVNBME1GRTVNU0F6T1NBNU55QXpObFF4TVRNZ01qbFVNVE15SURJMlVURTJPQ0F5TmlBeE9UUWdOekZSTWpBeklEZzNJREl4TnlBeE16bFVNalExSURJME4xUXlOakVnTXpFelVUSTJOaUF6TkRBZ01qWTJJRE0xTWxFeU5qWWdNemd3SURJMU1TQXpPVEpVTWpFM0lEUXdORkV4TnpjZ05EQTBJREUwTWlBek56SlVPVE1nTWprd1VUa3hJREk0TVNBNE9DQXlPREJVTnpJZ01qYzRTRFU0VVRVeUlESTROQ0ExTWlBeU9EbGFJaTgrUEhCaGRHZ2dhV1E5SWsxS1dDMHlMVlJGV0MxT0xUSTVJaUJrUFNKTk5qQWdOelE1VERZMElEYzFNRkUyT1NBM05UQWdOelFnTnpVd1NEZzJUREV4TkNBM01qWlJNakE0SURZME1TQXlOVEVnTlRFMFZESTVOQ0F5TlRCUk1qazBJREU0TWlBeU9EUWdNVEU1VkRJMk1TQXhNbFF5TWpRZ0xUYzJWREU0TmlBdE1UUXpWREUwTlNBdE1UazBWREV4TXlBdE1qSTNWRGt3SUMweU5EWlJPRGNnTFRJME9TQTROaUF0TWpVd1NEYzBVVFkySUMweU5UQWdOak1nTFRJMU1GUTFPQ0F0TWpRM1ZEVTFJQzB5TXpoUk5UWWdMVEl6TnlBMk5pQXRNakkxVVRJeU1TQXROalFnTWpJeElESTFNRlEyTmlBM01qVlJOVFlnTnpNM0lEVTFJRGN6T0ZFMU5TQTNORFlnTmpBZ056UTVXaUl2UGp4d1lYUm9JR2xrUFNKTlNsZ3RNaTFVUlZndFRpMHpSQ0lnWkQwaVRUVTJJRE0wTjFFMU5pQXpOakFnTnpBZ016WTNTRGN3TjFFM01qSWdNelU1SURjeU1pQXpORGRSTnpJeUlETXpOaUEzTURnZ016STRURE01TUNBek1qZElOekpSTlRZZ016TXlJRFUySURNME4xcE5OVFlnTVRVelVUVTJJREUyT0NBM01pQXhOek5JTnpBNFVUY3lNaUF4TmpNZ056SXlJREUxTTFFM01qSWdNVFF3SURjd055QXhNek5JTnpCUk5UWWdNVFF3SURVMklERTFNMW9pTHo0OGNHRjBhQ0JwWkQwaVRVcFlMVEl0VkVWWUxVNHRNekVpSUdROUlrMHlNVE1nTlRjNFRESXdNQ0ExTnpOUk1UZzJJRFUyT0NBeE5qQWdOVFl6VkRFd01pQTFOVFpJT0ROV05qQXlTREV3TWxFeE5Ea2dOakEwSURFNE9TQTJNVGRVTWpRMUlEWTBNVlF5TnpNZ05qWXpVVEkzTlNBMk5qWWdNamcxSURZMk5sRXlPVFFnTmpZMklETXdNaUEyTmpCV016WXhURE13TXlBMk1WRXpNVEFnTlRRZ016RTFJRFV5VkRNek9TQTBPRlEwTURFZ05EWklOREkzVmpCSU5ERTJVVE01TlNBeklESTFOeUF6VVRFeU1TQXpJREV3TUNBd1NEZzRWalEyU0RFeE5GRXhNellnTkRZZ01UVXlJRFEyVkRFM055QTBOMVF4T1RNZ05UQlVNakF4SURVeVZESXdOeUExTjFReU1UTWdOakZXTlRjNFdpSXZQanh3WVhSb0lHbGtQU0pOU2xndE1pMVVSVmd0VGkweVFpSWdaRDBpVFRVMklESXpOMVExTmlBeU5UQlVOekFnTWpjd1NETTJPVlkwTWpCTU16Y3dJRFUzTUZFek9EQWdOVGd6SURNNE9TQTFPRE5STkRBeUlEVTRNeUEwTURrZ05UWTRWakkzTUVnM01EZFJOekl5SURJMk1pQTNNaklnTWpVd1ZEY3dOeUF5TXpCSU5EQTVWaTAyT0ZFME1ERWdMVGd5SURNNU1TQXRPREpJTXpnNVNETTROMUV6TnpVZ0xUZ3lJRE0yT1NBdE5qaFdNak13U0Rjd1VUVTJJREl6TnlBMU5pQXlOVEJhSWk4K1BIQmhkR2dnYVdROUlrMUtXQzB5TFZSRldDMUpMVEZFTkRVeUlpQmtQU0pOTXprZ01UWTRVVE01SURJeU5TQTFPQ0F5TnpKVU1UQTNJRE0xTUZReE56UWdOREF5VkRJME5DQTBNek5VTXpBM0lEUTBNa2d6TVRCUk16VTFJRFEwTWlBek9EZ2dOREl3VkRReU1TQXpOVFZSTkRJeElESTJOU0F6TVRBZ01qTTNVVEkyTVNBeU1qUWdNVGMySURJeU0xRXhNemtnTWpJeklERXpPQ0F5TWpGUk1UTTRJREl4T1NBeE16SWdNVGcyVkRFeU5TQXhNamhSTVRJMUlEZ3hJREUwTmlBMU5GUXlNRGtnTWpaVU16QXlJRFExVkRNNU5DQXhNVEZSTkRBeklERXlNU0EwTURZZ01USXhVVFF4TUNBeE1qRWdOREU1SURFeE1sUTBNamtnT1RoVU5ESXdJRGd5VkRNNU1DQTFOVlF6TkRRZ01qUlVNamd4SUMweFZESXdOU0F0TVRGUk1USTJJQzB4TVNBNE15QTBNbFF6T1NBeE5qaGFUVE0zTXlBek5UTlJNelkzSURRd05TQXpNRFVnTkRBMVVUSTNNaUEwTURVZ01qUTBJRE01TVZReE9Ua2dNelUzVkRFM01DQXpNVFpVTVRVMElESTRNRlF4TkRrZ01qWXhVVEUwT1NBeU5qQWdNVFk1SURJMk1GRXlPRElnTWpZd0lETXlOeUF5T0RSVU16Y3pJRE0xTTFvaUx6NDhjR0YwYUNCcFpEMGlUVXBZTFRJdFZFVllMVTR0TWpJeE1pSWdaRDBpVFRnMElESXpOMVE0TkNBeU5UQlVPVGdnTWpjd1NEWTNPVkUyT1RRZ01qWXlJRFk1TkNBeU5UQlVOamM1SURJek1FZzVPRkU0TkNBeU16Y2dPRFFnTWpVd1dpSXZQand2WkdWbWN6NDhaeUJ6ZEhKdmEyVTlJbU4xY25KbGJuUkRiMnh2Y2lJZ1ptbHNiRDBpWTNWeWNtVnVkRU52Ykc5eUlpQnpkSEp2YTJVdGQybGtkR2c5SWpBaUlIUnlZVzV6Wm05eWJUMGljMk5oYkdVb01Td3RNU2tpUGp4bklHUmhkR0V0Ylcxc0xXNXZaR1U5SW0xaGRHZ2lQanhuSUdSaGRHRXRiVzFzTFc1dlpHVTlJbTFwSWo0OGRYTmxJR1JoZEdFdFl6MGlNVVEzTUVVaUlIaHNhVzVyT21oeVpXWTlJaU5OU2xndE1pMVVSVmd0U1MweFJEY3dSU0l2UGp3dlp6NDhaeUJrWVhSaExXMXRiQzF1YjJSbFBTSnRieUlnZEhKaGJuTm1iM0p0UFNKMGNtRnVjMnhoZEdVb05UY3hMREFwSWo0OGRYTmxJR1JoZEdFdFl6MGlNamdpSUhoc2FXNXJPbWh5WldZOUlpTk5TbGd0TWkxVVJWZ3RUaTB5T0NJdlBqd3ZaejQ4WnlCa1lYUmhMVzF0YkMxdWIyUmxQU0p0YVNJZ2RISmhibk5tYjNKdFBTSjBjbUZ1YzJ4aGRHVW9PVFl3TERBcElqNDhkWE5sSUdSaGRHRXRZejBpTVVRME5qVWlJSGhzYVc1ck9taHlaV1k5SWlOTlNsZ3RNaTFVUlZndFNTMHhSRFEyTlNJdlBqd3ZaejQ4WnlCa1lYUmhMVzF0YkMxdWIyUmxQU0p0YnlJZ2RISmhibk5tYjNKdFBTSjBjbUZ1YzJ4aGRHVW9NVFV6TWl3d0tTSStQSFZ6WlNCa1lYUmhMV005SWpJNUlpQjRiR2x1YXpwb2NtVm1QU0lqVFVwWUxUSXRWRVZZTFU0dE1qa2lMejQ4TDJjK1BHY2daR0YwWVMxdGJXd3RibTlrWlQwaWJXOGlJSFJ5WVc1elptOXliVDBpZEhKaGJuTnNZWFJsS0RJeE9UZ3VPQ3d3S1NJK1BIVnpaU0JrWVhSaExXTTlJak5FSWlCNGJHbHVhenBvY21WbVBTSWpUVXBZTFRJdFZFVllMVTR0TTBRaUx6NDhMMmMrUEdjZ1pHRjBZUzF0Yld3dGJtOWtaVDBpYldaeVlXTWlJSFJ5WVc1elptOXliVDBpZEhKaGJuTnNZWFJsS0RNeU5UUXVOaXd3S1NJK1BHY2daR0YwWVMxdGJXd3RibTlrWlQwaWJXNGlJSFJ5WVc1elptOXliVDBpZEhKaGJuTnNZWFJsS0RFMU9ETXNOamMyS1NJK1BIVnpaU0JrWVhSaExXTTlJak14SWlCNGJHbHVhenBvY21WbVBTSWpUVXBZTFRJdFZFVllMVTR0TXpFaUx6NDhMMmMrUEdjZ1pHRjBZUzF0Yld3dGJtOWtaVDBpYlhKdmR5SWdkSEpoYm5ObWIzSnRQU0owY21GdWMyeGhkR1VvTWpJd0xDMDJPRFlwSWo0OFp5QmtZWFJoTFcxdGJDMXViMlJsUFNKdGJpSStQSFZ6WlNCa1lYUmhMV005SWpNeElpQjRiR2x1YXpwb2NtVm1QU0lqVFVwWUxUSXRWRVZZTFU0dE16RWlMejQ4TDJjK1BHY2daR0YwWVMxdGJXd3RibTlrWlQwaWJXOGlJSFJ5WVc1elptOXliVDBpZEhKaGJuTnNZWFJsS0RjeU1pNHlMREFwSWo0OGRYTmxJR1JoZEdFdFl6MGlNa0lpSUhoc2FXNXJPbWh5WldZOUlpTk5TbGd0TWkxVVJWZ3RUaTB5UWlJdlBqd3ZaejQ4WnlCa1lYUmhMVzF0YkMxdWIyUmxQU0p0YzNWd0lpQjBjbUZ1YzJadmNtMDlJblJ5WVc1emJHRjBaU2d4TnpJeUxqUXNNQ2tpUGp4bklHUmhkR0V0Ylcxc0xXNXZaR1U5SW0xcElqNDhkWE5sSUdSaGRHRXRZejBpTVVRME5USWlJSGhzYVc1ck9taHlaV1k5SWlOTlNsZ3RNaTFVUlZndFNTMHhSRFExTWlJdlBqd3ZaejQ4WnlCa1lYUmhMVzF0YkMxdWIyUmxQU0pVWlZoQmRHOXRJaUIwY21GdWMyWnZjbTA5SW5SeVlXNXpiR0YwWlNnME9Ua3NNamc1S1NCelkyRnNaU2d3TGpjd055a2lJR1JoZEdFdGJXcDRMWFJsZUdOc1lYTnpQU0pQVWtRaVBqeG5JR1JoZEdFdGJXMXNMVzV2WkdVOUltMXZJajQ4ZFhObElHUmhkR0V0WXowaU1qSXhNaUlnZUd4cGJtczZhSEpsWmowaUkwMUtXQzB5TFZSRldDMU9MVEl5TVRJaUx6NDhMMmMrUEdjZ1pHRjBZUzF0Yld3dGJtOWtaVDBpYldraUlIUnlZVzV6Wm05eWJUMGlkSEpoYm5Oc1lYUmxLRGMzT0N3d0tTSStQSFZ6WlNCa1lYUmhMV005SWpGRU5EWTFJaUI0YkdsdWF6cG9jbVZtUFNJalRVcFlMVEl0VkVWWUxVa3RNVVEwTmpVaUx6NDhMMmMrUEM5blBqd3ZaejQ4TDJjK1BISmxZM1FnZDJsa2RHZzlJak0wTWpZaUlHaGxhV2RvZEQwaU5qQWlJSGc5SWpFeU1DSWdlVDBpTWpJd0lpOCtQQzluUGp3dlp6NDhMMmMrUEM5emRtYysiLAoJIlJlYWxWaWV3U2l6ZUpzb24iIDogIntcImhlaWdodFwiOjc0NixcIndpZHRoXCI6MjQ0Nn0iCn0K"/>
    </extobj>
    <extobj name="2384804F-3998-4D57-9195-F3826E402611-2">
      <extobjdata type="2384804F-3998-4D57-9195-F3826E402611" data="ewoJIkltZ1NldHRpbmdKc29uIiA6ICJ7XCJoZWlnaHRcIjoxNy44NTcxNDI4NTcxNDI4NTQsXCJ3aWR0aFwiOjE5Ny4zMjE0Mjg1NzE0Mjg1Nn0iLAoJIkxhdGV4IiA6ICJcXGJlZ2lue2VxdWF0aW9ufVxuICAgZl90ID0gXFxzaWdtYShXX2lcXGNkb3QgW2hfe3QtMX0seF90XStiX2kpXG5cXGVuZHtlcXVhdGlvbn0iLAoJIkxhdGV4SW1nQmFzZTY0IiA6ICJQSE4yWnlCNGJXeHVjejBpYUhSMGNEb3ZMM2QzZHk1M015NXZjbWN2TWpBd01DOXpkbWNpSUhkcFpIUm9QU0l5TlM0ek5qVmxlQ0lnYUdWcFoyaDBQU0l5TGpJMk1tVjRJaUJ5YjJ4bFBTSnBiV2NpSUdadlkzVnpZV0pzWlQwaVptRnNjMlVpSUhacFpYZENiM2c5SWpBZ0xUYzFNQ0F4TVRJeE1TNDFJREV3TURBaUlIaHRiRzV6T25oc2FXNXJQU0pvZEhSd09pOHZkM2QzTG5jekxtOXlaeTh4T1RrNUwzaHNhVzVySWlCaGNtbGhMV2hwWkdSbGJqMGlkSEoxWlNJZ2MzUjViR1U5SW5abGNuUnBZMkZzTFdGc2FXZHVPaUF0TUM0MU5qWmxlRHNnYldGNExYZHBaSFJvT2lBNU9DVTdJajQ4WkdWbWN6NDhjR0YwYUNCcFpEMGlUVXBZTFRJdFZFVllMVWt0TVVRME5UTWlJR1E5SWsweE1UZ2dMVEUyTWxFeE1qQWdMVEUyTWlBeE1qUWdMVEUyTkZReE16VWdMVEUyTjFReE5EY2dMVEUyT0ZFeE5qQWdMVEUyT0NBeE56RWdMVEUxTlZReE9EY2dMVEV5TmxFeE9UY2dMVGs1SURJeU1TQXlOMVF5TmpjZ01qWTNWREk0T1NBek9ESldNemcxU0RJME1sRXhPVFVnTXpnMUlERTVNaUF6T0RkUk1UZzRJRE01TUNBeE9EZ2dNemszVERFNU5TQTBNalZSTVRrM0lEUXpNQ0F5TURNZ05ETXdWREkxTUNBME16RlJNams0SURRek1TQXlPVGdnTkRNeVVUSTVPQ0EwTXpRZ016QTNJRFE0TWxRek1Ua2dOVFF3VVRNMU5pQTNNRFVnTkRZMUlEY3dOVkUxTURJZ056QXpJRFV5TmlBMk9ETlVOVFV3SURZek1GRTFOVEFnTlRrMElEVXlPU0ExTnpoVU5EZzNJRFUyTVZFME5ETWdOVFl4SURRME15QTJNRE5STkRReklEWXlNaUEwTlRRZ05qTTJWRFEzT0NBMk5UZE1ORGczSURZMk1sRTBOekVnTmpZNElEUTFOeUEyTmpoUk5EUTFJRFkyT0NBME16UWdOalU0VkRReE9TQTJNekJSTkRFeUlEWXdNU0EwTURNZ05UVXlWRE00TnlBME5qbFVNemd3SURRek0xRXpPREFnTkRNeElEUXpOU0EwTXpGUk5EZ3dJRFF6TVNBME9EY2dORE13VkRRNU9DQTBNalJSTkRrNUlEUXlNQ0EwT1RZZ05EQTNWRFE1TVNBek9URlJORGc1SURNNE5pQTBPRElnTXpnMlZEUXlPQ0F6T0RWSU16Y3lURE0wT1NBeU5qTlJNekF4SURFMUlESTRNaUF0TkRkUk1qVTFJQzB4TXpJZ01qRXlJQzB4TnpOUk1UYzFJQzB5TURVZ01UTTVJQzB5TURWUk1UQTNJQzB5TURVZ09ERWdMVEU0TmxRMU5TQXRNVE15VVRVMUlDMDVOU0EzTmlBdE56aFVNVEU0SUMwMk1WRXhOaklnTFRZeElERTJNaUF0TVRBelVURTJNaUF0TVRJeUlERTFNU0F0TVRNMlZERXlOeUF0TVRVM1RERXhPQ0F0TVRZeVdpSXZQanh3WVhSb0lHbGtQU0pOU2xndE1pMVVSVmd0U1MweFJEUTJNU0lnWkQwaVRUSTJJRE00TlZFeE9TQXpPVElnTVRrZ016azFVVEU1SURNNU9TQXlNaUEwTVRGVU1qY2dOREkxVVRJNUlEUXpNQ0F6TmlBME16QlVPRGNnTkRNeFNERTBNRXd4TlRrZ05URXhVVEUyTWlBMU1qSWdNVFkySURVME1GUXhOek1nTlRZMlZERTNPU0ExT0RaVU1UZzNJRFl3TTFReE9UY2dOakUxVkRJeE1TQTJNalJVTWpJNUlEWXlObEV5TkRjZ05qSTFJREkxTkNBMk1UVlVNall4SURVNU5sRXlOakVnTlRnNUlESTFNaUExTkRsVU1qTXlJRFEzTUV3eU1qSWdORE16VVRJeU1pQTBNekVnTWpjeUlEUXpNVWd6TWpOUk16TXdJRFF5TkNBek16QWdOREl3VVRNek1DQXpPVGdnTXpFM0lETTROVWd5TVRCTU1UYzBJREkwTUZFeE16VWdPREFnTVRNMUlEWTRVVEV6TlNBeU5pQXhOaklnTWpaUk1UazNJREkySURJek1DQTJNRlF5T0RNZ01UUTBVVEk0TlNBeE5UQWdNamc0SURFMU1WUXpNRE1nTVRVelNETXdOMUV6TWpJZ01UVXpJRE15TWlBeE5EVlJNekl5SURFME1pQXpNVGtnTVRNelVUTXhOQ0F4TVRjZ016QXhJRGsxVkRJMk55QTBPRlF5TVRZZ05sUXhOVFVnTFRFeFVURXlOU0F0TVRFZ09UZ2dORlExT1NBMU5sRTFOeUEyTkNBMU55QTRNMVl4TURGTU9USWdNalF4VVRFeU55QXpPRElnTVRJNElETTRNMUV4TWpnZ016ZzFJRGMzSURNNE5VZ3lObG9pTHo0OGNHRjBhQ0JwWkQwaVRVcFlMVEl0VkVWWUxVNHRNMFFpSUdROUlrMDFOaUF6TkRkUk5UWWdNell3SURjd0lETTJOMGczTURkUk56SXlJRE0xT1NBM01qSWdNelEzVVRjeU1pQXpNellnTnpBNElETXlPRXd6T1RBZ016STNTRGN5VVRVMklETXpNaUExTmlBek5EZGFUVFUySURFMU0xRTFOaUF4TmpnZ056SWdNVGN6U0Rjd09GRTNNaklnTVRZeklEY3lNaUF4TlROUk56SXlJREUwTUNBM01EY2dNVE16U0Rjd1VUVTJJREUwTUNBMU5pQXhOVE5hSWk4K1BIQmhkR2dnYVdROUlrMUtXQzB5TFZSRldDMUpMVEZFTnpCRklpQmtQU0pOTVRnMElDMHhNVkV4TVRZZ0xURXhJRGMwSURNMFZETXhJREUwTjFFek1TQXlORGNnTVRBMElETXpNMVF5TnpRZ05ETXdVVEkzTlNBME16RWdOREUwSURRek1VZzFOVEpSTlRVeklEUXpNQ0ExTlRVZ05ESTVWRFUxT1NBME1qZFVOVFl5SURReU5WUTFOalVnTkRJeVZEVTJOeUEwTWpCVU5UWTVJRFF4TmxRMU56QWdOREV5VkRVM01TQTBNRGRVTlRjeUlEUXdNVkUxTnpJZ016VTNJRFV3TnlBek5UZFJOVEF3SURNMU55QTBPVEFnTXpVM1ZEUTNOaUF6TlRoSU5ERTJURFF5TVNBek5EaFJORE01SURNeE1DQTBNemtnTWpZelVUUXpPU0F4TlRNZ016VTVJRGN4VkRFNE5DQXRNVEZhVFRNMk1TQXlOemhSTXpZeElETTFPQ0F5TnpZZ016VTRVVEUxTWlBek5UZ2dNVEUxSURFNE5GRXhNVFFnTVRnd0lERXhOQ0F4TnpoUk1UQTJJREUwTVNBeE1EWWdNVEUzVVRFd05pQTJOeUF4TXpFZ05EZFVNVGc0SURJMlVUSTBNaUF5TmlBeU9EY2dOek5STXpFMklERXdNeUF6TXpRZ01UVXpWRE0xTmlBeU16TlVNell4SURJM09Gb2lMejQ4Y0dGMGFDQnBaRDBpVFVwWUxUSXRWRVZZTFU0dE1qZ2lJR1E5SWswNU5DQXlOVEJST1RRZ016RTVJREV3TkNBek9ERlVNVEkzSURRNE9GUXhOalFnTlRjMlZESXdNaUEyTkROVU1qUTBJRFk1TlZReU56Y2dOekk1VkRNd01pQTNOVEJJTXpFMVNETXhPVkV6TXpNZ056VXdJRE16TXlBM05ERlJNek16SURjek9DQXpNVFlnTnpJd1ZESTNOU0EyTmpkVU1qSTJJRFU0TVZReE9EUWdORFF6VkRFMk55QXlOVEJVTVRnMElEVTRWREl5TlNBdE9ERlVNamMwSUMweE5qZFVNekUySUMweU1qQlVNek16SUMweU5ERlJNek16SUMweU5UQWdNekU0SUMweU5UQklNekUxU0RNd01rd3lOelFnTFRJeU5sRXhPREFnTFRFME1TQXhNemNnTFRFMFZEazBJREkxTUZvaUx6NDhjR0YwYUNCcFpEMGlUVXBZTFRJdFZFVllMVWt0TVVRME5FRWlJR1E5SWswME16WWdOamd6VVRRMU1DQTJPRE1nTkRnMklEWTRNbFExTlRNZ05qZ3dVVFl3TkNBMk9EQWdOak00SURZNE1WUTJOemNnTmpneVVUWTVOU0EyT0RJZ05qazFJRFkzTkZFMk9UVWdOamN3SURZNU1pQTJOVGxSTmpnM0lEWTBNU0EyT0RNZ05qTTVWRFkyTVNBMk16ZFJOak0ySURZek5pQTJNakVnTmpNeVZEWXdNQ0EyTWpSVU5UazNJRFl4TlZFMU9UY2dOakF6SURZeE15QXpOemRVTmpJNUlERXpPRXcyTXpFZ01UUXhVVFl6TXlBeE5EUWdOak0zSURFMU1WUTJORGtnTVRjd1ZEWTJOaUF5TURCVU5qa3dJREkwTVZRM01qQWdNamsxVkRjMU9TQXpOakpST0RZeklEVTBOaUE0TnpjZ05UY3lWRGc1TWlBMk1EUlJPRGt5SURZeE9TQTROek1nTmpJNFZEZ3pNU0EyTXpkUk9ERTNJRFl6TnlBNE1UY2dOalEzVVRneE55QTJOVEFnT0RFNUlEWTJNRkU0TWpNZ05qYzJJRGd5TlNBMk56bFVPRE01SURZNE1sRTRORElnTmpneUlEZzFOaUEyT0RKVU9EazFJRFk0TWxRNU5Ea2dOamd4VVRFd01UVWdOamd4SURFd016UWdOamd6VVRFd05EZ2dOamd6SURFd05EZ2dOamN5VVRFd05EZ2dOalkySURFd05EVWdOalUxVkRFd016Z2dOalF3VkRFd01qZ2dOak0zVVRFd01EWWdOak0zSURrNE9DQTJNekZVT1RVNElEWXhOMVE1TXprZ05qQXdWRGt5TnlBMU9EUk1PVEl6SURVM09FdzNOVFFnTWpneVVUVTROaUF0TVRRZ05UZzFJQzB4TlZFMU56a2dMVEl5SURVMk1TQXRNakpSTlRRMklDMHlNaUExTkRJZ0xURTNVVFV6T1NBdE1UUWdOVEl6SURJeU9WUTFNRFlnTkRnd1REUTVOQ0EwTmpKUk5EY3lJRFF5TlNBek5qWWdNak01VVRJeU1pQXRNVE1nTWpJd0lDMHhOVlF5TVRVZ0xURTVVVEl4TUNBdE1qSWdNVGszSUMweU1sRXhOemdnTFRJeUlERTNOaUF0TVRWUk1UYzJJQzB4TWlBeE5UUWdNekEwVkRFek1TQTJNakpSTVRJNUlEWXpNU0F4TWpFZ05qTXpWRGd5SURZek4wZzFPRkUxTVNBMk5EUWdOVEVnTmpRNFVUVXlJRFkzTVNBMk5DQTJPRE5JTnpaUk1URTRJRFk0TUNBeE56WWdOamd3VVRNd01TQTJPREFnTXpFeklEWTRNMGd6TWpOUk16STVJRFkzTnlBek1qa2dOamMwVkRNeU55QTJOVFpSTXpJeUlEWTBNU0F6TVRnZ05qTTNTREk1TjFFeU16WWdOak0wSURJek1pQTJNakJSTWpZeUlERTJNQ0F5TmpZZ01UTTJURFV3TVNBMU5UQk1ORGs1SURVNE4xRTBPVFlnTmpJNUlEUTRPU0EyTXpKUk5EZ3pJRFl6TmlBME5EY2dOak0zVVRReU9DQTJNemNnTkRJeUlEWXpPVlEwTVRZZ05qUTRVVFF4TmlBMk5UQWdOREU0SURZMk1GRTBNVGtnTmpZMElEUXlNQ0EyTmpsVU5ESXhJRFkzTmxRME1qUWdOamd3VkRReU9DQTJPREpVTkRNMklEWTRNMW9pTHo0OGNHRjBhQ0JwWkQwaVRVcFlMVEl0VkVWWUxVa3RNVVEwTlRZaUlHUTlJazB4T0RRZ05qQXdVVEU0TkNBMk1qUWdNakF6SURZME1sUXlORGNnTmpZeFVUSTJOU0EyTmpFZ01qYzNJRFkwT1ZReU9UQWdOakU1VVRJNU1DQTFPVFlnTWpjd0lEVTNOMVF5TWpZZ05UVTNVVEl4TVNBMU5UY2dNVGs0SURVMk4xUXhPRFFnTmpBd1drMHlNU0F5T0RkUk1qRWdNamsxSURNd0lETXhPRlExTkNBek5qbFVPVGdnTkRJd1ZERTFPQ0EwTkRKUk1UazNJRFEwTWlBeU1qTWdOREU1VkRJMU1DQXpOVGRSTWpVd0lETTBNQ0F5TXpZZ016QXhWREU1TmlBeE9UWlVNVFUwSURnelVURTBPU0EyTVNBeE5Ea2dOVEZSTVRRNUlESTJJREUyTmlBeU5sRXhOelVnTWpZZ01UZzFJREk1VkRJd09DQTBNMVF5TXpVZ056aFVNall3SURFek4xRXlOak1nTVRRNUlESTJOU0F4TlRGVU1qZ3lJREUxTTFFek1ESWdNVFV6SURNd01pQXhORE5STXpBeUlERXpOU0F5T1RNZ01URXlWREkyT0NBMk1WUXlNak1nTVRGVU1UWXhJQzB4TVZFeE1qa2dMVEV4SURFd01pQXhNRlEzTkNBM05GRTNOQ0E1TVNBM09TQXhNRFpVTVRJeUlESXlNRkV4TmpBZ016SXhJREUyTmlBek5ERlVNVGN6SURNNE1GRXhOek1nTkRBMElERTFOaUEwTURSSU1UVTBVVEV5TkNBME1EUWdPVGtnTXpjeFZEWXhJREk0TjFFMk1DQXlPRFlnTlRrZ01qZzBWRFU0SURJNE1WUTFOaUF5TnpsVU5UTWdNamM0VkRRNUlESTNPRlEwTVNBeU56aElNamRSTWpFZ01qZzBJREl4SURJNE4xb2lMejQ4Y0dGMGFDQnBaRDBpVFVwWUxUSXRWRVZZTFU0dE1qSkROU0lnWkQwaVRUYzRJREkxTUZFM09DQXlOelFnT1RVZ01qa3lWREV6T0NBek1UQlJNVFl5SURNeE1DQXhPREFnTWprMFZERTVPU0F5TlRGUk1UazVJREl5TmlBeE9ESWdNakE0VkRFek9TQXhPVEJVT1RZZ01qQTNWRGM0SURJMU1Gb2lMejQ4Y0dGMGFDQnBaRDBpVFVwWUxUSXRWRVZZTFU0dE5VSWlJR1E5SWsweE1UZ2dMVEkxTUZZM05UQklNalUxVmpjeE1FZ3hOVGhXTFRJeE1FZ3lOVFZXTFRJMU1FZ3hNVGhhSWk4K1BIQmhkR2dnYVdROUlrMUtXQzB5TFZSRldDMUpMVEl4TUVVaUlHUTlJazB4TXpjZ05qZ3pVVEV6T0NBMk9ETWdNakE1SURZNE9GUXlPRElnTmprMFVUSTVOQ0EyT1RRZ01qazBJRFk0TlZFeU9UUWdOamMwSURJMU9DQTFNelJSTWpJd0lETTROaUF5TWpBZ016Z3pVVEl5TUNBek9ERWdNakkzSURNNE9GRXlPRGdnTkRReUlETTFOeUEwTkRKUk5ERXhJRFEwTWlBME5EUWdOREUxVkRRM09DQXpNelpSTkRjNElESTROU0EwTkRBZ01UYzRWRFF3TWlBMU1GRTBNRE1nTXpZZ05EQTNJRE14VkRReU1pQXlObEUwTlRBZ01qWWdORGMwSURVMlZEVXhNeUF4TXpoUk5URTJJREUwT1NBMU1Ua2dNVFV4VkRVek5TQXhOVE5STlRVMUlERTFNeUExTlRVZ01UUTFVVFUxTlNBeE5EUWdOVFV4SURFek1GRTFNelVnTnpFZ05UQXdJRE16VVRRMk5pQXRNVEFnTkRFNUlDMHhNRWcwTVRSUk16WTNJQzB4TUNBek5EWWdNVGRVTXpJMUlEYzBVVE15TlNBNU1DQXpOakVnTVRreVZETTVPQ0F6TkRWUk16azRJRFF3TkNBek5UUWdOREEwU0RNME9WRXlOallnTkRBMElESXdOU0F6TURaTU1UazRJREk1TTB3eE5qUWdNVFU0VVRFek1pQXlPQ0F4TWpjZ01UWlJNVEUwSUMweE1TQTRNeUF0TVRGUk5qa2dMVEV4SURVNUlDMHlWRFE0SURFMlVUUTRJRE13SURFeU1TQXpNakJNTVRrMUlEWXhObEV4T1RVZ05qSTVJREU0T0NBMk16SlVNVFE1SURZek4wZ3hNamhSTVRJeUlEWTBNeUF4TWpJZ05qUTFWREV5TkNBMk5qUlJNVEk1SURZNE15QXhNemNnTmpneldpSXZQanh3WVhSb0lHbGtQU0pOU2xndE1pMVVSVmd0VGkweU1qRXlJaUJrUFNKTk9EUWdNak0zVkRnMElESTFNRlE1T0NBeU56QklOamM1VVRZNU5DQXlOaklnTmprMElESTFNRlEyTnprZ01qTXdTRGs0VVRnMElESXpOeUE0TkNBeU5UQmFJaTgrUEhCaGRHZ2dhV1E5SWsxS1dDMHlMVlJGV0MxT0xUTXhJaUJrUFNKTk1qRXpJRFUzT0V3eU1EQWdOVGN6VVRFNE5pQTFOamdnTVRZd0lEVTJNMVF4TURJZ05UVTJTRGd6VmpZd01rZ3hNREpSTVRRNUlEWXdOQ0F4T0RrZ05qRTNWREkwTlNBMk5ERlVNamN6SURZMk0xRXlOelVnTmpZMklESTROU0EyTmpaUk1qazBJRFkyTmlBek1ESWdOall3VmpNMk1Vd3pNRE1nTmpGUk16RXdJRFUwSURNeE5TQTFNbFF6TXprZ05EaFVOREF4SURRMlNEUXlOMVl3U0RReE5sRXpPVFVnTXlBeU5UY2dNMUV4TWpFZ015QXhNREFnTUVnNE9GWTBOa2d4TVRSUk1UTTJJRFEySURFMU1pQTBObFF4TnpjZ05EZFVNVGt6SURVd1ZESXdNU0ExTWxReU1EY2dOVGRVTWpFeklEWXhWalUzT0ZvaUx6NDhjR0YwYUNCcFpEMGlUVXBZTFRJdFZFVllMVTR0TWtNaUlHUTlJazAzT0NBek5WUTNPQ0EyTUZRNU5DQXhNRE5VTVRNM0lERXlNVkV4TmpVZ01USXhJREU0TnlBNU5sUXlNVEFnT0ZFeU1UQWdMVEkzSURJd01TQXROakJVTVRnd0lDMHhNVGRVTVRVMElDMHhOVGhVTVRNd0lDMHhPRFZVTVRFM0lDMHhPVFJSTVRFeklDMHhPVFFnTVRBMElDMHhPRFZVT1RVZ0xURTNNbEU1TlNBdE1UWTRJREV3TmlBdE1UVTJWREV6TVNBdE1USTJWREUxTnlBdE56WlVNVGN6SUMwelZqbE1NVGN5SURoUk1UY3dJRGNnTVRZM0lEWlVNVFl4SUROVU1UVXlJREZVTVRRd0lEQlJNVEV6SURBZ09UWWdNVGRhSWk4K1BIQmhkR2dnYVdROUlrMUtXQzB5TFZSRldDMUpMVEZFTkRZMUlpQmtQU0pOTlRJZ01qZzVVVFU1SURNek1TQXhNRFlnTXpnMlZESXlNaUEwTkRKUk1qVTNJRFEwTWlBeU9EWWdOREkwVkRNeU9TQXpOemxSTXpjeElEUTBNaUEwTXpBZ05EUXlVVFEyTnlBME5ESWdORGswSURReU1GUTFNaklnTXpZeFVUVXlNaUF6TXpJZ05UQTRJRE14TkZRME9ERWdNamt5VkRRMU9DQXlPRGhSTkRNNUlESTRPQ0EwTWpjZ01qazVWRFF4TlNBek1qaFJOREUxSURNM05DQTBOalVnTXpreFVUUTFOQ0EwTURRZ05ESTFJRFF3TkZFME1USWdOREEwSURRd05pQTBNREpSTXpZNElETTROaUF6TlRBZ016TTJVVEk1TUNBeE1UVWdNamt3SURjNFVUSTVNQ0ExTUNBek1EWWdNemhVTXpReElESTJVVE0zT0NBeU5pQTBNVFFnTlRsVU5EWXpJREUwTUZFME5qWWdNVFV3SURRMk9TQXhOVEZVTkRnMUlERTFNMGcwT0RsUk5UQTBJREUxTXlBMU1EUWdNVFExVVRVd05DQXhORFFnTlRBeUlERXpORkUwT0RZZ056Y2dORFF3SURNelZETXpNeUF0TVRGUk1qWXpJQzB4TVNBeU1qY2dOVEpSTVRnMklDMHhNQ0F4TXpNZ0xURXdTREV5TjFFM09DQXRNVEFnTlRjZ01UWlVNelVnTnpGUk16VWdNVEF6SURVMElERXlNMVE1T1NBeE5ETlJNVFF5SURFME15QXhORElnTVRBeFVURTBNaUE0TVNBeE16QWdOalpVTVRBM0lEUTJWRGswSURReFREa3hJRFF3VVRreElETTVJRGszSURNMlZERXhNeUF5T1ZReE16SWdNalpSTVRZNElESTJJREU1TkNBM01WRXlNRE1nT0RjZ01qRTNJREV6T1ZReU5EVWdNalEzVkRJMk1TQXpNVE5STWpZMklETTBNQ0F5TmpZZ016VXlVVEkyTmlBek9EQWdNalV4SURNNU1sUXlNVGNnTkRBMFVURTNOeUEwTURRZ01UUXlJRE0zTWxRNU15QXlPVEJST1RFZ01qZ3hJRGc0SURJNE1GUTNNaUF5TnpoSU5UaFJOVElnTWpnMElEVXlJREk0T1ZvaUx6NDhjR0YwYUNCcFpEMGlUVXBZTFRJdFZFVllMVTR0TlVRaUlHUTlJazB5TWlBM01UQldOelV3U0RFMU9WWXRNalV3U0RJeVZpMHlNVEJJTVRFNVZqY3hNRWd5TWxvaUx6NDhjR0YwYUNCcFpEMGlUVXBZTFRJdFZFVllMVTR0TWtJaUlHUTlJazAxTmlBeU16ZFVOVFlnTWpVd1ZEY3dJREkzTUVnek5qbFdOREl3VERNM01DQTFOekJSTXpnd0lEVTRNeUF6T0RrZ05UZ3pVVFF3TWlBMU9ETWdOREE1SURVMk9GWXlOekJJTnpBM1VUY3lNaUF5TmpJZ056SXlJREkxTUZRM01EY2dNak13U0RRd09WWXROamhSTkRBeElDMDRNaUF6T1RFZ0xUZ3lTRE00T1Vnek9EZFJNemMxSUMwNE1pQXpOamtnTFRZNFZqSXpNRWczTUZFMU5pQXlNemNnTlRZZ01qVXdXaUl2UGp4d1lYUm9JR2xrUFNKTlNsZ3RNaTFVUlZndFNTMHhSRFEwUmlJZ1pEMGlUVGN6SURZME4xRTNNeUEyTlRjZ056Y2dOamN3VkRnNUlEWTRNMUU1TUNBMk9ETWdNVFl4SURZNE9GUXlNelFnTmprMFVUSTBOaUEyT1RRZ01qUTJJRFk0TlZReU1USWdOVFF5VVRJd05DQTFNRGdnTVRrMUlEUTNNbFF4T0RBZ05ERTRUREUzTmlBek9UbFJNVGMySURNNU5pQXhPRElnTkRBeVVUSXpNU0EwTkRJZ01qZ3pJRFEwTWxFek5EVWdORFF5SURNNE15QXpPVFpVTkRJeUlESTRNRkUwTWpJZ01UWTVJRE0wTXlBM09WUXhOek1nTFRFeFVURXlNeUF0TVRFZ09ESWdNamRVTkRBZ01UVXdWakUxT1ZFME1DQXhPREFnTkRnZ01qRTNWRGszSURReE5GRXhORGNnTmpFeElERTBOeUEyTWpOVU1UQTVJRFl6TjFFeE1EUWdOak0zSURFd01TQTJNemRJT1RaUk9EWWdOak0zSURneklEWXpOMVEzTmlBMk5EQlVOek1nTmpRM1drMHpNellnTXpJMVZqTXpNVkV6TXpZZ05EQTFJREkzTlNBME1EVlJNalU0SURRd05TQXlOREFnTXprM1ZESXdOeUF6TnpaVU1UZ3hJRE0xTWxReE5qTWdNek13VERFMU55QXpNakpNTVRNMklESXpObEV4TVRRZ01UVXdJREV4TkNBeE1UUlJNVEUwSURZMklERXpPQ0EwTWxFeE5UUWdNallnTVRjNElESTJVVEl4TVNBeU5pQXlORFVnTlRoUk1qY3dJRGd4SURJNE5TQXhNVFJVTXpFNElESXhPVkV6TXpZZ01qa3hJRE16TmlBek1qVmFJaTgrUEhCaGRHZ2dhV1E5SWsxS1dDMHlMVlJGV0MxT0xUSTVJaUJrUFNKTk5qQWdOelE1VERZMElEYzFNRkUyT1NBM05UQWdOelFnTnpVd1NEZzJUREV4TkNBM01qWlJNakE0SURZME1TQXlOVEVnTlRFMFZESTVOQ0F5TlRCUk1qazBJREU0TWlBeU9EUWdNVEU1VkRJMk1TQXhNbFF5TWpRZ0xUYzJWREU0TmlBdE1UUXpWREUwTlNBdE1UazBWREV4TXlBdE1qSTNWRGt3SUMweU5EWlJPRGNnTFRJME9TQTROaUF0TWpVd1NEYzBVVFkySUMweU5UQWdOak1nTFRJMU1GUTFPQ0F0TWpRM1ZEVTFJQzB5TXpoUk5UWWdMVEl6TnlBMk5pQXRNakkxVVRJeU1TQXROalFnTWpJeElESTFNRlEyTmlBM01qVlJOVFlnTnpNM0lEVTFJRGN6T0ZFMU5TQTNORFlnTmpBZ056UTVXaUl2UGp3dlpHVm1jejQ4WnlCemRISnZhMlU5SW1OMWNuSmxiblJEYjJ4dmNpSWdabWxzYkQwaVkzVnljbVZ1ZEVOdmJHOXlJaUJ6ZEhKdmEyVXRkMmxrZEdnOUlqQWlJSFJ5WVc1elptOXliVDBpYzJOaGJHVW9NU3d0TVNraVBqeG5JR1JoZEdFdGJXMXNMVzV2WkdVOUltMWhkR2dpUGp4bklHUmhkR0V0Ylcxc0xXNXZaR1U5SW0xemRXSWlQanhuSUdSaGRHRXRiVzFzTFc1dlpHVTlJbTFwSWo0OGRYTmxJR1JoZEdFdFl6MGlNVVEwTlRNaUlIaHNhVzVyT21oeVpXWTlJaU5OU2xndE1pMVVSVmd0U1MweFJEUTFNeUl2UGp3dlp6NDhaeUJrWVhSaExXMXRiQzF1YjJSbFBTSnRhU0lnZEhKaGJuTm1iM0p0UFNKMGNtRnVjMnhoZEdVb05USXpMQzB4TlRBcElITmpZV3hsS0RBdU56QTNLU0krUEhWelpTQmtZWFJoTFdNOUlqRkVORFl4SWlCNGJHbHVhenBvY21WbVBTSWpUVXBZTFRJdFZFVllMVWt0TVVRME5qRWlMejQ4TDJjK1BDOW5QanhuSUdSaGRHRXRiVzFzTFc1dlpHVTlJbTF2SWlCMGNtRnVjMlp2Y20wOUluUnlZVzV6YkdGMFpTZ3hNVEEyTERBcElqNDhkWE5sSUdSaGRHRXRZejBpTTBRaUlIaHNhVzVyT21oeVpXWTlJaU5OU2xndE1pMVVSVmd0VGkwelJDSXZQand2Wno0OFp5QmtZWFJoTFcxdGJDMXViMlJsUFNKdGFTSWdkSEpoYm5ObWIzSnRQU0owY21GdWMyeGhkR1VvTWpFMk1TNDRMREFwSWo0OGRYTmxJR1JoZEdFdFl6MGlNVVEzTUVVaUlIaHNhVzVyT21oeVpXWTlJaU5OU2xndE1pMVVSVmd0U1MweFJEY3dSU0l2UGp3dlp6NDhaeUJrWVhSaExXMXRiQzF1YjJSbFBTSnRieUlnZEhKaGJuTm1iM0p0UFNKMGNtRnVjMnhoZEdVb01qY3pNaTQ0TERBcElqNDhkWE5sSUdSaGRHRXRZejBpTWpnaUlIaHNhVzVyT21oeVpXWTlJaU5OU2xndE1pMVVSVmd0VGkweU9DSXZQand2Wno0OFp5QmtZWFJoTFcxdGJDMXViMlJsUFNKdGMzVmlJaUIwY21GdWMyWnZjbTA5SW5SeVlXNXpiR0YwWlNnek1USXhMamdzTUNraVBqeG5JR1JoZEdFdGJXMXNMVzV2WkdVOUltMXBJajQ4ZFhObElHUmhkR0V0WXowaU1VUTBORUVpSUhoc2FXNXJPbWh5WldZOUlpTk5TbGd0TWkxVVJWZ3RTUzB4UkRRMFFTSXZQand2Wno0OFp5QmtZWFJoTFcxdGJDMXViMlJsUFNKdGFTSWdkSEpoYm5ObWIzSnRQU0owY21GdWMyeGhkR1VvT1RjM0xDMHhOVEFwSUhOallXeGxLREF1TnpBM0tTSStQSFZ6WlNCa1lYUmhMV005SWpGRU5EVTJJaUI0YkdsdWF6cG9jbVZtUFNJalRVcFlMVEl0VkVWWUxVa3RNVVEwTlRZaUx6NDhMMmMrUEM5blBqeG5JR1JoZEdFdGJXMXNMVzV2WkdVOUltMXZJaUIwY21GdWMyWnZjbTA5SW5SeVlXNXpiR0YwWlNnME5qRTFMREFwSWo0OGRYTmxJR1JoZEdFdFl6MGlNakpETlNJZ2VHeHBibXM2YUhKbFpqMGlJMDFLV0MweUxWUkZXQzFPTFRJeVF6VWlMejQ4TDJjK1BHY2daR0YwWVMxdGJXd3RibTlrWlQwaWJXOGlJSFJ5WVc1elptOXliVDBpZEhKaGJuTnNZWFJsS0RVeE1UVXVNaXd3S1NJK1BIVnpaU0JrWVhSaExXTTlJalZDSWlCNGJHbHVhenBvY21WbVBTSWpUVXBZTFRJdFZFVllMVTR0TlVJaUx6NDhMMmMrUEdjZ1pHRjBZUzF0Yld3dGJtOWtaVDBpYlhOMVlpSWdkSEpoYm5ObWIzSnRQU0owY21GdWMyeGhkR1VvTlRNNU15NHlMREFwSWo0OFp5QmtZWFJoTFcxdGJDMXViMlJsUFNKdGFTSStQSFZ6WlNCa1lYUmhMV005SWpJeE1FVWlJSGhzYVc1ck9taHlaV1k5SWlOTlNsZ3RNaTFVUlZndFNTMHlNVEJGSWk4K1BDOW5QanhuSUdSaGRHRXRiVzFzTFc1dlpHVTlJbFJsV0VGMGIyMGlJSFJ5WVc1elptOXliVDBpZEhKaGJuTnNZWFJsS0RZd09Td3RNVFV3S1NCelkyRnNaU2d3TGpjd055a2lJR1JoZEdFdGJXcDRMWFJsZUdOc1lYTnpQU0pQVWtRaVBqeG5JR1JoZEdFdGJXMXNMVzV2WkdVOUltMXBJajQ4ZFhObElHUmhkR0V0WXowaU1VUTBOakVpSUhoc2FXNXJPbWh5WldZOUlpTk5TbGd0TWkxVVJWZ3RTUzB4UkRRMk1TSXZQand2Wno0OFp5QmtZWFJoTFcxdGJDMXViMlJsUFNKdGJ5SWdkSEpoYm5ObWIzSnRQU0owY21GdWMyeGhkR1VvTXpZeExEQXBJajQ4ZFhObElHUmhkR0V0WXowaU1qSXhNaUlnZUd4cGJtczZhSEpsWmowaUkwMUtXQzB5TFZSRldDMU9MVEl5TVRJaUx6NDhMMmMrUEdjZ1pHRjBZUzF0Yld3dGJtOWtaVDBpYlc0aUlIUnlZVzV6Wm05eWJUMGlkSEpoYm5Oc1lYUmxLREV4TXprc01Da2lQangxYzJVZ1pHRjBZUzFqUFNJek1TSWdlR3hwYm1zNmFISmxaajBpSTAxS1dDMHlMVlJGV0MxT0xUTXhJaTgrUEM5blBqd3ZaejQ4TDJjK1BHY2daR0YwWVMxdGJXd3RibTlrWlQwaWJXOGlJSFJ5WVc1elptOXliVDBpZEhKaGJuTnNZWFJsS0RjeU1URXVNaXd3S1NJK1BIVnpaU0JrWVhSaExXTTlJakpESWlCNGJHbHVhenBvY21WbVBTSWpUVXBZTFRJdFZFVllMVTR0TWtNaUx6NDhMMmMrUEdjZ1pHRjBZUzF0Yld3dGJtOWtaVDBpYlhOMVlpSWdkSEpoYm5ObWIzSnRQU0owY21GdWMyeGhkR1VvTnpZMU5TNDRMREFwSWo0OFp5QmtZWFJoTFcxdGJDMXViMlJsUFNKdGFTSStQSFZ6WlNCa1lYUmhMV005SWpGRU5EWTFJaUI0YkdsdWF6cG9jbVZtUFNJalRVcFlMVEl0VkVWWUxVa3RNVVEwTmpVaUx6NDhMMmMrUEdjZ1pHRjBZUzF0Yld3dGJtOWtaVDBpYldraUlIUnlZVzV6Wm05eWJUMGlkSEpoYm5Oc1lYUmxLRFl3TlN3dE1UVXdLU0J6WTJGc1pTZ3dMamN3TnlraVBqeDFjMlVnWkdGMFlTMWpQU0l4UkRRMk1TSWdlR3hwYm1zNmFISmxaajBpSTAxS1dDMHlMVlJGV0MxSkxURkVORFl4SWk4K1BDOW5Qand2Wno0OFp5QmtZWFJoTFcxdGJDMXViMlJsUFNKdGJ5SWdkSEpoYm5ObWIzSnRQU0owY21GdWMyeGhkR1VvT0RVMk5pNHhMREFwSWo0OGRYTmxJR1JoZEdFdFl6MGlOVVFpSUhoc2FXNXJPbWh5WldZOUlpTk5TbGd0TWkxVVJWZ3RUaTAxUkNJdlBqd3ZaejQ4WnlCa1lYUmhMVzF0YkMxdWIyUmxQU0p0YnlJZ2RISmhibk5tYjNKdFBTSjBjbUZ1YzJ4aGRHVW9PVEEyTmk0ekxEQXBJajQ4ZFhObElHUmhkR0V0WXowaU1rSWlJSGhzYVc1ck9taHlaV1k5SWlOTlNsZ3RNaTFVUlZndFRpMHlRaUl2UGp3dlp6NDhaeUJrWVhSaExXMXRiQzF1YjJSbFBTSnRjM1ZpSWlCMGNtRnVjMlp2Y20wOUluUnlZVzV6YkdGMFpTZ3hNREEyTmk0MUxEQXBJajQ4WnlCa1lYUmhMVzF0YkMxdWIyUmxQU0p0YVNJK1BIVnpaU0JrWVhSaExXTTlJakZFTkRSR0lpQjRiR2x1YXpwb2NtVm1QU0lqVFVwWUxUSXRWRVZZTFVrdE1VUTBORVlpTHo0OEwyYytQR2NnWkdGMFlTMXRiV3d0Ym05a1pUMGliV2tpSUhSeVlXNXpabTl5YlQwaWRISmhibk5zWVhSbEtEUTJNaXd0TVRVd0tTQnpZMkZzWlNnd0xqY3dOeWtpUGp4MWMyVWdaR0YwWVMxalBTSXhSRFExTmlJZ2VHeHBibXM2YUhKbFpqMGlJMDFLV0MweUxWUkZXQzFKTFRGRU5EVTJJaTgrUEM5blBqd3ZaejQ4WnlCa1lYUmhMVzF0YkMxdWIyUmxQU0p0YnlJZ2RISmhibk5tYjNKdFBTSjBjbUZ1YzJ4aGRHVW9NVEE0TWpJdU5Td3dLU0krUEhWelpTQmtZWFJoTFdNOUlqSTVJaUI0YkdsdWF6cG9jbVZtUFNJalRVcFlMVEl0VkVWWUxVNHRNamtpTHo0OEwyYytQQzluUGp3dlp6NDhMM04yWno0PSIsCgkiUmVhbFZpZXdTaXplSnNvbiIgOiAie1wiaGVpZ2h0XCI6MzUyLFwid2lkdGhcIjozOTQ2fSIKfQo="/>
    </extobj>
    <extobj name="2384804F-3998-4D57-9195-F3826E402611-3">
      <extobjdata type="2384804F-3998-4D57-9195-F3826E402611" data="ewoJIkltZ1NldHRpbmdKc29uIiA6ICJ7XCJoZWlnaHRcIjoxOC43NDk5OTk5OTk5OTk5OTYsXCJ3aWR0aFwiOjIwMi42Nzg1NzE0Mjg1NzE0Mn0iLAoJIkxhdGV4IiA6ICJcXGJlZ2lue2VxdWF0aW9ufVxuICAgIGZfdCA9IFxcc2lnbWEoV19mIFxcY2RvdCBbaF97dC0xfSwgeF90XSArIGJfZilcblxcZW5ke2VxdWF0aW9ufVxuIiwKCSJMYXRleEltZ0Jhc2U2NCIgOiAiUEhOMlp5QjRiV3h1Y3owaWFIUjBjRG92TDNkM2R5NTNNeTV2Y21jdk1qQXdNQzl6ZG1jaUlIZHBaSFJvUFNJeU5pNHdNakZsZUNJZ2FHVnBaMmgwUFNJeUxqTTJOR1Y0SWlCeWIyeGxQU0pwYldjaUlHWnZZM1Z6WVdKc1pUMGlabUZzYzJVaUlIWnBaWGRDYjNnOUlqQWdMVGMxTUNBeE1UVXdNUzQwSURFd05EVWlJSGh0Ykc1ek9uaHNhVzVyUFNKb2RIUndPaTh2ZDNkM0xuY3pMbTl5Wnk4eE9UazVMM2hzYVc1cklpQmhjbWxoTFdocFpHUmxiajBpZEhKMVpTSWdjM1I1YkdVOUluWmxjblJwWTJGc0xXRnNhV2R1T2lBdE1DNDJOamRsZURzZ2JXRjRMWGRwWkhSb09pQTVPQ1U3SWo0OFpHVm1jejQ4Y0dGMGFDQnBaRDBpVFVwWUxUSXRWRVZZTFVrdE1VUTBOVE1pSUdROUlrMHhNVGdnTFRFMk1sRXhNakFnTFRFMk1pQXhNalFnTFRFMk5GUXhNelVnTFRFMk4xUXhORGNnTFRFMk9GRXhOakFnTFRFMk9DQXhOekVnTFRFMU5WUXhPRGNnTFRFeU5sRXhPVGNnTFRrNUlESXlNU0F5TjFReU5qY2dNalkzVkRJNE9TQXpPREpXTXpnMVNESTBNbEV4T1RVZ016ZzFJREU1TWlBek9EZFJNVGc0SURNNU1DQXhPRGdnTXprM1RERTVOU0EwTWpWUk1UazNJRFF6TUNBeU1ETWdORE13VkRJMU1DQTBNekZSTWprNElEUXpNU0F5T1RnZ05ETXlVVEk1T0NBME16UWdNekEzSURRNE1sUXpNVGtnTlRRd1VUTTFOaUEzTURVZ05EWTFJRGN3TlZFMU1ESWdOekF6SURVeU5pQTJPRE5VTlRVd0lEWXpNRkUxTlRBZ05UazBJRFV5T1NBMU56aFVORGczSURVMk1WRTBORE1nTlRZeElEUTBNeUEyTUROUk5EUXpJRFl5TWlBME5UUWdOak0yVkRRM09DQTJOVGRNTkRnM0lEWTJNbEUwTnpFZ05qWTRJRFExTnlBMk5qaFJORFExSURZMk9DQTBNelFnTmpVNFZEUXhPU0EyTXpCUk5ERXlJRFl3TVNBME1ETWdOVFV5VkRNNE55QTBOamxVTXpnd0lEUXpNMUV6T0RBZ05ETXhJRFF6TlNBME16RlJORGd3SURRek1TQTBPRGNnTkRNd1ZEUTVPQ0EwTWpSUk5EazVJRFF5TUNBME9UWWdOREEzVkRRNU1TQXpPVEZSTkRnNUlETTROaUEwT0RJZ016ZzJWRFF5T0NBek9EVklNemN5VERNME9TQXlOak5STXpBeElERTFJREk0TWlBdE5EZFJNalUxSUMweE16SWdNakV5SUMweE56TlJNVGMxSUMweU1EVWdNVE01SUMweU1EVlJNVEEzSUMweU1EVWdPREVnTFRFNE5sUTFOU0F0TVRNeVVUVTFJQzA1TlNBM05pQXROemhVTVRFNElDMDJNVkV4TmpJZ0xUWXhJREUyTWlBdE1UQXpVVEUyTWlBdE1USXlJREUxTVNBdE1UTTJWREV5TnlBdE1UVTNUREV4T0NBdE1UWXlXaUl2UGp4d1lYUm9JR2xrUFNKTlNsZ3RNaTFVUlZndFNTMHhSRFEyTVNJZ1pEMGlUVEkySURNNE5WRXhPU0F6T1RJZ01Ua2dNemsxVVRFNUlETTVPU0F5TWlBME1URlVNamNnTkRJMVVUSTVJRFF6TUNBek5pQTBNekJVT0RjZ05ETXhTREUwTUV3eE5Ua2dOVEV4VVRFMk1pQTFNaklnTVRZMklEVTBNRlF4TnpNZ05UWTJWREUzT1NBMU9EWlVNVGczSURZd00xUXhPVGNnTmpFMVZESXhNU0EyTWpSVU1qSTVJRFl5TmxFeU5EY2dOakkxSURJMU5DQTJNVFZVTWpZeElEVTVObEV5TmpFZ05UZzVJREkxTWlBMU5EbFVNak15SURRM01Fd3lNaklnTkRNelVUSXlNaUEwTXpFZ01qY3lJRFF6TVVnek1qTlJNek13SURReU5DQXpNekFnTkRJd1VUTXpNQ0F6T1RnZ016RTNJRE00TlVneU1UQk1NVGMwSURJME1GRXhNelVnT0RBZ01UTTFJRFk0VVRFek5TQXlOaUF4TmpJZ01qWlJNVGszSURJMklESXpNQ0EyTUZReU9ETWdNVFEwVVRJNE5TQXhOVEFnTWpnNElERTFNVlF6TURNZ01UVXpTRE13TjFFek1qSWdNVFV6SURNeU1pQXhORFZSTXpJeUlERTBNaUF6TVRrZ01UTXpVVE14TkNBeE1UY2dNekF4SURrMVZESTJOeUEwT0ZReU1UWWdObFF4TlRVZ0xURXhVVEV5TlNBdE1URWdPVGdnTkZRMU9TQTFObEUxTnlBMk5DQTFOeUE0TTFZeE1ERk1PVElnTWpReFVURXlOeUF6T0RJZ01USTRJRE00TTFFeE1qZ2dNemcxSURjM0lETTROVWd5TmxvaUx6NDhjR0YwYUNCcFpEMGlUVXBZTFRJdFZFVllMVTR0TTBRaUlHUTlJazAxTmlBek5EZFJOVFlnTXpZd0lEY3dJRE0yTjBnM01EZFJOekl5SURNMU9TQTNNaklnTXpRM1VUY3lNaUF6TXpZZ056QTRJRE15T0V3ek9UQWdNekkzU0RjeVVUVTJJRE16TWlBMU5pQXpORGRhVFRVMklERTFNMUUxTmlBeE5qZ2dOeklnTVRjelNEY3dPRkUzTWpJZ01UWXpJRGN5TWlBeE5UTlJOekl5SURFME1DQTNNRGNnTVRNelNEY3dVVFUySURFME1DQTFOaUF4TlROYUlpOCtQSEJoZEdnZ2FXUTlJazFLV0MweUxWUkZXQzFKTFRGRU56QkZJaUJrUFNKTk1UZzBJQzB4TVZFeE1UWWdMVEV4SURjMElETTBWRE14SURFME4xRXpNU0F5TkRjZ01UQTBJRE16TTFReU56UWdORE13VVRJM05TQTBNekVnTkRFMElEUXpNVWcxTlRKUk5UVXpJRFF6TUNBMU5UVWdOREk1VkRVMU9TQTBNamRVTlRZeUlEUXlOVlExTmpVZ05ESXlWRFUyTnlBME1qQlVOVFk1SURReE5sUTFOekFnTkRFeVZEVTNNU0EwTURkVU5UY3lJRFF3TVZFMU56SWdNelUzSURVd055QXpOVGRSTlRBd0lETTFOeUEwT1RBZ016VTNWRFEzTmlBek5UaElOREUyVERReU1TQXpORGhSTkRNNUlETXhNQ0EwTXprZ01qWXpVVFF6T1NBeE5UTWdNelU1SURjeFZERTROQ0F0TVRGYVRUTTJNU0F5TnpoUk16WXhJRE0xT0NBeU56WWdNelU0VVRFMU1pQXpOVGdnTVRFMUlERTRORkV4TVRRZ01UZ3dJREV4TkNBeE56aFJNVEEySURFME1TQXhNRFlnTVRFM1VURXdOaUEyTnlBeE16RWdORGRVTVRnNElESTJVVEkwTWlBeU5pQXlPRGNnTnpOUk16RTJJREV3TXlBek16UWdNVFV6VkRNMU5pQXlNek5VTXpZeElESTNPRm9pTHo0OGNHRjBhQ0JwWkQwaVRVcFlMVEl0VkVWWUxVNHRNamdpSUdROUlrMDVOQ0F5TlRCUk9UUWdNekU1SURFd05DQXpPREZVTVRJM0lEUTRPRlF4TmpRZ05UYzJWREl3TWlBMk5ETlVNalEwSURZNU5WUXlOemNnTnpJNVZETXdNaUEzTlRCSU16RTFTRE14T1ZFek16TWdOelV3SURNek15QTNOREZSTXpNeklEY3pPQ0F6TVRZZ056SXdWREkzTlNBMk5qZFVNakkySURVNE1WUXhPRFFnTkRRelZERTJOeUF5TlRCVU1UZzBJRFU0VkRJeU5TQXRPREZVTWpjMElDMHhOamRVTXpFMklDMHlNakJVTXpNeklDMHlOREZSTXpNeklDMHlOVEFnTXpFNElDMHlOVEJJTXpFMVNETXdNa3d5TnpRZ0xUSXlObEV4T0RBZ0xURTBNU0F4TXpjZ0xURTBWRGswSURJMU1Gb2lMejQ4Y0dGMGFDQnBaRDBpVFVwWUxUSXRWRVZZTFVrdE1VUTBORUVpSUdROUlrMDBNellnTmpnelVUUTFNQ0EyT0RNZ05EZzJJRFk0TWxRMU5UTWdOamd3VVRZd05DQTJPREFnTmpNNElEWTRNVlEyTnpjZ05qZ3lVVFk1TlNBMk9ESWdOamsxSURZM05GRTJPVFVnTmpjd0lEWTVNaUEyTlRsUk5qZzNJRFkwTVNBMk9ETWdOak01VkRZMk1TQTJNemRSTmpNMklEWXpOaUEyTWpFZ05qTXlWRFl3TUNBMk1qUlVOVGszSURZeE5WRTFPVGNnTmpBeklEWXhNeUF6TnpkVU5qSTVJREV6T0V3Mk16RWdNVFF4VVRZek15QXhORFFnTmpNM0lERTFNVlEyTkRrZ01UY3dWRFkyTmlBeU1EQlVOamt3SURJME1WUTNNakFnTWprMVZEYzFPU0F6TmpKUk9EWXpJRFUwTmlBNE56Y2dOVGN5VkRnNU1pQTJNRFJST0RreUlEWXhPU0E0TnpNZ05qSTRWRGd6TVNBMk16ZFJPREUzSURZek55QTRNVGNnTmpRM1VUZ3hOeUEyTlRBZ09ERTVJRFkyTUZFNE1qTWdOamMySURneU5TQTJOemxVT0RNNUlEWTRNbEU0TkRJZ05qZ3lJRGcxTmlBMk9ESlVPRGsxSURZNE1sUTVORGtnTmpneFVURXdNVFVnTmpneElERXdNelFnTmpnelVURXdORGdnTmpneklERXdORGdnTmpjeVVURXdORGdnTmpZMklERXdORFVnTmpVMVZERXdNemdnTmpRd1ZERXdNamdnTmpNM1VURXdNRFlnTmpNM0lEazRPQ0EyTXpGVU9UVTRJRFl4TjFRNU16a2dOakF3VkRreU55QTFPRFJNT1RJeklEVTNPRXczTlRRZ01qZ3lVVFU0TmlBdE1UUWdOVGcxSUMweE5WRTFOemtnTFRJeUlEVTJNU0F0TWpKUk5UUTJJQzB5TWlBMU5ESWdMVEUzVVRVek9TQXRNVFFnTlRJeklESXlPVlExTURZZ05EZ3dURFE1TkNBME5qSlJORGN5SURReU5TQXpOallnTWpNNVVUSXlNaUF0TVRNZ01qSXdJQzB4TlZReU1UVWdMVEU1VVRJeE1DQXRNaklnTVRrM0lDMHlNbEV4TnpnZ0xUSXlJREUzTmlBdE1UVlJNVGMySUMweE1pQXhOVFFnTXpBMFZERXpNU0EyTWpKUk1USTVJRFl6TVNBeE1qRWdOak16VkRneUlEWXpOMGcxT0ZFMU1TQTJORFFnTlRFZ05qUTRVVFV5SURZM01TQTJOQ0EyT0ROSU56WlJNVEU0SURZNE1DQXhOellnTmpnd1VUTXdNU0EyT0RBZ016RXpJRFk0TTBnek1qTlJNekk1SURZM055QXpNamtnTmpjMFZETXlOeUEyTlRaUk16SXlJRFkwTVNBek1UZ2dOak0zU0RJNU4xRXlNellnTmpNMElESXpNaUEyTWpCUk1qWXlJREUyTUNBeU5qWWdNVE0yVERVd01TQTFOVEJNTkRrNUlEVTROMUUwT1RZZ05qSTVJRFE0T1NBMk16SlJORGd6SURZek5pQTBORGNnTmpNM1VUUXlPQ0EyTXpjZ05ESXlJRFl6T1ZRME1UWWdOalE0VVRReE5pQTJOVEFnTkRFNElEWTJNRkUwTVRrZ05qWTBJRFF5TUNBMk5qbFVOREl4SURZM05sUTBNalFnTmpnd1ZEUXlPQ0EyT0RKVU5ETTJJRFk0TTFvaUx6NDhjR0YwYUNCcFpEMGlUVXBZTFRJdFZFVllMVTR0TWpKRE5TSWdaRDBpVFRjNElESTFNRkUzT0NBeU56UWdPVFVnTWpreVZERXpPQ0F6TVRCUk1UWXlJRE14TUNBeE9EQWdNamswVkRFNU9TQXlOVEZSTVRrNUlESXlOaUF4T0RJZ01qQTRWREV6T1NBeE9UQlVPVFlnTWpBM1ZEYzRJREkxTUZvaUx6NDhjR0YwYUNCcFpEMGlUVXBZTFRJdFZFVllMVTR0TlVJaUlHUTlJazB4TVRnZ0xUSTFNRlkzTlRCSU1qVTFWamN4TUVneE5UaFdMVEl4TUVneU5UVldMVEkxTUVneE1UaGFJaTgrUEhCaGRHZ2dhV1E5SWsxS1dDMHlMVlJGV0MxSkxUSXhNRVVpSUdROUlrMHhNemNnTmpnelVURXpPQ0EyT0RNZ01qQTVJRFk0T0ZReU9ESWdOamswVVRJNU5DQTJPVFFnTWprMElEWTROVkV5T1RRZ05qYzBJREkxT0NBMU16UlJNakl3SURNNE5pQXlNakFnTXpnelVUSXlNQ0F6T0RFZ01qSTNJRE00T0ZFeU9EZ2dORFF5SURNMU55QTBOREpSTkRFeElEUTBNaUEwTkRRZ05ERTFWRFEzT0NBek16WlJORGM0SURJNE5TQTBOREFnTVRjNFZEUXdNaUExTUZFME1ETWdNellnTkRBM0lETXhWRFF5TWlBeU5sRTBOVEFnTWpZZ05EYzBJRFUyVkRVeE15QXhNemhSTlRFMklERTBPU0ExTVRrZ01UVXhWRFV6TlNBeE5UTlJOVFUxSURFMU15QTFOVFVnTVRRMVVUVTFOU0F4TkRRZ05UVXhJREV6TUZFMU16VWdOekVnTlRBd0lETXpVVFEyTmlBdE1UQWdOREU1SUMweE1FZzBNVFJSTXpZM0lDMHhNQ0F6TkRZZ01UZFVNekkxSURjMFVUTXlOU0E1TUNBek5qRWdNVGt5VkRNNU9DQXpORFZSTXprNElEUXdOQ0F6TlRRZ05EQTBTRE0wT1ZFeU5qWWdOREEwSURJd05TQXpNRFpNTVRrNElESTVNMHd4TmpRZ01UVTRVVEV6TWlBeU9DQXhNamNnTVRaUk1URTBJQzB4TVNBNE15QXRNVEZSTmprZ0xURXhJRFU1SUMweVZEUTRJREUyVVRRNElETXdJREV5TVNBek1qQk1NVGsxSURZeE5sRXhPVFVnTmpJNUlERTRPQ0EyTXpKVU1UUTVJRFl6TjBneE1qaFJNVEl5SURZME15QXhNaklnTmpRMVZERXlOQ0EyTmpSUk1USTVJRFk0TXlBeE16Y2dOamd6V2lJdlBqeHdZWFJvSUdsa1BTSk5TbGd0TWkxVVJWZ3RUaTB5TWpFeUlpQmtQU0pOT0RRZ01qTTNWRGcwSURJMU1GUTVPQ0F5TnpCSU5qYzVVVFk1TkNBeU5qSWdOamswSURJMU1GUTJOemtnTWpNd1NEazRVVGcwSURJek55QTROQ0F5TlRCYUlpOCtQSEJoZEdnZ2FXUTlJazFLV0MweUxWUkZXQzFPTFRNeElpQmtQU0pOTWpFeklEVTNPRXd5TURBZ05UY3pVVEU0TmlBMU5qZ2dNVFl3SURVMk0xUXhNRElnTlRVMlNEZ3pWall3TWtneE1ESlJNVFE1SURZd05DQXhPRGtnTmpFM1ZESTBOU0EyTkRGVU1qY3pJRFkyTTFFeU56VWdOalkySURJNE5TQTJOalpSTWprMElEWTJOaUF6TURJZ05qWXdWak0yTVV3ek1ETWdOakZSTXpFd0lEVTBJRE14TlNBMU1sUXpNemtnTkRoVU5EQXhJRFEyU0RReU4xWXdTRFF4TmxFek9UVWdNeUF5TlRjZ00xRXhNakVnTXlBeE1EQWdNRWc0T0ZZME5rZ3hNVFJSTVRNMklEUTJJREUxTWlBME5sUXhOemNnTkRkVU1Ua3pJRFV3VkRJd01TQTFNbFF5TURjZ05UZFVNakV6SURZeFZqVTNPRm9pTHo0OGNHRjBhQ0JwWkQwaVRVcFlMVEl0VkVWWUxVNHRNa01pSUdROUlrMDNPQ0F6TlZRM09DQTJNRlE1TkNBeE1ETlVNVE0zSURFeU1WRXhOalVnTVRJeElERTROeUE1TmxReU1UQWdPRkV5TVRBZ0xUSTNJREl3TVNBdE5qQlVNVGd3SUMweE1UZFVNVFUwSUMweE5UaFVNVE13SUMweE9EVlVNVEUzSUMweE9UUlJNVEV6SUMweE9UUWdNVEEwSUMweE9EVlVPVFVnTFRFM01sRTVOU0F0TVRZNElERXdOaUF0TVRVMlZERXpNU0F0TVRJMlZERTFOeUF0TnpaVU1UY3pJQzB6VmpsTU1UY3lJRGhSTVRjd0lEY2dNVFkzSURaVU1UWXhJRE5VTVRVeUlERlVNVFF3SURCUk1URXpJREFnT1RZZ01UZGFJaTgrUEhCaGRHZ2dhV1E5SWsxS1dDMHlMVlJGV0MxSkxURkVORFkxSWlCa1BTSk5OVElnTWpnNVVUVTVJRE16TVNBeE1EWWdNemcyVkRJeU1pQTBOREpSTWpVM0lEUTBNaUF5T0RZZ05ESTBWRE15T1NBek56bFJNemN4SURRME1pQTBNekFnTkRReVVUUTJOeUEwTkRJZ05EazBJRFF5TUZRMU1qSWdNell4VVRVeU1pQXpNeklnTlRBNElETXhORlEwT0RFZ01qa3lWRFExT0NBeU9EaFJORE01SURJNE9DQTBNamNnTWprNVZEUXhOU0F6TWpoUk5ERTFJRE0zTkNBME5qVWdNemt4VVRRMU5DQTBNRFFnTkRJMUlEUXdORkUwTVRJZ05EQTBJRFF3TmlBME1ESlJNelk0SURNNE5pQXpOVEFnTXpNMlVUSTVNQ0F4TVRVZ01qa3dJRGM0VVRJNU1DQTFNQ0F6TURZZ016aFVNelF4SURJMlVUTTNPQ0F5TmlBME1UUWdOVGxVTkRZeklERTBNRkUwTmpZZ01UVXdJRFEyT1NBeE5URlVORGcxSURFMU0wZzBPRGxSTlRBMElERTFNeUExTURRZ01UUTFVVFV3TkNBeE5EUWdOVEF5SURFek5GRTBPRFlnTnpjZ05EUXdJRE16VkRNek15QXRNVEZSTWpZeklDMHhNU0F5TWpjZ05USlJNVGcySUMweE1DQXhNek1nTFRFd1NERXlOMUUzT0NBdE1UQWdOVGNnTVRaVU16VWdOekZSTXpVZ01UQXpJRFUwSURFeU0xUTVPU0F4TkROUk1UUXlJREUwTXlBeE5ESWdNVEF4VVRFME1pQTRNU0F4TXpBZ05qWlVNVEEzSURRMlZEazBJRFF4VERreElEUXdVVGt4SURNNUlEazNJRE0yVkRFeE15QXlPVlF4TXpJZ01qWlJNVFk0SURJMklERTVOQ0EzTVZFeU1ETWdPRGNnTWpFM0lERXpPVlF5TkRVZ01qUTNWREkyTVNBek1UTlJNalkySURNME1DQXlOallnTXpVeVVUSTJOaUF6T0RBZ01qVXhJRE01TWxReU1UY2dOREEwVVRFM055QTBNRFFnTVRReUlETTNNbFE1TXlBeU9UQlJPVEVnTWpneElEZzRJREk0TUZRM01pQXlOemhJTlRoUk5USWdNamcwSURVeUlESTRPVm9pTHo0OGNHRjBhQ0JwWkQwaVRVcFlMVEl0VkVWWUxVNHROVVFpSUdROUlrMHlNaUEzTVRCV056VXdTREUxT1ZZdE1qVXdTREl5VmkweU1UQklNVEU1VmpjeE1FZ3lNbG9pTHo0OGNHRjBhQ0JwWkQwaVRVcFlMVEl0VkVWWUxVNHRNa0lpSUdROUlrMDFOaUF5TXpkVU5UWWdNalV3VkRjd0lESTNNRWd6TmpsV05ESXdURE0zTUNBMU56QlJNemd3SURVNE15QXpPRGtnTlRnelVUUXdNaUExT0RNZ05EQTVJRFUyT0ZZeU56QklOekEzVVRjeU1pQXlOaklnTnpJeUlESTFNRlEzTURjZ01qTXdTRFF3T1ZZdE5qaFJOREF4SUMwNE1pQXpPVEVnTFRneVNETTRPVWd6T0RkUk16YzFJQzA0TWlBek5qa2dMVFk0VmpJek1FZzNNRkUxTmlBeU16Y2dOVFlnTWpVd1dpSXZQanh3WVhSb0lHbGtQU0pOU2xndE1pMVVSVmd0U1MweFJEUTBSaUlnWkQwaVRUY3pJRFkwTjFFM015QTJOVGNnTnpjZ05qY3dWRGc1SURZNE0xRTVNQ0EyT0RNZ01UWXhJRFk0T0ZReU16UWdOamswVVRJME5pQTJPVFFnTWpRMklEWTROVlF5TVRJZ05UUXlVVEl3TkNBMU1EZ2dNVGsxSURRM01sUXhPREFnTkRFNFRERTNOaUF6T1RsUk1UYzJJRE01TmlBeE9ESWdOREF5VVRJek1TQTBORElnTWpneklEUTBNbEV6TkRVZ05EUXlJRE00TXlBek9UWlVOREl5SURJNE1GRTBNaklnTVRZNUlETTBNeUEzT1ZReE56TWdMVEV4VVRFeU15QXRNVEVnT0RJZ01qZFVOREFnTVRVd1ZqRTFPVkUwTUNBeE9EQWdORGdnTWpFM1ZEazNJRFF4TkZFeE5EY2dOakV4SURFME55QTJNak5VTVRBNUlEWXpOMUV4TURRZ05qTTNJREV3TVNBMk16ZElPVFpST0RZZ05qTTNJRGd6SURZek4xUTNOaUEyTkRCVU56TWdOalEzV2swek16WWdNekkxVmpNek1WRXpNellnTkRBMUlESTNOU0EwTURWUk1qVTRJRFF3TlNBeU5EQWdNemszVkRJd055QXpOelpVTVRneElETTFNbFF4TmpNZ016TXdUREUxTnlBek1qSk1NVE0ySURJek5sRXhNVFFnTVRVd0lERXhOQ0F4TVRSUk1URTBJRFkySURFek9DQTBNbEV4TlRRZ01qWWdNVGM0SURJMlVUSXhNU0F5TmlBeU5EVWdOVGhSTWpjd0lEZ3hJREk0TlNBeE1UUlVNekU0SURJeE9WRXpNellnTWpreElETXpOaUF6TWpWYUlpOCtQSEJoZEdnZ2FXUTlJazFLV0MweUxWUkZXQzFPTFRJNUlpQmtQU0pOTmpBZ056UTVURFkwSURjMU1GRTJPU0EzTlRBZ056UWdOelV3U0RnMlRERXhOQ0EzTWpaUk1qQTRJRFkwTVNBeU5URWdOVEUwVkRJNU5DQXlOVEJSTWprMElERTRNaUF5T0RRZ01URTVWREkyTVNBeE1sUXlNalFnTFRjMlZERTROaUF0TVRRelZERTBOU0F0TVRrMFZERXhNeUF0TWpJM1ZEa3dJQzB5TkRaUk9EY2dMVEkwT1NBNE5pQXRNalV3U0RjMFVUWTJJQzB5TlRBZ05qTWdMVEkxTUZRMU9DQXRNalEzVkRVMUlDMHlNemhSTlRZZ0xUSXpOeUEyTmlBdE1qSTFVVEl5TVNBdE5qUWdNakl4SURJMU1GUTJOaUEzTWpWUk5UWWdOek0zSURVMUlEY3pPRkUxTlNBM05EWWdOakFnTnpRNVdpSXZQand2WkdWbWN6NDhaeUJ6ZEhKdmEyVTlJbU4xY25KbGJuUkRiMnh2Y2lJZ1ptbHNiRDBpWTNWeWNtVnVkRU52Ykc5eUlpQnpkSEp2YTJVdGQybGtkR2c5SWpBaUlIUnlZVzV6Wm05eWJUMGljMk5oYkdVb01Td3RNU2tpUGp4bklHUmhkR0V0Ylcxc0xXNXZaR1U5SW0xaGRHZ2lQanhuSUdSaGRHRXRiVzFzTFc1dlpHVTlJbTF6ZFdJaVBqeG5JR1JoZEdFdGJXMXNMVzV2WkdVOUltMXBJajQ4ZFhObElHUmhkR0V0WXowaU1VUTBOVE1pSUhoc2FXNXJPbWh5WldZOUlpTk5TbGd0TWkxVVJWZ3RTUzB4UkRRMU15SXZQand2Wno0OFp5QmtZWFJoTFcxdGJDMXViMlJsUFNKdGFTSWdkSEpoYm5ObWIzSnRQU0owY21GdWMyeGhkR1VvTlRJekxDMHhOVEFwSUhOallXeGxLREF1TnpBM0tTSStQSFZ6WlNCa1lYUmhMV005SWpGRU5EWXhJaUI0YkdsdWF6cG9jbVZtUFNJalRVcFlMVEl0VkVWWUxVa3RNVVEwTmpFaUx6NDhMMmMrUEM5blBqeG5JR1JoZEdFdGJXMXNMVzV2WkdVOUltMXZJaUIwY21GdWMyWnZjbTA5SW5SeVlXNXpiR0YwWlNneE1UQTJMREFwSWo0OGRYTmxJR1JoZEdFdFl6MGlNMFFpSUhoc2FXNXJPbWh5WldZOUlpTk5TbGd0TWkxVVJWZ3RUaTB6UkNJdlBqd3ZaejQ4WnlCa1lYUmhMVzF0YkMxdWIyUmxQU0p0YVNJZ2RISmhibk5tYjNKdFBTSjBjbUZ1YzJ4aGRHVW9NakUyTVM0NExEQXBJajQ4ZFhObElHUmhkR0V0WXowaU1VUTNNRVVpSUhoc2FXNXJPbWh5WldZOUlpTk5TbGd0TWkxVVJWZ3RTUzB4UkRjd1JTSXZQand2Wno0OFp5QmtZWFJoTFcxdGJDMXViMlJsUFNKdGJ5SWdkSEpoYm5ObWIzSnRQU0owY21GdWMyeGhkR1VvTWpjek1pNDRMREFwSWo0OGRYTmxJR1JoZEdFdFl6MGlNamdpSUhoc2FXNXJPbWh5WldZOUlpTk5TbGd0TWkxVVJWZ3RUaTB5T0NJdlBqd3ZaejQ4WnlCa1lYUmhMVzF0YkMxdWIyUmxQU0p0YzNWaUlpQjBjbUZ1YzJadmNtMDlJblJ5WVc1emJHRjBaU2d6TVRJeExqZ3NNQ2tpUGp4bklHUmhkR0V0Ylcxc0xXNXZaR1U5SW0xcElqNDhkWE5sSUdSaGRHRXRZejBpTVVRME5FRWlJSGhzYVc1ck9taHlaV1k5SWlOTlNsZ3RNaTFVUlZndFNTMHhSRFEwUVNJdlBqd3ZaejQ4WnlCa1lYUmhMVzF0YkMxdWIyUmxQU0p0YVNJZ2RISmhibk5tYjNKdFBTSjBjbUZ1YzJ4aGRHVW9PVGMzTEMweE5UQXBJSE5qWVd4bEtEQXVOekEzS1NJK1BIVnpaU0JrWVhSaExXTTlJakZFTkRVeklpQjRiR2x1YXpwb2NtVm1QU0lqVFVwWUxUSXRWRVZZTFVrdE1VUTBOVE1pTHo0OEwyYytQQzluUGp4bklHUmhkR0V0Ylcxc0xXNXZaR1U5SW0xdklpQjBjbUZ1YzJadmNtMDlJblJ5WVc1emJHRjBaU2cwTnpZd0xEQXBJajQ4ZFhObElHUmhkR0V0WXowaU1qSkROU0lnZUd4cGJtczZhSEpsWmowaUkwMUtXQzB5TFZSRldDMU9MVEl5UXpVaUx6NDhMMmMrUEdjZ1pHRjBZUzF0Yld3dGJtOWtaVDBpYlc4aUlIUnlZVzV6Wm05eWJUMGlkSEpoYm5Oc1lYUmxLRFV5TmpBdU1pd3dLU0krUEhWelpTQmtZWFJoTFdNOUlqVkNJaUI0YkdsdWF6cG9jbVZtUFNJalRVcFlMVEl0VkVWWUxVNHROVUlpTHo0OEwyYytQR2NnWkdGMFlTMXRiV3d0Ym05a1pUMGliWE4xWWlJZ2RISmhibk5tYjNKdFBTSjBjbUZ1YzJ4aGRHVW9OVFV6T0M0eUxEQXBJajQ4WnlCa1lYUmhMVzF0YkMxdWIyUmxQU0p0YVNJK1BIVnpaU0JrWVhSaExXTTlJakl4TUVVaUlIaHNhVzVyT21oeVpXWTlJaU5OU2xndE1pMVVSVmd0U1MweU1UQkZJaTgrUEM5blBqeG5JR1JoZEdFdGJXMXNMVzV2WkdVOUlsUmxXRUYwYjIwaUlIUnlZVzV6Wm05eWJUMGlkSEpoYm5Oc1lYUmxLRFl3T1N3dE1UVXdLU0J6WTJGc1pTZ3dMamN3TnlraUlHUmhkR0V0YldwNExYUmxlR05zWVhOelBTSlBVa1FpUGp4bklHUmhkR0V0Ylcxc0xXNXZaR1U5SW0xcElqNDhkWE5sSUdSaGRHRXRZejBpTVVRME5qRWlJSGhzYVc1ck9taHlaV1k5SWlOTlNsZ3RNaTFVUlZndFNTMHhSRFEyTVNJdlBqd3ZaejQ4WnlCa1lYUmhMVzF0YkMxdWIyUmxQU0p0YnlJZ2RISmhibk5tYjNKdFBTSjBjbUZ1YzJ4aGRHVW9Nell4TERBcElqNDhkWE5sSUdSaGRHRXRZejBpTWpJeE1pSWdlR3hwYm1zNmFISmxaajBpSTAxS1dDMHlMVlJGV0MxT0xUSXlNVElpTHo0OEwyYytQR2NnWkdGMFlTMXRiV3d0Ym05a1pUMGliVzRpSUhSeVlXNXpabTl5YlQwaWRISmhibk5zWVhSbEtERXhNemtzTUNraVBqeDFjMlVnWkdGMFlTMWpQU0l6TVNJZ2VHeHBibXM2YUhKbFpqMGlJMDFLV0MweUxWUkZXQzFPTFRNeElpOCtQQzluUGp3dlp6NDhMMmMrUEdjZ1pHRjBZUzF0Yld3dGJtOWtaVDBpYlc4aUlIUnlZVzV6Wm05eWJUMGlkSEpoYm5Oc1lYUmxLRGN6TlRZdU1Td3dLU0krUEhWelpTQmtZWFJoTFdNOUlqSkRJaUI0YkdsdWF6cG9jbVZtUFNJalRVcFlMVEl0VkVWWUxVNHRNa01pTHo0OEwyYytQR2NnWkdGMFlTMXRiV3d0Ym05a1pUMGliWE4xWWlJZ2RISmhibk5tYjNKdFBTSjBjbUZ1YzJ4aGRHVW9Oemd3TUM0NExEQXBJajQ4WnlCa1lYUmhMVzF0YkMxdWIyUmxQU0p0YVNJK1BIVnpaU0JrWVhSaExXTTlJakZFTkRZMUlpQjRiR2x1YXpwb2NtVm1QU0lqVFVwWUxUSXRWRVZZTFVrdE1VUTBOalVpTHo0OEwyYytQR2NnWkdGMFlTMXRiV3d0Ym05a1pUMGliV2tpSUhSeVlXNXpabTl5YlQwaWRISmhibk5zWVhSbEtEWXdOU3d0TVRVd0tTQnpZMkZzWlNnd0xqY3dOeWtpUGp4MWMyVWdaR0YwWVMxalBTSXhSRFEyTVNJZ2VHeHBibXM2YUhKbFpqMGlJMDFLV0MweUxWUkZXQzFKTFRGRU5EWXhJaTgrUEM5blBqd3ZaejQ4WnlCa1lYUmhMVzF0YkMxdWIyUmxQU0p0YnlJZ2RISmhibk5tYjNKdFBTSjBjbUZ1YzJ4aGRHVW9PRGN4TVM0eExEQXBJajQ4ZFhObElHUmhkR0V0WXowaU5VUWlJSGhzYVc1ck9taHlaV1k5SWlOTlNsZ3RNaTFVUlZndFRpMDFSQ0l2UGp3dlp6NDhaeUJrWVhSaExXMXRiQzF1YjJSbFBTSnRieUlnZEhKaGJuTm1iM0p0UFNKMGNtRnVjMnhoZEdVb09USXhNUzR6TERBcElqNDhkWE5sSUdSaGRHRXRZejBpTWtJaUlIaHNhVzVyT21oeVpXWTlJaU5OU2xndE1pMVVSVmd0VGkweVFpSXZQand2Wno0OFp5QmtZWFJoTFcxdGJDMXViMlJsUFNKdGMzVmlJaUIwY21GdWMyWnZjbTA5SW5SeVlXNXpiR0YwWlNneE1ESXhNUzQxTERBcElqNDhaeUJrWVhSaExXMXRiQzF1YjJSbFBTSnRhU0krUEhWelpTQmtZWFJoTFdNOUlqRkVORFJHSWlCNGJHbHVhenBvY21WbVBTSWpUVXBZTFRJdFZFVllMVWt0TVVRME5FWWlMejQ4TDJjK1BHY2daR0YwWVMxdGJXd3RibTlrWlQwaWJXa2lJSFJ5WVc1elptOXliVDBpZEhKaGJuTnNZWFJsS0RRMk1pd3RNVFV3S1NCelkyRnNaU2d3TGpjd055a2lQangxYzJVZ1pHRjBZUzFqUFNJeFJEUTFNeUlnZUd4cGJtczZhSEpsWmowaUkwMUtXQzB5TFZSRldDMUpMVEZFTkRVeklpOCtQQzluUGp3dlp6NDhaeUJrWVhSaExXMXRiQzF1YjJSbFBTSnRieUlnZEhKaGJuTm1iM0p0UFNKMGNtRnVjMnhoZEdVb01URXhNVEl1TkN3d0tTSStQSFZ6WlNCa1lYUmhMV005SWpJNUlpQjRiR2x1YXpwb2NtVm1QU0lqVFVwWUxUSXRWRVZZTFU0dE1qa2lMejQ4TDJjK1BDOW5Qand2Wno0OEwzTjJaejQ9IiwKCSJSZWFsVmlld1NpemVKc29uIiA6ICJ7XCJoZWlnaHRcIjozNjgsXCJ3aWR0aFwiOjQwNTR9Igp9Cg=="/>
    </extobj>
    <extobj name="2384804F-3998-4D57-9195-F3826E402611-4">
      <extobjdata type="2384804F-3998-4D57-9195-F3826E402611" data="ewoJIkltZ1NldHRpbmdKc29uIiA6ICJ7XCJoZWlnaHRcIjoxNy44NTcxNDI4NTcxNDI4NTQsXCJ3aWR0aFwiOjIwNi4yNDk5OTk5OTk5OTk5N30iLAoJIkxhdGV4IiA6ICJcXGJlZ2lue2VxdWF0aW9ufVxuICAgICBPX3QgPSBcXHNpZ21hKFdfbyBcXGNkb3QgW2hfe3QtMX0sIHhfdF0gKyBiX28pXG5cXGVuZHtlcXVhdGlvbn0iLAoJIkxhdGV4SW1nQmFzZTY0IiA6ICJQSE4yWnlCNGJXeHVjejBpYUhSMGNEb3ZMM2QzZHk1M015NXZjbWN2TWpBd01DOXpkbWNpSUhkcFpIUm9QU0l5Tmk0ME16RmxlQ0lnYUdWcFoyaDBQU0l5TGpJMk1tVjRJaUJ5YjJ4bFBTSnBiV2NpSUdadlkzVnpZV0pzWlQwaVptRnNjMlVpSUhacFpYZENiM2c5SWpBZ0xUYzFNQ0F4TVRZNE1pNDFJREV3TURBaUlIaHRiRzV6T25oc2FXNXJQU0pvZEhSd09pOHZkM2QzTG5jekxtOXlaeTh4T1RrNUwzaHNhVzVySWlCaGNtbGhMV2hwWkdSbGJqMGlkSEoxWlNJZ2MzUjViR1U5SW5abGNuUnBZMkZzTFdGc2FXZHVPaUF0TUM0MU5qWmxlRHNnYldGNExYZHBaSFJvT2lBNU9DVTdJajQ4WkdWbWN6NDhjR0YwYUNCcFpEMGlUVXBZTFRNdFZFVllMVWt0TVVRME5ESWlJR1E5SWswM05EQWdORE0xVVRjME1DQXpNakFnTmpjMklESXhNMVExTVRFZ05ESlVNekEwSUMweU1sRXlNRGNnTFRJeUlERXpPQ0F6TlZRMU1TQXlNREZSTlRBZ01qQTVJRFV3SURJME5GRTFNQ0F6TkRZZ09UZ2dORE00VkRJeU55QTJNREZSTXpVeElEY3dOQ0EwTnpZZ056QTBVVFV4TkNBM01EUWdOVEkwSURjd00xRTJNakVnTmpnNUlEWTRNQ0EyTVRkVU56UXdJRFF6TlZwTk5qTTNJRFEzTmxFMk16Y2dOVFkxSURVNU1TQTJNVFZVTkRjMklEWTJOVkV6T1RZZ05qWTFJRE15TWlBMk1EVlJNalF5SURVME1pQXlNREFnTkRJNFZERTFOeUF5TVRaUk1UVTNJREV5TmlBeU1EQWdOek5VTXpFMElERTVVVFF3TkNBeE9TQTBPRFVnT1RoVU5qQTRJRE14TTFFMk16Y2dOREE0SURZek55QTBOelphSWk4K1BIQmhkR2dnYVdROUlrMUtXQzB6TFZSRldDMUpMVEZFTkRZeElpQmtQU0pOTWpZZ016ZzFVVEU1SURNNU1pQXhPU0F6T1RWUk1Ua2dNems1SURJeUlEUXhNVlF5TnlBME1qVlJNamtnTkRNd0lETTJJRFF6TUZRNE55QTBNekZJTVRRd1RERTFPU0ExTVRGUk1UWXlJRFV5TWlBeE5qWWdOVFF3VkRFM015QTFOalpVTVRjNUlEVTRObFF4T0RjZ05qQXpWREU1TnlBMk1UVlVNakV4SURZeU5GUXlNamtnTmpJMlVUSTBOeUEyTWpVZ01qVTBJRFl4TlZReU5qRWdOVGsyVVRJMk1TQTFPRGtnTWpVeUlEVTBPVlF5TXpJZ05EY3dUREl5TWlBME16TlJNakl5SURRek1TQXlOeklnTkRNeFNETXlNMUV6TXpBZ05ESTBJRE16TUNBME1qQlJNek13SURNNU9DQXpNVGNnTXpnMVNESXhNRXd4TnpRZ01qUXdVVEV6TlNBNE1DQXhNelVnTmpoUk1UTTFJREkySURFMk1pQXlObEV4T1RjZ01qWWdNak13SURZd1ZESTRNeUF4TkRSUk1qZzFJREUxTUNBeU9EZ2dNVFV4VkRNd015QXhOVE5JTXpBM1VUTXlNaUF4TlRNZ016SXlJREUwTlZFek1qSWdNVFF5SURNeE9TQXhNek5STXpFMElERXhOeUF6TURFZ09UVlVNalkzSURRNFZESXhOaUEyVkRFMU5TQXRNVEZSTVRJMUlDMHhNU0E1T0NBMFZEVTVJRFUyVVRVM0lEWTBJRFUzSURnelZqRXdNVXc1TWlBeU5ERlJNVEkzSURNNE1pQXhNamdnTXpnelVURXlPQ0F6T0RVZ056Y2dNemcxU0RJMldpSXZQanh3WVhSb0lHbGtQU0pOU2xndE15MVVSVmd0VGkwelJDSWdaRDBpVFRVMklETTBOMUUxTmlBek5qQWdOekFnTXpZM1NEY3dOMUUzTWpJZ016VTVJRGN5TWlBek5EZFJOekl5SURNek5pQTNNRGdnTXpJNFRETTVNQ0F6TWpkSU56SlJOVFlnTXpNeUlEVTJJRE0wTjFwTk5UWWdNVFV6VVRVMklERTJPQ0EzTWlBeE56TklOekE0VVRjeU1pQXhOak1nTnpJeUlERTFNMUUzTWpJZ01UUXdJRGN3TnlBeE16TklOekJSTlRZZ01UUXdJRFUySURFMU0xb2lMejQ4Y0dGMGFDQnBaRDBpVFVwWUxUTXRWRVZZTFVrdE1VUTNNRVVpSUdROUlrMHhPRFFnTFRFeFVURXhOaUF0TVRFZ056UWdNelJVTXpFZ01UUTNVVE14SURJME55QXhNRFFnTXpNelZESTNOQ0EwTXpCUk1qYzFJRFF6TVNBME1UUWdORE14U0RVMU1sRTFOVE1nTkRNd0lEVTFOU0EwTWpsVU5UVTVJRFF5TjFRMU5qSWdOREkxVkRVMk5TQTBNakpVTlRZM0lEUXlNRlExTmprZ05ERTJWRFUzTUNBME1USlVOVGN4SURRd04xUTFOeklnTkRBeFVUVTNNaUF6TlRjZ05UQTNJRE0xTjFFMU1EQWdNelUzSURRNU1DQXpOVGRVTkRjMklETTFPRWcwTVRaTU5ESXhJRE0wT0ZFME16a2dNekV3SURRek9TQXlOak5STkRNNUlERTFNeUF6TlRrZ056RlVNVGcwSUMweE1WcE5Nell4SURJM09GRXpOakVnTXpVNElESTNOaUF6TlRoUk1UVXlJRE0xT0NBeE1UVWdNVGcwVVRFeE5DQXhPREFnTVRFMElERTNPRkV4TURZZ01UUXhJREV3TmlBeE1UZFJNVEEySURZM0lERXpNU0EwTjFReE9EZ2dNalpSTWpReUlESTJJREk0TnlBM00xRXpNVFlnTVRBeklETXpOQ0F4TlROVU16VTJJREl6TTFRek5qRWdNamM0V2lJdlBqeHdZWFJvSUdsa1BTSk5TbGd0TXkxVVJWZ3RUaTB5T0NJZ1pEMGlUVGswSURJMU1GRTVOQ0F6TVRrZ01UQTBJRE00TVZReE1qY2dORGc0VkRFMk5DQTFOelpVTWpBeUlEWTBNMVF5TkRRZ05qazFWREkzTnlBM01qbFVNekF5SURjMU1FZ3pNVFZJTXpFNVVUTXpNeUEzTlRBZ016TXpJRGMwTVZFek16TWdOek00SURNeE5pQTNNakJVTWpjMUlEWTJOMVF5TWpZZ05UZ3hWREU0TkNBME5ETlVNVFkzSURJMU1GUXhPRFFnTlRoVU1qSTFJQzA0TVZReU56UWdMVEUyTjFRek1UWWdMVEl5TUZRek16TWdMVEkwTVZFek16TWdMVEkxTUNBek1UZ2dMVEkxTUVnek1UVklNekF5VERJM05DQXRNakkyVVRFNE1DQXRNVFF4SURFek55QXRNVFJVT1RRZ01qVXdXaUl2UGp4d1lYUm9JR2xrUFNKTlNsZ3RNeTFVUlZndFNTMHhSRFEwUVNJZ1pEMGlUVFF6TmlBMk9ETlJORFV3SURZNE15QTBPRFlnTmpneVZEVTFNeUEyT0RCUk5qQTBJRFk0TUNBMk16Z2dOamd4VkRZM055QTJPREpSTmprMUlEWTRNaUEyT1RVZ05qYzBVVFk1TlNBMk56QWdOamt5SURZMU9WRTJPRGNnTmpReElEWTRNeUEyTXpsVU5qWXhJRFl6TjFFMk16WWdOak0ySURZeU1TQTJNekpVTmpBd0lEWXlORlExT1RjZ05qRTFVVFU1TnlBMk1ETWdOakV6SURNM04xUTJNamtnTVRNNFREWXpNU0F4TkRGUk5qTXpJREUwTkNBMk16Y2dNVFV4VkRZME9TQXhOekJVTmpZMklESXdNRlEyT1RBZ01qUXhWRGN5TUNBeU9UVlVOelU1SURNMk1sRTROak1nTlRRMklEZzNOeUExTnpKVU9Ea3lJRFl3TkZFNE9USWdOakU1SURnM015QTJNamhVT0RNeElEWXpOMUU0TVRjZ05qTTNJRGd4TnlBMk5EZFJPREUzSURZMU1DQTRNVGtnTmpZd1VUZ3lNeUEyTnpZZ09ESTFJRFkzT1ZRNE16a2dOamd5VVRnME1pQTJPRElnT0RVMklEWTRNbFE0T1RVZ05qZ3lWRGswT1NBMk9ERlJNVEF4TlNBMk9ERWdNVEF6TkNBMk9ETlJNVEEwT0NBMk9ETWdNVEEwT0NBMk56SlJNVEEwT0NBMk5qWWdNVEEwTlNBMk5UVlVNVEF6T0NBMk5EQlVNVEF5T0NBMk16ZFJNVEF3TmlBMk16Y2dPVGc0SURZek1WUTVOVGdnTmpFM1ZEa3pPU0EyTURCVU9USTNJRFU0TkV3NU1qTWdOVGM0VERjMU5DQXlPREpSTlRnMklDMHhOQ0ExT0RVZ0xURTFVVFUzT1NBdE1qSWdOVFl4SUMweU1sRTFORFlnTFRJeUlEVTBNaUF0TVRkUk5UTTVJQzB4TkNBMU1qTWdNakk1VkRVd05pQTBPREJNTkRrMElEUTJNbEUwTnpJZ05ESTFJRE0yTmlBeU16bFJNakl5SUMweE15QXlNakFnTFRFMVZESXhOU0F0TVRsUk1qRXdJQzB5TWlBeE9UY2dMVEl5VVRFM09DQXRNaklnTVRjMklDMHhOVkV4TnpZZ0xURXlJREUxTkNBek1EUlVNVE14SURZeU1sRXhNamtnTmpNeElERXlNU0EyTXpOVU9ESWdOak0zU0RVNFVUVXhJRFkwTkNBMU1TQTJORGhSTlRJZ05qY3hJRFkwSURZNE0wZzNObEV4TVRnZ05qZ3dJREUzTmlBMk9EQlJNekF4SURZNE1DQXpNVE1nTmpnelNETXlNMUV6TWprZ05qYzNJRE15T1NBMk56UlVNekkzSURZMU5sRXpNaklnTmpReElETXhPQ0EyTXpkSU1qazNVVEl6TmlBMk16UWdNak15SURZeU1GRXlOaklnTVRZd0lESTJOaUF4TXpaTU5UQXhJRFUxTUV3ME9Ua2dOVGczVVRRNU5pQTJNamtnTkRnNUlEWXpNbEUwT0RNZ05qTTJJRFEwTnlBMk16ZFJOREk0SURZek55QTBNaklnTmpNNVZEUXhOaUEyTkRoUk5ERTJJRFkxTUNBME1UZ2dOall3VVRReE9TQTJOalFnTkRJd0lEWTJPVlEwTWpFZ05qYzJWRFF5TkNBMk9EQlVOREk0SURZNE1sUTBNellnTmpneldpSXZQanh3WVhSb0lHbGtQU0pOU2xndE15MVVSVmd0U1MweFJEUTFReUlnWkQwaVRUSXdNU0F0TVRGUk1USTJJQzB4TVNBNE1DQXpPRlF6TkNBeE5UWlJNelFnTWpJeElEWTBJREkzT1ZReE5EWWdNemd3VVRJeU1pQTBOREVnTXpBeElEUTBNVkV6TXpNZ05EUXhJRE0wTVNBME5EQlJNelUwSURRek55QXpOamNnTkRNelZEUXdNaUEwTVRkVU5ETTRJRE00TjFRME5qUWdNek00VkRRM05pQXlOamhSTkRjMklERTJNU0F6T1RBZ056VlVNakF4SUMweE1WcE5NVEl4SURFeU1GRXhNakVnTnpBZ01UUTNJRFE0VkRJd05pQXlObEV5TlRBZ01qWWdNamc1SURVNFZETTFNU0F4TkRKUk16WXdJREUyTXlBek56UWdNakUyVkRNNE9DQXpNRGhSTXpnNElETTFNaUF6TnpBZ016YzFVVE0wTmlBME1EVWdNekEySURRd05WRXlORE1nTkRBMUlERTVOU0F6TkRkUk1UVTRJRE13TXlBeE5EQWdNak13VkRFeU1TQXhNakJhSWk4K1BIQmhkR2dnYVdROUlrMUtXQzB6TFZSRldDMU9MVEl5UXpVaUlHUTlJazAzT0NBeU5UQlJOemdnTWpjMElEazFJREk1TWxReE16Z2dNekV3VVRFMk1pQXpNVEFnTVRnd0lESTVORlF4T1RrZ01qVXhVVEU1T1NBeU1qWWdNVGd5SURJd09GUXhNemtnTVRrd1ZEazJJREl3TjFRM09DQXlOVEJhSWk4K1BIQmhkR2dnYVdROUlrMUtXQzB6TFZSRldDMU9MVFZDSWlCa1BTSk5NVEU0SUMweU5UQldOelV3U0RJMU5WWTNNVEJJTVRVNFZpMHlNVEJJTWpVMVZpMHlOVEJJTVRFNFdpSXZQanh3WVhSb0lHbGtQU0pOU2xndE15MVVSVmd0U1MweU1UQkZJaUJrUFNKTk1UTTNJRFk0TTFFeE16Z2dOamd6SURJd09TQTJPRGhVTWpneUlEWTVORkV5T1RRZ05qazBJREk1TkNBMk9EVlJNamswSURZM05DQXlOVGdnTlRNMFVUSXlNQ0F6T0RZZ01qSXdJRE00TTFFeU1qQWdNemd4SURJeU55QXpPRGhSTWpnNElEUTBNaUF6TlRjZ05EUXlVVFF4TVNBME5ESWdORFEwSURReE5WUTBOemdnTXpNMlVUUTNPQ0F5T0RVZ05EUXdJREUzT0ZRME1ESWdOVEJSTkRBeklETTJJRFF3TnlBek1WUTBNaklnTWpaUk5EVXdJREkySURRM05DQTFObFExTVRNZ01UTTRVVFV4TmlBeE5Ea2dOVEU1SURFMU1WUTFNelVnTVRVelVUVTFOU0F4TlRNZ05UVTFJREUwTlZFMU5UVWdNVFEwSURVMU1TQXhNekJSTlRNMUlEY3hJRFV3TUNBek0xRTBOallnTFRFd0lEUXhPU0F0TVRCSU5ERTBVVE0yTnlBdE1UQWdNelEySURFM1ZETXlOU0EzTkZFek1qVWdPVEFnTXpZeElERTVNbFF6T1RnZ016UTFVVE01T0NBME1EUWdNelUwSURRd05FZ3pORGxSTWpZMklEUXdOQ0F5TURVZ016QTJUREU1T0NBeU9UTk1NVFkwSURFMU9GRXhNeklnTWpnZ01USTNJREUyVVRFeE5DQXRNVEVnT0RNZ0xURXhVVFk1SUMweE1TQTFPU0F0TWxRME9DQXhObEUwT0NBek1DQXhNakVnTXpJd1RERTVOU0EyTVRaUk1UazFJRFl5T1NBeE9EZ2dOak15VkRFME9TQTJNemRJTVRJNFVURXlNaUEyTkRNZ01USXlJRFkwTlZReE1qUWdOalkwVVRFeU9TQTJPRE1nTVRNM0lEWTRNMW9pTHo0OGNHRjBhQ0JwWkQwaVRVcFlMVE10VkVWWUxVNHRNakl4TWlJZ1pEMGlUVGcwSURJek4xUTROQ0F5TlRCVU9UZ2dNamN3U0RZM09WRTJPVFFnTWpZeUlEWTVOQ0F5TlRCVU5qYzVJREl6TUVnNU9GRTROQ0F5TXpjZ09EUWdNalV3V2lJdlBqeHdZWFJvSUdsa1BTSk5TbGd0TXkxVVJWZ3RUaTB6TVNJZ1pEMGlUVEl4TXlBMU56aE1NakF3SURVM00xRXhPRFlnTlRZNElERTJNQ0ExTmpOVU1UQXlJRFUxTmtnNE0xWTJNREpJTVRBeVVURTBPU0EyTURRZ01UZzVJRFl4TjFReU5EVWdOalF4VkRJM015QTJOak5STWpjMUlEWTJOaUF5T0RVZ05qWTJVVEk1TkNBMk5qWWdNekF5SURZMk1GWXpOakZNTXpBeklEWXhVVE14TUNBMU5DQXpNVFVnTlRKVU16TTVJRFE0VkRRd01TQTBOa2cwTWpkV01FZzBNVFpSTXprMUlETWdNalUzSUROUk1USXhJRE1nTVRBd0lEQklPRGhXTkRaSU1URTBVVEV6TmlBME5pQXhOVElnTkRaVU1UYzNJRFEzVkRFNU15QTFNRlF5TURFZ05USlVNakEzSURVM1ZESXhNeUEyTVZZMU56aGFJaTgrUEhCaGRHZ2dhV1E5SWsxS1dDMHpMVlJGV0MxT0xUSkRJaUJrUFNKTk56Z2dNelZVTnpnZ05qQlVPVFFnTVRBelZERXpOeUF4TWpGUk1UWTFJREV5TVNBeE9EY2dPVFpVTWpFd0lEaFJNakV3SUMweU55QXlNREVnTFRZd1ZERTRNQ0F0TVRFM1ZERTFOQ0F0TVRVNFZERXpNQ0F0TVRnMVZERXhOeUF0TVRrMFVURXhNeUF0TVRrMElERXdOQ0F0TVRnMVZEazFJQzB4TnpKUk9UVWdMVEUyT0NBeE1EWWdMVEUxTmxReE16RWdMVEV5TmxReE5UY2dMVGMyVkRFM015QXRNMVk1VERFM01pQTRVVEUzTUNBM0lERTJOeUEyVkRFMk1TQXpWREUxTWlBeFZERTBNQ0F3VVRFeE15QXdJRGsySURFM1dpSXZQanh3WVhSb0lHbGtQU0pOU2xndE15MVVSVmd0U1MweFJEUTJOU0lnWkQwaVRUVXlJREk0T1ZFMU9TQXpNekVnTVRBMklETTRObFF5TWpJZ05EUXlVVEkxTnlBME5ESWdNamcySURReU5GUXpNamtnTXpjNVVUTTNNU0EwTkRJZ05ETXdJRFEwTWxFME5qY2dORFF5SURRNU5DQTBNakJVTlRJeUlETTJNVkUxTWpJZ016TXlJRFV3T0NBek1UUlVORGd4SURJNU1sUTBOVGdnTWpnNFVUUXpPU0F5T0RnZ05ESTNJREk1T1ZRME1UVWdNekk0VVRReE5TQXpOelFnTkRZMUlETTVNVkUwTlRRZ05EQTBJRFF5TlNBME1EUlJOREV5SURRd05DQTBNRFlnTkRBeVVUTTJPQ0F6T0RZZ016VXdJRE16TmxFeU9UQWdNVEUxSURJNU1DQTNPRkV5T1RBZ05UQWdNekEySURNNFZETTBNU0F5TmxFek56Z2dNallnTkRFMElEVTVWRFEyTXlBeE5EQlJORFkySURFMU1DQTBOamtnTVRVeFZEUTROU0F4TlROSU5EZzVVVFV3TkNBeE5UTWdOVEEwSURFME5WRTFNRFFnTVRRMElEVXdNaUF4TXpSUk5EZzJJRGMzSURRME1DQXpNMVF6TXpNZ0xURXhVVEkyTXlBdE1URWdNakkzSURVeVVURTROaUF0TVRBZ01UTXpJQzB4TUVneE1qZFJOemdnTFRFd0lEVTNJREUyVkRNMUlEY3hVVE0xSURFd015QTFOQ0F4TWpOVU9Ua2dNVFF6VVRFME1pQXhORE1nTVRReUlERXdNVkV4TkRJZ09ERWdNVE13SURZMlZERXdOeUEwTmxRNU5DQTBNVXc1TVNBME1GRTVNU0F6T1NBNU55QXpObFF4TVRNZ01qbFVNVE15SURJMlVURTJPQ0F5TmlBeE9UUWdOekZSTWpBeklEZzNJREl4TnlBeE16bFVNalExSURJME4xUXlOakVnTXpFelVUSTJOaUF6TkRBZ01qWTJJRE0xTWxFeU5qWWdNemd3SURJMU1TQXpPVEpVTWpFM0lEUXdORkV4TnpjZ05EQTBJREUwTWlBek56SlVPVE1nTWprd1VUa3hJREk0TVNBNE9DQXlPREJVTnpJZ01qYzRTRFU0VVRVeUlESTROQ0ExTWlBeU9EbGFJaTgrUEhCaGRHZ2dhV1E5SWsxS1dDMHpMVlJGV0MxT0xUVkVJaUJrUFNKTk1qSWdOekV3VmpjMU1FZ3hOVGxXTFRJMU1FZ3lNbFl0TWpFd1NERXhPVlkzTVRCSU1qSmFJaTgrUEhCaGRHZ2dhV1E5SWsxS1dDMHpMVlJGV0MxT0xUSkNJaUJrUFNKTk5UWWdNak0zVkRVMklESTFNRlEzTUNBeU56QklNelk1VmpReU1Fd3pOekFnTlRjd1VUTTRNQ0ExT0RNZ016ZzVJRFU0TTFFME1ESWdOVGd6SURRd09TQTFOamhXTWpjd1NEY3dOMUUzTWpJZ01qWXlJRGN5TWlBeU5UQlVOekEzSURJek1FZzBNRGxXTFRZNFVUUXdNU0F0T0RJZ016a3hJQzA0TWtnek9EbElNemczVVRNM05TQXRPRElnTXpZNUlDMDJPRll5TXpCSU56QlJOVFlnTWpNM0lEVTJJREkxTUZvaUx6NDhjR0YwYUNCcFpEMGlUVXBZTFRNdFZFVllMVWt0TVVRME5FWWlJR1E5SWswM015QTJORGRSTnpNZ05qVTNJRGMzSURZM01GUTRPU0EyT0ROUk9UQWdOamd6SURFMk1TQTJPRGhVTWpNMElEWTVORkV5TkRZZ05qazBJREkwTmlBMk9EVlVNakV5SURVME1sRXlNRFFnTlRBNElERTVOU0EwTnpKVU1UZ3dJRFF4T0V3eE56WWdNems1VVRFM05pQXpPVFlnTVRneUlEUXdNbEV5TXpFZ05EUXlJREk0TXlBME5ESlJNelExSURRME1pQXpPRE1nTXprMlZEUXlNaUF5T0RCUk5ESXlJREUyT1NBek5ETWdOemxVTVRjeklDMHhNVkV4TWpNZ0xURXhJRGd5SURJM1ZEUXdJREUxTUZZeE5UbFJOREFnTVRnd0lEUTRJREl4TjFRNU55QTBNVFJSTVRRM0lEWXhNU0F4TkRjZ05qSXpWREV3T1NBMk16ZFJNVEEwSURZek55QXhNREVnTmpNM1NEazJVVGcySURZek55QTRNeUEyTXpkVU56WWdOalF3VkRjeklEWTBOMXBOTXpNMklETXlOVll6TXpGUk16TTJJRFF3TlNBeU56VWdOREExVVRJMU9DQTBNRFVnTWpRd0lETTVOMVF5TURjZ016YzJWREU0TVNBek5USlVNVFl6SURNek1Fd3hOVGNnTXpJeVRERXpOaUF5TXpaUk1URTBJREUxTUNBeE1UUWdNVEUwVVRFeE5DQTJOaUF4TXpnZ05ESlJNVFUwSURJMklERTNPQ0F5TmxFeU1URWdNallnTWpRMUlEVTRVVEkzTUNBNE1TQXlPRFVnTVRFMFZETXhPQ0F5TVRsUk16TTJJREk1TVNBek16WWdNekkxV2lJdlBqeHdZWFJvSUdsa1BTSk5TbGd0TXkxVVJWZ3RUaTB5T1NJZ1pEMGlUVFl3SURjME9VdzJOQ0EzTlRCUk5qa2dOelV3SURjMElEYzFNRWc0Tmt3eE1UUWdOekkyVVRJd09DQTJOREVnTWpVeElEVXhORlF5T1RRZ01qVXdVVEk1TkNBeE9ESWdNamcwSURFeE9WUXlOakVnTVRKVU1qSTBJQzAzTmxReE9EWWdMVEUwTTFReE5EVWdMVEU1TkZReE1UTWdMVEl5TjFRNU1DQXRNalEyVVRnM0lDMHlORGtnT0RZZ0xUSTFNRWczTkZFMk5pQXRNalV3SURZeklDMHlOVEJVTlRnZ0xUSTBOMVExTlNBdE1qTTRVVFUySUMweU16Y2dOallnTFRJeU5WRXlNakVnTFRZMElESXlNU0F5TlRCVU5qWWdOekkxVVRVMklEY3pOeUExTlNBM016aFJOVFVnTnpRMklEWXdJRGMwT1ZvaUx6NDhMMlJsWm5NK1BHY2djM1J5YjJ0bFBTSmpkWEp5Wlc1MFEyOXNiM0lpSUdacGJHdzlJbU4xY25KbGJuUkRiMnh2Y2lJZ2MzUnliMnRsTFhkcFpIUm9QU0l3SWlCMGNtRnVjMlp2Y20wOUluTmpZV3hsS0RFc0xURXBJajQ4WnlCa1lYUmhMVzF0YkMxdWIyUmxQU0p0WVhSb0lqNDhaeUJrWVhSaExXMXRiQzF1YjJSbFBTSnRjM1ZpSWo0OFp5QmtZWFJoTFcxdGJDMXViMlJsUFNKdGFTSStQSFZ6WlNCa1lYUmhMV005SWpGRU5EUXlJaUI0YkdsdWF6cG9jbVZtUFNJalRVcFlMVE10VkVWWUxVa3RNVVEwTkRJaUx6NDhMMmMrUEdjZ1pHRjBZUzF0Yld3dGJtOWtaVDBpYldraUlIUnlZVzV6Wm05eWJUMGlkSEpoYm5Oc1lYUmxLRGM1Tml3dE1UVXdLU0J6WTJGc1pTZ3dMamN3TnlraVBqeDFjMlVnWkdGMFlTMWpQU0l4UkRRMk1TSWdlR3hwYm1zNmFISmxaajBpSTAxS1dDMHpMVlJGV0MxSkxURkVORFl4SWk4K1BDOW5Qand2Wno0OFp5QmtZWFJoTFcxdGJDMXViMlJsUFNKdGJ5SWdkSEpoYm5ObWIzSnRQU0owY21GdWMyeGhkR1VvTVRNM09Td3dLU0krUEhWelpTQmtZWFJoTFdNOUlqTkVJaUI0YkdsdWF6cG9jbVZtUFNJalRVcFlMVE10VkVWWUxVNHRNMFFpTHo0OEwyYytQR2NnWkdGMFlTMXRiV3d0Ym05a1pUMGliV2tpSUhSeVlXNXpabTl5YlQwaWRISmhibk5zWVhSbEtESTBNelF1T0N3d0tTSStQSFZ6WlNCa1lYUmhMV005SWpGRU56QkZJaUI0YkdsdWF6cG9jbVZtUFNJalRVcFlMVE10VkVWWUxVa3RNVVEzTUVVaUx6NDhMMmMrUEdjZ1pHRjBZUzF0Yld3dGJtOWtaVDBpYlc4aUlIUnlZVzV6Wm05eWJUMGlkSEpoYm5Oc1lYUmxLRE13TURVdU9Dd3dLU0krUEhWelpTQmtZWFJoTFdNOUlqSTRJaUI0YkdsdWF6cG9jbVZtUFNJalRVcFlMVE10VkVWWUxVNHRNamdpTHo0OEwyYytQR2NnWkdGMFlTMXRiV3d0Ym05a1pUMGliWE4xWWlJZ2RISmhibk5tYjNKdFBTSjBjbUZ1YzJ4aGRHVW9Nek01TkM0NExEQXBJajQ4WnlCa1lYUmhMVzF0YkMxdWIyUmxQU0p0YVNJK1BIVnpaU0JrWVhSaExXTTlJakZFTkRSQklpQjRiR2x1YXpwb2NtVm1QU0lqVFVwWUxUTXRWRVZZTFVrdE1VUTBORUVpTHo0OEwyYytQR2NnWkdGMFlTMXRiV3d0Ym05a1pUMGliV2tpSUhSeVlXNXpabTl5YlQwaWRISmhibk5zWVhSbEtEazNOeXd0TVRVd0tTQnpZMkZzWlNnd0xqY3dOeWtpUGp4MWMyVWdaR0YwWVMxalBTSXhSRFExUXlJZ2VHeHBibXM2YUhKbFpqMGlJMDFLV0MwekxWUkZXQzFKTFRGRU5EVkRJaTgrUEM5blBqd3ZaejQ4WnlCa1lYUmhMVzF0YkMxdWIyUmxQU0p0YnlJZ2RISmhibk5tYjNKdFBTSjBjbUZ1YzJ4aGRHVW9ORGs0Tnl3d0tTSStQSFZ6WlNCa1lYUmhMV005SWpJeVF6VWlJSGhzYVc1ck9taHlaV1k5SWlOTlNsZ3RNeTFVUlZndFRpMHlNa00xSWk4K1BDOW5QanhuSUdSaGRHRXRiVzFzTFc1dlpHVTlJbTF2SWlCMGNtRnVjMlp2Y20wOUluUnlZVzV6YkdGMFpTZzFORGczTGpJc01Da2lQangxYzJVZ1pHRjBZUzFqUFNJMVFpSWdlR3hwYm1zNmFISmxaajBpSTAxS1dDMHpMVlJGV0MxT0xUVkNJaTgrUEM5blBqeG5JR1JoZEdFdGJXMXNMVzV2WkdVOUltMXpkV0lpSUhSeVlXNXpabTl5YlQwaWRISmhibk5zWVhSbEtEVTNOalV1TWl3d0tTSStQR2NnWkdGMFlTMXRiV3d0Ym05a1pUMGliV2tpUGp4MWMyVWdaR0YwWVMxalBTSXlNVEJGSWlCNGJHbHVhenBvY21WbVBTSWpUVXBZTFRNdFZFVllMVWt0TWpFd1JTSXZQand2Wno0OFp5QmtZWFJoTFcxdGJDMXViMlJsUFNKVVpWaEJkRzl0SWlCMGNtRnVjMlp2Y20wOUluUnlZVzV6YkdGMFpTZzJNRGtzTFRFMU1Da2djMk5oYkdVb01DNDNNRGNwSWlCa1lYUmhMVzFxZUMxMFpYaGpiR0Z6Y3owaVQxSkVJajQ4WnlCa1lYUmhMVzF0YkMxdWIyUmxQU0p0YVNJK1BIVnpaU0JrWVhSaExXTTlJakZFTkRZeElpQjRiR2x1YXpwb2NtVm1QU0lqVFVwWUxUTXRWRVZZTFVrdE1VUTBOakVpTHo0OEwyYytQR2NnWkdGMFlTMXRiV3d0Ym05a1pUMGliVzhpSUhSeVlXNXpabTl5YlQwaWRISmhibk5zWVhSbEtETTJNU3d3S1NJK1BIVnpaU0JrWVhSaExXTTlJakl5TVRJaUlIaHNhVzVyT21oeVpXWTlJaU5OU2xndE15MVVSVmd0VGkweU1qRXlJaTgrUEM5blBqeG5JR1JoZEdFdGJXMXNMVzV2WkdVOUltMXVJaUIwY21GdWMyWnZjbTA5SW5SeVlXNXpiR0YwWlNneE1UTTVMREFwSWo0OGRYTmxJR1JoZEdFdFl6MGlNekVpSUhoc2FXNXJPbWh5WldZOUlpTk5TbGd0TXkxVVJWZ3RUaTB6TVNJdlBqd3ZaejQ4TDJjK1BDOW5QanhuSUdSaGRHRXRiVzFzTFc1dlpHVTlJbTF2SWlCMGNtRnVjMlp2Y20wOUluUnlZVzV6YkdGMFpTZzNOVGd6TGpJc01Da2lQangxYzJVZ1pHRjBZUzFqUFNJeVF5SWdlR3hwYm1zNmFISmxaajBpSTAxS1dDMHpMVlJGV0MxT0xUSkRJaTgrUEM5blBqeG5JR1JoZEdFdGJXMXNMVzV2WkdVOUltMXpkV0lpSUhSeVlXNXpabTl5YlQwaWRISmhibk5zWVhSbEtEZ3dNamN1T0N3d0tTSStQR2NnWkdGMFlTMXRiV3d0Ym05a1pUMGliV2tpUGp4MWMyVWdaR0YwWVMxalBTSXhSRFEyTlNJZ2VHeHBibXM2YUhKbFpqMGlJMDFLV0MwekxWUkZXQzFKTFRGRU5EWTFJaTgrUEM5blBqeG5JR1JoZEdFdGJXMXNMVzV2WkdVOUltMXBJaUIwY21GdWMyWnZjbTA5SW5SeVlXNXpiR0YwWlNnMk1EVXNMVEUxTUNrZ2MyTmhiR1VvTUM0M01EY3BJajQ4ZFhObElHUmhkR0V0WXowaU1VUTBOakVpSUhoc2FXNXJPbWh5WldZOUlpTk5TbGd0TXkxVVJWZ3RTUzB4UkRRMk1TSXZQand2Wno0OEwyYytQR2NnWkdGMFlTMXRiV3d0Ym05a1pUMGliVzhpSUhSeVlXNXpabTl5YlQwaWRISmhibk5zWVhSbEtEZzVNemd1TVN3d0tTSStQSFZ6WlNCa1lYUmhMV005SWpWRUlpQjRiR2x1YXpwb2NtVm1QU0lqVFVwWUxUTXRWRVZZTFU0dE5VUWlMejQ4TDJjK1BHY2daR0YwWVMxdGJXd3RibTlrWlQwaWJXOGlJSFJ5WVc1elptOXliVDBpZEhKaGJuTnNZWFJsS0RrME16Z3VNeXd3S1NJK1BIVnpaU0JrWVhSaExXTTlJakpDSWlCNGJHbHVhenBvY21WbVBTSWpUVXBZTFRNdFZFVllMVTR0TWtJaUx6NDhMMmMrUEdjZ1pHRjBZUzF0Yld3dGJtOWtaVDBpYlhOMVlpSWdkSEpoYm5ObWIzSnRQU0owY21GdWMyeGhkR1VvTVRBME16Z3VOU3d3S1NJK1BHY2daR0YwWVMxdGJXd3RibTlrWlQwaWJXa2lQangxYzJVZ1pHRjBZUzFqUFNJeFJEUTBSaUlnZUd4cGJtczZhSEpsWmowaUkwMUtXQzB6TFZSRldDMUpMVEZFTkRSR0lpOCtQQzluUGp4bklHUmhkR0V0Ylcxc0xXNXZaR1U5SW0xcElpQjBjbUZ1YzJadmNtMDlJblJ5WVc1emJHRjBaU2cwTmpJc0xURTFNQ2tnYzJOaGJHVW9NQzQzTURjcElqNDhkWE5sSUdSaGRHRXRZejBpTVVRME5VTWlJSGhzYVc1ck9taHlaV1k5SWlOTlNsZ3RNeTFVUlZndFNTMHhSRFExUXlJdlBqd3ZaejQ4TDJjK1BHY2daR0YwWVMxdGJXd3RibTlrWlQwaWJXOGlJSFJ5WVc1elptOXliVDBpZEhKaGJuTnNZWFJsS0RFeE1qa3pMalVzTUNraVBqeDFjMlVnWkdGMFlTMWpQU0l5T1NJZ2VHeHBibXM2YUhKbFpqMGlJMDFLV0MwekxWUkZXQzFPTFRJNUlpOCtQQzluUGp3dlp6NDhMMmMrUEM5emRtYysiLAoJIlJlYWxWaWV3U2l6ZUpzb24iIDogIntcImhlaWdodFwiOjM1MyxcIndpZHRoXCI6NDEyNX0iCn0K"/>
    </extobj>
    <extobj name="2384804F-3998-4D57-9195-F3826E402611-5">
      <extobjdata type="2384804F-3998-4D57-9195-F3826E402611" data="ewoJIkltZ1NldHRpbmdKc29uIiA6ICJ7XCJoZWlnaHRcIjoyMi4zMjE0Mjg1NzE0Mjg1NyxcIndpZHRoXCI6MjI4LjU3MTQyODU3MTQyODU2fSIsCgkiTGF0ZXgiIDogIlxcYmVnaW57ZXF1YXRpb259XG4gICAgXFx0aWxkZXtDfV90ID0gXFx0YW5oKFdfYyBcXGNkb3QgW2hfe3QtMX0sIHhfdF0gKyBiX2MpXG5cXGVuZHtlcXVhdGlvbn0iLAoJIkxhdGV4SW1nQmFzZTY0IiA6ICJQSE4yWnlCNGJXeHVjejBpYUhSMGNEb3ZMM2QzZHk1M015NXZjbWN2TWpBd01DOXpkbWNpSUhkcFpIUm9QU0l5T1M0ek9URmxlQ0lnYUdWcFoyaDBQU0l5TGpnMU4yVjRJaUJ5YjJ4bFBTSnBiV2NpSUdadlkzVnpZV0pzWlQwaVptRnNjMlVpSUhacFpYZENiM2c5SWpBZ0xURXdNVE1nTVRJNU9UQXVPU0F4TWpZeklpQjRiV3h1Y3pwNGJHbHVhejBpYUhSMGNEb3ZMM2QzZHk1M015NXZjbWN2TVRrNU9TOTRiR2x1YXlJZ1lYSnBZUzFvYVdSa1pXNDlJblJ5ZFdVaUlITjBlV3hsUFNKMlpYSjBhV05oYkMxaGJHbG5iam9nTFRBdU5UWTJaWGc3SUcxaGVDMTNhV1IwYURvZ09UZ2xPeUkrUEdSbFpuTStQSEJoZEdnZ2FXUTlJazFLV0MweUxWUkZXQzFKTFRGRU5ETTJJaUJrUFNKTk5UQWdNalV5VVRVd0lETTJOeUF4TVRjZ05EY3pWREk0TmlBMk5ERlVORGt3SURjd05GRTFPREFnTnpBMElEWXpNeUEyTlROUk5qUXlJRFkwTXlBMk5EZ2dOak0yVkRZMU5pQTJNalpNTmpVM0lEWXlNMUUyTmpBZ05qSXpJRFk0TkNBMk5EbFJOamt4SURZMU5TQTJPVGtnTmpZelZEY3hOU0EyTnpsVU56STFJRFk1TUV3M05EQWdOekExU0RjME5sRTNOakFnTnpBMUlEYzJNQ0EyT1RoUk56WXdJRFk1TkNBM01qZ2dOVFl4VVRZNU1pQTBNaklnTmpreUlEUXlNVkUyT1RBZ05ERTJJRFk0TnlBME1UVlVOalk1SURReE0wZzJOVE5STmpRM0lEUXhPU0EyTkRjZ05ESXlVVFkwTnlBME1qTWdOalE0SURReU9WUTJOVEFnTkRRNVZEWTFNU0EwT0RGUk5qVXhJRFUxTWlBMk1Ua2dOakExVkRVeE1DQTJOVGxSTkRnMElEWTFPU0EwTlRRZ05qVXlWRE00TWlBMk1qaFVNams1SURVM01sUXlNallnTkRjNVVURTVOQ0EwTWpJZ01UYzFJRE0wTmxReE5UWWdNakl5VVRFMU5pQXhNRGdnTWpNeUlEVTRVVEk0TUNBeU5DQXpOVEFnTWpSUk5EUXhJREkwSURVeE1pQTVNbFEyTURZZ01qUXdVVFl4TUNBeU5UTWdOakV5SURJMU5WUTJNamdnTWpVM1VUWTBPQ0F5TlRjZ05qUTRJREkwT0ZFMk5EZ2dNalF6SURZME55QXlNemxSTmpFNElERXpNaUExTWpNZ05UVlVNekU1SUMweU1sRXlNRFlnTFRJeUlERXlPQ0ExTTFRMU1DQXlOVEphSWk4K1BIQmhkR2dnYVdROUlrMUtXQzB5TFZSRldDMU9MVGRGSWlCa1BTSk5NVGM1SURJMU1WRXhOalFnTWpVeElERTFNU0F5TkRWVU1UTXhJREl6TkZReE1URWdNakUxVERrM0lESXlOMHc0TXlBeU16aFJPRE1nTWpNNUlEazFJREkxTTFReE1qRWdNamd6VkRFME1pQXpNRFJSTVRZMUlETXhPQ0F4T0RjZ016RTRWREkxTXlBek1EQlVNekl3SURJNE1sRXpNelVnTWpneUlETTBPQ0F5T0RoVU16WTRJREk1T1ZRek9EZ2dNekU0VERRd01pQXpNRFpNTkRFMklESTVOVkV6TnpVZ01qTTJJRE0wTkNBeU1qSlJNek13SURJeE5TQXpNVE1nTWpFMVVUSTVNaUF5TVRVZ01qUTRJREl6TTFReE56a2dNalV4V2lJdlBqeHdZWFJvSUdsa1BTSk5TbGd0TWkxVVJWZ3RTUzB4UkRRMk1TSWdaRDBpVFRJMklETTROVkV4T1NBek9USWdNVGtnTXprMVVURTVJRE01T1NBeU1pQTBNVEZVTWpjZ05ESTFVVEk1SURRek1DQXpOaUEwTXpCVU9EY2dORE14U0RFME1Fd3hOVGtnTlRFeFVURTJNaUExTWpJZ01UWTJJRFUwTUZReE56TWdOVFkyVkRFM09TQTFPRFpVTVRnM0lEWXdNMVF4T1RjZ05qRTFWREl4TVNBMk1qUlVNakk1SURZeU5sRXlORGNnTmpJMUlESTFOQ0EyTVRWVU1qWXhJRFU1TmxFeU5qRWdOVGc1SURJMU1pQTFORGxVTWpNeUlEUTNNRXd5TWpJZ05ETXpVVEl5TWlBME16RWdNamN5SURRek1VZ3pNak5STXpNd0lEUXlOQ0F6TXpBZ05ESXdVVE16TUNBek9UZ2dNekUzSURNNE5VZ3lNVEJNTVRjMElESTBNRkV4TXpVZ09EQWdNVE0xSURZNFVURXpOU0F5TmlBeE5qSWdNalpSTVRrM0lESTJJREl6TUNBMk1GUXlPRE1nTVRRMFVUSTROU0F4TlRBZ01qZzRJREUxTVZRek1ETWdNVFV6U0RNd04xRXpNaklnTVRVeklETXlNaUF4TkRWUk16SXlJREUwTWlBek1Ua2dNVE16VVRNeE5DQXhNVGNnTXpBeElEazFWREkyTnlBME9GUXlNVFlnTmxReE5UVWdMVEV4VVRFeU5TQXRNVEVnT1RnZ05GUTFPU0ExTmxFMU55QTJOQ0ExTnlBNE0xWXhNREZNT1RJZ01qUXhVVEV5TnlBek9ESWdNVEk0SURNNE0xRXhNamdnTXpnMUlEYzNJRE00TlVneU5sb2lMejQ4Y0dGMGFDQnBaRDBpVFVwWUxUSXRWRVZZTFU0dE0wUWlJR1E5SWswMU5pQXpORGRSTlRZZ016WXdJRGN3SURNMk4wZzNNRGRSTnpJeUlETTFPU0EzTWpJZ016UTNVVGN5TWlBek16WWdOekE0SURNeU9Fd3pPVEFnTXpJM1NEY3lVVFUySURNek1pQTFOaUF6TkRkYVRUVTJJREUxTTFFMU5pQXhOamdnTnpJZ01UY3pTRGN3T0ZFM01qSWdNVFl6SURjeU1pQXhOVE5STnpJeUlERTBNQ0EzTURjZ01UTXpTRGN3VVRVMklERTBNQ0ExTmlBeE5UTmFJaTgrUEhCaGRHZ2dhV1E5SWsxS1dDMHlMVlJGV0MxT0xUYzBJaUJrUFNKTk1qY2dOREl5VVRnd0lEUXlOaUF4TURrZ05EYzRWREUwTVNBMk1EQldOakUxU0RFNE1WWTBNekZJTXpFMlZqTTROVWd4T0RGV01qUXhVVEU0TWlBeE1UWWdNVGd5SURFd01GUXhPRGtnTmpoUk1qQXpJREk1SURJek9DQXlPVkV5T0RJZ01qa2dNamt5SURFd01GRXlPVE1nTVRBNElESTVNeUF4TkRaV01UZ3hTRE16TTFZeE5EWldNVE0wVVRNek15QTFOeUF5T1RFZ01UZFJNalkwSUMweE1DQXlNakVnTFRFd1VURTROeUF0TVRBZ01UWXlJREpVTVRJMElETXpWREV3TlNBMk9GUTVPQ0F4TURCUk9UY2dNVEEzSURrM0lESTBPRll6T0RWSU1UaFdOREl5U0RJM1dpSXZQanh3WVhSb0lHbGtQU0pOU2xndE1pMVVSVmd0VGkwMk1TSWdaRDBpVFRFek55QXpNRFZVTVRFMUlETXdOVlEzT0NBek1qQlVOak1nTXpVNVVUWXpJRE01TkNBNU55QTBNakZVTWpFNElEUTBPRkV5T1RFZ05EUTRJRE16TmlBME1UWlVNemsySURNME1GRTBNREVnTXpJMklEUXdNU0F6TURsVU5EQXlJREU1TkZZeE1qUlJOREF5SURjMklEUXdOeUExT0ZRME1qZ2dOREJSTkRReklEUXdJRFEwT0NBMU5sUTBOVE1nTVRBNVZqRTBOVWcwT1ROV01UQTJVVFE1TWlBMk5pQTBPVEFnTlRsUk5EZ3hJREk1SURRMU5TQXhNbFEwTURBZ0xUWlVNelV6SURFeVZETXlPU0ExTkZZMU9Fd3pNamNnTlRWUk16STFJRFV5SURNeU1pQTBPVlF6TVRRZ05EQlVNekF5SURJNVZESTROeUF4TjFReU5qa2dObFF5TkRjZ0xUSlVNakl4SUMwNFZERTVNQ0F0TVRGUk1UTXdJQzB4TVNBNE1pQXlNRlF6TkNBeE1EZFJNelFnTVRJNElEUXhJREUwTjFRMk9DQXhPRGhVTVRFMklESXlOVlF4T1RRZ01qVXpWRE13TkNBeU5qaElNekU0VmpJNU1GRXpNVGdnTXpJMElETXhNaUF6TkRCUk1qa3dJRFF4TVNBeU1UVWdOREV4VVRFNU55QTBNVEVnTVRneElEUXhNRlF4TlRZZ05EQTJWREUwT0NBME1ETlJNVGN3SURNNE9DQXhOekFnTXpVNVVURTNNQ0F6TXpRZ01UVTBJRE15TUZwTk1USTJJREV3TmxFeE1qWWdOelVnTVRVd0lEVXhWREl3T1NBeU5sRXlORGNnTWpZZ01qYzJJRFE1VkRNeE5TQXhNRGxSTXpFM0lERXhOaUF6TVRnZ01UYzFVVE14T0NBeU16TWdNekUzSURJek0xRXpNRGtnTWpNeklESTVOaUF5TXpKVU1qVXhJREl5TTFReE9UTWdNakF6VkRFME55QXhOalpVTVRJMklERXdObG9pTHo0OGNHRjBhQ0JwWkQwaVRVcFlMVEl0VkVWWUxVNHROa1VpSUdROUlrMDBNU0EwTmtnMU5WRTVOQ0EwTmlBeE1ESWdOakJXTmpoUk1UQXlJRGMzSURFd01pQTVNVlF4TURJZ01USXlWREV3TXlBeE5qRlVNVEF6SURJd00xRXhNRE1nTWpNMElERXdNeUF5TmpsVU1UQXlJRE15T0ZZek5URlJPVGtnTXpjd0lEZzRJRE0zTmxRME15QXpPRFZJTWpWV05EQTRVVEkxSURRek1TQXlOeUEwTXpGTU16Y2dORE15VVRRM0lEUXpNeUEyTlNBME16UlVNVEF5SURRek5sRXhNVGtnTkRNM0lERXpPQ0EwTXpoVU1UWTNJRFEwTVZReE56Z2dORFF5U0RFNE1WWTBNREpSTVRneElETTJOQ0F4T0RJZ016WTBWREU0TnlBek5qbFVNVGs1SURNNE5GUXlNVGdnTkRBeVZESTBOeUEwTWpGVU1qZzFJRFF6TjFFek1EVWdORFF5SURNek5pQTBOREpSTkRVd0lEUXpPQ0EwTmpNZ016STVVVFEyTkNBek1qSWdORFkwSURFNU1GWXhNRFJSTkRZMElEWTJJRFEyTmlBMU9WUTBOemNnTkRsUk5EazRJRFEySURVeU5pQTBOa2cxTkRKV01FZzFNelJNTlRFd0lERlJORGczSURJZ05EWXdJREpVTkRJeUlETlJNekU1SURNZ016RXdJREJJTXpBeVZqUTJTRE14T0ZFek56a2dORFlnTXpjNUlEWXlVVE00TUNBMk5DQXpPREFnTWpBd1VUTTNPU0F6TXpVZ016YzRJRE0wTTFFek56SWdNemN4SURNMU9DQXpPRFZVTXpNMElEUXdNbFF6TURnZ05EQTBVVEkyTXlBME1EUWdNakk1SURNM01GRXlNRElnTXpReklERTVOU0F6TVRWVU1UZzNJREl6TWxZeE5qaFdNVEE0VVRFNE55QTNPQ0F4T0RnZ05qaFVNVGt4SURVMVZESXdNQ0EwT1ZFeU1qRWdORFlnTWpRNUlEUTJTREkyTlZZd1NESTFOMHd5TXpRZ01WRXlNVEFnTWlBeE9ETWdNbFF4TkRVZ00xRTBNaUF6SURNeklEQklNalZXTkRaSU5ERmFJaTgrUEhCaGRHZ2dhV1E5SWsxS1dDMHlMVlJGV0MxT0xUWTRJaUJrUFNKTk5ERWdORFpJTlRWUk9UUWdORFlnTVRBeUlEWXdWalk0VVRFd01pQTNOeUF4TURJZ09URlVNVEF5SURFeU5GUXhNRElnTVRZM1ZERXdNeUF5TVRkVU1UQXpJREkzTWxReE1ETWdNekk1VVRFd015QXpOallnTVRBeklEUXdOMVF4TURNZ05EZ3lWREV3TWlBMU5ESlVNVEF5SURVNE5sUXhNRElnTmpBelVUazVJRFl5TWlBNE9DQTJNamhVTkRNZ05qTTNTREkxVmpZMk1GRXlOU0EyT0RNZ01qY2dOamd6VERNM0lEWTRORkUwTnlBMk9EVWdOallnTmpnMlZERXdNeUEyT0RoUk1USXdJRFk0T1NBeE5EQWdOamt3VkRFM01DQTJPVE5VTVRneElEWTVORWd4T0RSV016WTNVVEkwTkNBME5ESWdNekk0SURRME1sRTBOVEVnTkRReUlEUTJNeUF6TWpsUk5EWTBJRE15TWlBME5qUWdNVGt3VmpFd05GRTBOalFnTmpZZ05EWTJJRFU1VkRRM055QTBPVkUwT1RnZ05EWWdOVEkySURRMlNEVTBNbFl3U0RVek5FdzFNVEFnTVZFME9EY2dNaUEwTmpBZ01sUTBNaklnTTFFek1Ua2dNeUF6TVRBZ01FZ3pNREpXTkRaSU16RTRVVE0zT1NBME5pQXpOemtnTmpKUk16Z3dJRFkwSURNNE1DQXlNREJSTXpjNUlETXpOU0F6TnpnZ016UXpVVE0zTWlBek56RWdNelU0SURNNE5WUXpNelFnTkRBeVZETXdPQ0EwTURSUk1qWXpJRFF3TkNBeU1qa2dNemN3VVRJd01pQXpORE1nTVRrMUlETXhOVlF4T0RjZ01qTXlWakUyT0ZZeE1EaFJNVGczSURjNElERTRPQ0EyT0ZReE9URWdOVFZVTWpBd0lEUTVVVEl5TVNBME5pQXlORGtnTkRaSU1qWTFWakJJTWpVM1RESXpOQ0F4VVRJeE1DQXlJREU0TXlBeVZERTBOU0F6VVRReUlETWdNek1nTUVneU5WWTBOa2cwTVZvaUx6NDhjR0YwYUNCcFpEMGlUVXBZTFRJdFZFVllMVTR0TWpBMk1TSWdaRDBpSWk4K1BIQmhkR2dnYVdROUlrMUtXQzB5TFZSRldDMU9MVEk0SWlCa1BTSk5PVFFnTWpVd1VUazBJRE14T1NBeE1EUWdNemd4VkRFeU55QTBPRGhVTVRZMElEVTNObFF5TURJZ05qUXpWREkwTkNBMk9UVlVNamMzSURjeU9WUXpNRElnTnpVd1NETXhOVWd6TVRsUk16TXpJRGMxTUNBek16TWdOelF4VVRNek15QTNNemdnTXpFMklEY3lNRlF5TnpVZ05qWTNWREl5TmlBMU9ERlVNVGcwSURRME0xUXhOamNnTWpVd1ZERTROQ0ExT0ZReU1qVWdMVGd4VkRJM05DQXRNVFkzVkRNeE5pQXRNakl3VkRNek15QXRNalF4VVRNek15QXRNalV3SURNeE9DQXRNalV3U0RNeE5VZ3pNREpNTWpjMElDMHlNalpSTVRnd0lDMHhOREVnTVRNM0lDMHhORlE1TkNBeU5UQmFJaTgrUEhCaGRHZ2dhV1E5SWsxS1dDMHlMVlJGV0MxSkxURkVORFJCSWlCa1BTSk5ORE0ySURZNE0xRTBOVEFnTmpneklEUTROaUEyT0RKVU5UVXpJRFk0TUZFMk1EUWdOamd3SURZek9DQTJPREZVTmpjM0lEWTRNbEUyT1RVZ05qZ3lJRFk1TlNBMk56UlJOamsxSURZM01DQTJPVElnTmpVNVVUWTROeUEyTkRFZ05qZ3pJRFl6T1ZRMk5qRWdOak0zVVRZek5pQTJNellnTmpJeElEWXpNbFEyTURBZ05qSTBWRFU1TnlBMk1UVlJOVGszSURZd015QTJNVE1nTXpjM1ZEWXlPU0F4TXpoTU5qTXhJREUwTVZFMk16TWdNVFEwSURZek55QXhOVEZVTmpRNUlERTNNRlEyTmpZZ01qQXdWRFk1TUNBeU5ERlVOekl3SURJNU5WUTNOVGtnTXpZeVVUZzJNeUExTkRZZ09EYzNJRFUzTWxRNE9USWdOakEwVVRnNU1pQTJNVGtnT0RjeklEWXlPRlE0TXpFZ05qTTNVVGd4TnlBMk16Y2dPREUzSURZME4xRTRNVGNnTmpVd0lEZ3hPU0EyTmpCUk9ESXpJRFkzTmlBNE1qVWdOamM1VkRnek9TQTJPREpST0RReUlEWTRNaUE0TlRZZ05qZ3lWRGc1TlNBMk9ESlVPVFE1SURZNE1WRXhNREUxSURZNE1TQXhNRE0wSURZNE0xRXhNRFE0SURZNE15QXhNRFE0SURZM01sRXhNRFE0SURZMk5pQXhNRFExSURZMU5WUXhNRE00SURZME1GUXhNREk0SURZek4xRXhNREEySURZek55QTVPRGdnTmpNeFZEazFPQ0EyTVRkVU9UTTVJRFl3TUZRNU1qY2dOVGcwVERreU15QTFOemhNTnpVMElESTRNbEUxT0RZZ0xURTBJRFU0TlNBdE1UVlJOVGM1SUMweU1pQTFOakVnTFRJeVVUVTBOaUF0TWpJZ05UUXlJQzB4TjFFMU16a2dMVEUwSURVeU15QXlNamxVTlRBMklEUTRNRXcwT1RRZ05EWXlVVFEzTWlBME1qVWdNelkySURJek9WRXlNaklnTFRFeklESXlNQ0F0TVRWVU1qRTFJQzB4T1ZFeU1UQWdMVEl5SURFNU55QXRNakpSTVRjNElDMHlNaUF4TnpZZ0xURTFVVEUzTmlBdE1USWdNVFUwSURNd05GUXhNekVnTmpJeVVURXlPU0EyTXpFZ01USXhJRFl6TTFRNE1pQTJNemRJTlRoUk5URWdOalEwSURVeElEWTBPRkUxTWlBMk56RWdOalFnTmpnelNEYzJVVEV4T0NBMk9EQWdNVGMySURZNE1GRXpNREVnTmpnd0lETXhNeUEyT0ROSU16SXpVVE15T1NBMk56Y2dNekk1SURZM05GUXpNamNnTmpVMlVUTXlNaUEyTkRFZ016RTRJRFl6TjBneU9UZFJNak0ySURZek5DQXlNeklnTmpJd1VUSTJNaUF4TmpBZ01qWTJJREV6Tmt3MU1ERWdOVFV3VERRNU9TQTFPRGRSTkRrMklEWXlPU0EwT0RrZ05qTXlVVFE0TXlBMk16WWdORFEzSURZek4xRTBNamdnTmpNM0lEUXlNaUEyTXpsVU5ERTJJRFkwT0ZFME1UWWdOalV3SURReE9DQTJOakJSTkRFNUlEWTJOQ0EwTWpBZ05qWTVWRFF5TVNBMk56WlVOREkwSURZNE1GUTBNamdnTmpneVZEUXpOaUEyT0ROYUlpOCtQSEJoZEdnZ2FXUTlJazFLV0MweUxWUkZXQzFKTFRGRU5EVXdJaUJrUFNKTk16UWdNVFU1VVRNMElESTJPQ0F4TWpBZ016VTFWRE13TmlBME5ESlJNell5SURRME1pQXpPVFFnTkRFNFZEUXlOeUF6TlRWUk5ESTNJRE15TmlBME1EZ2dNekEyVkRNMk1DQXlPRFZSTXpReElESTROU0F6TXpBZ01qazFWRE14T1NBek1qVlVNek13SURNMU9WUXpOVElnTXpnd1ZETTJOaUF6T0RaSU16WTNVVE0yTnlBek9EZ2dNell4SURNNU1sUXpOREFnTkRBd1ZETXdOaUEwTURSUk1qYzJJRFF3TkNBeU5Ea2dNemt3VVRJeU9DQXpPREVnTWpBMklETTFPVkV4TmpJZ016RTFJREUwTWlBeU16VlVNVEl4SURFeE9WRXhNakVnTnpNZ01UUTNJRFV3VVRFMk9TQXlOaUF5TURVZ01qWklNakE1VVRNeU1TQXlOaUF6T1RRZ01URXhVVFF3TXlBeE1qRWdOREEySURFeU1WRTBNVEFnTVRJeElEUXhPU0F4TVRKVU5ESTVJRGs0VkRReU1DQTRNMVF6T1RFZ05UVlVNelEySURJMVZESTRNaUF3VkRJd01pQXRNVEZSTVRJM0lDMHhNU0E0TVNBek4xUXpOQ0F4TlRsYUlpOCtQSEJoZEdnZ2FXUTlJazFLV0MweUxWUkZXQzFPTFRJeVF6VWlJR1E5SWswM09DQXlOVEJSTnpnZ01qYzBJRGsxSURJNU1sUXhNemdnTXpFd1VURTJNaUF6TVRBZ01UZ3dJREk1TkZReE9Ua2dNalV4VVRFNU9TQXlNallnTVRneUlESXdPRlF4TXprZ01Ua3dWRGsySURJd04xUTNPQ0F5TlRCYUlpOCtQSEJoZEdnZ2FXUTlJazFLV0MweUxWUkZXQzFPTFRWQ0lpQmtQU0pOTVRFNElDMHlOVEJXTnpVd1NESTFOVlkzTVRCSU1UVTRWaTB5TVRCSU1qVTFWaTB5TlRCSU1URTRXaUl2UGp4d1lYUm9JR2xrUFNKTlNsZ3RNaTFVUlZndFNTMHlNVEJGSWlCa1BTSk5NVE0zSURZNE0xRXhNemdnTmpneklESXdPU0EyT0RoVU1qZ3lJRFk1TkZFeU9UUWdOamswSURJNU5DQTJPRFZSTWprMElEWTNOQ0F5TlRnZ05UTTBVVEl5TUNBek9EWWdNakl3SURNNE0xRXlNakFnTXpneElESXlOeUF6T0RoUk1qZzRJRFEwTWlBek5UY2dORFF5VVRReE1TQTBORElnTkRRMElEUXhOVlEwTnpnZ016TTJVVFEzT0NBeU9EVWdORFF3SURFM09GUTBNRElnTlRCUk5EQXpJRE0ySURRd055QXpNVlEwTWpJZ01qWlJORFV3SURJMklEUTNOQ0ExTmxRMU1UTWdNVE00VVRVeE5pQXhORGtnTlRFNUlERTFNVlExTXpVZ01UVXpVVFUxTlNBeE5UTWdOVFUxSURFME5WRTFOVFVnTVRRMElEVTFNU0F4TXpCUk5UTTFJRGN4SURVd01DQXpNMUUwTmpZZ0xURXdJRFF4T1NBdE1UQklOREUwVVRNMk55QXRNVEFnTXpRMklERTNWRE15TlNBM05GRXpNalVnT1RBZ016WXhJREU1TWxRek9UZ2dNelExVVRNNU9DQTBNRFFnTXpVMElEUXdORWd6TkRsUk1qWTJJRFF3TkNBeU1EVWdNekEyVERFNU9DQXlPVE5NTVRZMElERTFPRkV4TXpJZ01qZ2dNVEkzSURFMlVURXhOQ0F0TVRFZ09ETWdMVEV4VVRZNUlDMHhNU0ExT1NBdE1sUTBPQ0F4TmxFME9DQXpNQ0F4TWpFZ016SXdUREU1TlNBMk1UWlJNVGsxSURZeU9TQXhPRGdnTmpNeVZERTBPU0EyTXpkSU1USTRVVEV5TWlBMk5ETWdNVEl5SURZME5WUXhNalFnTmpZMFVURXlPU0EyT0RNZ01UTTNJRFk0TTFvaUx6NDhjR0YwYUNCcFpEMGlUVXBZTFRJdFZFVllMVTR0TWpJeE1pSWdaRDBpVFRnMElESXpOMVE0TkNBeU5UQlVPVGdnTWpjd1NEWTNPVkUyT1RRZ01qWXlJRFk1TkNBeU5UQlVOamM1SURJek1FZzVPRkU0TkNBeU16Y2dPRFFnTWpVd1dpSXZQanh3WVhSb0lHbGtQU0pOU2xndE1pMVVSVmd0VGkwek1TSWdaRDBpVFRJeE15QTFOemhNTWpBd0lEVTNNMUV4T0RZZ05UWTRJREUyTUNBMU5qTlVNVEF5SURVMU5rZzRNMVkyTURKSU1UQXlVVEUwT1NBMk1EUWdNVGc1SURZeE4xUXlORFVnTmpReFZESTNNeUEyTmpOUk1qYzFJRFkyTmlBeU9EVWdOalkyVVRJNU5DQTJOallnTXpBeUlEWTJNRll6TmpGTU16QXpJRFl4VVRNeE1DQTFOQ0F6TVRVZ05USlVNek01SURRNFZEUXdNU0EwTmtnME1qZFdNRWcwTVRaUk16azFJRE1nTWpVM0lETlJNVEl4SURNZ01UQXdJREJJT0RoV05EWklNVEUwVVRFek5pQTBOaUF4TlRJZ05EWlVNVGMzSURRM1ZERTVNeUExTUZReU1ERWdOVEpVTWpBM0lEVTNWREl4TXlBMk1WWTFOemhhSWk4K1BIQmhkR2dnYVdROUlrMUtXQzB5TFZSRldDMU9MVEpESWlCa1BTSk5OemdnTXpWVU56Z2dOakJVT1RRZ01UQXpWREV6TnlBeE1qRlJNVFkxSURFeU1TQXhPRGNnT1RaVU1qRXdJRGhSTWpFd0lDMHlOeUF5TURFZ0xUWXdWREU0TUNBdE1URTNWREUxTkNBdE1UVTRWREV6TUNBdE1UZzFWREV4TnlBdE1UazBVVEV4TXlBdE1UazBJREV3TkNBdE1UZzFWRGsxSUMweE56SlJPVFVnTFRFMk9DQXhNRFlnTFRFMU5sUXhNekVnTFRFeU5sUXhOVGNnTFRjMlZERTNNeUF0TTFZNVRERTNNaUE0VVRFM01DQTNJREUyTnlBMlZERTJNU0F6VkRFMU1pQXhWREUwTUNBd1VURXhNeUF3SURrMklERTNXaUl2UGp4d1lYUm9JR2xrUFNKTlNsZ3RNaTFVUlZndFNTMHhSRFEyTlNJZ1pEMGlUVFV5SURJNE9WRTFPU0F6TXpFZ01UQTJJRE00TmxReU1qSWdORFF5VVRJMU55QTBORElnTWpnMklEUXlORlF6TWprZ016YzVVVE0zTVNBME5ESWdORE13SURRME1sRTBOamNnTkRReUlEUTVOQ0EwTWpCVU5USXlJRE0yTVZFMU1qSWdNek15SURVd09DQXpNVFJVTkRneElESTVNbFEwTlRnZ01qZzRVVFF6T1NBeU9EZ2dOREkzSURJNU9WUTBNVFVnTXpJNFVUUXhOU0F6TnpRZ05EWTFJRE01TVZFME5UUWdOREEwSURReU5TQTBNRFJSTkRFeUlEUXdOQ0EwTURZZ05EQXlVVE0yT0NBek9EWWdNelV3SURNek5sRXlPVEFnTVRFMUlESTVNQ0EzT0ZFeU9UQWdOVEFnTXpBMklETTRWRE0wTVNBeU5sRXpOemdnTWpZZ05ERTBJRFU1VkRRMk15QXhOREJSTkRZMklERTFNQ0EwTmprZ01UVXhWRFE0TlNBeE5UTklORGc1VVRVd05DQXhOVE1nTlRBMElERTBOVkUxTURRZ01UUTBJRFV3TWlBeE16UlJORGcySURjM0lEUTBNQ0F6TTFRek16TWdMVEV4VVRJMk15QXRNVEVnTWpJM0lEVXlVVEU0TmlBdE1UQWdNVE16SUMweE1FZ3hNamRSTnpnZ0xURXdJRFUzSURFMlZETTFJRGN4VVRNMUlERXdNeUExTkNBeE1qTlVPVGtnTVRRelVURTBNaUF4TkRNZ01UUXlJREV3TVZFeE5ESWdPREVnTVRNd0lEWTJWREV3TnlBME5sUTVOQ0EwTVV3NU1TQTBNRkU1TVNBek9TQTVOeUF6TmxReE1UTWdNamxVTVRNeUlESTJVVEUyT0NBeU5pQXhPVFFnTnpGUk1qQXpJRGczSURJeE55QXhNemxVTWpRMUlESTBOMVF5TmpFZ016RXpVVEkyTmlBek5EQWdNalkySURNMU1sRXlOallnTXpnd0lESTFNU0F6T1RKVU1qRTNJRFF3TkZFeE56Y2dOREEwSURFME1pQXpOekpVT1RNZ01qa3dVVGt4SURJNE1TQTRPQ0F5T0RCVU56SWdNamM0U0RVNFVUVXlJREk0TkNBMU1pQXlPRGxhSWk4K1BIQmhkR2dnYVdROUlrMUtXQzB5TFZSRldDMU9MVFZFSWlCa1BTSk5NaklnTnpFd1ZqYzFNRWd4TlRsV0xUSTFNRWd5TWxZdE1qRXdTREV4T1ZZM01UQklNakphSWk4K1BIQmhkR2dnYVdROUlrMUtXQzB5TFZSRldDMU9MVEpDSWlCa1BTSk5OVFlnTWpNM1ZEVTJJREkxTUZRM01DQXlOekJJTXpZNVZqUXlNRXd6TnpBZ05UY3dVVE00TUNBMU9ETWdNemc1SURVNE0xRTBNRElnTlRneklEUXdPU0ExTmpoV01qY3dTRGN3TjFFM01qSWdNall5SURjeU1pQXlOVEJVTnpBM0lESXpNRWcwTURsV0xUWTRVVFF3TVNBdE9ESWdNemt4SUMwNE1rZ3pPRGxJTXpnM1VUTTNOU0F0T0RJZ016WTVJQzAyT0ZZeU16QklOekJSTlRZZ01qTTNJRFUySURJMU1Gb2lMejQ4Y0dGMGFDQnBaRDBpVFVwWUxUSXRWRVZZTFVrdE1VUTBORVlpSUdROUlrMDNNeUEyTkRkUk56TWdOalUzSURjM0lEWTNNRlE0T1NBMk9ETlJPVEFnTmpneklERTJNU0EyT0RoVU1qTTBJRFk1TkZFeU5EWWdOamswSURJME5pQTJPRFZVTWpFeUlEVTBNbEV5TURRZ05UQTRJREU1TlNBME56SlVNVGd3SURReE9Fd3hOellnTXprNVVURTNOaUF6T1RZZ01UZ3lJRFF3TWxFeU16RWdORFF5SURJNE15QTBOREpSTXpRMUlEUTBNaUF6T0RNZ016azJWRFF5TWlBeU9EQlJOREl5SURFMk9TQXpORE1nTnpsVU1UY3pJQzB4TVZFeE1qTWdMVEV4SURneUlESTNWRFF3SURFMU1GWXhOVGxSTkRBZ01UZ3dJRFE0SURJeE4xUTVOeUEwTVRSUk1UUTNJRFl4TVNBeE5EY2dOakl6VkRFd09TQTJNemRSTVRBMElEWXpOeUF4TURFZ05qTTNTRGsyVVRnMklEWXpOeUE0TXlBMk16ZFVOellnTmpRd1ZEY3pJRFkwTjFwTk16TTJJRE15TlZZek16RlJNek0ySURRd05TQXlOelVnTkRBMVVUSTFPQ0EwTURVZ01qUXdJRE01TjFReU1EY2dNemMyVkRFNE1TQXpOVEpVTVRZeklETXpNRXd4TlRjZ016SXlUREV6TmlBeU16WlJNVEUwSURFMU1DQXhNVFFnTVRFMFVURXhOQ0EyTmlBeE16Z2dOREpSTVRVMElESTJJREUzT0NBeU5sRXlNVEVnTWpZZ01qUTFJRFU0VVRJM01DQTRNU0F5T0RVZ01URTBWRE14T0NBeU1UbFJNek0ySURJNU1TQXpNellnTXpJMVdpSXZQanh3WVhSb0lHbGtQU0pOU2xndE1pMVVSVmd0VGkweU9TSWdaRDBpVFRZd0lEYzBPVXcyTkNBM05UQlJOamtnTnpVd0lEYzBJRGMxTUVnNE5rd3hNVFFnTnpJMlVUSXdPQ0EyTkRFZ01qVXhJRFV4TkZReU9UUWdNalV3VVRJNU5DQXhPRElnTWpnMElERXhPVlF5TmpFZ01USlVNakkwSUMwM05sUXhPRFlnTFRFME0xUXhORFVnTFRFNU5GUXhNVE1nTFRJeU4xUTVNQ0F0TWpRMlVUZzNJQzB5TkRrZ09EWWdMVEkxTUVnM05GRTJOaUF0TWpVd0lEWXpJQzB5TlRCVU5UZ2dMVEkwTjFRMU5TQXRNak00VVRVMklDMHlNemNnTmpZZ0xUSXlOVkV5TWpFZ0xUWTBJREl5TVNBeU5UQlVOallnTnpJMVVUVTJJRGN6TnlBMU5TQTNNemhSTlRVZ056UTJJRFl3SURjME9Wb2lMejQ4TDJSbFpuTStQR2NnYzNSeWIydGxQU0pqZFhKeVpXNTBRMjlzYjNJaUlHWnBiR3c5SW1OMWNuSmxiblJEYjJ4dmNpSWdjM1J5YjJ0bExYZHBaSFJvUFNJd0lpQjBjbUZ1YzJadmNtMDlJbk5qWVd4bEtERXNMVEVwSWo0OFp5QmtZWFJoTFcxdGJDMXViMlJsUFNKdFlYUm9JajQ4WnlCa1lYUmhMVzF0YkMxdWIyUmxQU0p0YzNWaUlqNDhaeUJrWVhSaExXMXRiQzF1YjJSbFBTSlVaVmhCZEc5dElpQmtZWFJoTFcxcWVDMTBaWGhqYkdGemN6MGlUMUpFSWo0OFp5QmtZWFJoTFcxdGJDMXViMlJsUFNKdGIzWmxjaUkrUEdjZ1pHRjBZUzF0Yld3dGJtOWtaVDBpYldraVBqeDFjMlVnWkdGMFlTMWpQU0l4UkRRek5pSWdlR3hwYm1zNmFISmxaajBpSTAxS1dDMHlMVlJGV0MxSkxURkVORE0ySWk4K1BDOW5QanhuSUdSaGRHRXRiVzFzTFc1dlpHVTlJbTF2SWlCMGNtRnVjMlp2Y20wOUluUnlZVzV6YkdGMFpTZzBOelF1TlN3MU9UVXBJSFJ5WVc1emJHRjBaU2d0TWpVd0lEQXBJajQ4ZFhObElHUmhkR0V0WXowaU4wVWlJSGhzYVc1ck9taHlaV1k5SWlOTlNsZ3RNaTFVUlZndFRpMDNSU0l2UGp3dlp6NDhMMmMrUEM5blBqeG5JR1JoZEdFdGJXMXNMVzV2WkdVOUltMXBJaUIwY21GdWMyWnZjbTA5SW5SeVlXNXpiR0YwWlNnM05EZ3NMVEUxTUNrZ2MyTmhiR1VvTUM0M01EY3BJajQ4ZFhObElHUmhkR0V0WXowaU1VUTBOakVpSUhoc2FXNXJPbWh5WldZOUlpTk5TbGd0TWkxVVJWZ3RTUzB4UkRRMk1TSXZQand2Wno0OEwyYytQR2NnWkdGMFlTMXRiV3d0Ym05a1pUMGliVzhpSUhSeVlXNXpabTl5YlQwaWRISmhibk5zWVhSbEtERXpNekVzTUNraVBqeDFjMlVnWkdGMFlTMWpQU0l6UkNJZ2VHeHBibXM2YUhKbFpqMGlJMDFLV0MweUxWUkZXQzFPTFRORUlpOCtQQzluUGp4bklHUmhkR0V0Ylcxc0xXNXZaR1U5SW0xcElpQjBjbUZ1YzJadmNtMDlJblJ5WVc1emJHRjBaU2d5TXpnMkxqZ3NNQ2tpUGp4MWMyVWdaR0YwWVMxalBTSTNOQ0lnZUd4cGJtczZhSEpsWmowaUkwMUtXQzB5TFZSRldDMU9MVGMwSWk4K1BIVnpaU0JrWVhSaExXTTlJall4SWlCNGJHbHVhenBvY21WbVBTSWpUVXBZTFRJdFZFVllMVTR0TmpFaUlIUnlZVzV6Wm05eWJUMGlkSEpoYm5Oc1lYUmxLRE00T1N3d0tTSXZQangxYzJVZ1pHRjBZUzFqUFNJMlJTSWdlR3hwYm1zNmFISmxaajBpSTAxS1dDMHlMVlJGV0MxT0xUWkZJaUIwY21GdWMyWnZjbTA5SW5SeVlXNXpiR0YwWlNnNE9Ea3NNQ2tpTHo0OGRYTmxJR1JoZEdFdFl6MGlOamdpSUhoc2FXNXJPbWh5WldZOUlpTk5TbGd0TWkxVVJWZ3RUaTAyT0NJZ2RISmhibk5tYjNKdFBTSjBjbUZ1YzJ4aGRHVW9NVFEwTlN3d0tTSXZQand2Wno0OFp5QmtZWFJoTFcxdGJDMXViMlJsUFNKdGJ5SWdkSEpoYm5ObWIzSnRQU0owY21GdWMyeGhkR1VvTkRNNE55NDRMREFwSWo0OGRYTmxJR1JoZEdFdFl6MGlNakEyTVNJZ2VHeHBibXM2YUhKbFpqMGlJMDFLV0MweUxWUkZXQzFPTFRJd05qRWlMejQ4TDJjK1BHY2daR0YwWVMxdGJXd3RibTlrWlQwaWJXOGlJSFJ5WVc1elptOXliVDBpZEhKaGJuTnNZWFJsS0RRek9EY3VPQ3d3S1NJK1BIVnpaU0JrWVhSaExXTTlJakk0SWlCNGJHbHVhenBvY21WbVBTSWpUVXBZTFRJdFZFVllMVTR0TWpnaUx6NDhMMmMrUEdjZ1pHRjBZUzF0Yld3dGJtOWtaVDBpYlhOMVlpSWdkSEpoYm5ObWIzSnRQU0owY21GdWMyeGhkR1VvTkRjM05pNDRMREFwSWo0OFp5QmtZWFJoTFcxdGJDMXViMlJsUFNKdGFTSStQSFZ6WlNCa1lYUmhMV005SWpGRU5EUkJJaUI0YkdsdWF6cG9jbVZtUFNJalRVcFlMVEl0VkVWWUxVa3RNVVEwTkVFaUx6NDhMMmMrUEdjZ1pHRjBZUzF0Yld3dGJtOWtaVDBpYldraUlIUnlZVzV6Wm05eWJUMGlkSEpoYm5Oc1lYUmxLRGszTnl3dE1UVXdLU0J6WTJGc1pTZ3dMamN3TnlraVBqeDFjMlVnWkdGMFlTMWpQU0l4UkRRMU1DSWdlR3hwYm1zNmFISmxaajBpSTAxS1dDMHlMVlJGV0MxSkxURkVORFV3SWk4K1BDOW5Qand2Wno0OFp5QmtZWFJoTFcxdGJDMXViMlJsUFNKdGJ5SWdkSEpoYm5ObWIzSnRQU0owY21GdWMyeGhkR1VvTmpNek1pNHlMREFwSWo0OGRYTmxJR1JoZEdFdFl6MGlNakpETlNJZ2VHeHBibXM2YUhKbFpqMGlJMDFLV0MweUxWUkZXQzFPTFRJeVF6VWlMejQ4TDJjK1BHY2daR0YwWVMxdGJXd3RibTlrWlQwaWJXOGlJSFJ5WVc1elptOXliVDBpZEhKaGJuTnNZWFJsS0RZNE16SXVOQ3d3S1NJK1BIVnpaU0JrWVhSaExXTTlJalZDSWlCNGJHbHVhenBvY21WbVBTSWpUVXBZTFRJdFZFVllMVTR0TlVJaUx6NDhMMmMrUEdjZ1pHRjBZUzF0Yld3dGJtOWtaVDBpYlhOMVlpSWdkSEpoYm5ObWIzSnRQU0owY21GdWMyeGhkR1VvTnpFeE1DNDBMREFwSWo0OFp5QmtZWFJoTFcxdGJDMXViMlJsUFNKdGFTSStQSFZ6WlNCa1lYUmhMV005SWpJeE1FVWlJSGhzYVc1ck9taHlaV1k5SWlOTlNsZ3RNaTFVUlZndFNTMHlNVEJGSWk4K1BDOW5QanhuSUdSaGRHRXRiVzFzTFc1dlpHVTlJbFJsV0VGMGIyMGlJSFJ5WVc1elptOXliVDBpZEhKaGJuTnNZWFJsS0RZd09Td3RNVFV3S1NCelkyRnNaU2d3TGpjd055a2lJR1JoZEdFdGJXcDRMWFJsZUdOc1lYTnpQU0pQVWtRaVBqeG5JR1JoZEdFdGJXMXNMVzV2WkdVOUltMXBJajQ4ZFhObElHUmhkR0V0WXowaU1VUTBOakVpSUhoc2FXNXJPbWh5WldZOUlpTk5TbGd0TWkxVVJWZ3RTUzB4UkRRMk1TSXZQand2Wno0OFp5QmtZWFJoTFcxdGJDMXViMlJsUFNKdGJ5SWdkSEpoYm5ObWIzSnRQU0owY21GdWMyeGhkR1VvTXpZeExEQXBJajQ4ZFhObElHUmhkR0V0WXowaU1qSXhNaUlnZUd4cGJtczZhSEpsWmowaUkwMUtXQzB5TFZSRldDMU9MVEl5TVRJaUx6NDhMMmMrUEdjZ1pHRjBZUzF0Yld3dGJtOWtaVDBpYlc0aUlIUnlZVzV6Wm05eWJUMGlkSEpoYm5Oc1lYUmxLREV4TXprc01Da2lQangxYzJVZ1pHRjBZUzFqUFNJek1TSWdlR3hwYm1zNmFISmxaajBpSTAxS1dDMHlMVlJGV0MxT0xUTXhJaTgrUEM5blBqd3ZaejQ4TDJjK1BHY2daR0YwWVMxdGJXd3RibTlrWlQwaWJXOGlJSFJ5WVc1elptOXliVDBpZEhKaGJuTnNZWFJsS0RnNU1qZ3VOQ3d3S1NJK1BIVnpaU0JrWVhSaExXTTlJakpESWlCNGJHbHVhenBvY21WbVBTSWpUVXBZTFRJdFZFVllMVTR0TWtNaUx6NDhMMmMrUEdjZ1pHRjBZUzF0Yld3dGJtOWtaVDBpYlhOMVlpSWdkSEpoYm5ObWIzSnRQU0owY21GdWMyeGhkR1VvT1RNM015NHhMREFwSWo0OFp5QmtZWFJoTFcxdGJDMXViMlJsUFNKdGFTSStQSFZ6WlNCa1lYUmhMV005SWpGRU5EWTFJaUI0YkdsdWF6cG9jbVZtUFNJalRVcFlMVEl0VkVWWUxVa3RNVVEwTmpVaUx6NDhMMmMrUEdjZ1pHRjBZUzF0Yld3dGJtOWtaVDBpYldraUlIUnlZVzV6Wm05eWJUMGlkSEpoYm5Oc1lYUmxLRFl3TlN3dE1UVXdLU0J6WTJGc1pTZ3dMamN3TnlraVBqeDFjMlVnWkdGMFlTMWpQU0l4UkRRMk1TSWdlR3hwYm1zNmFISmxaajBpSTAxS1dDMHlMVlJGV0MxSkxURkVORFl4SWk4K1BDOW5Qand2Wno0OFp5QmtZWFJoTFcxdGJDMXViMlJsUFNKdGJ5SWdkSEpoYm5ObWIzSnRQU0owY21GdWMyeGhkR1VvTVRBeU9ETXVNeXd3S1NJK1BIVnpaU0JrWVhSaExXTTlJalZFSWlCNGJHbHVhenBvY21WbVBTSWpUVXBZTFRJdFZFVllMVTR0TlVRaUx6NDhMMmMrUEdjZ1pHRjBZUzF0Yld3dGJtOWtaVDBpYlc4aUlIUnlZVzV6Wm05eWJUMGlkSEpoYm5Oc1lYUmxLREV3TnpnekxqVXNNQ2tpUGp4MWMyVWdaR0YwWVMxalBTSXlRaUlnZUd4cGJtczZhSEpsWmowaUkwMUtXQzB5TFZSRldDMU9MVEpDSWk4K1BDOW5QanhuSUdSaGRHRXRiVzFzTFc1dlpHVTlJbTF6ZFdJaUlIUnlZVzV6Wm05eWJUMGlkSEpoYm5Oc1lYUmxLREV4TnpnekxqZ3NNQ2tpUGp4bklHUmhkR0V0Ylcxc0xXNXZaR1U5SW0xcElqNDhkWE5sSUdSaGRHRXRZejBpTVVRME5FWWlJSGhzYVc1ck9taHlaV1k5SWlOTlNsZ3RNaTFVUlZndFNTMHhSRFEwUmlJdlBqd3ZaejQ4WnlCa1lYUmhMVzF0YkMxdWIyUmxQU0p0YVNJZ2RISmhibk5tYjNKdFBTSjBjbUZ1YzJ4aGRHVW9ORFl5TEMweE5UQXBJSE5qWVd4bEtEQXVOekEzS1NJK1BIVnpaU0JrWVhSaExXTTlJakZFTkRVd0lpQjRiR2x1YXpwb2NtVm1QU0lqVFVwWUxUSXRWRVZZTFVrdE1VUTBOVEFpTHo0OEwyYytQQzluUGp4bklHUmhkR0V0Ylcxc0xXNXZaR1U5SW0xdklpQjBjbUZ1YzJadmNtMDlJblJ5WVc1emJHRjBaU2d4TWpZd01TNDVMREFwSWo0OGRYTmxJR1JoZEdFdFl6MGlNamtpSUhoc2FXNXJPbWh5WldZOUlpTk5TbGd0TWkxVVJWZ3RUaTB5T1NJdlBqd3ZaejQ4TDJjK1BDOW5Qand2YzNablBnPT0iLAoJIlJlYWxWaWV3U2l6ZUpzb24iIDogIntcImhlaWdodFwiOjQ0NCxcIndpZHRoXCI6NDU3MX0iCn0K"/>
    </extobj>
    <extobj name="2384804F-3998-4D57-9195-F3826E402611-6">
      <extobjdata type="2384804F-3998-4D57-9195-F3826E402611" data="ewoJIkltZ1NldHRpbmdKc29uIiA6ICJ7XCJoZWlnaHRcIjoyMS40Mjg1NzE0Mjg1NzE0MjcsXCJ3aWR0aFwiOjE2OC43NDk5OTk5OTk5OTk5N30iLAoJIkxhdGV4IiA6ICJcXGJlZ2lue2VxdWF0aW9ufVxuICAgICBDX3QgPSBmX3QgXFxjZG90IENfe3QtMX0gKyBpX3QgXFxjZG90IFxcdGlsZGV7Q31fdFxuXFxlbmR7ZXF1YXRpb259IiwKCSJMYXRleEltZ0Jhc2U2NCIgOiAiUEhOMlp5QjRiV3h1Y3owaWFIUjBjRG92TDNkM2R5NTNNeTV2Y21jdk1qQXdNQzl6ZG1jaUlIZHBaSFJvUFNJeU1TNDJOalZsZUNJZ2FHVnBaMmgwUFNJeUxqYzJNbVY0SWlCeWIyeGxQU0pwYldjaUlHWnZZM1Z6WVdKc1pUMGlabUZzYzJVaUlIWnBaWGRDYjNnOUlqQWdMVEV3TVRNZ09UVTNOUzQ1SURFeU1qRWlJSGh0Ykc1ek9uaHNhVzVyUFNKb2RIUndPaTh2ZDNkM0xuY3pMbTl5Wnk4eE9UazVMM2hzYVc1cklpQmhjbWxoTFdocFpHUmxiajBpZEhKMVpTSWdjM1I1YkdVOUluWmxjblJwWTJGc0xXRnNhV2R1T2lBdE1DNDBOekZsZURzZ2JXRjRMWGRwWkhSb09pQTVPQ1U3SWo0OFpHVm1jejQ4Y0dGMGFDQnBaRDBpVFVwWUxUTXRWRVZZTFVrdE1VUTBNellpSUdROUlrMDFNQ0F5TlRKUk5UQWdNelkzSURFeE55QTBOek5VTWpnMklEWTBNVlEwT1RBZ056QTBVVFU0TUNBM01EUWdOak16SURZMU0xRTJORElnTmpReklEWTBPQ0EyTXpaVU5qVTJJRFl5Tmt3Mk5UY2dOakl6VVRZMk1DQTJNak1nTmpnMElEWTBPVkUyT1RFZ05qVTFJRFk1T1NBMk5qTlVOekUxSURZM09WUTNNalVnTmprd1REYzBNQ0EzTURWSU56UTJVVGMyTUNBM01EVWdOell3SURZNU9GRTNOakFnTmprMElEY3lPQ0ExTmpGUk5qa3lJRFF5TWlBMk9USWdOREl4VVRZNU1DQTBNVFlnTmpnM0lEUXhOVlEyTmprZ05ERXpTRFkxTTFFMk5EY2dOREU1SURZME55QTBNakpSTmpRM0lEUXlNeUEyTkRnZ05ESTVWRFkxTUNBME5EbFVOalV4SURRNE1WRTJOVEVnTlRVeUlEWXhPU0EyTURWVU5URXdJRFkxT1ZFME9EUWdOalU1SURRMU5DQTJOVEpVTXpneUlEWXlPRlF5T1RrZ05UY3lWREl5TmlBME56bFJNVGswSURReU1pQXhOelVnTXpRMlZERTFOaUF5TWpKUk1UVTJJREV3T0NBeU16SWdOVGhSTWpnd0lESTBJRE0xTUNBeU5GRTBOREVnTWpRZ05URXlJRGt5VkRZd05pQXlOREJSTmpFd0lESTFNeUEyTVRJZ01qVTFWRFl5T0NBeU5UZFJOalE0SURJMU55QTJORGdnTWpRNFVUWTBPQ0F5TkRNZ05qUTNJREl6T1ZFMk1UZ2dNVE15SURVeU15QTFOVlF6TVRrZ0xUSXlVVEl3TmlBdE1qSWdNVEk0SURVelZEVXdJREkxTWxvaUx6NDhjR0YwYUNCcFpEMGlUVXBZTFRNdFZFVllMVWt0TVVRME5qRWlJR1E5SWsweU5pQXpPRFZSTVRrZ016a3lJREU1SURNNU5WRXhPU0F6T1RrZ01qSWdOREV4VkRJM0lEUXlOVkV5T1NBME16QWdNellnTkRNd1ZEZzNJRFF6TVVneE5EQk1NVFU1SURVeE1WRXhOaklnTlRJeUlERTJOaUExTkRCVU1UY3pJRFUyTmxReE56a2dOVGcyVkRFNE55QTJNRE5VTVRrM0lEWXhOVlF5TVRFZ05qSTBWREl5T1NBMk1qWlJNalEzSURZeU5TQXlOVFFnTmpFMVZESTJNU0ExT1RaUk1qWXhJRFU0T1NBeU5USWdOVFE1VkRJek1pQTBOekJNTWpJeUlEUXpNMUV5TWpJZ05ETXhJREkzTWlBME16RklNekl6VVRNek1DQTBNalFnTXpNd0lEUXlNRkV6TXpBZ016azRJRE14TnlBek9EVklNakV3VERFM05DQXlOREJSTVRNMUlEZ3dJREV6TlNBMk9GRXhNelVnTWpZZ01UWXlJREkyVVRFNU55QXlOaUF5TXpBZ05qQlVNamd6SURFME5GRXlPRFVnTVRVd0lESTRPQ0F4TlRGVU16QXpJREUxTTBnek1EZFJNekl5SURFMU15QXpNaklnTVRRMVVUTXlNaUF4TkRJZ016RTVJREV6TTFFek1UUWdNVEUzSURNd01TQTVOVlF5TmpjZ05EaFVNakUySURaVU1UVTFJQzB4TVZFeE1qVWdMVEV4SURrNElEUlVOVGtnTlRaUk5UY2dOalFnTlRjZ09ETldNVEF4VERreUlESTBNVkV4TWpjZ016Z3lJREV5T0NBek9ETlJNVEk0SURNNE5TQTNOeUF6T0RWSU1qWmFJaTgrUEhCaGRHZ2dhV1E5SWsxS1dDMHpMVlJGV0MxT0xUTkVJaUJrUFNKTk5UWWdNelEzVVRVMklETTJNQ0EzTUNBek5qZElOekEzVVRjeU1pQXpOVGtnTnpJeUlETTBOMUUzTWpJZ016TTJJRGN3T0NBek1qaE1Nemt3SURNeU4wZzNNbEUxTmlBek16SWdOVFlnTXpRM1drMDFOaUF4TlROUk5UWWdNVFk0SURjeUlERTNNMGczTURoUk56SXlJREUyTXlBM01qSWdNVFV6VVRjeU1pQXhOREFnTnpBM0lERXpNMGczTUZFMU5pQXhOREFnTlRZZ01UVXpXaUl2UGp4d1lYUm9JR2xrUFNKTlNsZ3RNeTFVUlZndFNTMHhSRFExTXlJZ1pEMGlUVEV4T0NBdE1UWXlVVEV5TUNBdE1UWXlJREV5TkNBdE1UWTBWREV6TlNBdE1UWTNWREUwTnlBdE1UWTRVVEUyTUNBdE1UWTRJREUzTVNBdE1UVTFWREU0TnlBdE1USTJVVEU1TnlBdE9Ua2dNakl4SURJM1ZESTJOeUF5TmpkVU1qZzVJRE00TWxZek9EVklNalF5VVRFNU5TQXpPRFVnTVRreUlETTROMUV4T0RnZ016a3dJREU0T0NBek9UZE1NVGsxSURReU5WRXhPVGNnTkRNd0lESXdNeUEwTXpCVU1qVXdJRFF6TVZFeU9UZ2dORE14SURJNU9DQTBNekpSTWprNElEUXpOQ0F6TURjZ05EZ3lWRE14T1NBMU5EQlJNelUySURjd05TQTBOalVnTnpBMVVUVXdNaUEzTURNZ05USTJJRFk0TTFRMU5UQWdOak13VVRVMU1DQTFPVFFnTlRJNUlEVTNPRlEwT0RjZ05UWXhVVFEwTXlBMU5qRWdORFF6SURZd00xRTBORE1nTmpJeUlEUTFOQ0EyTXpaVU5EYzRJRFkxTjB3ME9EY2dOall5VVRRM01TQTJOamdnTkRVM0lEWTJPRkUwTkRVZ05qWTRJRFF6TkNBMk5UaFVOREU1SURZek1GRTBNVElnTmpBeElEUXdNeUExTlRKVU16ZzNJRFEyT1ZRek9EQWdORE16VVRNNE1DQTBNekVnTkRNMUlEUXpNVkUwT0RBZ05ETXhJRFE0TnlBME16QlVORGs0SURReU5GRTBPVGtnTkRJd0lEUTVOaUEwTURkVU5Ea3hJRE01TVZFME9Ea2dNemcySURRNE1pQXpPRFpVTkRJNElETTROVWd6TnpKTU16UTVJREkyTTFFek1ERWdNVFVnTWpneUlDMDBOMUV5TlRVZ0xURXpNaUF5TVRJZ0xURTNNMUV4TnpVZ0xUSXdOU0F4TXprZ0xUSXdOVkV4TURjZ0xUSXdOU0E0TVNBdE1UZzJWRFUxSUMweE16SlJOVFVnTFRrMUlEYzJJQzAzT0ZReE1UZ2dMVFl4VVRFMk1pQXROakVnTVRZeUlDMHhNRE5STVRZeUlDMHhNaklnTVRVeElDMHhNelpVTVRJM0lDMHhOVGRNTVRFNElDMHhOakphSWk4K1BIQmhkR2dnYVdROUlrMUtXQzB6TFZSRldDMU9MVEl5UXpVaUlHUTlJazAzT0NBeU5UQlJOemdnTWpjMElEazFJREk1TWxReE16Z2dNekV3VVRFMk1pQXpNVEFnTVRnd0lESTVORlF4T1RrZ01qVXhVVEU1T1NBeU1qWWdNVGd5SURJd09GUXhNemtnTVRrd1ZEazJJREl3TjFRM09DQXlOVEJhSWk4K1BIQmhkR2dnYVdROUlrMUtXQzB6TFZSRldDMU9MVEl5TVRJaUlHUTlJazA0TkNBeU16ZFVPRFFnTWpVd1ZEazRJREkzTUVnMk56bFJOamswSURJMk1pQTJPVFFnTWpVd1ZEWTNPU0F5TXpCSU9UaFJPRFFnTWpNM0lEZzBJREkxTUZvaUx6NDhjR0YwYUNCcFpEMGlUVXBZTFRNdFZFVllMVTR0TXpFaUlHUTlJazB5TVRNZ05UYzRUREl3TUNBMU56TlJNVGcySURVMk9DQXhOakFnTlRZelZERXdNaUExTlRaSU9ETldOakF5U0RFd01sRXhORGtnTmpBMElERTRPU0EyTVRkVU1qUTFJRFkwTVZReU56TWdOall6VVRJM05TQTJOallnTWpnMUlEWTJObEV5T1RRZ05qWTJJRE13TWlBMk5qQldNell4VERNd015QTJNVkV6TVRBZ05UUWdNekUxSURVeVZETXpPU0EwT0ZRME1ERWdORFpJTkRJM1ZqQklOREUyVVRNNU5TQXpJREkxTnlBelVURXlNU0F6SURFd01DQXdTRGc0VmpRMlNERXhORkV4TXpZZ05EWWdNVFV5SURRMlZERTNOeUEwTjFReE9UTWdOVEJVTWpBeElEVXlWREl3TnlBMU4xUXlNVE1nTmpGV05UYzRXaUl2UGp4d1lYUm9JR2xrUFNKTlNsZ3RNeTFVUlZndFRpMHlRaUlnWkQwaVRUVTJJREl6TjFRMU5pQXlOVEJVTnpBZ01qY3dTRE0yT1ZZME1qQk1NemN3SURVM01GRXpPREFnTlRneklETTRPU0ExT0ROUk5EQXlJRFU0TXlBME1Ea2dOVFk0VmpJM01FZzNNRGRSTnpJeUlESTJNaUEzTWpJZ01qVXdWRGN3TnlBeU16QklOREE1VmkwMk9GRTBNREVnTFRneUlETTVNU0F0T0RKSU16ZzVTRE00TjFFek56VWdMVGd5SURNMk9TQXROamhXTWpNd1NEY3dVVFUySURJek55QTFOaUF5TlRCYUlpOCtQSEJoZEdnZ2FXUTlJazFLV0MwekxWUkZXQzFKTFRGRU5EVTJJaUJrUFNKTk1UZzBJRFl3TUZFeE9EUWdOakkwSURJd015QTJOREpVTWpRM0lEWTJNVkV5TmpVZ05qWXhJREkzTnlBMk5EbFVNamt3SURZeE9WRXlPVEFnTlRrMklESTNNQ0ExTnpkVU1qSTJJRFUxTjFFeU1URWdOVFUzSURFNU9DQTFOamRVTVRnMElEWXdNRnBOTWpFZ01qZzNVVEl4SURJNU5TQXpNQ0F6TVRoVU5UUWdNelk1VkRrNElEUXlNRlF4TlRnZ05EUXlVVEU1TnlBME5ESWdNakl6SURReE9WUXlOVEFnTXpVM1VUSTFNQ0F6TkRBZ01qTTJJRE13TVZReE9UWWdNVGsyVkRFMU5DQTRNMUV4TkRrZ05qRWdNVFE1SURVeFVURTBPU0F5TmlBeE5qWWdNalpSTVRjMUlESTJJREU0TlNBeU9WUXlNRGdnTkROVU1qTTFJRGM0VkRJMk1DQXhNemRSTWpZeklERTBPU0F5TmpVZ01UVXhWREk0TWlBeE5UTlJNekF5SURFMU15QXpNRElnTVRRelVUTXdNaUF4TXpVZ01qa3pJREV4TWxReU5qZ2dOakZVTWpJeklERXhWREUyTVNBdE1URlJNVEk1SUMweE1TQXhNRElnTVRCVU56UWdOelJSTnpRZ09URWdOemtnTVRBMlZERXlNaUF5TWpCUk1UWXdJRE15TVNBeE5qWWdNelF4VkRFM015QXpPREJSTVRjeklEUXdOQ0F4TlRZZ05EQTBTREUxTkZFeE1qUWdOREEwSURrNUlETTNNVlEyTVNBeU9EZFJOakFnTWpnMklEVTVJREk0TkZRMU9DQXlPREZVTlRZZ01qYzVWRFV6SURJM09GUTBPU0F5TnpoVU5ERWdNamM0U0RJM1VUSXhJREk0TkNBeU1TQXlPRGRhSWk4K1BIQmhkR2dnYVdROUlrMUtXQzB6TFZSRldDMU9MVGRGSWlCa1BTSk5NVGM1SURJMU1WRXhOalFnTWpVeElERTFNU0F5TkRWVU1UTXhJREl6TkZReE1URWdNakUxVERrM0lESXlOMHc0TXlBeU16aFJPRE1nTWpNNUlEazFJREkxTTFReE1qRWdNamd6VkRFME1pQXpNRFJSTVRZMUlETXhPQ0F4T0RjZ016RTRWREkxTXlBek1EQlVNekl3SURJNE1sRXpNelVnTWpneUlETTBPQ0F5T0RoVU16WTRJREk1T1ZRek9EZ2dNekU0VERRd01pQXpNRFpNTkRFMklESTVOVkV6TnpVZ01qTTJJRE0wTkNBeU1qSlJNek13SURJeE5TQXpNVE1nTWpFMVVUSTVNaUF5TVRVZ01qUTRJREl6TTFReE56a2dNalV4V2lJdlBqd3ZaR1ZtY3o0OFp5QnpkSEp2YTJVOUltTjFjbkpsYm5SRGIyeHZjaUlnWm1sc2JEMGlZM1Z5Y21WdWRFTnZiRzl5SWlCemRISnZhMlV0ZDJsa2RHZzlJakFpSUhSeVlXNXpabTl5YlQwaWMyTmhiR1VvTVN3dE1Ta2lQanhuSUdSaGRHRXRiVzFzTFc1dlpHVTlJbTFoZEdnaVBqeG5JR1JoZEdFdGJXMXNMVzV2WkdVOUltMXpkV0lpUGp4bklHUmhkR0V0Ylcxc0xXNXZaR1U5SW0xcElqNDhkWE5sSUdSaGRHRXRZejBpTVVRME16WWlJSGhzYVc1ck9taHlaV1k5SWlOTlNsZ3RNeTFVUlZndFNTMHhSRFF6TmlJdlBqd3ZaejQ4WnlCa1lYUmhMVzF0YkMxdWIyUmxQU0p0YVNJZ2RISmhibk5tYjNKdFBTSjBjbUZ1YzJ4aGRHVW9OelE0TEMweE5UQXBJSE5qWVd4bEtEQXVOekEzS1NJK1BIVnpaU0JrWVhSaExXTTlJakZFTkRZeElpQjRiR2x1YXpwb2NtVm1QU0lqVFVwWUxUTXRWRVZZTFVrdE1VUTBOakVpTHo0OEwyYytQQzluUGp4bklHUmhkR0V0Ylcxc0xXNXZaR1U5SW0xdklpQjBjbUZ1YzJadmNtMDlJblJ5WVc1emJHRjBaU2d4TXpNeExEQXBJajQ4ZFhObElHUmhkR0V0WXowaU0wUWlJSGhzYVc1ck9taHlaV1k5SWlOTlNsZ3RNeTFVUlZndFRpMHpSQ0l2UGp3dlp6NDhaeUJrWVhSaExXMXRiQzF1YjJSbFBTSnRjM1ZpSWlCMGNtRnVjMlp2Y20wOUluUnlZVzV6YkdGMFpTZ3lNemcyTGpnc01Da2lQanhuSUdSaGRHRXRiVzFzTFc1dlpHVTlJbTFwSWo0OGRYTmxJR1JoZEdFdFl6MGlNVVEwTlRNaUlIaHNhVzVyT21oeVpXWTlJaU5OU2xndE15MVVSVmd0U1MweFJEUTFNeUl2UGp3dlp6NDhaeUJrWVhSaExXMXRiQzF1YjJSbFBTSnRhU0lnZEhKaGJuTm1iM0p0UFNKMGNtRnVjMnhoZEdVb05USXpMQzB4TlRBcElITmpZV3hsS0RBdU56QTNLU0krUEhWelpTQmtZWFJoTFdNOUlqRkVORFl4SWlCNGJHbHVhenBvY21WbVBTSWpUVXBZTFRNdFZFVllMVWt0TVVRME5qRWlMejQ4TDJjK1BDOW5QanhuSUdSaGRHRXRiVzFzTFc1dlpHVTlJbTF2SWlCMGNtRnVjMlp2Y20wOUluUnlZVzV6YkdGMFpTZ3pORE0zTGpNc01Da2lQangxYzJVZ1pHRjBZUzFqUFNJeU1rTTFJaUI0YkdsdWF6cG9jbVZtUFNJalRVcFlMVE10VkVWWUxVNHRNakpETlNJdlBqd3ZaejQ4WnlCa1lYUmhMVzF0YkMxdWIyUmxQU0p0YzNWaUlpQjBjbUZ1YzJadmNtMDlJblJ5WVc1emJHRjBaU2d6T1RNM0xqVXNNQ2tpUGp4bklHUmhkR0V0Ylcxc0xXNXZaR1U5SW0xcElqNDhkWE5sSUdSaGRHRXRZejBpTVVRME16WWlJSGhzYVc1ck9taHlaV1k5SWlOTlNsZ3RNeTFVUlZndFNTMHhSRFF6TmlJdlBqd3ZaejQ4WnlCa1lYUmhMVzF0YkMxdWIyUmxQU0pVWlZoQmRHOXRJaUIwY21GdWMyWnZjbTA5SW5SeVlXNXpiR0YwWlNnM05EZ3NMVEUxTUNrZ2MyTmhiR1VvTUM0M01EY3BJaUJrWVhSaExXMXFlQzEwWlhoamJHRnpjejBpVDFKRUlqNDhaeUJrWVhSaExXMXRiQzF1YjJSbFBTSnRhU0krUEhWelpTQmtZWFJoTFdNOUlqRkVORFl4SWlCNGJHbHVhenBvY21WbVBTSWpUVXBZTFRNdFZFVllMVWt0TVVRME5qRWlMejQ4TDJjK1BHY2daR0YwWVMxdGJXd3RibTlrWlQwaWJXOGlJSFJ5WVc1elptOXliVDBpZEhKaGJuTnNZWFJsS0RNMk1Td3dLU0krUEhWelpTQmtZWFJoTFdNOUlqSXlNVElpSUhoc2FXNXJPbWh5WldZOUlpTk5TbGd0TXkxVVJWZ3RUaTB5TWpFeUlpOCtQQzluUGp4bklHUmhkR0V0Ylcxc0xXNXZaR1U5SW0xdUlpQjBjbUZ1YzJadmNtMDlJblJ5WVc1emJHRjBaU2d4TVRNNUxEQXBJajQ4ZFhObElHUmhkR0V0WXowaU16RWlJSGhzYVc1ck9taHlaV1k5SWlOTlNsZ3RNeTFVUlZndFRpMHpNU0l2UGp3dlp6NDhMMmMrUEM5blBqeG5JR1JoZEdFdGJXMXNMVzV2WkdVOUltMXZJaUIwY21GdWMyWnZjbTA5SW5SeVlXNXpiR0YwWlNnMk1URTJMamNzTUNraVBqeDFjMlVnWkdGMFlTMWpQU0l5UWlJZ2VHeHBibXM2YUhKbFpqMGlJMDFLV0MwekxWUkZXQzFPTFRKQ0lpOCtQQzluUGp4bklHUmhkR0V0Ylcxc0xXNXZaR1U5SW0xemRXSWlJSFJ5WVc1elptOXliVDBpZEhKaGJuTnNZWFJsS0RjeE1UWXVPU3d3S1NJK1BHY2daR0YwWVMxdGJXd3RibTlrWlQwaWJXa2lQangxYzJVZ1pHRjBZUzFqUFNJeFJEUTFOaUlnZUd4cGJtczZhSEpsWmowaUkwMUtXQzB6TFZSRldDMUpMVEZFTkRVMklpOCtQQzluUGp4bklHUmhkR0V0Ylcxc0xXNXZaR1U5SW0xcElpQjBjbUZ1YzJadmNtMDlJblJ5WVc1emJHRjBaU2d6Tnpnc0xURTFNQ2tnYzJOaGJHVW9NQzQzTURjcElqNDhkWE5sSUdSaGRHRXRZejBpTVVRME5qRWlJSGhzYVc1ck9taHlaV1k5SWlOTlNsZ3RNeTFVUlZndFNTMHhSRFEyTVNJdlBqd3ZaejQ4TDJjK1BHY2daR0YwWVMxdGJXd3RibTlrWlQwaWJXOGlJSFJ5WVc1elptOXliVDBpZEhKaGJuTnNZWFJsS0Rnd01qSXVOQ3d3S1NJK1BIVnpaU0JrWVhSaExXTTlJakl5UXpVaUlIaHNhVzVyT21oeVpXWTlJaU5OU2xndE15MVVSVmd0VGkweU1rTTFJaTgrUEM5blBqeG5JR1JoZEdFdGJXMXNMVzV2WkdVOUltMXpkV0lpSUhSeVlXNXpabTl5YlQwaWRISmhibk5zWVhSbEtEZzFNakl1Tml3d0tTSStQR2NnWkdGMFlTMXRiV3d0Ym05a1pUMGlWR1ZZUVhSdmJTSWdaR0YwWVMxdGFuZ3RkR1Y0WTJ4aGMzTTlJazlTUkNJK1BHY2daR0YwWVMxdGJXd3RibTlrWlQwaWJXOTJaWElpUGp4bklHUmhkR0V0Ylcxc0xXNXZaR1U5SW0xcElqNDhkWE5sSUdSaGRHRXRZejBpTVVRME16WWlJSGhzYVc1ck9taHlaV1k5SWlOTlNsZ3RNeTFVUlZndFNTMHhSRFF6TmlJdlBqd3ZaejQ4WnlCa1lYUmhMVzF0YkMxdWIyUmxQU0p0YnlJZ2RISmhibk5tYjNKdFBTSjBjbUZ1YzJ4aGRHVW9ORGMwTGpVc05UazFLU0IwY21GdWMyeGhkR1VvTFRJMU1DQXdLU0krUEhWelpTQmtZWFJoTFdNOUlqZEZJaUI0YkdsdWF6cG9jbVZtUFNJalRVcFlMVE10VkVWWUxVNHROMFVpTHo0OEwyYytQQzluUGp3dlp6NDhaeUJrWVhSaExXMXRiQzF1YjJSbFBTSnRhU0lnZEhKaGJuTm1iM0p0UFNKMGNtRnVjMnhoZEdVb056UTRMQzB4TlRBcElITmpZV3hsS0RBdU56QTNLU0krUEhWelpTQmtZWFJoTFdNOUlqRkVORFl4SWlCNGJHbHVhenBvY21WbVBTSWpUVXBZTFRNdFZFVllMVWt0TVVRME5qRWlMejQ4TDJjK1BDOW5Qand2Wno0OEwyYytQQzl6ZG1jKyIsCgkiUmVhbFZpZXdTaXplSnNvbiIgOiAie1wiaGVpZ2h0XCI6NDMwLFwid2lkdGhcIjozMzc1fSIKfQo="/>
    </extobj>
    <extobj name="2384804F-3998-4D57-9195-F3826E402611-7">
      <extobjdata type="2384804F-3998-4D57-9195-F3826E402611" data="ewoJIkltZ1NldHRpbmdKc29uIiA6ICJ7XCJoZWlnaHRcIjoxNy44NTcxNDI4NTcxNDI4NTQsXCJ3aWR0aFwiOjEzNC44MjE0Mjg1NzE0Mjg1Nn0iLAoJIkxhdGV4IiA6ICJcXGJlZ2lue2VxdWF0aW9ufVxuICAgICBoX3QgPSBvX3QgXFxjZG90IFxcdGFuaChDX3QpXG5cXGVuZHtlcXVhdGlvbn0iLAoJIkxhdGV4SW1nQmFzZTY0IiA6ICJQSE4yWnlCNGJXeHVjejBpYUhSMGNEb3ZMM2QzZHk1M015NXZjbWN2TWpBd01DOXpkbWNpSUhkcFpIUm9QU0l4Tnk0eU5UTmxlQ0lnYUdWcFoyaDBQU0l5TGpJMk1tVjRJaUJ5YjJ4bFBTSnBiV2NpSUdadlkzVnpZV0pzWlQwaVptRnNjMlVpSUhacFpYZENiM2c5SWpBZ0xUYzFNQ0EzTmpJMUxqZ2dNVEF3TUNJZ2VHMXNibk02ZUd4cGJtczlJbWgwZEhBNkx5OTNkM2N1ZHpNdWIzSm5MekU1T1RrdmVHeHBibXNpSUdGeWFXRXRhR2xrWkdWdVBTSjBjblZsSWlCemRIbHNaVDBpZG1WeWRHbGpZV3d0WVd4cFoyNDZJQzB3TGpVMk5tVjRPeUJ0WVhndGQybGtkR2c2SURrNEpUc2lQanhrWldaelBqeHdZWFJvSUdsa1BTSk5TbGd0TWkxVVJWZ3RTUzB5TVRCRklpQmtQU0pOTVRNM0lEWTRNMUV4TXpnZ05qZ3pJREl3T1NBMk9EaFVNamd5SURZNU5GRXlPVFFnTmprMElESTVOQ0EyT0RWUk1qazBJRFkzTkNBeU5UZ2dOVE0wVVRJeU1DQXpPRFlnTWpJd0lETTRNMUV5TWpBZ016Z3hJREl5TnlBek9EaFJNamc0SURRME1pQXpOVGNnTkRReVVUUXhNU0EwTkRJZ05EUTBJRFF4TlZRME56Z2dNek0yVVRRM09DQXlPRFVnTkRRd0lERTNPRlEwTURJZ05UQlJOREF6SURNMklEUXdOeUF6TVZRME1qSWdNalpSTkRVd0lESTJJRFEzTkNBMU5sUTFNVE1nTVRNNFVUVXhOaUF4TkRrZ05URTVJREUxTVZRMU16VWdNVFV6VVRVMU5TQXhOVE1nTlRVMUlERTBOVkUxTlRVZ01UUTBJRFUxTVNBeE16QlJOVE0xSURjeElEVXdNQ0F6TTFFME5qWWdMVEV3SURReE9TQXRNVEJJTkRFMFVUTTJOeUF0TVRBZ016UTJJREUzVkRNeU5TQTNORkV6TWpVZ09UQWdNell4SURFNU1sUXpPVGdnTXpRMVVUTTVPQ0EwTURRZ016VTBJRFF3TkVnek5EbFJNalkySURRd05DQXlNRFVnTXpBMlRERTVPQ0F5T1ROTU1UWTBJREUxT0ZFeE16SWdNamdnTVRJM0lERTJVVEV4TkNBdE1URWdPRE1nTFRFeFVUWTVJQzB4TVNBMU9TQXRNbFEwT0NBeE5sRTBPQ0F6TUNBeE1qRWdNekl3VERFNU5TQTJNVFpSTVRrMUlEWXlPU0F4T0RnZ05qTXlWREUwT1NBMk16ZElNVEk0VVRFeU1pQTJORE1nTVRJeUlEWTBOVlF4TWpRZ05qWTBVVEV5T1NBMk9ETWdNVE0zSURZNE0xb2lMejQ4Y0dGMGFDQnBaRDBpVFVwWUxUSXRWRVZZTFVrdE1VUTBOakVpSUdROUlrMHlOaUF6T0RWUk1Ua2dNemt5SURFNUlETTVOVkV4T1NBek9Ua2dNaklnTkRFeFZESTNJRFF5TlZFeU9TQTBNekFnTXpZZ05ETXdWRGczSURRek1VZ3hOREJNTVRVNUlEVXhNVkV4TmpJZ05USXlJREUyTmlBMU5EQlVNVGN6SURVMk5sUXhOemtnTlRnMlZERTROeUEyTUROVU1UazNJRFl4TlZReU1URWdOakkwVkRJeU9TQTJNalpSTWpRM0lEWXlOU0F5TlRRZ05qRTFWREkyTVNBMU9UWlJNall4SURVNE9TQXlOVElnTlRRNVZESXpNaUEwTnpCTU1qSXlJRFF6TTFFeU1qSWdORE14SURJM01pQTBNekZJTXpJelVUTXpNQ0EwTWpRZ016TXdJRFF5TUZFek16QWdNems0SURNeE55QXpPRFZJTWpFd1RERTNOQ0F5TkRCUk1UTTFJRGd3SURFek5TQTJPRkV4TXpVZ01qWWdNVFl5SURJMlVURTVOeUF5TmlBeU16QWdOakJVTWpneklERTBORkV5T0RVZ01UVXdJREk0T0NBeE5URlVNekF6SURFMU0wZ3pNRGRSTXpJeUlERTFNeUF6TWpJZ01UUTFVVE15TWlBeE5ESWdNekU1SURFek0xRXpNVFFnTVRFM0lETXdNU0E1TlZReU5qY2dORGhVTWpFMklEWlVNVFUxSUMweE1WRXhNalVnTFRFeElEazRJRFJVTlRrZ05UWlJOVGNnTmpRZ05UY2dPRE5XTVRBeFREa3lJREkwTVZFeE1qY2dNemd5SURFeU9DQXpPRE5STVRJNElETTROU0EzTnlBek9EVklNalphSWk4K1BIQmhkR2dnYVdROUlrMUtXQzB5TFZSRldDMU9MVE5FSWlCa1BTSk5OVFlnTXpRM1VUVTJJRE0yTUNBM01DQXpOamRJTnpBM1VUY3lNaUF6TlRrZ056SXlJRE0wTjFFM01qSWdNek0ySURjd09DQXpNamhNTXprd0lETXlOMGczTWxFMU5pQXpNeklnTlRZZ016UTNXazAxTmlBeE5UTlJOVFlnTVRZNElEY3lJREUzTTBnM01EaFJOekl5SURFMk15QTNNaklnTVRVelVUY3lNaUF4TkRBZ056QTNJREV6TTBnM01GRTFOaUF4TkRBZ05UWWdNVFV6V2lJdlBqeHdZWFJvSUdsa1BTSk5TbGd0TWkxVVJWZ3RTUzB4UkRRMVF5SWdaRDBpVFRJd01TQXRNVEZSTVRJMklDMHhNU0E0TUNBek9GUXpOQ0F4TlRaUk16UWdNakl4SURZMElESTNPVlF4TkRZZ016Z3dVVEl5TWlBME5ERWdNekF4SURRME1WRXpNek1nTkRReElETTBNU0EwTkRCUk16VTBJRFF6TnlBek5qY2dORE16VkRRd01pQTBNVGRVTkRNNElETTROMVEwTmpRZ016TTRWRFEzTmlBeU5qaFJORGMySURFMk1TQXpPVEFnTnpWVU1qQXhJQzB4TVZwTk1USXhJREV5TUZFeE1qRWdOekFnTVRRM0lEUTRWREl3TmlBeU5sRXlOVEFnTWpZZ01qZzVJRFU0VkRNMU1TQXhOREpSTXpZd0lERTJNeUF6TnpRZ01qRTJWRE00T0NBek1EaFJNemc0SURNMU1pQXpOekFnTXpjMVVUTTBOaUEwTURVZ016QTJJRFF3TlZFeU5ETWdOREExSURFNU5TQXpORGRSTVRVNElETXdNeUF4TkRBZ01qTXdWREV5TVNBeE1qQmFJaTgrUEhCaGRHZ2dhV1E5SWsxS1dDMHlMVlJGV0MxT0xUSXlRelVpSUdROUlrMDNPQ0F5TlRCUk56Z2dNamMwSURrMUlESTVNbFF4TXpnZ016RXdVVEUyTWlBek1UQWdNVGd3SURJNU5GUXhPVGtnTWpVeFVURTVPU0F5TWpZZ01UZ3lJREl3T0ZReE16a2dNVGt3VkRrMklESXdOMVEzT0NBeU5UQmFJaTgrUEhCaGRHZ2dhV1E5SWsxS1dDMHlMVlJGV0MxT0xUYzBJaUJrUFNKTk1qY2dOREl5VVRnd0lEUXlOaUF4TURrZ05EYzRWREUwTVNBMk1EQldOakUxU0RFNE1WWTBNekZJTXpFMlZqTTROVWd4T0RGV01qUXhVVEU0TWlBeE1UWWdNVGd5SURFd01GUXhPRGtnTmpoUk1qQXpJREk1SURJek9DQXlPVkV5T0RJZ01qa2dNamt5SURFd01GRXlPVE1nTVRBNElESTVNeUF4TkRaV01UZ3hTRE16TTFZeE5EWldNVE0wVVRNek15QTFOeUF5T1RFZ01UZFJNalkwSUMweE1DQXlNakVnTFRFd1VURTROeUF0TVRBZ01UWXlJREpVTVRJMElETXpWREV3TlNBMk9GUTVPQ0F4TURCUk9UY2dNVEEzSURrM0lESTBPRll6T0RWSU1UaFdOREl5U0RJM1dpSXZQanh3WVhSb0lHbGtQU0pOU2xndE1pMVVSVmd0VGkwMk1TSWdaRDBpVFRFek55QXpNRFZVTVRFMUlETXdOVlEzT0NBek1qQlVOak1nTXpVNVVUWXpJRE01TkNBNU55QTBNakZVTWpFNElEUTBPRkV5T1RFZ05EUTRJRE16TmlBME1UWlVNemsySURNME1GRTBNREVnTXpJMklEUXdNU0F6TURsVU5EQXlJREU1TkZZeE1qUlJOREF5SURjMklEUXdOeUExT0ZRME1qZ2dOREJSTkRReklEUXdJRFEwT0NBMU5sUTBOVE1nTVRBNVZqRTBOVWcwT1ROV01UQTJVVFE1TWlBMk5pQTBPVEFnTlRsUk5EZ3hJREk1SURRMU5TQXhNbFEwTURBZ0xUWlVNelV6SURFeVZETXlPU0ExTkZZMU9Fd3pNamNnTlRWUk16STFJRFV5SURNeU1pQTBPVlF6TVRRZ05EQlVNekF5SURJNVZESTROeUF4TjFReU5qa2dObFF5TkRjZ0xUSlVNakl4SUMwNFZERTVNQ0F0TVRGUk1UTXdJQzB4TVNBNE1pQXlNRlF6TkNBeE1EZFJNelFnTVRJNElEUXhJREUwTjFRMk9DQXhPRGhVTVRFMklESXlOVlF4T1RRZ01qVXpWRE13TkNBeU5qaElNekU0VmpJNU1GRXpNVGdnTXpJMElETXhNaUF6TkRCUk1qa3dJRFF4TVNBeU1UVWdOREV4VVRFNU55QTBNVEVnTVRneElEUXhNRlF4TlRZZ05EQTJWREUwT0NBME1ETlJNVGN3SURNNE9DQXhOekFnTXpVNVVURTNNQ0F6TXpRZ01UVTBJRE15TUZwTk1USTJJREV3TmxFeE1qWWdOelVnTVRVd0lEVXhWREl3T1NBeU5sRXlORGNnTWpZZ01qYzJJRFE1VkRNeE5TQXhNRGxSTXpFM0lERXhOaUF6TVRnZ01UYzFVVE14T0NBeU16TWdNekUzSURJek0xRXpNRGtnTWpNeklESTVOaUF5TXpKVU1qVXhJREl5TTFReE9UTWdNakF6VkRFME55QXhOalpVTVRJMklERXdObG9pTHo0OGNHRjBhQ0JwWkQwaVRVcFlMVEl0VkVWWUxVNHROa1VpSUdROUlrMDBNU0EwTmtnMU5WRTVOQ0EwTmlBeE1ESWdOakJXTmpoUk1UQXlJRGMzSURFd01pQTVNVlF4TURJZ01USXlWREV3TXlBeE5qRlVNVEF6SURJd00xRXhNRE1nTWpNMElERXdNeUF5TmpsVU1UQXlJRE15T0ZZek5URlJPVGtnTXpjd0lEZzRJRE0zTmxRME15QXpPRFZJTWpWV05EQTRVVEkxSURRek1TQXlOeUEwTXpGTU16Y2dORE15VVRRM0lEUXpNeUEyTlNBME16UlVNVEF5SURRek5sRXhNVGtnTkRNM0lERXpPQ0EwTXpoVU1UWTNJRFEwTVZReE56Z2dORFF5U0RFNE1WWTBNREpSTVRneElETTJOQ0F4T0RJZ016WTBWREU0TnlBek5qbFVNVGs1SURNNE5GUXlNVGdnTkRBeVZESTBOeUEwTWpGVU1qZzFJRFF6TjFFek1EVWdORFF5SURNek5pQTBOREpSTkRVd0lEUXpPQ0EwTmpNZ016STVVVFEyTkNBek1qSWdORFkwSURFNU1GWXhNRFJSTkRZMElEWTJJRFEyTmlBMU9WUTBOemNnTkRsUk5EazRJRFEySURVeU5pQTBOa2cxTkRKV01FZzFNelJNTlRFd0lERlJORGczSURJZ05EWXdJREpVTkRJeUlETlJNekU1SURNZ016RXdJREJJTXpBeVZqUTJTRE14T0ZFek56a2dORFlnTXpjNUlEWXlVVE00TUNBMk5DQXpPREFnTWpBd1VUTTNPU0F6TXpVZ016YzRJRE0wTTFFek56SWdNemN4SURNMU9DQXpPRFZVTXpNMElEUXdNbFF6TURnZ05EQTBVVEkyTXlBME1EUWdNakk1SURNM01GRXlNRElnTXpReklERTVOU0F6TVRWVU1UZzNJREl6TWxZeE5qaFdNVEE0VVRFNE55QTNPQ0F4T0RnZ05qaFVNVGt4SURVMVZESXdNQ0EwT1ZFeU1qRWdORFlnTWpRNUlEUTJTREkyTlZZd1NESTFOMHd5TXpRZ01WRXlNVEFnTWlBeE9ETWdNbFF4TkRVZ00xRTBNaUF6SURNeklEQklNalZXTkRaSU5ERmFJaTgrUEhCaGRHZ2dhV1E5SWsxS1dDMHlMVlJGV0MxT0xUWTRJaUJrUFNKTk5ERWdORFpJTlRWUk9UUWdORFlnTVRBeUlEWXdWalk0VVRFd01pQTNOeUF4TURJZ09URlVNVEF5SURFeU5GUXhNRElnTVRZM1ZERXdNeUF5TVRkVU1UQXpJREkzTWxReE1ETWdNekk1VVRFd015QXpOallnTVRBeklEUXdOMVF4TURNZ05EZ3lWREV3TWlBMU5ESlVNVEF5SURVNE5sUXhNRElnTmpBelVUazVJRFl5TWlBNE9DQTJNamhVTkRNZ05qTTNTREkxVmpZMk1GRXlOU0EyT0RNZ01qY2dOamd6VERNM0lEWTRORkUwTnlBMk9EVWdOallnTmpnMlZERXdNeUEyT0RoUk1USXdJRFk0T1NBeE5EQWdOamt3VkRFM01DQTJPVE5VTVRneElEWTVORWd4T0RSV016WTNVVEkwTkNBME5ESWdNekk0SURRME1sRTBOVEVnTkRReUlEUTJNeUF6TWpsUk5EWTBJRE15TWlBME5qUWdNVGt3VmpFd05GRTBOalFnTmpZZ05EWTJJRFU1VkRRM055QTBPVkUwT1RnZ05EWWdOVEkySURRMlNEVTBNbFl3U0RVek5FdzFNVEFnTVZFME9EY2dNaUEwTmpBZ01sUTBNaklnTTFFek1Ua2dNeUF6TVRBZ01FZ3pNREpXTkRaSU16RTRVVE0zT1NBME5pQXpOemtnTmpKUk16Z3dJRFkwSURNNE1DQXlNREJSTXpjNUlETXpOU0F6TnpnZ016UXpVVE0zTWlBek56RWdNelU0SURNNE5WUXpNelFnTkRBeVZETXdPQ0EwTURSUk1qWXpJRFF3TkNBeU1qa2dNemN3VVRJd01pQXpORE1nTVRrMUlETXhOVlF4T0RjZ01qTXlWakUyT0ZZeE1EaFJNVGczSURjNElERTRPQ0EyT0ZReE9URWdOVFZVTWpBd0lEUTVVVEl5TVNBME5pQXlORGtnTkRaSU1qWTFWakJJTWpVM1RESXpOQ0F4VVRJeE1DQXlJREU0TXlBeVZERTBOU0F6VVRReUlETWdNek1nTUVneU5WWTBOa2cwTVZvaUx6NDhjR0YwYUNCcFpEMGlUVXBZTFRJdFZFVllMVTR0TWpBMk1TSWdaRDBpSWk4K1BIQmhkR2dnYVdROUlrMUtXQzB5TFZSRldDMU9MVEk0SWlCa1BTSk5PVFFnTWpVd1VUazBJRE14T1NBeE1EUWdNemd4VkRFeU55QTBPRGhVTVRZMElEVTNObFF5TURJZ05qUXpWREkwTkNBMk9UVlVNamMzSURjeU9WUXpNRElnTnpVd1NETXhOVWd6TVRsUk16TXpJRGMxTUNBek16TWdOelF4VVRNek15QTNNemdnTXpFMklEY3lNRlF5TnpVZ05qWTNWREl5TmlBMU9ERlVNVGcwSURRME0xUXhOamNnTWpVd1ZERTROQ0ExT0ZReU1qVWdMVGd4VkRJM05DQXRNVFkzVkRNeE5pQXRNakl3VkRNek15QXRNalF4VVRNek15QXRNalV3SURNeE9DQXRNalV3U0RNeE5VZ3pNREpNTWpjMElDMHlNalpSTVRnd0lDMHhOREVnTVRNM0lDMHhORlE1TkNBeU5UQmFJaTgrUEhCaGRHZ2dhV1E5SWsxS1dDMHlMVlJGV0MxSkxURkVORE0ySWlCa1BTSk5OVEFnTWpVeVVUVXdJRE0yTnlBeE1UY2dORGN6VkRJNE5pQTJOREZVTkRrd0lEY3dORkUxT0RBZ056QTBJRFl6TXlBMk5UTlJOalF5SURZME15QTJORGdnTmpNMlZEWTFOaUEyTWpaTU5qVTNJRFl5TTFFMk5qQWdOakl6SURZNE5DQTJORGxSTmpreElEWTFOU0EyT1RrZ05qWXpWRGN4TlNBMk56bFVOekkxSURZNU1FdzNOREFnTnpBMVNEYzBObEUzTmpBZ056QTFJRGMyTUNBMk9UaFJOell3SURZNU5DQTNNamdnTlRZeFVUWTVNaUEwTWpJZ05qa3lJRFF5TVZFMk9UQWdOREUySURZNE55QTBNVFZVTmpZNUlEUXhNMGcyTlROUk5qUTNJRFF4T1NBMk5EY2dOREl5VVRZME55QTBNak1nTmpRNElEUXlPVlEyTlRBZ05EUTVWRFkxTVNBME9ERlJOalV4SURVMU1pQTJNVGtnTmpBMVZEVXhNQ0EyTlRsUk5EZzBJRFkxT1NBME5UUWdOalV5VkRNNE1pQTJNamhVTWprNUlEVTNNbFF5TWpZZ05EYzVVVEU1TkNBME1qSWdNVGMxSURNME5sUXhOVFlnTWpJeVVURTFOaUF4TURnZ01qTXlJRFU0VVRJNE1DQXlOQ0F6TlRBZ01qUlJORFF4SURJMElEVXhNaUE1TWxRMk1EWWdNalF3VVRZeE1DQXlOVE1nTmpFeUlESTFOVlEyTWpnZ01qVTNVVFkwT0NBeU5UY2dOalE0SURJME9GRTJORGdnTWpReklEWTBOeUF5TXpsUk5qRTRJREV6TWlBMU1qTWdOVFZVTXpFNUlDMHlNbEV5TURZZ0xUSXlJREV5T0NBMU0xUTFNQ0F5TlRKYUlpOCtQSEJoZEdnZ2FXUTlJazFLV0MweUxWUkZXQzFPTFRJNUlpQmtQU0pOTmpBZ056UTVURFkwSURjMU1GRTJPU0EzTlRBZ056UWdOelV3U0RnMlRERXhOQ0EzTWpaUk1qQTRJRFkwTVNBeU5URWdOVEUwVkRJNU5DQXlOVEJSTWprMElERTRNaUF5T0RRZ01URTVWREkyTVNBeE1sUXlNalFnTFRjMlZERTROaUF0TVRRelZERTBOU0F0TVRrMFZERXhNeUF0TWpJM1ZEa3dJQzB5TkRaUk9EY2dMVEkwT1NBNE5pQXRNalV3U0RjMFVUWTJJQzB5TlRBZ05qTWdMVEkxTUZRMU9DQXRNalEzVkRVMUlDMHlNemhSTlRZZ0xUSXpOeUEyTmlBdE1qSTFVVEl5TVNBdE5qUWdNakl4SURJMU1GUTJOaUEzTWpWUk5UWWdOek0zSURVMUlEY3pPRkUxTlNBM05EWWdOakFnTnpRNVdpSXZQand2WkdWbWN6NDhaeUJ6ZEhKdmEyVTlJbU4xY25KbGJuUkRiMnh2Y2lJZ1ptbHNiRDBpWTNWeWNtVnVkRU52Ykc5eUlpQnpkSEp2YTJVdGQybGtkR2c5SWpBaUlIUnlZVzV6Wm05eWJUMGljMk5oYkdVb01Td3RNU2tpUGp4bklHUmhkR0V0Ylcxc0xXNXZaR1U5SW0xaGRHZ2lQanhuSUdSaGRHRXRiVzFzTFc1dlpHVTlJbTF6ZFdJaVBqeG5JR1JoZEdFdGJXMXNMVzV2WkdVOUltMXBJajQ4ZFhObElHUmhkR0V0WXowaU1qRXdSU0lnZUd4cGJtczZhSEpsWmowaUkwMUtXQzB5TFZSRldDMUpMVEl4TUVVaUx6NDhMMmMrUEdjZ1pHRjBZUzF0Yld3dGJtOWtaVDBpYldraUlIUnlZVzV6Wm05eWJUMGlkSEpoYm5Oc1lYUmxLRFl3T1N3dE1UVXdLU0J6WTJGc1pTZ3dMamN3TnlraVBqeDFjMlVnWkdGMFlTMWpQU0l4UkRRMk1TSWdlR3hwYm1zNmFISmxaajBpSTAxS1dDMHlMVlJGV0MxSkxURkVORFl4SWk4K1BDOW5Qand2Wno0OFp5QmtZWFJoTFcxdGJDMXViMlJsUFNKdGJ5SWdkSEpoYm5ObWIzSnRQU0owY21GdWMyeGhkR1VvTVRFNU1pd3dLU0krUEhWelpTQmtZWFJoTFdNOUlqTkVJaUI0YkdsdWF6cG9jbVZtUFNJalRVcFlMVEl0VkVWWUxVNHRNMFFpTHo0OEwyYytQR2NnWkdGMFlTMXRiV3d0Ym05a1pUMGliWE4xWWlJZ2RISmhibk5tYjNKdFBTSjBjbUZ1YzJ4aGRHVW9NakkwTnk0NExEQXBJajQ4WnlCa1lYUmhMVzF0YkMxdWIyUmxQU0p0YVNJK1BIVnpaU0JrWVhSaExXTTlJakZFTkRWRElpQjRiR2x1YXpwb2NtVm1QU0lqVFVwWUxUSXRWRVZZTFVrdE1VUTBOVU1pTHo0OEwyYytQR2NnWkdGMFlTMXRiV3d0Ym05a1pUMGliV2tpSUhSeVlXNXpabTl5YlQwaWRISmhibk5zWVhSbEtEVXhPQ3d0TVRVd0tTQnpZMkZzWlNnd0xqY3dOeWtpUGp4MWMyVWdaR0YwWVMxalBTSXhSRFEyTVNJZ2VHeHBibXM2YUhKbFpqMGlJMDFLV0MweUxWUkZXQzFKTFRGRU5EWXhJaTgrUEM5blBqd3ZaejQ4WnlCa1lYUmhMVzF0YkMxdWIyUmxQU0p0YnlJZ2RISmhibk5tYjNKdFBTSjBjbUZ1YzJ4aGRHVW9Nekk1TXk0ekxEQXBJajQ4ZFhObElHUmhkR0V0WXowaU1qSkROU0lnZUd4cGJtczZhSEpsWmowaUkwMUtXQzB5TFZSRldDMU9MVEl5UXpVaUx6NDhMMmMrUEdjZ1pHRjBZUzF0Yld3dGJtOWtaVDBpYldraUlIUnlZVzV6Wm05eWJUMGlkSEpoYm5Oc1lYUmxLRE0zT1RNdU5Td3dLU0krUEhWelpTQmtZWFJoTFdNOUlqYzBJaUI0YkdsdWF6cG9jbVZtUFNJalRVcFlMVEl0VkVWWUxVNHROelFpTHo0OGRYTmxJR1JoZEdFdFl6MGlOakVpSUhoc2FXNXJPbWh5WldZOUlpTk5TbGd0TWkxVVJWZ3RUaTAyTVNJZ2RISmhibk5tYjNKdFBTSjBjbUZ1YzJ4aGRHVW9Nemc1TERBcElpOCtQSFZ6WlNCa1lYUmhMV005SWpaRklpQjRiR2x1YXpwb2NtVm1QU0lqVFVwWUxUSXRWRVZZTFU0dE5rVWlJSFJ5WVc1elptOXliVDBpZEhKaGJuTnNZWFJsS0RnNE9Td3dLU0l2UGp4MWMyVWdaR0YwWVMxalBTSTJPQ0lnZUd4cGJtczZhSEpsWmowaUkwMUtXQzB5TFZSRldDMU9MVFk0SWlCMGNtRnVjMlp2Y20wOUluUnlZVzV6YkdGMFpTZ3hORFExTERBcElpOCtQQzluUGp4bklHUmhkR0V0Ylcxc0xXNXZaR1U5SW0xdklpQjBjbUZ1YzJadmNtMDlJblJ5WVc1emJHRjBaU2cxTnprMExqVXNNQ2tpUGp4MWMyVWdaR0YwWVMxalBTSXlNRFl4SWlCNGJHbHVhenBvY21WbVBTSWpUVXBZTFRJdFZFVllMVTR0TWpBMk1TSXZQand2Wno0OFp5QmtZWFJoTFcxdGJDMXViMlJsUFNKdGJ5SWdkSEpoYm5ObWIzSnRQU0owY21GdWMyeGhkR1VvTlRjNU5DNDFMREFwSWo0OGRYTmxJR1JoZEdFdFl6MGlNamdpSUhoc2FXNXJPbWh5WldZOUlpTk5TbGd0TWkxVVJWZ3RUaTB5T0NJdlBqd3ZaejQ4WnlCa1lYUmhMVzF0YkMxdWIyUmxQU0p0YzNWaUlpQjBjbUZ1YzJadmNtMDlJblJ5WVc1emJHRjBaU2cyTVRnekxqVXNNQ2tpUGp4bklHUmhkR0V0Ylcxc0xXNXZaR1U5SW0xcElqNDhkWE5sSUdSaGRHRXRZejBpTVVRME16WWlJSGhzYVc1ck9taHlaV1k5SWlOTlNsZ3RNaTFVUlZndFNTMHhSRFF6TmlJdlBqd3ZaejQ4WnlCa1lYUmhMVzF0YkMxdWIyUmxQU0p0YVNJZ2RISmhibk5tYjNKdFBTSjBjbUZ1YzJ4aGRHVW9OelE0TEMweE5UQXBJSE5qWVd4bEtEQXVOekEzS1NJK1BIVnpaU0JrWVhSaExXTTlJakZFTkRZeElpQjRiR2x1YXpwb2NtVm1QU0lqVFVwWUxUSXRWRVZZTFVrdE1VUTBOakVpTHo0OEwyYytQQzluUGp4bklHUmhkR0V0Ylcxc0xXNXZaR1U5SW0xdklpQjBjbUZ1YzJadmNtMDlJblJ5WVc1emJHRjBaU2czTWpNMkxqZ3NNQ2tpUGp4MWMyVWdaR0YwWVMxalBTSXlPU0lnZUd4cGJtczZhSEpsWmowaUkwMUtXQzB5TFZSRldDMU9MVEk1SWk4K1BDOW5Qand2Wno0OEwyYytQQzl6ZG1jKyIsCgkiUmVhbFZpZXdTaXplSnNvbiIgOiAie1wiaGVpZ2h0XCI6MzUzLFwid2lkdGhcIjoyNjk2fSIKfQo="/>
    </extobj>
    <extobj name="2384804F-3998-4D57-9195-F3826E402611-8">
      <extobjdata type="2384804F-3998-4D57-9195-F3826E402611" data="ewoJIkltZ1NldHRpbmdKc29uIiA6ICJ7XCJoZWlnaHRcIjoxNy44NTcxNDI4NTcxNDI4NTQsXCJ3aWR0aFwiOjEyNy42Nzg1NzE0Mjg1NzE0Mn0iLAoJIkxhdGV4IiA6ICJcXGJlZ2lue2VxdWF0aW9ufVxuICAgICB5X3QgPSBXX3kgXFxjZG90IGhfdCArIGJfeVxuXFxlbmR7ZXF1YXRpb259XG4iLAoJIkxhdGV4SW1nQmFzZTY0IiA6ICJQSE4yWnlCNGJXeHVjejBpYUhSMGNEb3ZMM2QzZHk1M015NXZjbWN2TWpBd01DOXpkbWNpSUhkcFpIUm9QU0l4Tmk0ME1EbGxlQ0lnYUdWcFoyaDBQU0l5TGpJek4yVjRJaUJ5YjJ4bFBTSnBiV2NpSUdadlkzVnpZV0pzWlQwaVptRnNjMlVpSUhacFpYZENiM2c5SWpBZ0xUWTVOQ0EzTWpVeUxqa2dPVGc1SWlCNGJXeHVjenA0YkdsdWF6MGlhSFIwY0RvdkwzZDNkeTUzTXk1dmNtY3ZNVGs1T1M5NGJHbHVheUlnWVhKcFlTMW9hV1JrWlc0OUluUnlkV1VpSUhOMGVXeGxQU0oyWlhKMGFXTmhiQzFoYkdsbmJqb2dMVEF1TmpZM1pYZzdJRzFoZUMxM2FXUjBhRG9nT1RnbE95SStQR1JsWm5NK1BIQmhkR2dnYVdROUlrMUtXQzB5TFZSRldDMUpMVEZFTkRZMklpQmtQU0pOTWpFZ01qZzNVVEl4SURNd01TQXpOaUF6TXpWVU9EUWdOREEyVkRFMU9DQTBOREpSTVRrNUlEUTBNaUF5TWpRZ05ERTVWREkxTUNBek5UVlJNalE0SURNek5pQXlORGNnTXpNMFVUSTBOeUF6TXpFZ01qTXhJREk0T0ZReE9UZ2dNVGt4VkRFNE1pQXhNRFZSTVRneUlEWXlJREU1TmlBME5WUXlNemdnTWpkUk1qWXhJREkzSURJNE1TQXpPRlF6TVRJZ05qRlVNek01SURrMFVUTXpPU0E1TlNBek5EUWdNVEUwVkRNMU9DQXhOek5VTXpjM0lESTBOMUUwTVRVZ016azNJRFF4T1NBME1EUlJORE15SURRek1TQTBOaklnTkRNeFVUUTNOU0EwTXpFZ05EZ3pJRFF5TkZRME9UUWdOREV5VkRRNU5pQTBNRE5STkRrMklETTVNQ0EwTkRjZ01Ua3pWRE01TVNBdE1qTlJNell6SUMweE1EWWdNamswSUMweE5UVlVNVFUySUMweU1EVlJNVEV4SUMweU1EVWdOemNnTFRFNE0xUTBNeUF0TVRFM1VUUXpJQzA1TlNBMU1DQXRPREJVTmprZ0xUVTRWRGc1SUMwME9GUXhNRFlnTFRRMVVURTFNQ0F0TkRVZ01UVXdJQzA0TjFFeE5UQWdMVEV3TnlBeE16Z2dMVEV5TWxReE1UVWdMVEUwTWxReE1ESWdMVEUwTjB3NU9TQXRNVFE0VVRFd01TQXRNVFV6SURFeE9DQXRNVFl3VkRFMU1pQXRNVFkzU0RFMk1GRXhOemNnTFRFMk55QXhPRFlnTFRFMk5WRXlNVGtnTFRFMU5pQXlORGNnTFRFeU4xUXlPVEFnTFRZMVZETXhNeUF0T1ZRek1qRWdNakZNTXpFMUlERTNVVE13T1NBeE15QXlPVFlnTmxReU56QWdMVFpSTWpVd0lDMHhNU0F5TXpFZ0xURXhVVEU0TlNBdE1URWdNVFV3SURFeFZERXdOQ0E0TWxFeE1ETWdPRGtnTVRBeklERXhNMUV4TURNZ01UY3dJREV6T0NBeU5qSlVNVGN6SURNM09WRXhOek1nTXpnd0lERTNNeUF6T0RGUk1UY3pJRE01TUNBeE56TWdNemt6VkRFMk9TQTBNREJVTVRVNElEUXdORWd4TlRSUk1UTXhJRFF3TkNBeE1USWdNemcxVkRneUlETTBORlEyTlNBek1ESlVOVGNnTWpnd1VUVTFJREkzT0NBME1TQXlOemhJTWpkUk1qRWdNamcwSURJeElESTROMW9pTHo0OGNHRjBhQ0JwWkQwaVRVcFlMVEl0VkVWWUxVa3RNVVEwTmpFaUlHUTlJazB5TmlBek9EVlJNVGtnTXpreUlERTVJRE01TlZFeE9TQXpPVGtnTWpJZ05ERXhWREkzSURReU5WRXlPU0EwTXpBZ016WWdORE13VkRnM0lEUXpNVWd4TkRCTU1UVTVJRFV4TVZFeE5qSWdOVEl5SURFMk5pQTFOREJVTVRjeklEVTJObFF4TnprZ05UZzJWREU0TnlBMk1ETlVNVGszSURZeE5WUXlNVEVnTmpJMFZESXlPU0EyTWpaUk1qUTNJRFl5TlNBeU5UUWdOakUxVkRJMk1TQTFPVFpSTWpZeElEVTRPU0F5TlRJZ05UUTVWREl6TWlBME56Qk1Nakl5SURRek0xRXlNaklnTkRNeElESTNNaUEwTXpGSU16SXpVVE16TUNBME1qUWdNek13SURReU1GRXpNekFnTXprNElETXhOeUF6T0RWSU1qRXdUREUzTkNBeU5EQlJNVE0xSURnd0lERXpOU0EyT0ZFeE16VWdNallnTVRZeUlESTJVVEU1TnlBeU5pQXlNekFnTmpCVU1qZ3pJREUwTkZFeU9EVWdNVFV3SURJNE9DQXhOVEZVTXpBeklERTFNMGd6TURkUk16SXlJREUxTXlBek1qSWdNVFExVVRNeU1pQXhORElnTXpFNUlERXpNMUV6TVRRZ01URTNJRE13TVNBNU5WUXlOamNnTkRoVU1qRTJJRFpVTVRVMUlDMHhNVkV4TWpVZ0xURXhJRGs0SURSVU5Ua2dOVFpSTlRjZ05qUWdOVGNnT0ROV01UQXhURGt5SURJME1WRXhNamNnTXpneUlERXlPQ0F6T0ROUk1USTRJRE00TlNBM055QXpPRFZJTWpaYUlpOCtQSEJoZEdnZ2FXUTlJazFLV0MweUxWUkZXQzFPTFRORUlpQmtQU0pOTlRZZ016UTNVVFUySURNMk1DQTNNQ0F6TmpkSU56QTNVVGN5TWlBek5Ua2dOekl5SURNME4xRTNNaklnTXpNMklEY3dPQ0F6TWpoTU16a3dJRE15TjBnM01sRTFOaUF6TXpJZ05UWWdNelEzV2swMU5pQXhOVE5STlRZZ01UWTRJRGN5SURFM00wZzNNRGhSTnpJeUlERTJNeUEzTWpJZ01UVXpVVGN5TWlBeE5EQWdOekEzSURFek0wZzNNRkUxTmlBeE5EQWdOVFlnTVRVeldpSXZQanh3WVhSb0lHbGtQU0pOU2xndE1pMVVSVmd0U1MweFJEUTBRU0lnWkQwaVRUUXpOaUEyT0ROUk5EVXdJRFk0TXlBME9EWWdOamd5VkRVMU15QTJPREJSTmpBMElEWTRNQ0EyTXpnZ05qZ3hWRFkzTnlBMk9ESlJOamsxSURZNE1pQTJPVFVnTmpjMFVUWTVOU0EyTnpBZ05qa3lJRFkxT1ZFMk9EY2dOalF4SURZNE15QTJNemxVTmpZeElEWXpOMUUyTXpZZ05qTTJJRFl5TVNBMk16SlVOakF3SURZeU5GUTFPVGNnTmpFMVVUVTVOeUEyTURNZ05qRXpJRE0zTjFRMk1qa2dNVE00VERZek1TQXhOREZSTmpNeklERTBOQ0EyTXpjZ01UVXhWRFkwT1NBeE56QlVOalkySURJd01GUTJPVEFnTWpReFZEY3lNQ0F5T1RWVU56VTVJRE0yTWxFNE5qTWdOVFEySURnM055QTFOekpVT0RreUlEWXdORkU0T1RJZ05qRTVJRGczTXlBMk1qaFVPRE14SURZek4xRTRNVGNnTmpNM0lEZ3hOeUEyTkRkUk9ERTNJRFkxTUNBNE1Ua2dOall3VVRneU15QTJOellnT0RJMUlEWTNPVlE0TXprZ05qZ3lVVGcwTWlBMk9ESWdPRFUySURZNE1sUTRPVFVnTmpneVZEazBPU0EyT0RGUk1UQXhOU0EyT0RFZ01UQXpOQ0EyT0ROUk1UQTBPQ0EyT0RNZ01UQTBPQ0EyTnpKUk1UQTBPQ0EyTmpZZ01UQTBOU0EyTlRWVU1UQXpPQ0EyTkRCVU1UQXlPQ0EyTXpkUk1UQXdOaUEyTXpjZ09UZzRJRFl6TVZRNU5UZ2dOakUzVkRrek9TQTJNREJVT1RJM0lEVTRORXc1TWpNZ05UYzRURGMxTkNBeU9ESlJOVGcySUMweE5DQTFPRFVnTFRFMVVUVTNPU0F0TWpJZ05UWXhJQzB5TWxFMU5EWWdMVEl5SURVME1pQXRNVGRSTlRNNUlDMHhOQ0ExTWpNZ01qSTVWRFV3TmlBME9EQk1ORGswSURRMk1sRTBOeklnTkRJMUlETTJOaUF5TXpsUk1qSXlJQzB4TXlBeU1qQWdMVEUxVkRJeE5TQXRNVGxSTWpFd0lDMHlNaUF4T1RjZ0xUSXlVVEUzT0NBdE1qSWdNVGMySUMweE5WRXhOellnTFRFeUlERTFOQ0F6TURSVU1UTXhJRFl5TWxFeE1qa2dOak14SURFeU1TQTJNek5VT0RJZ05qTTNTRFU0VVRVeElEWTBOQ0ExTVNBMk5EaFJOVElnTmpjeElEWTBJRFk0TTBnM05sRXhNVGdnTmpnd0lERTNOaUEyT0RCUk16QXhJRFk0TUNBek1UTWdOamd6U0RNeU0xRXpNamtnTmpjM0lETXlPU0EyTnpSVU16STNJRFkxTmxFek1qSWdOalF4SURNeE9DQTJNemRJTWprM1VUSXpOaUEyTXpRZ01qTXlJRFl5TUZFeU5qSWdNVFl3SURJMk5pQXhNelpNTlRBeElEVTFNRXcwT1RrZ05UZzNVVFE1TmlBMk1qa2dORGc1SURZek1sRTBPRE1nTmpNMklEUTBOeUEyTXpkUk5ESTRJRFl6TnlBME1qSWdOak01VkRReE5pQTJORGhSTkRFMklEWTFNQ0EwTVRnZ05qWXdVVFF4T1NBMk5qUWdOREl3SURZMk9WUTBNakVnTmpjMlZEUXlOQ0EyT0RCVU5ESTRJRFk0TWxRME16WWdOamd6V2lJdlBqeHdZWFJvSUdsa1BTSk5TbGd0TWkxVVJWZ3RUaTB5TWtNMUlpQmtQU0pOTnpnZ01qVXdVVGM0SURJM05DQTVOU0F5T1RKVU1UTTRJRE14TUZFeE5qSWdNekV3SURFNE1DQXlPVFJVTVRrNUlESTFNVkV4T1RrZ01qSTJJREU0TWlBeU1EaFVNVE01SURFNU1GUTVOaUF5TURkVU56Z2dNalV3V2lJdlBqeHdZWFJvSUdsa1BTSk5TbGd0TWkxVVJWZ3RTUzB5TVRCRklpQmtQU0pOTVRNM0lEWTRNMUV4TXpnZ05qZ3pJREl3T1NBMk9EaFVNamd5SURZNU5GRXlPVFFnTmprMElESTVOQ0EyT0RWUk1qazBJRFkzTkNBeU5UZ2dOVE0wVVRJeU1DQXpPRFlnTWpJd0lETTRNMUV5TWpBZ016Z3hJREl5TnlBek9EaFJNamc0SURRME1pQXpOVGNnTkRReVVUUXhNU0EwTkRJZ05EUTBJRFF4TlZRME56Z2dNek0yVVRRM09DQXlPRFVnTkRRd0lERTNPRlEwTURJZ05UQlJOREF6SURNMklEUXdOeUF6TVZRME1qSWdNalpSTkRVd0lESTJJRFEzTkNBMU5sUTFNVE1nTVRNNFVUVXhOaUF4TkRrZ05URTVJREUxTVZRMU16VWdNVFV6VVRVMU5TQXhOVE1nTlRVMUlERTBOVkUxTlRVZ01UUTBJRFUxTVNBeE16QlJOVE0xSURjeElEVXdNQ0F6TTFFME5qWWdMVEV3SURReE9TQXRNVEJJTkRFMFVUTTJOeUF0TVRBZ016UTJJREUzVkRNeU5TQTNORkV6TWpVZ09UQWdNell4SURFNU1sUXpPVGdnTXpRMVVUTTVPQ0EwTURRZ016VTBJRFF3TkVnek5EbFJNalkySURRd05DQXlNRFVnTXpBMlRERTVPQ0F5T1ROTU1UWTBJREUxT0ZFeE16SWdNamdnTVRJM0lERTJVVEV4TkNBdE1URWdPRE1nTFRFeFVUWTVJQzB4TVNBMU9TQXRNbFEwT0NBeE5sRTBPQ0F6TUNBeE1qRWdNekl3VERFNU5TQTJNVFpSTVRrMUlEWXlPU0F4T0RnZ05qTXlWREUwT1NBMk16ZElNVEk0VVRFeU1pQTJORE1nTVRJeUlEWTBOVlF4TWpRZ05qWTBVVEV5T1NBMk9ETWdNVE0zSURZNE0xb2lMejQ4Y0dGMGFDQnBaRDBpVFVwWUxUSXRWRVZZTFU0dE1rSWlJR1E5SWswMU5pQXlNemRVTlRZZ01qVXdWRGN3SURJM01FZ3pOamxXTkRJd1RETTNNQ0ExTnpCUk16Z3dJRFU0TXlBek9Ea2dOVGd6VVRRd01pQTFPRE1nTkRBNUlEVTJPRll5TnpCSU56QTNVVGN5TWlBeU5qSWdOekl5SURJMU1GUTNNRGNnTWpNd1NEUXdPVll0TmpoUk5EQXhJQzA0TWlBek9URWdMVGd5U0RNNE9VZ3pPRGRSTXpjMUlDMDRNaUF6TmprZ0xUWTRWakl6TUVnM01GRTFOaUF5TXpjZ05UWWdNalV3V2lJdlBqeHdZWFJvSUdsa1BTSk5TbGd0TWkxVVJWZ3RTUzB4UkRRMFJpSWdaRDBpVFRjeklEWTBOMUUzTXlBMk5UY2dOemNnTmpjd1ZEZzVJRFk0TTFFNU1DQTJPRE1nTVRZeElEWTRPRlF5TXpRZ05qazBVVEkwTmlBMk9UUWdNalEySURZNE5WUXlNVElnTlRReVVUSXdOQ0ExTURnZ01UazFJRFEzTWxReE9EQWdOREU0VERFM05pQXpPVGxSTVRjMklETTVOaUF4T0RJZ05EQXlVVEl6TVNBME5ESWdNamd6SURRME1sRXpORFVnTkRReUlETTRNeUF6T1RaVU5ESXlJREk0TUZFME1qSWdNVFk1SURNME15QTNPVlF4TnpNZ0xURXhVVEV5TXlBdE1URWdPRElnTWpkVU5EQWdNVFV3VmpFMU9WRTBNQ0F4T0RBZ05EZ2dNakUzVkRrM0lEUXhORkV4TkRjZ05qRXhJREUwTnlBMk1qTlVNVEE1SURZek4xRXhNRFFnTmpNM0lERXdNU0EyTXpkSU9UWlJPRFlnTmpNM0lEZ3pJRFl6TjFRM05pQTJOREJVTnpNZ05qUTNXazB6TXpZZ016STFWak16TVZFek16WWdOREExSURJM05TQTBNRFZSTWpVNElEUXdOU0F5TkRBZ016azNWREl3TnlBek56WlVNVGd4SURNMU1sUXhOak1nTXpNd1RERTFOeUF6TWpKTU1UTTJJREl6TmxFeE1UUWdNVFV3SURFeE5DQXhNVFJSTVRFMElEWTJJREV6T0NBME1sRXhOVFFnTWpZZ01UYzRJREkyVVRJeE1TQXlOaUF5TkRVZ05UaFJNamN3SURneElESTROU0F4TVRSVU16RTRJREl4T1ZFek16WWdNamt4SURNek5pQXpNalZhSWk4K1BDOWtaV1p6UGp4bklITjBjbTlyWlQwaVkzVnljbVZ1ZEVOdmJHOXlJaUJtYVd4c1BTSmpkWEp5Wlc1MFEyOXNiM0lpSUhOMGNtOXJaUzEzYVdSMGFEMGlNQ0lnZEhKaGJuTm1iM0p0UFNKelkyRnNaU2d4TEMweEtTSStQR2NnWkdGMFlTMXRiV3d0Ym05a1pUMGliV0YwYUNJK1BHY2daR0YwWVMxdGJXd3RibTlrWlQwaWJYTjFZaUkrUEdjZ1pHRjBZUzF0Yld3dGJtOWtaVDBpYldraVBqeDFjMlVnWkdGMFlTMWpQU0l4UkRRMk5pSWdlR3hwYm1zNmFISmxaajBpSTAxS1dDMHlMVlJGV0MxSkxURkVORFkySWk4K1BDOW5QanhuSUdSaGRHRXRiVzFzTFc1dlpHVTlJbTFwSWlCMGNtRnVjMlp2Y20wOUluUnlZVzV6YkdGMFpTZzFNak1zTFRFMU1Da2djMk5oYkdVb01DNDNNRGNwSWo0OGRYTmxJR1JoZEdFdFl6MGlNVVEwTmpFaUlIaHNhVzVyT21oeVpXWTlJaU5OU2xndE1pMVVSVmd0U1MweFJEUTJNU0l2UGp3dlp6NDhMMmMrUEdjZ1pHRjBZUzF0Yld3dGJtOWtaVDBpYlc4aUlIUnlZVzV6Wm05eWJUMGlkSEpoYm5Oc1lYUmxLREV4TURZc01Da2lQangxYzJVZ1pHRjBZUzFqUFNJelJDSWdlR3hwYm1zNmFISmxaajBpSTAxS1dDMHlMVlJGV0MxT0xUTkVJaTgrUEM5blBqeG5JR1JoZEdFdGJXMXNMVzV2WkdVOUltMXpkV0lpSUhSeVlXNXpabTl5YlQwaWRISmhibk5zWVhSbEtESXhOakV1T0N3d0tTSStQR2NnWkdGMFlTMXRiV3d0Ym05a1pUMGliV2tpUGp4MWMyVWdaR0YwWVMxalBTSXhSRFEwUVNJZ2VHeHBibXM2YUhKbFpqMGlJMDFLV0MweUxWUkZXQzFKTFRGRU5EUkJJaTgrUEM5blBqeG5JR1JoZEdFdGJXMXNMVzV2WkdVOUltMXBJaUIwY21GdWMyWnZjbTA5SW5SeVlXNXpiR0YwWlNnNU56Y3NMVEUxTUNrZ2MyTmhiR1VvTUM0M01EY3BJajQ4ZFhObElHUmhkR0V0WXowaU1VUTBOallpSUhoc2FXNXJPbWh5WldZOUlpTk5TbGd0TWkxVVJWZ3RTUzB4UkRRMk5pSXZQand2Wno0OEwyYytQR2NnWkdGMFlTMXRiV3d0Ym05a1pUMGliVzhpSUhSeVlXNXpabTl5YlQwaWRISmhibk5zWVhSbEtETTNOVGN1TlN3d0tTSStQSFZ6WlNCa1lYUmhMV005SWpJeVF6VWlJSGhzYVc1ck9taHlaV1k5SWlOTlNsZ3RNaTFVUlZndFRpMHlNa00xSWk4K1BDOW5QanhuSUdSaGRHRXRiVzFzTFc1dlpHVTlJbTF6ZFdJaUlIUnlZVzV6Wm05eWJUMGlkSEpoYm5Oc1lYUmxLRFF5TlRjdU55d3dLU0krUEdjZ1pHRjBZUzF0Yld3dGJtOWtaVDBpYldraVBqeDFjMlVnWkdGMFlTMWpQU0l5TVRCRklpQjRiR2x1YXpwb2NtVm1QU0lqVFVwWUxUSXRWRVZZTFVrdE1qRXdSU0l2UGp3dlp6NDhaeUJrWVhSaExXMXRiQzF1YjJSbFBTSnRhU0lnZEhKaGJuTm1iM0p0UFNKMGNtRnVjMnhoZEdVb05qQTVMQzB4TlRBcElITmpZV3hsS0RBdU56QTNLU0krUEhWelpTQmtZWFJoTFdNOUlqRkVORFl4SWlCNGJHbHVhenBvY21WbVBTSWpUVXBZTFRJdFZFVllMVWt0TVVRME5qRWlMejQ4TDJjK1BDOW5QanhuSUdSaGRHRXRiVzFzTFc1dlpHVTlJbTF2SWlCMGNtRnVjMlp2Y20wOUluUnlZVzV6YkdGMFpTZzFNemswTGpJc01Da2lQangxYzJVZ1pHRjBZUzFqUFNJeVFpSWdlR3hwYm1zNmFISmxaajBpSTAxS1dDMHlMVlJGV0MxT0xUSkNJaTgrUEM5blBqeG5JR1JoZEdFdGJXMXNMVzV2WkdVOUltMXpkV0lpSUhSeVlXNXpabTl5YlQwaWRISmhibk5zWVhSbEtEWXpPVFF1TlN3d0tTSStQR2NnWkdGMFlTMXRiV3d0Ym05a1pUMGliV2tpUGp4MWMyVWdaR0YwWVMxalBTSXhSRFEwUmlJZ2VHeHBibXM2YUhKbFpqMGlJMDFLV0MweUxWUkZXQzFKTFRGRU5EUkdJaTgrUEM5blBqeG5JR1JoZEdFdGJXMXNMVzV2WkdVOUltMXBJaUIwY21GdWMyWnZjbTA5SW5SeVlXNXpiR0YwWlNnME5qSXNMVEUxTUNrZ2MyTmhiR1VvTUM0M01EY3BJajQ4ZFhObElHUmhkR0V0WXowaU1VUTBOallpSUhoc2FXNXJPbWh5WldZOUlpTk5TbGd0TWkxVVJWZ3RTUzB4UkRRMk5pSXZQand2Wno0OEwyYytQQzluUGp3dlp6NDhMM04yWno0PSIsCgkiUmVhbFZpZXdTaXplSnNvbiIgOiAie1wiaGVpZ2h0XCI6MzQ4LFwid2lkdGhcIjoyNTU0fSIKfQo="/>
    </extobj>
    <extobj name="2384804F-3998-4D57-9195-F3826E402611-9">
      <extobjdata type="2384804F-3998-4D57-9195-F3826E402611" data="ewoJIkltZ1NldHRpbmdKc29uIiA6ICJ7XCJoZWlnaHRcIjo0OS4xMDcxNDI4NTcxNDI4NTQsXCJ3aWR0aFwiOjE4MC4zNTcxNDI4NTcxNDI4M30iLAoJIkxhdGV4IiA6ICJcXGJlZ2lue2VxdWF0aW9ufVxuXFx0ZXh0e01TRX0gPSBcXGZyYWN7MX17bn0gXFxzdW1fe2k9MX1ebiAoeV9pIC0gXFxoYXR7eX1faSleMlxuXFxlbmR7ZXF1YXRpb259IiwKCSJMYXRleEltZ0Jhc2U2NCIgOiAiUEhOMlp5QjRiV3h1Y3owaWFIUjBjRG92TDNkM2R5NTNNeTV2Y21jdk1qQXdNQzl6ZG1jaUlIZHBaSFJvUFNJeU15NHdPVGhsZUNJZ2FHVnBaMmgwUFNJMkxqTTFOR1Y0SWlCeWIyeGxQU0pwYldjaUlHWnZZM1Z6WVdKc1pUMGlabUZzYzJVaUlIWnBaWGRDYjNnOUlqQWdMVEUxTmpJdU5TQXhNREl3T1M0eElESTRNRGd1TlNJZ2VHMXNibk02ZUd4cGJtczlJbWgwZEhBNkx5OTNkM2N1ZHpNdWIzSm5MekU1T1RrdmVHeHBibXNpSUdGeWFXRXRhR2xrWkdWdVBTSjBjblZsSWlCemRIbHNaVDBpZG1WeWRHbGpZV3d0WVd4cFoyNDZJQzB5TGpneE9XVjRPeUJ0WVhndGQybGtkR2c2SURrNEpUc2lQanhrWldaelBqeHdZWFJvSUdsa1BTSk5TbGd0TWkxVVJWZ3RUaTAwUkNJZ1pEMGlUVEV6TWlBMk1qSlJNVEkxSURZeU9TQXhNakVnTmpNeFZERXdOU0EyTXpSVU5qSWdOak0zU0RJNVZqWTRNMGd4TXpWUk1qSXhJRFk0TXlBeU16SWdOamd5VkRJME9TQTJOelZSTWpVd0lEWTNOQ0F6TlRRZ016azRURFExT0NBeE1qUk1OVFl5SURNNU9GRTJOallnTmpjMElEWTJPQ0EyTnpWUk5qY3hJRFk0TVNBMk9ETWdOamd5VkRjNE1TQTJPRE5JT0RnM1ZqWXpOMGc0TlRSUk9ERTBJRFl6TmlBNE1ETWdOak0wVkRjNE5TQTJNakpXTmpGUk56a3hJRFV4SURnd01pQTBPVlE0TlRRZ05EWklPRGczVmpCSU9EYzJVVGcxTlNBeklEY3pOaUF6VVRZd05TQXpJRFU1TmlBd1NEVTROVlkwTmtnMk1UaFJOall3SURRM0lEWTJPU0EwT1ZRMk9EZ2dOakZXTXpRM1VUWTRPQ0EwTWpRZ05qZzRJRFEyTVZRMk9EZ2dOVFEyVkRZNE9DQTJNVE5NTmpnM0lEWXpNbEUwTlRRZ01UUWdORFV3SURkUk5EUTJJREVnTkRNd0lERlVOREV3SURkUk5EQTVJRGtnTWpreUlETXhOa3d4TnpZZ05qSTBWall3TmxFeE56VWdOVGc0SURFM05TQTFORE5VTVRjMUlEUTJNMVF4TnpVZ016VTJUREUzTmlBNE5sRXhPRGNnTlRBZ01qWXhJRFEyU0RJM09GWXdTREkyT1ZFeU5UUWdNeUF4TlRRZ00xRTFNaUF6SURNM0lEQklNamxXTkRaSU5EWlJOemdnTkRnZ09UZ2dOVFpVTVRJeUlEWTVWREV6TWlBNE5sWTJNakphSWk4K1BIQmhkR2dnYVdROUlrMUtXQzB5TFZSRldDMU9MVFV6SWlCa1BTSk5OVFVnTlRBM1VUVTFJRFU1TUNBeE1USWdOalEzVkRJME15QTNNRFJJTWpVM1VUTTBNaUEzTURRZ05EQTFJRFkwTVV3ME1qWWdOamN5VVRRek1TQTJOemtnTkRNMklEWTROMVEwTkRZZ056QXdURFEwT1NBM01EUlJORFV3SURjd05DQTBOVE1nTnpBMFZEUTFPU0EzTURWSU5EWXpVVFEyTmlBM01EVWdORGN5SURZNU9WWTBOakpNTkRZMklEUTFOa2cwTkRoUk5ETTNJRFExTmlBME16VWdORFU1VkRRek1DQTBOemxSTkRFeklEWXdOU0F6TWprZ05qUTJVVEk1TWlBMk5qSWdNalUwSURZMk1sRXlNREVnTmpZeUlERTJPQ0EyTWpaVU1UTTFJRFUwTWxFeE16VWdOVEE0SURFMU1pQTBPREJVTWpBd0lEUXpOVkV5TVRBZ05ETXhJREk0TmlBME1USlVNemN3SURNNE9WRTBNamNnTXpZM0lEUTJNeUF6TVRSVU5UQXdJREU1TVZFMU1EQWdNVEV3SURRME9DQTBOVlF6TURFZ0xUSXhVVEkwTlNBdE1qRWdNakF4SUMwMFZERTBNQ0F5TjB3eE1qSWdOREZSTVRFNElETTJJREV3TnlBeU1WUTROeUF0TjFRM09DQXRNakZSTnpZZ0xUSXlJRFk0SUMweU1rZzJORkUyTVNBdE1qSWdOVFVnTFRFMlZqRXdNVkUxTlNBeU1qQWdOVFlnTWpJeVVUVTRJREl5TnlBM05pQXlNamRJT0RsUk9UVWdNakl4SURrMUlESXhORkU1TlNBeE9ESWdNVEExSURFMU1WUXhNemtnT1RCVU1qQTFJRFF5VkRNd05TQXlORkV6TlRJZ01qUWdNemcySURZeVZEUXlNQ0F4TlRWUk5ESXdJREU1T0NBek9UZ2dNak16VkRNME1DQXlPREZSTWpnMElESTVOU0F5TmpZZ016QXdVVEkyTVNBek1ERWdNak01SURNd05sUXlNRFlnTXpFMFZERTNOQ0F6TWpWVU1UUXhJRE0wTTFReE1USWdNelkzVkRnMUlEUXdNbEUxTlNBME5URWdOVFVnTlRBM1dpSXZQanh3WVhSb0lHbGtQU0pOU2xndE1pMVVSVmd0VGkwME5TSWdaRDBpVFRFeU9DQTJNVGxSTVRJeElEWXlOaUF4TVRjZ05qSTRWREV3TVNBMk16RlVOVGdnTmpNMFNESTFWalk0TUVnMU9UZFdOamMyVVRVNU9TQTJOekFnTmpFeElEVTJNRlEyTWpVZ05EUTBWalEwTUVnMU9EVldORFEwVVRVNE5DQTBORGNnTlRneUlEUTJOVkUxTnpnZ05UQXdJRFUzTUNBMU1qWlVOVFV6SURVM01WUTFNamdnTmpBeFZEUTVPQ0EyTVRsVU5EVTNJRFl5T1ZRME1URWdOak16VkRNMU15QTJNelJSTWpZMklEWXpOQ0F5TlRFZ05qTXpWREl6TXlBMk1qSlJNak16SURZeU1pQXlNek1nTmpJeFVUSXpNaUEyTVRrZ01qTXlJRFE1TjFZek56WklNamcyVVRNMU9TQXpOemdnTXpjM0lETTROVkUwTVRNZ05EQXhJRFF4TmlBME5qbFJOREUySURRM01TQTBNVFlnTkRjelZqUTVNMGcwTlRaV01qRXpTRFF4TmxZeU16TlJOREUxSURJMk9DQTBNRGdnTWpnNFZETTRNeUF6TVRkVU16UTVJRE15T0ZReU9UY2dNek13VVRJNU1DQXpNekFnTWpnMklETXpNRWd5TXpKV01UazJWakV4TkZFeU16SWdOVGNnTWpNM0lEVXlVVEkwTXlBME55QXlPRGtnTkRkSU16UXdTRE01TVZFME1qZ2dORGNnTkRVeUlEVXdWRFV3TlNBMk1sUTFOVElnT1RKVU5UZzBJREUwTmxFMU9UUWdNVGN5SURVNU9TQXlNREJVTmpBM0lESTBOMVEyTVRJZ01qY3dWakkzTTBnMk5USldNamN3VVRZMU1TQXlOamNnTmpNeUlERXpOMVEyTVRBZ00xWXdTREkxVmpRMlNEVTRVVEV3TUNBME55QXhNRGtnTkRsVU1USTRJRFl4VmpZeE9Wb2lMejQ4Y0dGMGFDQnBaRDBpVFVwWUxUSXRWRVZZTFU0dE0wUWlJR1E5SWswMU5pQXpORGRSTlRZZ016WXdJRGN3SURNMk4wZzNNRGRSTnpJeUlETTFPU0EzTWpJZ016UTNVVGN5TWlBek16WWdOekE0SURNeU9Fd3pPVEFnTXpJM1NEY3lVVFUySURNek1pQTFOaUF6TkRkYVRUVTJJREUxTTFFMU5pQXhOamdnTnpJZ01UY3pTRGN3T0ZFM01qSWdNVFl6SURjeU1pQXhOVE5STnpJeUlERTBNQ0EzTURjZ01UTXpTRGN3VVRVMklERTBNQ0ExTmlBeE5UTmFJaTgrUEhCaGRHZ2dhV1E5SWsxS1dDMHlMVlJGV0MxT0xUTXhJaUJrUFNKTk1qRXpJRFUzT0V3eU1EQWdOVGN6VVRFNE5pQTFOamdnTVRZd0lEVTJNMVF4TURJZ05UVTJTRGd6VmpZd01rZ3hNREpSTVRRNUlEWXdOQ0F4T0RrZ05qRTNWREkwTlNBMk5ERlVNamN6SURZMk0xRXlOelVnTmpZMklESTROU0EyTmpaUk1qazBJRFkyTmlBek1ESWdOall3VmpNMk1Vd3pNRE1nTmpGUk16RXdJRFUwSURNeE5TQTFNbFF6TXprZ05EaFVOREF4SURRMlNEUXlOMVl3U0RReE5sRXpPVFVnTXlBeU5UY2dNMUV4TWpFZ015QXhNREFnTUVnNE9GWTBOa2d4TVRSUk1UTTJJRFEySURFMU1pQTBObFF4TnpjZ05EZFVNVGt6SURVd1ZESXdNU0ExTWxReU1EY2dOVGRVTWpFeklEWXhWalUzT0ZvaUx6NDhjR0YwYUNCcFpEMGlUVXBZTFRJdFZFVllMVWt0TVVRME5VSWlJR1E5SWsweU1TQXlPRGRSTWpJZ01qa3pJREkwSURNd00xUXpOaUF6TkRGVU5UWWdNemc0VkRnNUlEUXlOVlF4TXpVZ05EUXlVVEUzTVNBME5ESWdNVGsxSURReU5GUXlNalVnTXprd1ZESXpNU0F6TmpsUk1qTXhJRE0yTnlBeU16SWdNelkzVERJME15QXpOemhSTXpBMElEUTBNaUF6T0RJZ05EUXlVVFF6TmlBME5ESWdORFk1SURReE5WUTFNRE1nTXpNMlZEUTJOU0F4TnpsVU5ESTNJRFV5VVRReU55QXlOaUEwTkRRZ01qWlJORFV3SURJMklEUTFNeUF5TjFFME9ESWdNeklnTlRBMUlEWTFWRFUwTUNBeE5EVlJOVFF5SURFMU15QTFOakFnTVRVelVUVTRNQ0F4TlRNZ05UZ3dJREUwTlZFMU9EQWdNVFEwSURVM05pQXhNekJSTlRZNElERXdNU0ExTlRRZ056TlVOVEE0SURFM1ZEUXpPU0F0TVRCUk16a3lJQzB4TUNBek56RWdNVGRVTXpVd0lEY3pVVE0xTUNBNU1pQXpPRFlnTVRrelZEUXlNeUF6TkRWUk5ESXpJRFF3TkNBek56a2dOREEwU0RNM05GRXlPRGdnTkRBMElESXlPU0F6TUROTU1qSXlJREk1TVV3eE9Ea2dNVFUzVVRFMU5pQXlOaUF4TlRFZ01UWlJNVE00SUMweE1TQXhNRGdnTFRFeFVUazFJQzB4TVNBNE55QXROVlEzTmlBM1ZEYzBJREUzVVRjMElETXdJREV4TWlBeE9EQlVNVFV5SURNME0xRXhOVE1nTXpRNElERTFNeUF6TmpaUk1UVXpJRFF3TlNBeE1qa2dOREExVVRreElEUXdOU0EyTmlBek1EVlJOakFnTWpnMUlEWXdJREk0TkZFMU9DQXlOemdnTkRFZ01qYzRTREkzVVRJeElESTROQ0F5TVNBeU9EZGFJaTgrUEhCaGRHZ2dhV1E5SWsxS1dDMHlMVlJGV0MxTVR5MHlNakV4SWlCa1BTSk5OakFnT1RRNFVUWXpJRGsxTUNBMk5qVWdPVFV3U0RFeU5qZE1NVE15TlNBNE1UVlJNVE00TkNBMk56Y2dNVE00T0NBMk5qbElNVE0wT0V3eE16UXhJRFk0TTFFeE16SXdJRGN5TkNBeE1qZzFJRGMyTVZFeE1qTTFJRGd3T1NBeE1UYzBJRGd6T0ZReE1ETXpJRGc0TVZRNE9ESWdPRGs0VkRZNU9TQTVNREpJTlRjMFNEVTBNMGd5TlRGTU1qVTVJRGc1TVZFM01qSWdNalU0SURjeU5DQXlOVEpSTnpJMUlESTFNQ0EzTWpRZ01qUTJVVGN5TVNBeU5ETWdORFl3SUMwMU5rd3hPVFlnTFRNMU5sRXhPVFlnTFRNMU55QTBNRGNnTFRNMU4xRTBOVGtnTFRNMU55QTFORGdnTFRNMU4xUTJOellnTFRNMU9GRTRNVElnTFRNMU9DQTRPVFlnTFRNMU0xUXhNRFl6SUMwek16SlVNVEl3TkNBdE1qZ3pWREV6TURjZ0xURTVObEV4TXpJNElDMHhOekFnTVRNME9DQXRNVEkwU0RFek9EaFJNVE00T0NBdE1USTFJREV6T0RFZ0xURTBOVlF4TXpVMklDMHlNVEJVTVRNeU5TQXRNamswVERFeU5qY2dMVFEwT1V3Mk5qWWdMVFExTUZFMk5DQXRORFV3SURZeElDMDBORGhSTlRVZ0xUUTBOaUExTlNBdE5ETTVVVFUxSUMwME16Y2dOVGNnTFRRek0wdzFPVEFnTVRjM1VUVTVNQ0F4TnpnZ05UVTNJREl5TWxRME5USWdNelkyVkRNeU1pQTFORFJNTlRZZ09UQTVURFUxSURreU5GRTFOU0E1TkRVZ05qQWdPVFE0V2lJdlBqeHdZWFJvSUdsa1BTSk5TbGd0TWkxVVJWZ3RTUzB4UkRRMU5pSWdaRDBpVFRFNE5DQTJNREJSTVRnMElEWXlOQ0F5TURNZ05qUXlWREkwTnlBMk5qRlJNalkxSURZMk1TQXlOemNnTmpRNVZESTVNQ0EyTVRsUk1qa3dJRFU1TmlBeU56QWdOVGMzVkRJeU5pQTFOVGRSTWpFeElEVTFOeUF4T1RnZ05UWTNWREU0TkNBMk1EQmFUVEl4SURJNE4xRXlNU0F5T1RVZ016QWdNekU0VkRVMElETTJPVlE1T0NBME1qQlVNVFU0SURRME1sRXhPVGNnTkRReUlESXlNeUEwTVRsVU1qVXdJRE0xTjFFeU5UQWdNelF3SURJek5pQXpNREZVTVRrMklERTVObFF4TlRRZ09ETlJNVFE1SURZeElERTBPU0ExTVZFeE5Ea2dNallnTVRZMklESTJVVEUzTlNBeU5pQXhPRFVnTWpsVU1qQTRJRFF6VkRJek5TQTNPRlF5TmpBZ01UTTNVVEkyTXlBeE5Ea2dNalkxSURFMU1WUXlPRElnTVRVelVUTXdNaUF4TlRNZ016QXlJREUwTTFFek1ESWdNVE0xSURJNU15QXhNVEpVTWpZNElEWXhWREl5TXlBeE1WUXhOakVnTFRFeFVURXlPU0F0TVRFZ01UQXlJREV3VkRjMElEYzBVVGMwSURreElEYzVJREV3TmxReE1qSWdNakl3VVRFMk1DQXpNakVnTVRZMklETTBNVlF4TnpNZ016Z3dVVEUzTXlBME1EUWdNVFUySURRd05FZ3hOVFJSTVRJMElEUXdOQ0E1T1NBek56RlVOakVnTWpnM1VUWXdJREk0TmlBMU9TQXlPRFJVTlRnZ01qZ3hWRFUySURJM09WUTFNeUF5TnpoVU5Ea2dNamM0VkRReElESTNPRWd5TjFFeU1TQXlPRFFnTWpFZ01qZzNXaUl2UGp4d1lYUm9JR2xrUFNKTlNsZ3RNaTFVUlZndFRpMHlPQ0lnWkQwaVRUazBJREkxTUZFNU5DQXpNVGtnTVRBMElETTRNVlF4TWpjZ05EZzRWREUyTkNBMU56WlVNakF5SURZME0xUXlORFFnTmprMVZESTNOeUEzTWpsVU16QXlJRGMxTUVnek1UVklNekU1VVRNek15QTNOVEFnTXpNeklEYzBNVkV6TXpNZ056TTRJRE14TmlBM01qQlVNamMxSURZMk4xUXlNallnTlRneFZERTROQ0EwTkROVU1UWTNJREkxTUZReE9EUWdOVGhVTWpJMUlDMDRNVlF5TnpRZ0xURTJOMVF6TVRZZ0xUSXlNRlF6TXpNZ0xUSTBNVkV6TXpNZ0xUSTFNQ0F6TVRnZ0xUSTFNRWd6TVRWSU16QXlUREkzTkNBdE1qSTJVVEU0TUNBdE1UUXhJREV6TnlBdE1UUlVPVFFnTWpVd1dpSXZQanh3WVhSb0lHbGtQU0pOU2xndE1pMVVSVmd0U1MweFJEUTJOaUlnWkQwaVRUSXhJREk0TjFFeU1TQXpNREVnTXpZZ016TTFWRGcwSURRd05sUXhOVGdnTkRReVVURTVPU0EwTkRJZ01qSTBJRFF4T1ZReU5UQWdNelUxVVRJME9DQXpNellnTWpRM0lETXpORkV5TkRjZ016TXhJREl6TVNBeU9EaFVNVGs0SURFNU1WUXhPRElnTVRBMVVURTRNaUEyTWlBeE9UWWdORFZVTWpNNElESTNVVEkyTVNBeU55QXlPREVnTXpoVU16RXlJRFl4VkRNek9TQTVORkV6TXprZ09UVWdNelEwSURFeE5GUXpOVGdnTVRjelZETTNOeUF5TkRkUk5ERTFJRE01TnlBME1Ua2dOREEwVVRRek1pQTBNekVnTkRZeUlEUXpNVkUwTnpVZ05ETXhJRFE0TXlBME1qUlVORGswSURReE1sUTBPVFlnTkRBelVUUTVOaUF6T1RBZ05EUTNJREU1TTFRek9URWdMVEl6VVRNMk15QXRNVEEySURJNU5DQXRNVFUxVkRFMU5pQXRNakExVVRFeE1TQXRNakExSURjM0lDMHhPRE5VTkRNZ0xURXhOMUUwTXlBdE9UVWdOVEFnTFRnd1ZEWTVJQzAxT0ZRNE9TQXRORGhVTVRBMklDMDBOVkV4TlRBZ0xUUTFJREUxTUNBdE9EZFJNVFV3SUMweE1EY2dNVE00SUMweE1qSlVNVEUxSUMweE5ESlVNVEF5SUMweE5EZE1PVGtnTFRFME9GRXhNREVnTFRFMU15QXhNVGdnTFRFMk1GUXhOVElnTFRFMk4wZ3hOakJSTVRjM0lDMHhOamNnTVRnMklDMHhOalZSTWpFNUlDMHhOVFlnTWpRM0lDMHhNamRVTWprd0lDMDJOVlF6TVRNZ0xUbFVNekl4SURJeFRETXhOU0F4TjFFek1Ea2dNVE1nTWprMklEWlVNamN3SUMwMlVUSTFNQ0F0TVRFZ01qTXhJQzB4TVZFeE9EVWdMVEV4SURFMU1DQXhNVlF4TURRZ09ESlJNVEF6SURnNUlERXdNeUF4TVROUk1UQXpJREUzTUNBeE16Z2dNall5VkRFM015QXpOemxSTVRjeklETTRNQ0F4TnpNZ016Z3hVVEUzTXlBek9UQWdNVGN6SURNNU0xUXhOamtnTkRBd1ZERTFPQ0EwTURSSU1UVTBVVEV6TVNBME1EUWdNVEV5SURNNE5WUTRNaUF6TkRSVU5qVWdNekF5VkRVM0lESTRNRkUxTlNBeU56Z2dOREVnTWpjNFNESTNVVEl4SURJNE5DQXlNU0F5T0RkYUlpOCtQSEJoZEdnZ2FXUTlJazFLV0MweUxWUkZXQzFPTFRJeU1USWlJR1E5SWswNE5DQXlNemRVT0RRZ01qVXdWRGs0SURJM01FZzJOemxSTmprMElESTJNaUEyT1RRZ01qVXdWRFkzT1NBeU16QklPVGhST0RRZ01qTTNJRGcwSURJMU1Gb2lMejQ4Y0dGMGFDQnBaRDBpVFVwWUxUSXRWRVZZTFU0dE5VVWlJR1E5SWsweE1USWdOVFl3VERJME9TQTJPVFJNTWpVM0lEWTRObEV6T0RjZ05UWXlJRE00TnlBMU5qQk1Nell4SURVek1WRXpOVGtnTlRNeUlETXdNeUExT0RGTU1qVXdJRFl5TjB3eE9UVWdOVGd3VVRFNE1pQTFOamtnTVRZNUlEVTFOMVF4TkRnZ05UTTRUREUwTUNBMU16SlJNVE00SURVek1DQXhNalVnTlRRMlRERXhNaUExTmpCYUlpOCtQSEJoZEdnZ2FXUTlJazFLV0MweUxWUkZXQzFPTFRJNUlpQmtQU0pOTmpBZ056UTVURFkwSURjMU1GRTJPU0EzTlRBZ056UWdOelV3U0RnMlRERXhOQ0EzTWpaUk1qQTRJRFkwTVNBeU5URWdOVEUwVkRJNU5DQXlOVEJSTWprMElERTRNaUF5T0RRZ01URTVWREkyTVNBeE1sUXlNalFnTFRjMlZERTROaUF0TVRRelZERTBOU0F0TVRrMFZERXhNeUF0TWpJM1ZEa3dJQzB5TkRaUk9EY2dMVEkwT1NBNE5pQXRNalV3U0RjMFVUWTJJQzB5TlRBZ05qTWdMVEkxTUZRMU9DQXRNalEzVkRVMUlDMHlNemhSTlRZZ0xUSXpOeUEyTmlBdE1qSTFVVEl5TVNBdE5qUWdNakl4SURJMU1GUTJOaUEzTWpWUk5UWWdOek0zSURVMUlEY3pPRkUxTlNBM05EWWdOakFnTnpRNVdpSXZQanh3WVhSb0lHbGtQU0pOU2xndE1pMVVSVmd0VGkwek1pSWdaRDBpVFRFd09TQTBNamxST0RJZ05ESTVJRFkySURRME4xUTFNQ0EwT1RGUk5UQWdOVFl5SURFd015QTJNVFJVTWpNMUlEWTJObEV6TWpZZ05qWTJJRE00TnlBMk1UQlVORFE1SURRMk5WRTBORGtnTkRJeUlEUXlPU0F6T0ROVU16Z3hJRE14TlZRek1ERWdNalF4VVRJMk5TQXlNVEFnTWpBeElERTBPVXd4TkRJZ09UTk1NakU0SURreVVUTTNOU0E1TWlBek9EVWdPVGRSTXpreUlEazVJRFF3T1NBeE9EWldNVGc1U0RRME9WWXhPRFpSTkRRNElERTRNeUEwTXpZZ09UVlVOREl4SUROV01FZzFNRll4T1ZZek1WRTFNQ0F6T0NBMU5pQTBObFE0TmlBNE1WRXhNVFVnTVRFeklERXpOaUF4TXpkUk1UUTFJREUwTnlBeE56QWdNVGMwVkRJd05DQXlNVEZVTWpNeklESTBORlF5TmpFZ01qYzRWREk0TkNBek1EaFVNekExSURNME1GUXpNakFnTXpZNVZETXpNeUEwTURGVU16UXdJRFF6TVZRek5ETWdORFkwVVRNME15QTFNamNnTXpBNUlEVTNNMVF5TVRJZ05qRTVVVEUzT1NBMk1Ua2dNVFUwSURZd01sUXhNVGtnTlRZNVZERXdPU0ExTlRCUk1UQTVJRFUwT1NBeE1UUWdOVFE1VVRFek1pQTFORGtnTVRVeElEVXpOVlF4TnpBZ05EZzVVVEUzTUNBME5qUWdNVFUwSURRME4xUXhNRGtnTkRJNVdpSXZQand2WkdWbWN6NDhaeUJ6ZEhKdmEyVTlJbU4xY25KbGJuUkRiMnh2Y2lJZ1ptbHNiRDBpWTNWeWNtVnVkRU52Ykc5eUlpQnpkSEp2YTJVdGQybGtkR2c5SWpBaUlIUnlZVzV6Wm05eWJUMGljMk5oYkdVb01Td3RNU2tpUGp4bklHUmhkR0V0Ylcxc0xXNXZaR1U5SW0xaGRHZ2lQanhuSUdSaGRHRXRiVzFzTFc1dlpHVTlJbTEwWlhoMElqNDhkWE5sSUdSaGRHRXRZejBpTkVRaUlIaHNhVzVyT21oeVpXWTlJaU5OU2xndE1pMVVSVmd0VGkwMFJDSXZQangxYzJVZ1pHRjBZUzFqUFNJMU15SWdlR3hwYm1zNmFISmxaajBpSTAxS1dDMHlMVlJGV0MxT0xUVXpJaUIwY21GdWMyWnZjbTA5SW5SeVlXNXpiR0YwWlNnNU1UY3NNQ2tpTHo0OGRYTmxJR1JoZEdFdFl6MGlORFVpSUhoc2FXNXJPbWh5WldZOUlpTk5TbGd0TWkxVVJWZ3RUaTAwTlNJZ2RISmhibk5tYjNKdFBTSjBjbUZ1YzJ4aGRHVW9NVFEzTXl3d0tTSXZQand2Wno0OFp5QmtZWFJoTFcxdGJDMXViMlJsUFNKdGJ5SWdkSEpoYm5ObWIzSnRQU0owY21GdWMyeGhkR1VvTWpRek1TNDRMREFwSWo0OGRYTmxJR1JoZEdFdFl6MGlNMFFpSUhoc2FXNXJPbWh5WldZOUlpTk5TbGd0TWkxVVJWZ3RUaTB6UkNJdlBqd3ZaejQ4WnlCa1lYUmhMVzF0YkMxdWIyUmxQU0p0Wm5KaFl5SWdkSEpoYm5ObWIzSnRQU0owY21GdWMyeGhkR1VvTXpRNE55NDJMREFwSWo0OFp5QmtZWFJoTFcxdGJDMXViMlJsUFNKdGJpSWdkSEpoYm5ObWIzSnRQU0owY21GdWMyeGhkR1VvTWpjd0xEWTNOaWtpUGp4MWMyVWdaR0YwWVMxalBTSXpNU0lnZUd4cGJtczZhSEpsWmowaUkwMUtXQzB5TFZSRldDMU9MVE14SWk4K1BDOW5QanhuSUdSaGRHRXRiVzFzTFc1dlpHVTlJbTFwSWlCMGNtRnVjMlp2Y20wOUluUnlZVzV6YkdGMFpTZ3lNakFzTFRZNE5pa2lQangxYzJVZ1pHRjBZUzFqUFNJeFJEUTFRaUlnZUd4cGJtczZhSEpsWmowaUkwMUtXQzB5TFZSRldDMUpMVEZFTkRWQ0lpOCtQQzluUGp4eVpXTjBJSGRwWkhSb1BTSTRNREFpSUdobGFXZG9kRDBpTmpBaUlIZzlJakV5TUNJZ2VUMGlNakl3SWk4K1BDOW5QanhuSUdSaGRHRXRiVzFzTFc1dlpHVTlJbTExYm1SbGNtOTJaWElpSUhSeVlXNXpabTl5YlQwaWRISmhibk5zWVhSbEtEUTJPVFF1TWl3d0tTSStQR2NnWkdGMFlTMXRiV3d0Ym05a1pUMGliVzhpUGp4MWMyVWdaR0YwWVMxalBTSXlNakV4SWlCNGJHbHVhenBvY21WbVBTSWpUVXBZTFRJdFZFVllMVXhQTFRJeU1URWlMejQ4TDJjK1BHY2daR0YwWVMxdGJXd3RibTlrWlQwaVZHVllRWFJ2YlNJZ2RISmhibk5tYjNKdFBTSjBjbUZ1YzJ4aGRHVW9NVFE0TGpJc0xURXdPRGN1T1NrZ2MyTmhiR1VvTUM0M01EY3BJaUJrWVhSaExXMXFlQzEwWlhoamJHRnpjejBpVDFKRUlqNDhaeUJrWVhSaExXMXRiQzF1YjJSbFBTSnRhU0krUEhWelpTQmtZWFJoTFdNOUlqRkVORFUySWlCNGJHbHVhenBvY21WbVBTSWpUVXBZTFRJdFZFVllMVWt0TVVRME5UWWlMejQ4TDJjK1BHY2daR0YwWVMxdGJXd3RibTlrWlQwaWJXOGlJSFJ5WVc1elptOXliVDBpZEhKaGJuTnNZWFJsS0RNME5Td3dLU0krUEhWelpTQmtZWFJoTFdNOUlqTkVJaUI0YkdsdWF6cG9jbVZtUFNJalRVcFlMVEl0VkVWWUxVNHRNMFFpTHo0OEwyYytQR2NnWkdGMFlTMXRiV3d0Ym05a1pUMGliVzRpSUhSeVlXNXpabTl5YlQwaWRISmhibk5zWVhSbEtERXhNak1zTUNraVBqeDFjMlVnWkdGMFlTMWpQU0l6TVNJZ2VHeHBibXM2YUhKbFpqMGlJMDFLV0MweUxWUkZXQzFPTFRNeElpOCtQQzluUGp3dlp6NDhaeUJrWVhSaExXMXRiQzF1YjJSbFBTSnRhU0lnZEhKaGJuTm1iM0p0UFNKMGNtRnVjMnhoZEdVb05UQTVMamtzTVRFMU1Da2djMk5oYkdVb01DNDNNRGNwSWo0OGRYTmxJR1JoZEdFdFl6MGlNVVEwTlVJaUlIaHNhVzVyT21oeVpXWTlJaU5OU2xndE1pMVVSVmd0U1MweFJEUTFRaUl2UGp3dlp6NDhMMmMrUEdjZ1pHRjBZUzF0Yld3dGJtOWtaVDBpYlc4aUlIUnlZVzV6Wm05eWJUMGlkSEpoYm5Oc1lYUmxLRFl4TXpndU1pd3dLU0krUEhWelpTQmtZWFJoTFdNOUlqSTRJaUI0YkdsdWF6cG9jbVZtUFNJalRVcFlMVEl0VkVWWUxVNHRNamdpTHo0OEwyYytQR2NnWkdGMFlTMXRiV3d0Ym05a1pUMGliWE4xWWlJZ2RISmhibk5tYjNKdFBTSjBjbUZ1YzJ4aGRHVW9OalV5Tnk0eUxEQXBJajQ4WnlCa1lYUmhMVzF0YkMxdWIyUmxQU0p0YVNJK1BIVnpaU0JrWVhSaExXTTlJakZFTkRZMklpQjRiR2x1YXpwb2NtVm1QU0lqVFVwWUxUSXRWRVZZTFVrdE1VUTBOallpTHo0OEwyYytQR2NnWkdGMFlTMXRiV3d0Ym05a1pUMGliV2tpSUhSeVlXNXpabTl5YlQwaWRISmhibk5zWVhSbEtEVXlNeXd0TVRVd0tTQnpZMkZzWlNnd0xqY3dOeWtpUGp4MWMyVWdaR0YwWVMxalBTSXhSRFExTmlJZ2VHeHBibXM2YUhKbFpqMGlJMDFLV0MweUxWUkZXQzFKTFRGRU5EVTJJaTgrUEM5blBqd3ZaejQ4WnlCa1lYUmhMVzF0YkMxdWIyUmxQU0p0YnlJZ2RISmhibk5tYjNKdFBTSjBjbUZ1YzJ4aGRHVW9OelUyTmk0MExEQXBJajQ4ZFhObElHUmhkR0V0WXowaU1qSXhNaUlnZUd4cGJtczZhSEpsWmowaUkwMUtXQzB5TFZSRldDMU9MVEl5TVRJaUx6NDhMMmMrUEdjZ1pHRjBZUzF0Yld3dGJtOWtaVDBpYlhOMVlpSWdkSEpoYm5ObWIzSnRQU0owY21GdWMyeGhkR1VvT0RVMk5pNDJMREFwSWo0OFp5QmtZWFJoTFcxdGJDMXViMlJsUFNKVVpWaEJkRzl0SWlCa1lYUmhMVzFxZUMxMFpYaGpiR0Z6Y3owaVQxSkVJajQ4WnlCa1lYUmhMVzF0YkMxdWIyUmxQU0p0YjNabGNpSStQR2NnWkdGMFlTMXRiV3d0Ym05a1pUMGliV2tpUGp4MWMyVWdaR0YwWVMxalBTSXhSRFEyTmlJZ2VHeHBibXM2YUhKbFpqMGlJMDFLV0MweUxWUkZXQzFKTFRGRU5EWTJJaTgrUEM5blBqeG5JR1JoZEdFdGJXMXNMVzV2WkdVOUltMXZJaUIwY21GdWMyWnZjbTA5SW5SeVlXNXpiR0YwWlNnek1EQXVOaXd4TmlrZ2RISmhibk5zWVhSbEtDMHlOVEFnTUNraVBqeDFjMlVnWkdGMFlTMWpQU0kxUlNJZ2VHeHBibXM2YUhKbFpqMGlJMDFLV0MweUxWUkZXQzFPTFRWRklpOCtQQzluUGp3dlp6NDhMMmMrUEdjZ1pHRjBZUzF0Yld3dGJtOWtaVDBpYldraUlIUnlZVzV6Wm05eWJUMGlkSEpoYm5Oc1lYUmxLRFV5TXl3dE1UVXdLU0J6WTJGc1pTZ3dMamN3TnlraVBqeDFjMlVnWkdGMFlTMWpQU0l4UkRRMU5pSWdlR3hwYm1zNmFISmxaajBpSTAxS1dDMHlMVlJGV0MxSkxURkVORFUySWk4K1BDOW5Qand2Wno0OFp5QmtZWFJoTFcxdGJDMXViMlJsUFNKdGMzVndJaUIwY21GdWMyWnZjbTA5SW5SeVlXNXpiR0YwWlNnNU16Z3pMallzTUNraVBqeG5JR1JoZEdFdGJXMXNMVzV2WkdVOUltMXZJajQ4ZFhObElHUmhkR0V0WXowaU1qa2lJSGhzYVc1ck9taHlaV1k5SWlOTlNsZ3RNaTFVUlZndFRpMHlPU0l2UGp3dlp6NDhaeUJrWVhSaExXMXRiQzF1YjJSbFBTSnRiaUlnZEhKaGJuTm1iM0p0UFNKMGNtRnVjMnhoZEdVb05ESXlMRFF4TXlrZ2MyTmhiR1VvTUM0M01EY3BJajQ4ZFhObElHUmhkR0V0WXowaU16SWlJSGhzYVc1ck9taHlaV1k5SWlOTlNsZ3RNaTFVUlZndFRpMHpNaUl2UGp3dlp6NDhMMmMrUEM5blBqd3ZaejQ4TDNOMlp6ND0iLAoJIlJlYWxWaWV3U2l6ZUpzb24iIDogIntcImhlaWdodFwiOjk5MixcIndpZHRoXCI6MzYwN30iCn0K"/>
    </extobj>
    <extobj name="2384804F-3998-4D57-9195-F3826E402611-10">
      <extobjdata type="2384804F-3998-4D57-9195-F3826E402611" data="ewoJIkltZ1NldHRpbmdKc29uIiA6ICJ7XCJoZWlnaHRcIjo0OS4xMDcxNDI4NTcxNDI4NTQsXCJ3aWR0aFwiOjE3NC45OTk5OTk5OTk5OTk5N30iLAoJIkxhdGV4IiA6ICJcXGJlZ2lue2VxdWF0aW9ufVxuICAgXFx0ZXh0e01BRX0gPSBcXGZyYWN7MX17bn0gXFxzdW1fe2k9MX1ebiB8eV9pIC0gXFxoYXR7eX1faXxcbiAgIFxcZW5ke2VxdWF0aW9ufVxuIiwKCSJMYXRleEltZ0Jhc2U2NCIgOiAiUEhOMlp5QjRiV3h1Y3owaWFIUjBjRG92TDNkM2R5NTNNeTV2Y21jdk1qQXdNQzl6ZG1jaUlIZHBaSFJvUFNJeU1pNDBNalJsZUNJZ2FHVnBaMmgwUFNJMkxqTTFOR1Y0SWlCeWIyeGxQU0pwYldjaUlHWnZZM1Z6WVdKc1pUMGlabUZzYzJVaUlIWnBaWGRDYjNnOUlqQWdMVEUxTmpJdU5TQTVPVEV4TGpJZ01qZ3dPQzQxSWlCNGJXeHVjenA0YkdsdWF6MGlhSFIwY0RvdkwzZDNkeTUzTXk1dmNtY3ZNVGs1T1M5NGJHbHVheUlnWVhKcFlTMW9hV1JrWlc0OUluUnlkV1VpSUhOMGVXeGxQU0oyWlhKMGFXTmhiQzFoYkdsbmJqb2dMVEl1T0RFNVpYZzdJRzFoZUMxM2FXUjBhRG9nT1RnbE95SStQR1JsWm5NK1BIQmhkR2dnYVdROUlrMUtXQzB5TFZSRldDMU9MVFJFSWlCa1BTSk5NVE15SURZeU1sRXhNalVnTmpJNUlERXlNU0EyTXpGVU1UQTFJRFl6TkZRMk1pQTJNemRJTWpsV05qZ3pTREV6TlZFeU1qRWdOamd6SURJek1pQTJPREpVTWpRNUlEWTNOVkV5TlRBZ05qYzBJRE0xTkNBek9UaE1ORFU0SURFeU5FdzFOaklnTXprNFVUWTJOaUEyTnpRZ05qWTRJRFkzTlZFMk56RWdOamd4SURZNE15QTJPREpVTnpneElEWTRNMGc0T0RkV05qTTNTRGcxTkZFNE1UUWdOak0ySURnd015QTJNelJVTnpnMUlEWXlNbFkyTVZFM09URWdOVEVnT0RBeUlEUTVWRGcxTkNBME5rZzRPRGRXTUVnNE56WlJPRFUxSURNZ056TTJJRE5STmpBMUlETWdOVGsySURCSU5UZzFWalEyU0RZeE9GRTJOakFnTkRjZ05qWTVJRFE1VkRZNE9DQTJNVll6TkRkUk5qZzRJRFF5TkNBMk9EZ2dORFl4VkRZNE9DQTFORFpVTmpnNElEWXhNMHcyT0RjZ05qTXlVVFExTkNBeE5DQTBOVEFnTjFFME5EWWdNU0EwTXpBZ01WUTBNVEFnTjFFME1Ea2dPU0F5T1RJZ016RTJUREUzTmlBMk1qUldOakEyVVRFM05TQTFPRGdnTVRjMUlEVTBNMVF4TnpVZ05EWXpWREUzTlNBek5UWk1NVGMySURnMlVURTROeUExTUNBeU5qRWdORFpJTWpjNFZqQklNalk1VVRJMU5DQXpJREUxTkNBelVUVXlJRE1nTXpjZ01FZ3lPVlkwTmtnME5sRTNPQ0EwT0NBNU9DQTFObFF4TWpJZ05qbFVNVE15SURnMlZqWXlNbG9pTHo0OGNHRjBhQ0JwWkQwaVRVcFlMVEl0VkVWWUxVNHROREVpSUdROUlrMHlOVFVnTUZFeU5EQWdNeUF4TkRBZ00xRTBPQ0F6SURNNUlEQklNekpXTkRaSU5EZFJNVEU1SURRNUlERXpPU0E0T0ZFeE5EQWdPVEVnTVRreUlESTBOVlF5T1RVZ05UVXpWRE0wT0NBM01EaFJNelV4SURjeE5pQXpOallnTnpFMlNETTNObEV6T1RZZ056RTFJRFF3TUNBM01EbFJOREF5SURjd055QTFNRGdnTXprd1REWXhOeUEyTjFFMk1qUWdOVFFnTmpNMklEVXhWRFk0TnlBME5rZzNNVGRXTUVnM01EaFJOams1SURNZ05UZ3hJRE5STkRVNElETWdORE0zSURCSU5ESTNWalEyU0RRME1GRTFNVEFnTkRZZ05URXdJRFkwVVRVeE1DQTJOaUEwT0RZZ01UTTRURFEyTWlBeU1EbElNakk1VERJd09TQXhOVEJSTVRnNUlEa3hJREU0T1NBNE5WRXhPRGtnTnpJZ01qQTVJRFU1VkRJMU9TQTBOa2d5TmpSV01FZ3lOVFZhVFRRME55QXlOVFZNTXpRMUlEVTFOMHd5TkRRZ01qVTJVVEkwTkNBeU5UVWdNelExSURJMU5VZzBORGRhSWk4K1BIQmhkR2dnYVdROUlrMUtXQzB5TFZSRldDMU9MVFExSWlCa1BTSk5NVEk0SURZeE9WRXhNakVnTmpJMklERXhOeUEyTWpoVU1UQXhJRFl6TVZRMU9DQTJNelJJTWpWV05qZ3dTRFU1TjFZMk56WlJOVGs1SURZM01DQTJNVEVnTlRZd1ZEWXlOU0EwTkRSV05EUXdTRFU0TlZZME5EUlJOVGcwSURRME55QTFPRElnTkRZMVVUVTNPQ0ExTURBZ05UY3dJRFV5TmxRMU5UTWdOVGN4VkRVeU9DQTJNREZVTkRrNElEWXhPVlEwTlRjZ05qSTVWRFF4TVNBMk16TlVNelV6SURZek5GRXlOallnTmpNMElESTFNU0EyTXpOVU1qTXpJRFl5TWxFeU16TWdOakl5SURJek15QTJNakZSTWpNeUlEWXhPU0F5TXpJZ05EazNWak0zTmtneU9EWlJNelU1SURNM09DQXpOemNnTXpnMVVUUXhNeUEwTURFZ05ERTJJRFEyT1ZFME1UWWdORGN4SURReE5pQTBOek5XTkRrelNEUTFObFl5TVROSU5ERTJWakl6TTFFME1UVWdNalk0SURRd09DQXlPRGhVTXpneklETXhOMVF6TkRrZ016STRWREk1TnlBek16QlJNamt3SURNek1DQXlPRFlnTXpNd1NESXpNbFl4T1RaV01URTBVVEl6TWlBMU55QXlNemNnTlRKUk1qUXpJRFEzSURJNE9TQTBOMGd6TkRCSU16a3hVVFF5T0NBME55QTBOVElnTlRCVU5UQTFJRFl5VkRVMU1pQTVNbFExT0RRZ01UUTJVVFU1TkNBeE56SWdOVGs1SURJd01GUTJNRGNnTWpRM1ZEWXhNaUF5TnpCV01qY3pTRFkxTWxZeU56QlJOalV4SURJMk55QTJNeklnTVRNM1ZEWXhNQ0F6VmpCSU1qVldORFpJTlRoUk1UQXdJRFEzSURFd09TQTBPVlF4TWpnZ05qRldOakU1V2lJdlBqeHdZWFJvSUdsa1BTSk5TbGd0TWkxVVJWZ3RUaTB6UkNJZ1pEMGlUVFUySURNME4xRTFOaUF6TmpBZ056QWdNelkzU0Rjd04xRTNNaklnTXpVNUlEY3lNaUF6TkRkUk56SXlJRE16TmlBM01EZ2dNekk0VERNNU1DQXpNamRJTnpKUk5UWWdNek15SURVMklETTBOMXBOTlRZZ01UVXpVVFUySURFMk9DQTNNaUF4TnpOSU56QTRVVGN5TWlBeE5qTWdOekl5SURFMU0xRTNNaklnTVRRd0lEY3dOeUF4TXpOSU56QlJOVFlnTVRRd0lEVTJJREUxTTFvaUx6NDhjR0YwYUNCcFpEMGlUVXBZTFRJdFZFVllMVTR0TXpFaUlHUTlJazB5TVRNZ05UYzRUREl3TUNBMU56TlJNVGcySURVMk9DQXhOakFnTlRZelZERXdNaUExTlRaSU9ETldOakF5U0RFd01sRXhORGtnTmpBMElERTRPU0EyTVRkVU1qUTFJRFkwTVZReU56TWdOall6VVRJM05TQTJOallnTWpnMUlEWTJObEV5T1RRZ05qWTJJRE13TWlBMk5qQldNell4VERNd015QTJNVkV6TVRBZ05UUWdNekUxSURVeVZETXpPU0EwT0ZRME1ERWdORFpJTkRJM1ZqQklOREUyVVRNNU5TQXpJREkxTnlBelVURXlNU0F6SURFd01DQXdTRGc0VmpRMlNERXhORkV4TXpZZ05EWWdNVFV5SURRMlZERTNOeUEwTjFReE9UTWdOVEJVTWpBeElEVXlWREl3TnlBMU4xUXlNVE1nTmpGV05UYzRXaUl2UGp4d1lYUm9JR2xrUFNKTlNsZ3RNaTFVUlZndFNTMHhSRFExUWlJZ1pEMGlUVEl4SURJNE4xRXlNaUF5T1RNZ01qUWdNekF6VkRNMklETTBNVlExTmlBek9EaFVPRGtnTkRJMVZERXpOU0EwTkRKUk1UY3hJRFEwTWlBeE9UVWdOREkwVkRJeU5TQXpPVEJVTWpNeElETTJPVkV5TXpFZ016WTNJREl6TWlBek5qZE1NalF6SURNM09GRXpNRFFnTkRReUlETTRNaUEwTkRKUk5ETTJJRFEwTWlBME5qa2dOREUxVkRVd015QXpNelpVTkRZMUlERTNPVlEwTWpjZ05USlJOREkzSURJMklEUTBOQ0F5TmxFME5UQWdNallnTkRVeklESTNVVFE0TWlBek1pQTFNRFVnTmpWVU5UUXdJREUwTlZFMU5ESWdNVFV6SURVMk1DQXhOVE5STlRnd0lERTFNeUExT0RBZ01UUTFVVFU0TUNBeE5EUWdOVGMySURFek1GRTFOamdnTVRBeElEVTFOQ0EzTTFRMU1EZ2dNVGRVTkRNNUlDMHhNRkV6T1RJZ0xURXdJRE0zTVNBeE4xUXpOVEFnTnpOUk16VXdJRGt5SURNNE5pQXhPVE5VTkRJeklETTBOVkUwTWpNZ05EQTBJRE0zT1NBME1EUklNemMwVVRJNE9DQTBNRFFnTWpJNUlETXdNMHd5TWpJZ01qa3hUREU0T1NBeE5UZFJNVFUySURJMklERTFNU0F4TmxFeE16Z2dMVEV4SURFd09DQXRNVEZST1RVZ0xURXhJRGczSUMwMVZEYzJJRGRVTnpRZ01UZFJOelFnTXpBZ01URXlJREU0TUZReE5USWdNelF6VVRFMU15QXpORGdnTVRVeklETTJObEV4TlRNZ05EQTFJREV5T1NBME1EVlJPVEVnTkRBMUlEWTJJRE13TlZFMk1DQXlPRFVnTmpBZ01qZzBVVFU0SURJM09DQTBNU0F5TnpoSU1qZFJNakVnTWpnMElESXhJREk0TjFvaUx6NDhjR0YwYUNCcFpEMGlUVXBZTFRJdFZFVllMVXhQTFRJeU1URWlJR1E5SWswMk1DQTVORGhSTmpNZ09UVXdJRFkyTlNBNU5UQklNVEkyTjB3eE16STFJRGd4TlZFeE16ZzBJRFkzTnlBeE16ZzRJRFkyT1VneE16UTRUREV6TkRFZ05qZ3pVVEV6TWpBZ056STBJREV5T0RVZ056WXhVVEV5TXpVZ09EQTVJREV4TnpRZ09ETTRWREV3TXpNZ09EZ3hWRGc0TWlBNE9UaFVOams1SURrd01rZzFOelJJTlRRelNESTFNVXd5TlRrZ09Ea3hVVGN5TWlBeU5UZ2dOekkwSURJMU1sRTNNalVnTWpVd0lEY3lOQ0F5TkRaUk56SXhJREkwTXlBME5qQWdMVFUyVERFNU5pQXRNelUyVVRFNU5pQXRNelUzSURRd055QXRNelUzVVRRMU9TQXRNelUzSURVME9DQXRNelUzVkRZM05pQXRNelU0VVRneE1pQXRNelU0SURnNU5pQXRNelV6VkRFd05qTWdMVE16TWxReE1qQTBJQzB5T0ROVU1UTXdOeUF0TVRrMlVURXpNamdnTFRFM01DQXhNelE0SUMweE1qUklNVE00T0ZFeE16ZzRJQzB4TWpVZ01UTTRNU0F0TVRRMVZERXpOVFlnTFRJeE1GUXhNekkxSUMweU9UUk1NVEkyTnlBdE5EUTVURFkyTmlBdE5EVXdVVFkwSUMwME5UQWdOakVnTFRRME9GRTFOU0F0TkRRMklEVTFJQzAwTXpsUk5UVWdMVFF6TnlBMU55QXRORE16VERVNU1DQXhOemRSTlRrd0lERTNPQ0ExTlRjZ01qSXlWRFExTWlBek5qWlVNekl5SURVME5FdzFOaUE1TURsTU5UVWdPVEkwVVRVMUlEazBOU0EyTUNBNU5EaGFJaTgrUEhCaGRHZ2dhV1E5SWsxS1dDMHlMVlJGV0MxSkxURkVORFUySWlCa1BTSk5NVGcwSURZd01GRXhPRFFnTmpJMElESXdNeUEyTkRKVU1qUTNJRFkyTVZFeU5qVWdOall4SURJM055QTJORGxVTWprd0lEWXhPVkV5T1RBZ05UazJJREkzTUNBMU56ZFVNakkySURVMU4xRXlNVEVnTlRVM0lERTVPQ0ExTmpkVU1UZzBJRFl3TUZwTk1qRWdNamczVVRJeElESTVOU0F6TUNBek1UaFVOVFFnTXpZNVZEazRJRFF5TUZReE5UZ2dORFF5VVRFNU55QTBORElnTWpJeklEUXhPVlF5TlRBZ016VTNVVEkxTUNBek5EQWdNak0ySURNd01WUXhPVFlnTVRrMlZERTFOQ0E0TTFFeE5Ea2dOakVnTVRRNUlEVXhVVEUwT1NBeU5pQXhOallnTWpaUk1UYzFJREkySURFNE5TQXlPVlF5TURnZ05ETlVNak0xSURjNFZESTJNQ0F4TXpkUk1qWXpJREUwT1NBeU5qVWdNVFV4VkRJNE1pQXhOVE5STXpBeUlERTFNeUF6TURJZ01UUXpVVE13TWlBeE16VWdNamt6SURFeE1sUXlOamdnTmpGVU1qSXpJREV4VkRFMk1TQXRNVEZSTVRJNUlDMHhNU0F4TURJZ01UQlVOelFnTnpSUk56UWdPVEVnTnprZ01UQTJWREV5TWlBeU1qQlJNVFl3SURNeU1TQXhOallnTXpReFZERTNNeUF6T0RCUk1UY3pJRFF3TkNBeE5UWWdOREEwU0RFMU5GRXhNalFnTkRBMElEazVJRE0zTVZRMk1TQXlPRGRSTmpBZ01qZzJJRFU1SURJNE5GUTFPQ0F5T0RGVU5UWWdNamM1VkRVeklESTNPRlEwT1NBeU56aFVOREVnTWpjNFNESTNVVEl4SURJNE5DQXlNU0F5T0RkYUlpOCtQSEJoZEdnZ2FXUTlJazFLV0MweUxWUkZXQzFPTFRkRElpQmtQU0pOTVRNNUlDMHlORGxJTVRNM1VURXlOU0F0TWpRNUlERXhPU0F0TWpNMVZqSTFNVXd4TWpBZ056TTNVVEV6TUNBM05UQWdNVE01SURjMU1GRXhOVElnTnpVd0lERTFPU0EzTXpWV0xUSXpOVkV4TlRFZ0xUSTBPU0F4TkRFZ0xUSTBPVWd4TXpsYUlpOCtQSEJoZEdnZ2FXUTlJazFLV0MweUxWUkZXQzFKTFRGRU5EWTJJaUJrUFNKTk1qRWdNamczVVRJeElETXdNU0F6TmlBek16VlVPRFFnTkRBMlZERTFPQ0EwTkRKUk1UazVJRFEwTWlBeU1qUWdOREU1VkRJMU1DQXpOVFZSTWpRNElETXpOaUF5TkRjZ016TTBVVEkwTnlBek16RWdNak14SURJNE9GUXhPVGdnTVRreFZERTRNaUF4TURWUk1UZ3lJRFl5SURFNU5pQTBOVlF5TXpnZ01qZFJNall4SURJM0lESTRNU0F6T0ZRek1USWdOakZVTXpNNUlEazBVVE16T1NBNU5TQXpORFFnTVRFMFZETTFPQ0F4TnpOVU16YzNJREkwTjFFME1UVWdNemszSURReE9TQTBNRFJSTkRNeUlEUXpNU0EwTmpJZ05ETXhVVFEzTlNBME16RWdORGd6SURReU5GUTBPVFFnTkRFeVZEUTVOaUEwTUROUk5EazJJRE01TUNBME5EY2dNVGt6VkRNNU1TQXRNak5STXpZeklDMHhNRFlnTWprMElDMHhOVFZVTVRVMklDMHlNRFZSTVRFeElDMHlNRFVnTnpjZ0xURTRNMVEwTXlBdE1URTNVVFF6SUMwNU5TQTFNQ0F0T0RCVU5qa2dMVFU0VkRnNUlDMDBPRlF4TURZZ0xUUTFVVEUxTUNBdE5EVWdNVFV3SUMwNE4xRXhOVEFnTFRFd055QXhNemdnTFRFeU1sUXhNVFVnTFRFME1sUXhNRElnTFRFME4wdzVPU0F0TVRRNFVURXdNU0F0TVRVeklERXhPQ0F0TVRZd1ZERTFNaUF0TVRZM1NERTJNRkV4TnpjZ0xURTJOeUF4T0RZZ0xURTJOVkV5TVRrZ0xURTFOaUF5TkRjZ0xURXlOMVF5T1RBZ0xUWTFWRE14TXlBdE9WUXpNakVnTWpGTU16RTFJREUzVVRNd09TQXhNeUF5T1RZZ05sUXlOekFnTFRaUk1qVXdJQzB4TVNBeU16RWdMVEV4VVRFNE5TQXRNVEVnTVRVd0lERXhWREV3TkNBNE1sRXhNRE1nT0RrZ01UQXpJREV4TTFFeE1ETWdNVGN3SURFek9DQXlOakpVTVRjeklETTNPVkV4TnpNZ016Z3dJREUzTXlBek9ERlJNVGN6SURNNU1DQXhOek1nTXprelZERTJPU0EwTURCVU1UVTRJRFF3TkVneE5UUlJNVE14SURRd05DQXhNVElnTXpnMVZEZ3lJRE0wTkZRMk5TQXpNREpVTlRjZ01qZ3dVVFUxSURJM09DQTBNU0F5TnpoSU1qZFJNakVnTWpnMElESXhJREk0TjFvaUx6NDhjR0YwYUNCcFpEMGlUVXBZTFRJdFZFVllMVTR0TWpJeE1pSWdaRDBpVFRnMElESXpOMVE0TkNBeU5UQlVPVGdnTWpjd1NEWTNPVkUyT1RRZ01qWXlJRFk1TkNBeU5UQlVOamM1SURJek1FZzVPRkU0TkNBeU16Y2dPRFFnTWpVd1dpSXZQanh3WVhSb0lHbGtQU0pOU2xndE1pMVVSVmd0VGkwMVJTSWdaRDBpVFRFeE1pQTFOakJNTWpRNUlEWTVORXd5TlRjZ05qZzJVVE00TnlBMU5qSWdNemczSURVMk1Fd3pOakVnTlRNeFVUTTFPU0ExTXpJZ016QXpJRFU0TVV3eU5UQWdOakkzVERFNU5TQTFPREJSTVRneUlEVTJPU0F4TmprZ05UVTNWREUwT0NBMU16aE1NVFF3SURVek1sRXhNemdnTlRNd0lERXlOU0ExTkRaTU1URXlJRFUyTUZvaUx6NDhMMlJsWm5NK1BHY2djM1J5YjJ0bFBTSmpkWEp5Wlc1MFEyOXNiM0lpSUdacGJHdzlJbU4xY25KbGJuUkRiMnh2Y2lJZ2MzUnliMnRsTFhkcFpIUm9QU0l3SWlCMGNtRnVjMlp2Y20wOUluTmpZV3hsS0RFc0xURXBJajQ4WnlCa1lYUmhMVzF0YkMxdWIyUmxQU0p0WVhSb0lqNDhaeUJrWVhSaExXMXRiQzF1YjJSbFBTSnRkR1Y0ZENJK1BIVnpaU0JrWVhSaExXTTlJalJFSWlCNGJHbHVhenBvY21WbVBTSWpUVXBZTFRJdFZFVllMVTR0TkVRaUx6NDhkWE5sSUdSaGRHRXRZejBpTkRFaUlIaHNhVzVyT21oeVpXWTlJaU5OU2xndE1pMVVSVmd0VGkwME1TSWdkSEpoYm5ObWIzSnRQU0owY21GdWMyeGhkR1VvT1RFM0xEQXBJaTgrUEhWelpTQmtZWFJoTFdNOUlqUTFJaUI0YkdsdWF6cG9jbVZtUFNJalRVcFlMVEl0VkVWWUxVNHRORFVpSUhSeVlXNXpabTl5YlQwaWRISmhibk5zWVhSbEtERTJOamNzTUNraUx6NDhMMmMrUEdjZ1pHRjBZUzF0Yld3dGJtOWtaVDBpYlc4aUlIUnlZVzV6Wm05eWJUMGlkSEpoYm5Oc1lYUmxLREkyTWpVdU9Dd3dLU0krUEhWelpTQmtZWFJoTFdNOUlqTkVJaUI0YkdsdWF6cG9jbVZtUFNJalRVcFlMVEl0VkVWWUxVNHRNMFFpTHo0OEwyYytQR2NnWkdGMFlTMXRiV3d0Ym05a1pUMGliV1p5WVdNaUlIUnlZVzV6Wm05eWJUMGlkSEpoYm5Oc1lYUmxLRE0yT0RFdU5pd3dLU0krUEdjZ1pHRjBZUzF0Yld3dGJtOWtaVDBpYlc0aUlIUnlZVzV6Wm05eWJUMGlkSEpoYm5Oc1lYUmxLREkzTUN3Mk56WXBJajQ4ZFhObElHUmhkR0V0WXowaU16RWlJSGhzYVc1ck9taHlaV1k5SWlOTlNsZ3RNaTFVUlZndFRpMHpNU0l2UGp3dlp6NDhaeUJrWVhSaExXMXRiQzF1YjJSbFBTSnRhU0lnZEhKaGJuTm1iM0p0UFNKMGNtRnVjMnhoZEdVb01qSXdMQzAyT0RZcElqNDhkWE5sSUdSaGRHRXRZejBpTVVRME5VSWlJSGhzYVc1ck9taHlaV1k5SWlOTlNsZ3RNaTFVUlZndFNTMHhSRFExUWlJdlBqd3ZaejQ4Y21WamRDQjNhV1IwYUQwaU9EQXdJaUJvWldsbmFIUTlJall3SWlCNFBTSXhNakFpSUhrOUlqSXlNQ0l2UGp3dlp6NDhaeUJrWVhSaExXMXRiQzF1YjJSbFBTSnRkVzVrWlhKdmRtVnlJaUIwY21GdWMyWnZjbTA5SW5SeVlXNXpiR0YwWlNnME9EZzRMaklzTUNraVBqeG5JR1JoZEdFdGJXMXNMVzV2WkdVOUltMXZJajQ4ZFhObElHUmhkR0V0WXowaU1qSXhNU0lnZUd4cGJtczZhSEpsWmowaUkwMUtXQzB5TFZSRldDMU1UeTB5TWpFeElpOCtQQzluUGp4bklHUmhkR0V0Ylcxc0xXNXZaR1U5SWxSbFdFRjBiMjBpSUhSeVlXNXpabTl5YlQwaWRISmhibk5zWVhSbEtERTBPQzR5TEMweE1EZzNMamtwSUhOallXeGxLREF1TnpBM0tTSWdaR0YwWVMxdGFuZ3RkR1Y0WTJ4aGMzTTlJazlTUkNJK1BHY2daR0YwWVMxdGJXd3RibTlrWlQwaWJXa2lQangxYzJVZ1pHRjBZUzFqUFNJeFJEUTFOaUlnZUd4cGJtczZhSEpsWmowaUkwMUtXQzB5TFZSRldDMUpMVEZFTkRVMklpOCtQQzluUGp4bklHUmhkR0V0Ylcxc0xXNXZaR1U5SW0xdklpQjBjbUZ1YzJadmNtMDlJblJ5WVc1emJHRjBaU2d6TkRVc01Da2lQangxYzJVZ1pHRjBZUzFqUFNJelJDSWdlR3hwYm1zNmFISmxaajBpSTAxS1dDMHlMVlJGV0MxT0xUTkVJaTgrUEM5blBqeG5JR1JoZEdFdGJXMXNMVzV2WkdVOUltMXVJaUIwY21GdWMyWnZjbTA5SW5SeVlXNXpiR0YwWlNneE1USXpMREFwSWo0OGRYTmxJR1JoZEdFdFl6MGlNekVpSUhoc2FXNXJPbWh5WldZOUlpTk5TbGd0TWkxVVJWZ3RUaTB6TVNJdlBqd3ZaejQ4TDJjK1BHY2daR0YwWVMxdGJXd3RibTlrWlQwaWJXa2lJSFJ5WVc1elptOXliVDBpZEhKaGJuTnNZWFJsS0RVd09TNDVMREV4TlRBcElITmpZV3hsS0RBdU56QTNLU0krUEhWelpTQmtZWFJoTFdNOUlqRkVORFZDSWlCNGJHbHVhenBvY21WbVBTSWpUVXBZTFRJdFZFVllMVWt0TVVRME5VSWlMejQ4TDJjK1BDOW5QanhuSUdSaGRHRXRiVzFzTFc1dlpHVTlJbFJsV0VGMGIyMGlJR1JoZEdFdGJXcDRMWFJsZUdOc1lYTnpQU0pQVWtRaUlIUnlZVzV6Wm05eWJUMGlkSEpoYm5Oc1lYUmxLRFkwT1RndU9Td3dLU0krUEdjZ1pHRjBZUzF0Yld3dGJtOWtaVDBpYlc4aUlIUnlZVzV6Wm05eWJUMGlkSEpoYm5Oc1lYUmxLREFnTFRBdU5Ta2lQangxYzJVZ1pHRjBZUzFqUFNJM1F5SWdlR3hwYm1zNmFISmxaajBpSTAxS1dDMHlMVlJGV0MxT0xUZERJaTgrUEM5blBqd3ZaejQ4WnlCa1lYUmhMVzF0YkMxdWIyUmxQU0p0YzNWaUlpQjBjbUZ1YzJadmNtMDlJblJ5WVc1emJHRjBaU2cyTnpjMkxqa3NNQ2tpUGp4bklHUmhkR0V0Ylcxc0xXNXZaR1U5SW0xcElqNDhkWE5sSUdSaGRHRXRZejBpTVVRME5qWWlJSGhzYVc1ck9taHlaV1k5SWlOTlNsZ3RNaTFVUlZndFNTMHhSRFEyTmlJdlBqd3ZaejQ4WnlCa1lYUmhMVzF0YkMxdWIyUmxQU0p0YVNJZ2RISmhibk5tYjNKdFBTSjBjbUZ1YzJ4aGRHVW9OVEl6TEMweE5UQXBJSE5qWVd4bEtEQXVOekEzS1NJK1BIVnpaU0JrWVhSaExXTTlJakZFTkRVMklpQjRiR2x1YXpwb2NtVm1QU0lqVFVwWUxUSXRWRVZZTFVrdE1VUTBOVFlpTHo0OEwyYytQQzluUGp4bklHUmhkR0V0Ylcxc0xXNXZaR1U5SW0xdklpQjBjbUZ1YzJadmNtMDlJblJ5WVc1emJHRjBaU2czT0RFMkxqRXNNQ2tpUGp4MWMyVWdaR0YwWVMxalBTSXlNakV5SWlCNGJHbHVhenBvY21WbVBTSWpUVXBZTFRJdFZFVllMVTR0TWpJeE1pSXZQand2Wno0OFp5QmtZWFJoTFcxdGJDMXViMlJsUFNKdGMzVmlJaUIwY21GdWMyWnZjbTA5SW5SeVlXNXpiR0YwWlNnNE9ERTJMak1zTUNraVBqeG5JR1JoZEdFdGJXMXNMVzV2WkdVOUlsUmxXRUYwYjIwaUlHUmhkR0V0YldwNExYUmxlR05zWVhOelBTSlBVa1FpUGp4bklHUmhkR0V0Ylcxc0xXNXZaR1U5SW0xdmRtVnlJajQ4WnlCa1lYUmhMVzF0YkMxdWIyUmxQU0p0YVNJK1BIVnpaU0JrWVhSaExXTTlJakZFTkRZMklpQjRiR2x1YXpwb2NtVm1QU0lqVFVwWUxUSXRWRVZZTFVrdE1VUTBOallpTHo0OEwyYytQR2NnWkdGMFlTMXRiV3d0Ym05a1pUMGliVzhpSUhSeVlXNXpabTl5YlQwaWRISmhibk5zWVhSbEtETXdNQzQyTERFMktTQjBjbUZ1YzJ4aGRHVW9MVEkxTUNBd0tTSStQSFZ6WlNCa1lYUmhMV005SWpWRklpQjRiR2x1YXpwb2NtVm1QU0lqVFVwWUxUSXRWRVZZTFU0dE5VVWlMejQ4TDJjK1BDOW5Qand2Wno0OFp5QmtZWFJoTFcxdGJDMXViMlJsUFNKdGFTSWdkSEpoYm5ObWIzSnRQU0owY21GdWMyeGhkR1VvTlRJekxDMHhOVEFwSUhOallXeGxLREF1TnpBM0tTSStQSFZ6WlNCa1lYUmhMV005SWpGRU5EVTJJaUI0YkdsdWF6cG9jbVZtUFNJalRVcFlMVEl0VkVWWUxVa3RNVVEwTlRZaUx6NDhMMmMrUEM5blBqeG5JR1JoZEdFdGJXMXNMVzV2WkdVOUltMXZJaUIwY21GdWMyWnZjbTA5SW5SeVlXNXpiR0YwWlNnNU5qTXpMaklzTUNrZ2RISmhibk5zWVhSbEtEQWdMVEF1TlNraVBqeDFjMlVnWkdGMFlTMWpQU0kzUXlJZ2VHeHBibXM2YUhKbFpqMGlJMDFLV0MweUxWUkZXQzFPTFRkRElpOCtQQzluUGp3dlp6NDhMMmMrUEM5emRtYysiLAoJIlJlYWxWaWV3U2l6ZUpzb24iIDogIntcImhlaWdodFwiOjk5MixcIndpZHRoXCI6MzUwMH0iCn0K"/>
    </extobj>
    <extobj name="2384804F-3998-4D57-9195-F3826E402611-11">
      <extobjdata type="2384804F-3998-4D57-9195-F3826E402611" data="ewoJIkltZ1NldHRpbmdKc29uIiA6ICJ7XCJoZWlnaHRcIjo0OC4yMTQyODU3MTQyODU3MSxcIndpZHRoXCI6MTk0LjY0Mjg1NzE0Mjg1NzF9IiwKCSJMYXRleCIgOiAiXFxiZWdpbntlcXVhdGlvbn1cbiAgICBSXjIgPSAxIC0gXFxmcmFje1xcc3VtX3tpPTF9Xm4gKHlfaSAtIFxcaGF0e3l9X2kpXjJ9e1xcc3VtX3tpPTF9Xm4gKHlfaSAtIFxcYmFye3l9KV4yfVxuXFxlbmR7ZXF1YXRpb259XG4iLAoJIkxhdGV4SW1nQmFzZTY0IiA6ICJQSE4yWnlCNGJXeHVjejBpYUhSMGNEb3ZMM2QzZHk1M015NXZjbWN2TWpBd01DOXpkbWNpSUhkcFpIUm9QU0l5TkM0NU9UaGxlQ0lnYUdWcFoyaDBQU0kyTGpFM04yVjRJaUJ5YjJ4bFBTSnBiV2NpSUdadlkzVnpZV0pzWlQwaVptRnNjMlVpSUhacFpYZENiM2c5SWpBZ0xURTJNemN1TXlBeE1UQTBPUzR4SURJM016QXVNaUlnZUcxc2JuTTZlR3hwYm1zOUltaDBkSEE2THk5M2QzY3Vkek11YjNKbkx6RTVPVGt2ZUd4cGJtc2lJR0Z5YVdFdGFHbGtaR1Z1UFNKMGNuVmxJaUJ6ZEhsc1pUMGlkbVZ5ZEdsallXd3RZV3hwWjI0NklDMHlMalEzTTJWNE95QnRZWGd0ZDJsa2RHZzZJRGs0SlRzaVBqeGtaV1p6UGp4d1lYUm9JR2xrUFNKTlNsZ3RNaTFVUlZndFNTMHhSRFEwTlNJZ1pEMGlUVEl6TUNBMk16ZFJNakF6SURZek55QXhPVGdnTmpNNFZERTVNeUEyTkRsUk1Ua3pJRFkzTmlBeU1EUWdOamd5VVRJd05pQTJPRE1nTXpjNElEWTRNMUUxTlRBZ05qZ3lJRFUyTkNBMk9EQlJOakl3SURZM01pQTJOVGdnTmpVeVZEY3hNaUEyTURaVU56TXpJRFUyTTFRM016a2dOVEk1VVRjek9TQTBPRFFnTnpFd0lEUTBOVlEyTkRNZ016ZzFWRFUzTmlBek5URlVOVE00SURNek9FdzFORFVnTXpNelVUWXhNaUF5T1RVZ05qRXlJREl5TTFFMk1USWdNakV5SURZd055QXhOakpVTmpBeUlEZ3dWamN4VVRZd01pQTFNeUEyTURNZ05ETlVOakUwSURJMVZEWTBNQ0F4TmxFMk5qZ2dNVFlnTmpnMklETTRWRGN4TWlBNE5WRTNNVGNnT1RrZ056SXdJREV3TWxRM016VWdNVEExVVRjMU5TQXhNRFVnTnpVMUlEa3pVVGMxTlNBM05TQTNNekVnTXpaUk5qa3pJQzB5TVNBMk5ERWdMVEl4U0RZek1sRTFOekVnTFRJeElEVXpNU0EwVkRRNE55QTRNbEUwT0RjZ01UQTVJRFV3TWlBeE5qWlVOVEUzSURJek9WRTFNVGNnTWprd0lEUTNOQ0F6TVROUk5EVTVJRE15TUNBME5Ea2dNekl4VkRNM09DQXpNak5JTXpBNVRESTNOeUF4T1ROUk1qUTBJRFl4SURJME5DQTFPVkV5TkRRZ05UVWdNalExSURVMFZESTFNaUExTUZReU5qa2dORGhVTXpBeUlEUTJTRE16TTFFek16a2dNemdnTXpNNUlETTNWRE16TmlBeE9WRXpNeklnTmlBek1qWWdNRWd6TVRGUk1qYzFJRElnTVRnd0lESlJNVFEySURJZ01URTNJREpVTnpFZ01sUTFNQ0F4VVRNeklERWdNek1nTVRCUk16TWdNVElnTXpZZ01qUlJOREVnTkRNZ05EWWdORFZSTlRBZ05EWWdOakVnTkRaSU5qZFJPVFFnTkRZZ01USTNJRFE1VVRFME1TQTFNaUF4TkRZZ05qRlJNVFE1SURZMUlESXhPQ0F6TXpsVU1qZzNJRFl5T0ZFeU9EY2dOak0xSURJek1DQTJNemRhVFRZek1DQTFOVFJSTmpNd0lEVTROaUEyTURrZ05qQTRWRFV5TXlBMk16WlJOVEl4SURZek5pQTFNREFnTmpNMlZEUTJNaUEyTXpkSU5EUXdVVE01TXlBMk16Y2dNemcySURZeU4xRXpPRFVnTmpJMElETTFNaUEwT1RSVU16RTVJRE0yTVZFek1Ua2dNell3SURNNE9DQXpOakJSTkRZMklETTJNU0EwT1RJZ016WTNVVFUxTmlBek56Y2dOVGt5SURReU5sRTJNRGdnTkRRNUlEWXhPU0EwT0RaVU5qTXdJRFUxTkZvaUx6NDhjR0YwYUNCcFpEMGlUVXBZTFRJdFZFVllMVTR0TXpJaUlHUTlJazB4TURrZ05ESTVVVGd5SURReU9TQTJOaUEwTkRkVU5UQWdORGt4VVRVd0lEVTJNaUF4TURNZ05qRTBWREl6TlNBMk5qWlJNekkySURZMk5pQXpPRGNnTmpFd1ZEUTBPU0EwTmpWUk5EUTVJRFF5TWlBME1qa2dNemd6VkRNNE1TQXpNVFZVTXpBeElESTBNVkV5TmpVZ01qRXdJREl3TVNBeE5EbE1NVFF5SURrelRESXhPQ0E1TWxFek56VWdPVElnTXpnMUlEazNVVE01TWlBNU9TQTBNRGtnTVRnMlZqRTRPVWcwTkRsV01UZzJVVFEwT0NBeE9ETWdORE0ySURrMVZEUXlNU0F6VmpCSU5UQldNVGxXTXpGUk5UQWdNemdnTlRZZ05EWlVPRFlnT0RGUk1URTFJREV4TXlBeE16WWdNVE0zVVRFME5TQXhORGNnTVRjd0lERTNORlF5TURRZ01qRXhWREl6TXlBeU5EUlVNall4SURJM09GUXlPRFFnTXpBNFZETXdOU0F6TkRCVU16SXdJRE0yT1ZRek16TWdOREF4VkRNME1DQTBNekZVTXpReklEUTJORkV6TkRNZ05USTNJRE13T1NBMU56TlVNakV5SURZeE9WRXhOemtnTmpFNUlERTFOQ0EyTURKVU1URTVJRFUyT1ZReE1Ea2dOVFV3VVRFd09TQTFORGtnTVRFMElEVTBPVkV4TXpJZ05UUTVJREUxTVNBMU16VlVNVGN3SURRNE9WRXhOekFnTkRZMElERTFOQ0EwTkRkVU1UQTVJRFF5T1ZvaUx6NDhjR0YwYUNCcFpEMGlUVXBZTFRJdFZFVllMVTR0TTBRaUlHUTlJazAxTmlBek5EZFJOVFlnTXpZd0lEY3dJRE0yTjBnM01EZFJOekl5SURNMU9TQTNNaklnTXpRM1VUY3lNaUF6TXpZZ056QTRJRE15T0V3ek9UQWdNekkzU0RjeVVUVTJJRE16TWlBMU5pQXpORGRhVFRVMklERTFNMUUxTmlBeE5qZ2dOeklnTVRjelNEY3dPRkUzTWpJZ01UWXpJRGN5TWlBeE5UTlJOekl5SURFME1DQTNNRGNnTVRNelNEY3dVVFUySURFME1DQTFOaUF4TlROYUlpOCtQSEJoZEdnZ2FXUTlJazFLV0MweUxWUkZXQzFPTFRNeElpQmtQU0pOTWpFeklEVTNPRXd5TURBZ05UY3pVVEU0TmlBMU5qZ2dNVFl3SURVMk0xUXhNRElnTlRVMlNEZ3pWall3TWtneE1ESlJNVFE1SURZd05DQXhPRGtnTmpFM1ZESTBOU0EyTkRGVU1qY3pJRFkyTTFFeU56VWdOalkySURJNE5TQTJOalpSTWprMElEWTJOaUF6TURJZ05qWXdWak0yTVV3ek1ETWdOakZSTXpFd0lEVTBJRE14TlNBMU1sUXpNemtnTkRoVU5EQXhJRFEyU0RReU4xWXdTRFF4TmxFek9UVWdNeUF5TlRjZ00xRXhNakVnTXlBeE1EQWdNRWc0T0ZZME5rZ3hNVFJSTVRNMklEUTJJREUxTWlBME5sUXhOemNnTkRkVU1Ua3pJRFV3VkRJd01TQTFNbFF5TURjZ05UZFVNakV6SURZeFZqVTNPRm9pTHo0OGNHRjBhQ0JwWkQwaVRVcFlMVEl0VkVWWUxVNHRNakl4TWlJZ1pEMGlUVGcwSURJek4xUTROQ0F5TlRCVU9UZ2dNamN3U0RZM09WRTJPVFFnTWpZeUlEWTVOQ0F5TlRCVU5qYzVJREl6TUVnNU9GRTROQ0F5TXpjZ09EUWdNalV3V2lJdlBqeHdZWFJvSUdsa1BTSk5TbGd0TWkxVVJWZ3RVMDh0TWpJeE1TSWdaRDBpVFRZeElEYzBPRkUyTkNBM05UQWdORGc1SURjMU1FZzVNVE5NT1RVMElEWTBNRkU1TmpVZ05qQTVJRGszTmlBMU56bFVPVGt6SURVek0xUTVPVGtnTlRFMlNEazNPVXc1TlRrZ05URTNVVGt6TmlBMU56a2dPRGcySURZeU1WUTNOemNnTmpneVVUY3lOQ0EzTURBZ05qVTFJRGN3TlZRME16WWdOekV3U0RNeE9WRXhPRE1nTnpFd0lERTRNeUEzTURsUk1UZzJJRGN3TmlBek5EZ2dORGcwVkRVeE1TQXlOVGxSTlRFM0lESTFNQ0ExTVRNZ01qUTBURFE1TUNBeU1UWlJORFkySURFNE9DQTBNakFnTVRNMFZETXpNQ0F5TjB3eE5Ea2dMVEU0TjFFeE5Ea2dMVEU0T0NBek5qSWdMVEU0T0ZFek9EZ2dMVEU0T0NBME16WWdMVEU0T0ZRMU1EWWdMVEU0T1ZFMk56a2dMVEU0T1NBM056Z2dMVEUyTWxRNU16WWdMVFF6VVRrME5pQXRNamNnT1RVNUlEWklPVGs1VERreE15QXRNalE1VERRNE9TQXRNalV3VVRZMUlDMHlOVEFnTmpJZ0xUSTBPRkUxTmlBdE1qUTJJRFUySUMweU16bFJOVFlnTFRJek5DQXhNVGdnTFRFMk1WRXhPRFlnTFRneElESTBOU0F0TVRGTU5ESTRJREl3TmxFME1qZ2dNakEzSURJME1pQTBOakpNTlRjZ056RTNURFUySURjeU9GRTFOaUEzTkRRZ05qRWdOelE0V2lJdlBqeHdZWFJvSUdsa1BTSk5TbGd0TWkxVVJWZ3RTUzB4UkRRMVFpSWdaRDBpVFRJeElESTROMUV5TWlBeU9UTWdNalFnTXpBelZETTJJRE0wTVZRMU5pQXpPRGhVT0RrZ05ESTFWREV6TlNBME5ESlJNVGN4SURRME1pQXhPVFVnTkRJMFZESXlOU0F6T1RCVU1qTXhJRE0yT1ZFeU16RWdNelkzSURJek1pQXpOamRNTWpReklETTNPRkV6TURRZ05EUXlJRE00TWlBME5ESlJORE0ySURRME1pQTBOamtnTkRFMVZEVXdNeUF6TXpaVU5EWTFJREUzT1ZRME1qY2dOVEpSTkRJM0lESTJJRFEwTkNBeU5sRTBOVEFnTWpZZ05EVXpJREkzVVRRNE1pQXpNaUExTURVZ05qVlVOVFF3SURFME5WRTFORElnTVRVeklEVTJNQ0F4TlROUk5UZ3dJREUxTXlBMU9EQWdNVFExVVRVNE1DQXhORFFnTlRjMklERXpNRkUxTmpnZ01UQXhJRFUxTkNBM00xUTFNRGdnTVRkVU5ETTVJQzB4TUZFek9USWdMVEV3SURNM01TQXhOMVF6TlRBZ056TlJNelV3SURreUlETTROaUF4T1ROVU5ESXpJRE0wTlZFME1qTWdOREEwSURNM09TQTBNRFJJTXpjMFVUSTRPQ0EwTURRZ01qSTVJRE13TTB3eU1qSWdNamt4VERFNE9TQXhOVGRSTVRVMklESTJJREUxTVNBeE5sRXhNemdnTFRFeElERXdPQ0F0TVRGUk9UVWdMVEV4SURnM0lDMDFWRGMySURkVU56UWdNVGRSTnpRZ016QWdNVEV5SURFNE1GUXhOVElnTXpRelVURTFNeUF6TkRnZ01UVXpJRE0yTmxFeE5UTWdOREExSURFeU9TQTBNRFZST1RFZ05EQTFJRFkySURNd05WRTJNQ0F5T0RVZ05qQWdNamcwVVRVNElESTNPQ0EwTVNBeU56aElNamRSTWpFZ01qZzBJREl4SURJNE4xb2lMejQ4Y0dGMGFDQnBaRDBpVFVwWUxUSXRWRVZZTFVrdE1VUTBOVFlpSUdROUlrMHhPRFFnTmpBd1VURTROQ0EyTWpRZ01qQXpJRFkwTWxReU5EY2dOall4VVRJMk5TQTJOakVnTWpjM0lEWTBPVlF5T1RBZ05qRTVVVEk1TUNBMU9UWWdNamN3SURVM04xUXlNallnTlRVM1VUSXhNU0ExTlRjZ01UazRJRFUyTjFReE9EUWdOakF3V2sweU1TQXlPRGRSTWpFZ01qazFJRE13SURNeE9GUTFOQ0F6TmpsVU9UZ2dOREl3VkRFMU9DQTBOREpSTVRrM0lEUTBNaUF5TWpNZ05ERTVWREkxTUNBek5UZFJNalV3SURNME1DQXlNellnTXpBeFZERTVOaUF4T1RaVU1UVTBJRGd6VVRFME9TQTJNU0F4TkRrZ05URlJNVFE1SURJMklERTJOaUF5TmxFeE56VWdNallnTVRnMUlESTVWREl3T0NBME0xUXlNelVnTnpoVU1qWXdJREV6TjFFeU5qTWdNVFE1SURJMk5TQXhOVEZVTWpneUlERTFNMUV6TURJZ01UVXpJRE13TWlBeE5ETlJNekF5SURFek5TQXlPVE1nTVRFeVZESTJPQ0EyTVZReU1qTWdNVEZVTVRZeElDMHhNVkV4TWprZ0xURXhJREV3TWlBeE1GUTNOQ0EzTkZFM05DQTVNU0EzT1NBeE1EWlVNVEl5SURJeU1GRXhOakFnTXpJeElERTJOaUF6TkRGVU1UY3pJRE00TUZFeE56TWdOREEwSURFMU5pQTBNRFJJTVRVMFVURXlOQ0EwTURRZ09Ua2dNemN4VkRZeElESTROMUUyTUNBeU9EWWdOVGtnTWpnMFZEVTRJREk0TVZRMU5pQXlOemxVTlRNZ01qYzRWRFE1SURJM09GUTBNU0F5TnpoSU1qZFJNakVnTWpnMElESXhJREk0TjFvaUx6NDhjR0YwYUNCcFpEMGlUVXBZTFRJdFZFVllMVTR0TWpnaUlHUTlJazA1TkNBeU5UQlJPVFFnTXpFNUlERXdOQ0F6T0RGVU1USTNJRFE0T0ZReE5qUWdOVGMyVkRJd01pQTJORE5VTWpRMElEWTVOVlF5TnpjZ056STVWRE13TWlBM05UQklNekUxU0RNeE9WRXpNek1nTnpVd0lETXpNeUEzTkRGUk16TXpJRGN6T0NBek1UWWdOekl3VkRJM05TQTJOamRVTWpJMklEVTRNVlF4T0RRZ05EUXpWREUyTnlBeU5UQlVNVGcwSURVNFZESXlOU0F0T0RGVU1qYzBJQzB4TmpkVU16RTJJQzB5TWpCVU16TXpJQzB5TkRGUk16TXpJQzB5TlRBZ016RTRJQzB5TlRCSU16RTFTRE13TWt3eU56UWdMVEl5TmxFeE9EQWdMVEUwTVNBeE16Y2dMVEUwVkRrMElESTFNRm9pTHo0OGNHRjBhQ0JwWkQwaVRVcFlMVEl0VkVWWUxVa3RNVVEwTmpZaUlHUTlJazB5TVNBeU9EZFJNakVnTXpBeElETTJJRE16TlZRNE5DQTBNRFpVTVRVNElEUTBNbEV4T1RrZ05EUXlJREl5TkNBME1UbFVNalV3SURNMU5WRXlORGdnTXpNMklESTBOeUF6TXpSUk1qUTNJRE16TVNBeU16RWdNamc0VkRFNU9DQXhPVEZVTVRneUlERXdOVkV4T0RJZ05qSWdNVGsySURRMVZESXpPQ0F5TjFFeU5qRWdNamNnTWpneElETTRWRE14TWlBMk1WUXpNemtnT1RSUk16TTVJRGsxSURNME5DQXhNVFJVTXpVNElERTNNMVF6TnpjZ01qUTNVVFF4TlNBek9UY2dOREU1SURRd05GRTBNeklnTkRNeElEUTJNaUEwTXpGUk5EYzFJRFF6TVNBME9ETWdOREkwVkRRNU5DQTBNVEpVTkRrMklEUXdNMUUwT1RZZ016a3dJRFEwTnlBeE9UTlVNemt4SUMweU0xRXpOak1nTFRFd05pQXlPVFFnTFRFMU5WUXhOVFlnTFRJd05WRXhNVEVnTFRJd05TQTNOeUF0TVRnelZEUXpJQzB4TVRkUk5ETWdMVGsxSURVd0lDMDRNRlEyT1NBdE5UaFVPRGtnTFRRNFZERXdOaUF0TkRWUk1UVXdJQzAwTlNBeE5UQWdMVGczVVRFMU1DQXRNVEEzSURFek9DQXRNVEl5VkRFeE5TQXRNVFF5VkRFd01pQXRNVFEzVERrNUlDMHhORGhSTVRBeElDMHhOVE1nTVRFNElDMHhOakJVTVRVeUlDMHhOamRJTVRZd1VURTNOeUF0TVRZM0lERTROaUF0TVRZMVVUSXhPU0F0TVRVMklESTBOeUF0TVRJM1ZESTVNQ0F0TmpWVU16RXpJQzA1VkRNeU1TQXlNVXd6TVRVZ01UZFJNekE1SURFeklESTVOaUEyVkRJM01DQXRObEV5TlRBZ0xURXhJREl6TVNBdE1URlJNVGcxSUMweE1TQXhOVEFnTVRGVU1UQTBJRGd5VVRFd015QTRPU0F4TURNZ01URXpVVEV3TXlBeE56QWdNVE00SURJMk1sUXhOek1nTXpjNVVURTNNeUF6T0RBZ01UY3pJRE00TVZFeE56TWdNemt3SURFM015QXpPVE5VTVRZNUlEUXdNRlF4TlRnZ05EQTBTREUxTkZFeE16RWdOREEwSURFeE1pQXpPRFZVT0RJZ016UTBWRFkxSURNd01sUTFOeUF5T0RCUk5UVWdNamM0SURReElESTNPRWd5TjFFeU1TQXlPRFFnTWpFZ01qZzNXaUl2UGp4d1lYUm9JR2xrUFNKTlNsZ3RNaTFVUlZndFRpMDFSU0lnWkQwaVRURXhNaUExTmpCTU1qUTVJRFk1TkV3eU5UY2dOamcyVVRNNE55QTFOaklnTXpnM0lEVTJNRXd6TmpFZ05UTXhVVE0xT1NBMU16SWdNekF6SURVNE1Vd3lOVEFnTmpJM1RERTVOU0ExT0RCUk1UZ3lJRFUyT1NBeE5qa2dOVFUzVkRFME9DQTFNemhNTVRRd0lEVXpNbEV4TXpnZ05UTXdJREV5TlNBMU5EWk1NVEV5SURVMk1Gb2lMejQ4Y0dGMGFDQnBaRDBpVFVwWUxUSXRWRVZZTFU0dE1qa2lJR1E5SWswMk1DQTNORGxNTmpRZ056VXdVVFk1SURjMU1DQTNOQ0EzTlRCSU9EWk1NVEUwSURjeU5sRXlNRGdnTmpReElESTFNU0ExTVRSVU1qazBJREkxTUZFeU9UUWdNVGd5SURJNE5DQXhNVGxVTWpZeElERXlWREl5TkNBdE56WlVNVGcySUMweE5ETlVNVFExSUMweE9UUlVNVEV6SUMweU1qZFVPVEFnTFRJME5sRTROeUF0TWpRNUlEZzJJQzB5TlRCSU56UlJOallnTFRJMU1DQTJNeUF0TWpVd1ZEVTRJQzB5TkRkVU5UVWdMVEl6T0ZFMU5pQXRNak0zSURZMklDMHlNalZSTWpJeElDMDJOQ0F5TWpFZ01qVXdWRFkySURjeU5WRTFOaUEzTXpjZ05UVWdOek00VVRVMUlEYzBOaUEyTUNBM05EbGFJaTgrUEhCaGRHZ2dhV1E5SWsxS1dDMHlMVlJGV0MxT0xVRkdJaUJrUFNKTk5qa2dOVFEwVmpVNU1FZzBNekJXTlRRMFNEWTVXaUl2UGp3dlpHVm1jejQ4WnlCemRISnZhMlU5SW1OMWNuSmxiblJEYjJ4dmNpSWdabWxzYkQwaVkzVnljbVZ1ZEVOdmJHOXlJaUJ6ZEhKdmEyVXRkMmxrZEdnOUlqQWlJSFJ5WVc1elptOXliVDBpYzJOaGJHVW9NU3d0TVNraVBqeG5JR1JoZEdFdGJXMXNMVzV2WkdVOUltMWhkR2dpUGp4bklHUmhkR0V0Ylcxc0xXNXZaR1U5SW0xemRYQWlQanhuSUdSaGRHRXRiVzFzTFc1dlpHVTlJbTFwSWo0OGRYTmxJR1JoZEdFdFl6MGlNVVEwTkRVaUlIaHNhVzVyT21oeVpXWTlJaU5OU2xndE1pMVVSVmd0U1MweFJEUTBOU0l2UGp3dlp6NDhaeUJrWVhSaExXMXRiQzF1YjJSbFBTSnRiaUlnZEhKaGJuTm1iM0p0UFNKMGNtRnVjMnhoZEdVb056a3lMRFF4TXlrZ2MyTmhiR1VvTUM0M01EY3BJajQ4ZFhObElHUmhkR0V0WXowaU16SWlJSGhzYVc1ck9taHlaV1k5SWlOTlNsZ3RNaTFVUlZndFRpMHpNaUl2UGp3dlp6NDhMMmMrUEdjZ1pHRjBZUzF0Yld3dGJtOWtaVDBpYlc4aUlIUnlZVzV6Wm05eWJUMGlkSEpoYm5Oc1lYUmxLREUwTnpNdU15d3dLU0krUEhWelpTQmtZWFJoTFdNOUlqTkVJaUI0YkdsdWF6cG9jbVZtUFNJalRVcFlMVEl0VkVWWUxVNHRNMFFpTHo0OEwyYytQR2NnWkdGMFlTMXRiV3d0Ym05a1pUMGliVzRpSUhSeVlXNXpabTl5YlQwaWRISmhibk5zWVhSbEtESTFNamt1TVN3d0tTSStQSFZ6WlNCa1lYUmhMV005SWpNeElpQjRiR2x1YXpwb2NtVm1QU0lqVFVwWUxUSXRWRVZZTFU0dE16RWlMejQ4TDJjK1BHY2daR0YwWVMxdGJXd3RibTlrWlQwaWJXOGlJSFJ5WVc1elptOXliVDBpZEhKaGJuTnNZWFJsS0RNeU5URXVNeXd3S1NJK1BIVnpaU0JrWVhSaExXTTlJakl5TVRJaUlIaHNhVzVyT21oeVpXWTlJaU5OU2xndE1pMVVSVmd0VGkweU1qRXlJaTgrUEM5blBqeG5JR1JoZEdFdGJXMXNMVzV2WkdVOUltMW1jbUZqSWlCMGNtRnVjMlp2Y20wOUluUnlZVzV6YkdGMFpTZzBNalV4TGpZc01Da2lQanhuSUdSaGRHRXRiVzFzTFc1dlpHVTlJbTF5YjNjaUlIUnlZVzV6Wm05eWJUMGlkSEpoYm5Oc1lYUmxLREl5TUN3NE1ETXVNeWtpUGp4bklHUmhkR0V0Ylcxc0xXNXZaR1U5SW0xMWJtUmxjbTkyWlhJaVBqeG5JR1JoZEdFdGJXMXNMVzV2WkdVOUltMXZJajQ4ZFhObElHUmhkR0V0WXowaU1qSXhNU0lnZUd4cGJtczZhSEpsWmowaUkwMUtXQzB5TFZSRldDMVRUeTB5TWpFeElpOCtQQzluUGp4bklHUmhkR0V0Ylcxc0xXNXZaR1U5SW0xcElpQjBjbUZ1YzJadmNtMDlJblJ5WVc1emJHRjBaU2d4TURnNUxEUTNOeTR4S1NCelkyRnNaU2d3TGpjd055a2lQangxYzJVZ1pHRjBZUzFqUFNJeFJEUTFRaUlnZUd4cGJtczZhSEpsWmowaUkwMUtXQzB5TFZSRldDMUpMVEZFTkRWQ0lpOCtQQzluUGp4bklHUmhkR0V0Ylcxc0xXNXZaR1U5SWxSbFdFRjBiMjBpSUhSeVlXNXpabTl5YlQwaWRISmhibk5zWVhSbEtERXdPRGtzTFRJNE5TNDBLU0J6WTJGc1pTZ3dMamN3TnlraUlHUmhkR0V0YldwNExYUmxlR05zWVhOelBTSlBVa1FpUGp4bklHUmhkR0V0Ylcxc0xXNXZaR1U5SW0xcElqNDhkWE5sSUdSaGRHRXRZejBpTVVRME5UWWlJSGhzYVc1ck9taHlaV1k5SWlOTlNsZ3RNaTFVUlZndFNTMHhSRFExTmlJdlBqd3ZaejQ4WnlCa1lYUmhMVzF0YkMxdWIyUmxQU0p0YnlJZ2RISmhibk5tYjNKdFBTSjBjbUZ1YzJ4aGRHVW9NelExTERBcElqNDhkWE5sSUdSaGRHRXRZejBpTTBRaUlIaHNhVzVyT21oeVpXWTlJaU5OU2xndE1pMVVSVmd0VGkwelJDSXZQand2Wno0OFp5QmtZWFJoTFcxdGJDMXViMlJsUFNKdGJpSWdkSEpoYm5ObWIzSnRQU0owY21GdWMyeGhkR1VvTVRFeU15d3dLU0krUEhWelpTQmtZWFJoTFdNOUlqTXhJaUI0YkdsdWF6cG9jbVZtUFNJalRVcFlMVEl0VkVWWUxVNHRNekVpTHo0OEwyYytQQzluUGp3dlp6NDhaeUJrWVhSaExXMXRiQzF1YjJSbFBTSnRieUlnZEhKaGJuTm1iM0p0UFNKMGNtRnVjMnhoZEdVb01qSTROaTQyTERBcElqNDhkWE5sSUdSaGRHRXRZejBpTWpnaUlIaHNhVzVyT21oeVpXWTlJaU5OU2xndE1pMVVSVmd0VGkweU9DSXZQand2Wno0OFp5QmtZWFJoTFcxdGJDMXViMlJsUFNKdGMzVmlJaUIwY21GdWMyWnZjbTA5SW5SeVlXNXpiR0YwWlNneU5qYzFMallzTUNraVBqeG5JR1JoZEdFdGJXMXNMVzV2WkdVOUltMXBJajQ4ZFhObElHUmhkR0V0WXowaU1VUTBOallpSUhoc2FXNXJPbWh5WldZOUlpTk5TbGd0TWkxVVJWZ3RTUzB4UkRRMk5pSXZQand2Wno0OFp5QmtZWFJoTFcxdGJDMXViMlJsUFNKdGFTSWdkSEpoYm5ObWIzSnRQU0owY21GdWMyeGhkR1VvTlRJekxDMHhOVEFwSUhOallXeGxLREF1TnpBM0tTSStQSFZ6WlNCa1lYUmhMV005SWpGRU5EVTJJaUI0YkdsdWF6cG9jbVZtUFNJalRVcFlMVEl0VkVWWUxVa3RNVVEwTlRZaUx6NDhMMmMrUEM5blBqeG5JR1JoZEdFdGJXMXNMVzV2WkdVOUltMXZJaUIwY21GdWMyWnZjbTA5SW5SeVlXNXpiR0YwWlNnek56RTBMamdzTUNraVBqeDFjMlVnWkdGMFlTMWpQU0l5TWpFeUlpQjRiR2x1YXpwb2NtVm1QU0lqVFVwWUxUSXRWRVZZTFU0dE1qSXhNaUl2UGp3dlp6NDhaeUJrWVhSaExXMXRiQzF1YjJSbFBTSnRjM1ZpSWlCMGNtRnVjMlp2Y20wOUluUnlZVzV6YkdGMFpTZzBOekUxTERBcElqNDhaeUJrWVhSaExXMXRiQzF1YjJSbFBTSlVaVmhCZEc5dElpQmtZWFJoTFcxcWVDMTBaWGhqYkdGemN6MGlUMUpFSWo0OFp5QmtZWFJoTFcxdGJDMXViMlJsUFNKdGIzWmxjaUkrUEdjZ1pHRjBZUzF0Yld3dGJtOWtaVDBpYldraVBqeDFjMlVnWkdGMFlTMWpQU0l4UkRRMk5pSWdlR3hwYm1zNmFISmxaajBpSTAxS1dDMHlMVlJGV0MxSkxURkVORFkySWk4K1BDOW5QanhuSUdSaGRHRXRiVzFzTFc1dlpHVTlJbTF2SWlCMGNtRnVjMlp2Y20wOUluUnlZVzV6YkdGMFpTZ3pNREF1Tml3eE5pa2dkSEpoYm5Oc1lYUmxLQzB5TlRBZ01Da2lQangxYzJVZ1pHRjBZUzFqUFNJMVJTSWdlR3hwYm1zNmFISmxaajBpSTAxS1dDMHlMVlJGV0MxT0xUVkZJaTgrUEM5blBqd3ZaejQ4TDJjK1BHY2daR0YwWVMxdGJXd3RibTlrWlQwaWJXa2lJSFJ5WVc1elptOXliVDBpZEhKaGJuTnNZWFJsS0RVeU15d3RNVFV3S1NCelkyRnNaU2d3TGpjd055a2lQangxYzJVZ1pHRjBZUzFqUFNJeFJEUTFOaUlnZUd4cGJtczZhSEpsWmowaUkwMUtXQzB5TFZSRldDMUpMVEZFTkRVMklpOCtQQzluUGp3dlp6NDhaeUJrWVhSaExXMXRiQzF1YjJSbFBTSnRjM1Z3SWlCMGNtRnVjMlp2Y20wOUluUnlZVzV6YkdGMFpTZzFOVE15TERBcElqNDhaeUJrWVhSaExXMXRiQzF1YjJSbFBTSnRieUkrUEhWelpTQmtZWFJoTFdNOUlqSTVJaUI0YkdsdWF6cG9jbVZtUFNJalRVcFlMVEl0VkVWWUxVNHRNamtpTHo0OEwyYytQR2NnWkdGMFlTMXRiV3d0Ym05a1pUMGliVzRpSUhSeVlXNXpabTl5YlQwaWRISmhibk5zWVhSbEtEUXlNaXd6TmpNcElITmpZV3hsS0RBdU56QTNLU0krUEhWelpTQmtZWFJoTFdNOUlqTXlJaUI0YkdsdWF6cG9jbVZtUFNJalRVcFlMVEl0VkVWWUxVNHRNeklpTHo0OEwyYytQQzluUGp3dlp6NDhaeUJrWVhSaExXMXRiQzF1YjJSbFBTSnRjbTkzSWlCMGNtRnVjMlp2Y20wOUluUnlZVzV6YkdGMFpTZ3pPRE11TlN3dE56UTVMallwSWo0OFp5QmtZWFJoTFcxdGJDMXViMlJsUFNKdGRXNWtaWEp2ZG1WeUlqNDhaeUJrWVhSaExXMXRiQzF1YjJSbFBTSnRieUkrUEhWelpTQmtZWFJoTFdNOUlqSXlNVEVpSUhoc2FXNXJPbWh5WldZOUlpTk5TbGd0TWkxVVJWZ3RVMDh0TWpJeE1TSXZQand2Wno0OFp5QmtZWFJoTFcxdGJDMXViMlJsUFNKdGFTSWdkSEpoYm5ObWIzSnRQU0owY21GdWMyeGhkR1VvTVRBNE9TdzBOemN1TVNrZ2MyTmhiR1VvTUM0M01EY3BJajQ4ZFhObElHUmhkR0V0WXowaU1VUTBOVUlpSUhoc2FXNXJPbWh5WldZOUlpTk5TbGd0TWkxVVJWZ3RTUzB4UkRRMVFpSXZQand2Wno0OFp5QmtZWFJoTFcxdGJDMXViMlJsUFNKVVpWaEJkRzl0SWlCMGNtRnVjMlp2Y20wOUluUnlZVzV6YkdGMFpTZ3hNRGc1TEMweU9EVXVOQ2tnYzJOaGJHVW9NQzQzTURjcElpQmtZWFJoTFcxcWVDMTBaWGhqYkdGemN6MGlUMUpFSWo0OFp5QmtZWFJoTFcxdGJDMXViMlJsUFNKdGFTSStQSFZ6WlNCa1lYUmhMV005SWpGRU5EVTJJaUI0YkdsdWF6cG9jbVZtUFNJalRVcFlMVEl0VkVWWUxVa3RNVVEwTlRZaUx6NDhMMmMrUEdjZ1pHRjBZUzF0Yld3dGJtOWtaVDBpYlc4aUlIUnlZVzV6Wm05eWJUMGlkSEpoYm5Oc1lYUmxLRE0wTlN3d0tTSStQSFZ6WlNCa1lYUmhMV005SWpORUlpQjRiR2x1YXpwb2NtVm1QU0lqVFVwWUxUSXRWRVZZTFU0dE0wUWlMejQ4TDJjK1BHY2daR0YwWVMxdGJXd3RibTlrWlQwaWJXNGlJSFJ5WVc1elptOXliVDBpZEhKaGJuTnNZWFJsS0RFeE1qTXNNQ2tpUGp4MWMyVWdaR0YwWVMxalBTSXpNU0lnZUd4cGJtczZhSEpsWmowaUkwMUtXQzB5TFZSRldDMU9MVE14SWk4K1BDOW5Qand2Wno0OEwyYytQR2NnWkdGMFlTMXRiV3d0Ym05a1pUMGliVzhpSUhSeVlXNXpabTl5YlQwaWRISmhibk5zWVhSbEtESXlPRFl1Tml3d0tTSStQSFZ6WlNCa1lYUmhMV005SWpJNElpQjRiR2x1YXpwb2NtVm1QU0lqVFVwWUxUSXRWRVZZTFU0dE1qZ2lMejQ4TDJjK1BHY2daR0YwWVMxdGJXd3RibTlrWlQwaWJYTjFZaUlnZEhKaGJuTm1iM0p0UFNKMGNtRnVjMnhoZEdVb01qWTNOUzQyTERBcElqNDhaeUJrWVhSaExXMXRiQzF1YjJSbFBTSnRhU0krUEhWelpTQmtZWFJoTFdNOUlqRkVORFkySWlCNGJHbHVhenBvY21WbVBTSWpUVXBZTFRJdFZFVllMVWt0TVVRME5qWWlMejQ4TDJjK1BHY2daR0YwWVMxdGJXd3RibTlrWlQwaWJXa2lJSFJ5WVc1elptOXliVDBpZEhKaGJuTnNZWFJsS0RVeU15d3RNVFV3S1NCelkyRnNaU2d3TGpjd055a2lQangxYzJVZ1pHRjBZUzFqUFNJeFJEUTFOaUlnZUd4cGJtczZhSEpsWmowaUkwMUtXQzB5TFZSRldDMUpMVEZFTkRVMklpOCtQQzluUGp3dlp6NDhaeUJrWVhSaExXMXRiQzF1YjJSbFBTSnRieUlnZEhKaGJuTm1iM0p0UFNKMGNtRnVjMnhoZEdVb016Y3hOQzQ0TERBcElqNDhkWE5sSUdSaGRHRXRZejBpTWpJeE1pSWdlR3hwYm1zNmFISmxaajBpSTAxS1dDMHlMVlJGV0MxT0xUSXlNVElpTHo0OEwyYytQR2NnWkdGMFlTMXRiV3d0Ym05a1pUMGlWR1ZZUVhSdmJTSWdaR0YwWVMxdGFuZ3RkR1Y0WTJ4aGMzTTlJazlTUkNJZ2RISmhibk5tYjNKdFBTSjBjbUZ1YzJ4aGRHVW9ORGN4TlN3d0tTSStQR2NnWkdGMFlTMXRiV3d0Ym05a1pUMGliVzkyWlhJaVBqeG5JR1JoZEdFdGJXMXNMVzV2WkdVOUltMXBJajQ4ZFhObElHUmhkR0V0WXowaU1VUTBOallpSUhoc2FXNXJPbWh5WldZOUlpTk5TbGd0TWkxVVJWZ3RTUzB4UkRRMk5pSXZQand2Wno0OFp5QmtZWFJoTFcxdGJDMXViMlJsUFNKdGJ5SWdkSEpoYm5ObWIzSnRQU0owY21GdWMyeGhkR1VvTXpBd0xqWXNNeWtnZEhKaGJuTnNZWFJsS0MweU5UQWdNQ2tpUGp4MWMyVWdaR0YwWVMxalBTSkJSaUlnZUd4cGJtczZhSEpsWmowaUkwMUtXQzB5TFZSRldDMU9MVUZHSWk4K1BDOW5Qand2Wno0OEwyYytQR2NnWkdGMFlTMXRiV3d0Ym05a1pUMGliWE4xY0NJZ2RISmhibk5tYjNKdFBTSjBjbUZ1YzJ4aGRHVW9OVEl3TlN3d0tTSStQR2NnWkdGMFlTMXRiV3d0Ym05a1pUMGliVzhpUGp4MWMyVWdaR0YwWVMxalBTSXlPU0lnZUd4cGJtczZhSEpsWmowaUkwMUtXQzB5TFZSRldDMU9MVEk1SWk4K1BDOW5QanhuSUdSaGRHRXRiVzFzTFc1dlpHVTlJbTF1SWlCMGNtRnVjMlp2Y20wOUluUnlZVzV6YkdGMFpTZzBNaklzTWpnNUtTQnpZMkZzWlNnd0xqY3dOeWtpUGp4MWMyVWdaR0YwWVMxalBTSXpNaUlnZUd4cGJtczZhSEpsWmowaUkwMUtXQzB5TFZSRldDMU9MVE15SWk4K1BDOW5Qand2Wno0OEwyYytQSEpsWTNRZ2QybGtkR2c5SWpZMU5UY3VOU0lnYUdWcFoyaDBQU0kyTUNJZ2VEMGlNVEl3SWlCNVBTSXlNakFpTHo0OEwyYytQQzluUGp3dlp6NDhMM04yWno0PSIsCgkiUmVhbFZpZXdTaXplSnNvbiIgOiAie1wiaGVpZ2h0XCI6OTYyLFwid2lkdGhcIjozODkzfSIKfQo="/>
    </extobj>
    <extobj name="2384804F-3998-4D57-9195-F3826E402611-12">
      <extobjdata type="2384804F-3998-4D57-9195-F3826E402611" data="ewoJIkltZ1NldHRpbmdKc29uIiA6ICJ7XCJoZWlnaHRcIjoxOS42NDI4NTcxNDI4NTcxNDIsXCJ3aWR0aFwiOjEzMy4wMzU3MTQyODU3MTQyOH0iLAoJIkxhdGV4IiA6ICJcXGJlZ2lue2VxdWF0aW9ufVxuXFx0ZXh0e1JNU0V9ID0gXFxzcXJ0e01TRX1cblxcZW5ke2VxdWF0aW9ufVxuIiwKCSJMYXRleEltZ0Jhc2U2NCIgOiAiUEhOMlp5QjRiV3h1Y3owaWFIUjBjRG92TDNkM2R5NTNNeTV2Y21jdk1qQXdNQzl6ZG1jaUlIZHBaSFJvUFNJeE55NHdOVEZsZUNJZ2FHVnBaMmgwUFNJeUxqUTRObVY0SWlCeWIyeGxQU0pwYldjaUlHWnZZM1Z6WVdKc1pUMGlabUZzYzJVaUlIWnBaWGRDYjNnOUlqQWdMVEV3TVRZdU9DQTNOVE0yTGpZZ01UQTVPQzQ0SWlCNGJXeHVjenA0YkdsdWF6MGlhSFIwY0RvdkwzZDNkeTUzTXk1dmNtY3ZNVGs1T1M5NGJHbHVheUlnWVhKcFlTMW9hV1JrWlc0OUluUnlkV1VpSUhOMGVXeGxQU0oyWlhKMGFXTmhiQzFoYkdsbmJqb2dMVEF1TVRnMlpYZzdJRzFoZUMxM2FXUjBhRG9nT1RnbE95SStQR1JsWm5NK1BIQmhkR2dnYVdROUlrMUtXQzB4TmkxVVJWZ3RUaTAxTWlJZ1pEMGlUVEV6TUNBMk1qSlJNVEl6SURZeU9TQXhNVGtnTmpNeFZERXdNeUEyTXpSVU5qQWdOak0zU0RJM1ZqWTRNMGd5TURKSU1qTTJTRE13TUZFek56WWdOamd6SURReE55QTJOemRVTlRBd0lEWTBPRkUxT1RVZ05qQXdJRFl3T1NBMU1UZFJOakV3SURVeE1pQTJNVEFnTlRBeFVUWXhNQ0EwTmpnZ05UazBJRFF6T1ZRMU5UWWdNemt5VkRVeE1TQXpOakZVTkRjeUlETTBNMHcwTlRZZ016TTRVVFExT1NBek16VWdORFkzSURNek1sRTBPVGNnTXpFMklEVXhOaUF5T1RoVU5UUTFJREkxTkZRMU5Ua2dNakV4VkRVMk9DQXhOVFZVTlRjNElEazBVVFU0T0NBME5pQTJNRElnTXpGVU5qUXdJREUyU0RZME5WRTJOakFnTVRZZ05qYzBJRE15VkRZNU1pQTROMUUyT1RJZ09UZ2dOamsySURFd01WUTNNVElnTVRBMVZEY3lPQ0F4TUROVU56TXlJRGt3VVRjek1pQTFPU0EzTVRZZ01qZFVOamN5SUMweE5sRTJOVFlnTFRJeUlEWXpNQ0F0TWpKUk5EZ3hJQzB4TmlBME5UZ2dPVEJSTkRVMklERXdNU0EwTlRZZ01UWXpWRFEwT1NBeU5EWlJORE13SURNd05DQXpOek1nTXpJd1RETTJNeUF6TWpKTU1qazNJRE15TTBneU16RldNVGt5VERJek1pQTJNVkV5TXpnZ05URWdNalE1SURRNVZETXdNU0EwTmtnek16UldNRWd6TWpOUk16QXlJRE1nTVRneElETlJOVGtnTXlBek9DQXdTREkzVmpRMlNEWXdVVEV3TWlBME55QXhNVEVnTkRsVU1UTXdJRFl4VmpZeU1scE5ORGt4SURRNU9WWTFNRGxSTkRreElEVXlOeUEwT1RBZ05UTTVWRFE0TVNBMU56QlVORFl5SURZd01WUTBNalFnTmpJelZETTJNaUEyTXpaUk16WXdJRFl6TmlBek5EQWdOak0yVkRNd05DQTJNemRJTWpnelVUSXpPQ0EyTXpjZ01qTTBJRFl5T0ZFeU16RWdOakkwSURJek1TQTBPVEpXTXpZd1NESTRPVkV6T1RBZ016WXdJRFF6TkNBek56aFVORGc1SURRMU5sRTBPVEVnTkRZM0lEUTVNU0EwT1RsYUlpOCtQSEJoZEdnZ2FXUTlJazFLV0MweE5pMVVSVmd0VGkwMFJDSWdaRDBpVFRFek1pQTJNakpSTVRJMUlEWXlPU0F4TWpFZ05qTXhWREV3TlNBMk16UlVOaklnTmpNM1NESTVWalk0TTBneE16VlJNakl4SURZNE15QXlNeklnTmpneVZESTBPU0EyTnpWUk1qVXdJRFkzTkNBek5UUWdNems0VERRMU9DQXhNalJNTlRZeUlETTVPRkUyTmpZZ05qYzBJRFkyT0NBMk56VlJOamN4SURZNE1TQTJPRE1nTmpneVZEYzRNU0EyT0ROSU9EZzNWall6TjBnNE5UUlJPREUwSURZek5pQTRNRE1nTmpNMFZEYzROU0EyTWpKV05qRlJOemt4SURVeElEZ3dNaUEwT1ZRNE5UUWdORFpJT0RnM1ZqQklPRGMyVVRnMU5TQXpJRGN6TmlBelVUWXdOU0F6SURVNU5pQXdTRFU0TlZZME5rZzJNVGhSTmpZd0lEUTNJRFkyT1NBME9WUTJPRGdnTmpGV016UTNVVFk0T0NBME1qUWdOamc0SURRMk1WUTJPRGdnTlRRMlZEWTRPQ0EyTVROTU5qZzNJRFl6TWxFME5UUWdNVFFnTkRVd0lEZFJORFEySURFZ05ETXdJREZVTkRFd0lEZFJOREE1SURrZ01qa3lJRE14Tmt3eE56WWdOakkwVmpZd05sRXhOelVnTlRnNElERTNOU0ExTkROVU1UYzFJRFEyTTFReE56VWdNelUyVERFM05pQTRObEV4T0RjZ05UQWdNall4SURRMlNESTNPRll3U0RJMk9WRXlOVFFnTXlBeE5UUWdNMUUxTWlBeklETTNJREJJTWpsV05EWklORFpSTnpnZ05EZ2dPVGdnTlRaVU1USXlJRFk1VkRFek1pQTRObFkyTWpKYUlpOCtQSEJoZEdnZ2FXUTlJazFLV0MweE5pMVVSVmd0VGkwMU15SWdaRDBpVFRVMUlEVXdOMUUxTlNBMU9UQWdNVEV5SURZME4xUXlORE1nTnpBMFNESTFOMUV6TkRJZ056QTBJRFF3TlNBMk5ERk1OREkySURZM01sRTBNekVnTmpjNUlEUXpOaUEyT0RkVU5EUTJJRGN3TUV3ME5Ea2dOekEwVVRRMU1DQTNNRFFnTkRVeklEY3dORlEwTlRrZ056QTFTRFEyTTFFME5qWWdOekExSURRM01pQTJPVGxXTkRZeVREUTJOaUEwTlRaSU5EUTRVVFF6TnlBME5UWWdORE0xSURRMU9WUTBNekFnTkRjNVVUUXhNeUEyTURVZ016STVJRFkwTmxFeU9USWdOall5SURJMU5DQTJOakpSTWpBeElEWTJNaUF4TmpnZ05qSTJWREV6TlNBMU5ESlJNVE0xSURVd09DQXhOVElnTkRnd1ZESXdNQ0EwTXpWUk1qRXdJRFF6TVNBeU9EWWdOREV5VkRNM01DQXpPRGxSTkRJM0lETTJOeUEwTmpNZ016RTBWRFV3TUNBeE9URlJOVEF3SURFeE1DQTBORGdnTkRWVU16QXhJQzB5TVZFeU5EVWdMVEl4SURJd01TQXRORlF4TkRBZ01qZE1NVEl5SURReFVURXhPQ0F6TmlBeE1EY2dNakZVT0RjZ0xUZFVOemdnTFRJeFVUYzJJQzB5TWlBMk9DQXRNakpJTmpSUk5qRWdMVEl5SURVMUlDMHhObFl4TURGUk5UVWdNakl3SURVMklESXlNbEUxT0NBeU1qY2dOellnTWpJM1NEZzVVVGsxSURJeU1TQTVOU0F5TVRSUk9UVWdNVGd5SURFd05TQXhOVEZVTVRNNUlEa3dWREl3TlNBME1sUXpNRFVnTWpSUk16VXlJREkwSURNNE5pQTJNbFEwTWpBZ01UVTFVVFF5TUNBeE9UZ2dNems0SURJek0xUXpOREFnTWpneFVUSTROQ0F5T1RVZ01qWTJJRE13TUZFeU5qRWdNekF4SURJek9TQXpNRFpVTWpBMklETXhORlF4TnpRZ016STFWREUwTVNBek5ETlVNVEV5SURNMk4xUTROU0EwTURKUk5UVWdORFV4SURVMUlEVXdOMW9pTHo0OGNHRjBhQ0JwWkQwaVRVcFlMVEUyTFZSRldDMU9MVFExSWlCa1BTSk5NVEk0SURZeE9WRXhNakVnTmpJMklERXhOeUEyTWpoVU1UQXhJRFl6TVZRMU9DQTJNelJJTWpWV05qZ3dTRFU1TjFZMk56WlJOVGs1SURZM01DQTJNVEVnTlRZd1ZEWXlOU0EwTkRSV05EUXdTRFU0TlZZME5EUlJOVGcwSURRME55QTFPRElnTkRZMVVUVTNPQ0ExTURBZ05UY3dJRFV5TmxRMU5UTWdOVGN4VkRVeU9DQTJNREZVTkRrNElEWXhPVlEwTlRjZ05qSTVWRFF4TVNBMk16TlVNelV6SURZek5GRXlOallnTmpNMElESTFNU0EyTXpOVU1qTXpJRFl5TWxFeU16TWdOakl5SURJek15QTJNakZSTWpNeUlEWXhPU0F5TXpJZ05EazNWak0zTmtneU9EWlJNelU1SURNM09DQXpOemNnTXpnMVVUUXhNeUEwTURFZ05ERTJJRFEyT1ZFME1UWWdORGN4SURReE5pQTBOek5XTkRrelNEUTFObFl5TVROSU5ERTJWakl6TTFFME1UVWdNalk0SURRd09DQXlPRGhVTXpneklETXhOMVF6TkRrZ016STRWREk1TnlBek16QlJNamt3SURNek1DQXlPRFlnTXpNd1NESXpNbFl4T1RaV01URTBVVEl6TWlBMU55QXlNemNnTlRKUk1qUXpJRFEzSURJNE9TQTBOMGd6TkRCSU16a3hVVFF5T0NBME55QTBOVElnTlRCVU5UQTFJRFl5VkRVMU1pQTVNbFExT0RRZ01UUTJVVFU1TkNBeE56SWdOVGs1SURJd01GUTJNRGNnTWpRM1ZEWXhNaUF5TnpCV01qY3pTRFkxTWxZeU56QlJOalV4SURJMk55QTJNeklnTVRNM1ZEWXhNQ0F6VmpCSU1qVldORFpJTlRoUk1UQXdJRFEzSURFd09TQTBPVlF4TWpnZ05qRldOakU1V2lJdlBqeHdZWFJvSUdsa1BTSk5TbGd0TVRZdFZFVllMVTR0TTBRaUlHUTlJazAxTmlBek5EZFJOVFlnTXpZd0lEY3dJRE0yTjBnM01EZFJOekl5SURNMU9TQTNNaklnTXpRM1VUY3lNaUF6TXpZZ056QTRJRE15T0V3ek9UQWdNekkzU0RjeVVUVTJJRE16TWlBMU5pQXpORGRhVFRVMklERTFNMUUxTmlBeE5qZ2dOeklnTVRjelNEY3dPRkUzTWpJZ01UWXpJRGN5TWlBeE5UTlJOekl5SURFME1DQTNNRGNnTVRNelNEY3dVVFUySURFME1DQTFOaUF4TlROYUlpOCtQSEJoZEdnZ2FXUTlJazFLV0MweE5pMVVSVmd0VGkweU1qRkJJaUJrUFNKTk9UVWdNVGM0VVRnNUlERTNPQ0E0TVNBeE9EWlVOeklnTWpBd1ZERXdNeUF5TXpCVU1UWTVJREk0TUZReU1EY2dNekE1VVRJd09TQXpNVEVnTWpFeUlETXhNVWd5TVROUk1qRTVJRE14TVNBeU1qY2dNamswVkRJNE1TQXhOemRSTXpBd0lERXpOQ0F6TVRJZ01UQTRURE01TnlBdE56ZFJNems0SUMwM055QTFNREVnTVRNMlZEY3dOeUExTmpWVU9ERTBJRGM0TmxFNE1qQWdPREF3SURnek5DQTRNREJST0RReElEZ3dNQ0E0TkRZZ056azBWRGcxTXlBM09ESldOemMyVERZeU1DQXlPVE5NTXpnMUlDMHhPVE5STXpneElDMHlNREFnTXpZMklDMHlNREJSTXpVM0lDMHlNREFnTXpVMElDMHhPVGRSTXpVeUlDMHhPVFVnTWpVMklERTFUREUyTUNBeU1qVk1NVFEwSURJeE5GRXhNamtnTWpBeUlERXhNeUF4T1RCVU9UVWdNVGM0V2lJdlBqeHdZWFJvSUdsa1BTSk5TbGd0TVRZdFZFVllMVWt0TVVRME5EQWlJR1E5SWsweU9Ea2dOakk1VVRJNE9TQTJNelVnTWpNeUlEWXpOMUV5TURnZ05qTTNJREl3TVNBMk16aFVNVGswSURZME9GRXhPVFFnTmpRNUlERTVOaUEyTlRsUk1UazNJRFkyTWlBeE9UZ2dOalkyVkRFNU9TQTJOekZVTWpBeElEWTNObFF5TURNZ05qYzVWREl3TnlBMk9ERlVNakV5SURZNE0xUXlNakFnTmpnelZESXpNaUEyT0RSUk1qTTRJRFk0TkNBeU5qSWdOamcwVkRNd055QTJPRE5STXpnMklEWTRNeUF6T1RnZ05qZ3pWRFF4TkNBMk56aFJOREUxSURZM05DQTBOVEVnTXprMlREUTROeUF4TVRkTU5URXdJREUxTkZFMU16UWdNVGt3SURVM05DQXlOVFJVTmpZeUlETTVORkU0TXpjZ05qY3pJRGd6T1NBMk56VlJPRFF3SURZM05pQTRORElnTmpjNFZEZzBOaUEyT0RGTU9EVXlJRFk0TTBnNU5EaFJPVFkxSURZNE15QTVPRGdnTmpnelZERXdNVGNnTmpnMFVURXdOVEVnTmpnMElERXdOVEVnTmpjelVURXdOVEVnTmpZNElERXdORGdnTmpVMlZERXdORFVnTmpRelVURXdOREVnTmpNM0lERXdNRGdnTmpNM1VUazJPQ0EyTXpZZ09UVTNJRFl6TkZRNU16a2dOakl6VVRrek5pQTJNVGdnT0RZM0lETTBNRlEzT1RjZ05UbFJOemszSURVMUlEYzVPQ0ExTkZRNE1EVWdOVEJVT0RJeUlEUTRWRGcxTlNBME5rZzRPRFpST0RreUlETTNJRGc1TWlBek5WRTRPVElnTVRrZ09EZzFJRFZST0Rnd0lEQWdPRFk1SURCUk9EWTBJREFnT0RJNElERlVOek0ySURKUk5qYzFJRElnTmpRMElESlVOakE1SURGUk5Ua3lJREVnTlRreUlERXhVVFU1TWlBeE15QTFPVFFnTWpWUk5UazRJRFF4SURZd01pQTBNMVEyTWpVZ05EWlJOalV5SURRMklEWTROU0EwT1ZFMk9Ua2dOVElnTnpBMElEWXhVVGN3TmlBMk5TQTNORElnTWpBM1ZEZ3hNeUEwT1RCVU9EUTRJRFl6TVV3Mk5UUWdNekl5VVRRMU9DQXhNQ0EwTlRNZ05WRTBOVEVnTkNBME5Ea2dNMUUwTkRRZ01DQTBNek1nTUZFME1UZ2dNQ0EwTVRVZ04xRTBNVE1nTVRFZ016YzBJRE14TjB3ek16VWdOakkwVERJMk55QXpOVFJSTWpBd0lEZzRJREl3TUNBM09WRXlNRFlnTkRZZ01qY3lJRFEyU0RJNE1sRXlPRGdnTkRFZ01qZzVJRE0zVkRJNE5pQXhPVkV5T0RJZ015QXlOemdnTVZFeU56UWdNQ0F5TmpjZ01GRXlOalVnTUNBeU5UVWdNRlF5TWpFZ01WUXhOVGNnTWxFeE1qY2dNaUE1TlNBeFZEVTRJREJSTkRNZ01DQXpPU0F5VkRNMUlERXhVVE0xSURFeklETTRJREkxVkRReklEUXdVVFExSURRMklEWTFJRFEyVVRFek5TQTBOaUF4TlRRZ09EWlJNVFU0SURreUlESXlNeUF6TlRSVU1qZzVJRFl5T1ZvaUx6NDhjR0YwYUNCcFpEMGlUVXBZTFRFMkxWUkZXQzFKTFRGRU5EUTJJaUJrUFNKTk16QTRJREkwVVRNMk55QXlOQ0EwTVRZZ056WlVORFkySURFNU4xRTBOallnTWpZd0lEUXhOQ0F5T0RSUk16QTRJRE14TVNBeU56Z2dNekl4VkRJek5pQXpOREZSTVRjMklETTRNeUF4TnpZZ05EWXlVVEUzTmlBMU1qTWdNakE0SURVM00xUXlOek1nTmpRNFVUTXdNaUEyTnpNZ016UXpJRFk0T0ZRME1EY2dOekEwU0RReE9FZzBNalZSTlRJeElEY3dOQ0ExTmpRZ05qUXdVVFUyTlNBMk5EQWdOVGMzSURZMU0xUTJNRE1nTmpneVZEWXlNeUEzTURSUk5qSTBJRGN3TkNBMk1qY2dOekEwVkRZek1pQTNNRFZSTmpRMUlEY3dOU0EyTkRVZ05qazRWRFl4TnlBMU56ZFVOVGcxSURRMU9WUTFOamtnTkRVMlVUVTBPU0EwTlRZZ05UUTVJRFEyTlZFMU5Ea2dORGN4SURVMU1DQTBOelZSTlRVd0lEUTNPQ0ExTlRFZ05EazBWRFUxTXlBMU1qQlJOVFV6SURVMU5DQTFORFFnTlRjNVZEVXlOaUEyTVRaVU5UQXhJRFkwTVZFME5qVWdOall5SURReE9TQTJOakpSTXpZeUlEWTJNaUF6TVRNZ05qRTJWREkyTXlBMU1UQlJNall6SURRNE1DQXlOemdnTkRVNFZETXhPU0EwTWpkUk16SXpJRFF5TlNBek9Ea2dOREE0VkRRMU5pQXpPVEJSTkRrd0lETTNPU0ExTWpJZ016UXlWRFUxTkNBeU5ESlJOVFUwSURJeE5pQTFORFlnTVRnMlVUVTBNU0F4TmpRZ05USTRJREV6TjFRME9USWdOemhVTkRJMklERTRWRE16TWlBdE1qQlJNekl3SUMweU1pQXlPVGdnTFRJeVVURTVPU0F0TWpJZ01UUTBJRE16VERFek5DQTBORXd4TURZZ01UTlJPRE1nTFRFMElEYzRJQzB4T0ZRMk5TQXRNakpSTlRJZ0xUSXlJRFV5SUMweE5GRTFNaUF0TVRFZ01URXdJREl5TVZFeE1USWdNakkzSURFek1DQXlNamRJTVRRelVURTBPU0F5TWpFZ01UUTVJREl4TmxFeE5Ea2dNakUwSURFME9DQXlNRGRVTVRRMElERTRObFF4TkRJZ01UVXpVVEUwTkNBeE1UUWdNVFl3SURnM1ZESXdNeUEwTjFReU5UVWdNamxVTXpBNElESTBXaUl2UGp4d1lYUm9JR2xrUFNKTlNsZ3RNVFl0VkVWWUxVa3RNVVEwTXpnaUlHUTlJazAwT1RJZ01qRXpVVFEzTWlBeU1UTWdORGN5SURJeU5sRTBOeklnTWpNd0lEUTNOeUF5TlRCVU5EZ3lJREk0TlZFME9ESWdNekUySURRMk1TQXpNak5VTXpZMElETXpNRWd6TVRKUk16RXhJRE15T0NBeU56Y2dNVGt5VkRJME15QTFNbEV5TkRNZ05EZ2dNalUwSURRNFZETXpOQ0EwTmxFME1qZ2dORFlnTkRVNElEUTRWRFV4T0NBMk1WRTFOamNnTnpjZ05UazVJREV4TjFRMk56QWdNalE0VVRZNE1DQXlOekFnTmpneklESTNNbEUyT1RBZ01qYzBJRFk1T0NBeU56UlJOekU0SURJM05DQTNNVGdnTWpZeFVUWXhNeUEzSURZd09DQXlVVFl3TlNBd0lETXlNaUF3U0RFek0xRXpNU0F3SURNeElERXhVVE14SURFeklETTBJREkxVVRNNElEUXhJRFF5SURRelZEWTFJRFEyVVRreUlEUTJJREV5TlNBME9WRXhNemtnTlRJZ01UUTBJRFl4VVRFME5pQTJOaUF5TVRVZ016UXlWREk0TlNBMk1qSlJNamcxSURZeU9TQXlPREVnTmpJNVVUSTNNeUEyTXpJZ01qSTRJRFl6TkVneE9UZFJNVGt4SURZME1DQXhPVEVnTmpReVZERTVNeUEyTlRsUk1UazNJRFkzTmlBeU1ETWdOamd3U0RjMU4xRTNOalFnTmpjMklEYzJOQ0EyTmpsUk56WTBJRFkyTkNBM05URWdOVFUzVkRjek55QTBORGRSTnpNMUlEUTBNQ0EzTVRjZ05EUXdTRGN3TlZFMk9UZ2dORFExSURZNU9DQTBOVE5NTnpBeElEUTNObEUzTURRZ05UQXdJRGN3TkNBMU1qaFJOekEwSURVMU9DQTJPVGNnTlRjNFZEWTNPQ0EyTURsVU5qUXpJRFl5TlZRMU9UWWdOak15VkRVek1pQTJNelJJTkRnMVVUTTVOeUEyTXpNZ016a3lJRFl6TVZFek9EZ2dOakk1SURNNE5pQTJNakpSTXpnMUlEWXhPU0F6TlRVZ05EazVWRE15TkNBek56ZFJNelEzSURNM05pQXpOeklnTXpjMlNETTVPRkUwTmpRZ016YzJJRFE0T1NBek9URlVOVE0wSURRM01sRTFNemdnTkRnNElEVTBNQ0EwT1RCVU5UVTNJRFE1TTFFMU5qSWdORGt6SURVMk5TQTBPVE5VTlRjd0lEUTVNbFExTnpJZ05Ea3hWRFUzTkNBME9EZFVOVGMzSURRNE0wdzFORFFnTXpVeFVUVXhNU0F5TVRnZ05UQTRJREl4TmxFMU1EVWdNakV6SURRNU1pQXlNVE5hSWk4K1BDOWtaV1p6UGp4bklITjBjbTlyWlQwaVkzVnljbVZ1ZEVOdmJHOXlJaUJtYVd4c1BTSmpkWEp5Wlc1MFEyOXNiM0lpSUhOMGNtOXJaUzEzYVdSMGFEMGlNQ0lnZEhKaGJuTm1iM0p0UFNKelkyRnNaU2d4TEMweEtTSStQR2NnWkdGMFlTMXRiV3d0Ym05a1pUMGliV0YwYUNJK1BHY2daR0YwWVMxdGJXd3RibTlrWlQwaWJYUmxlSFFpUGp4MWMyVWdaR0YwWVMxalBTSTFNaUlnZUd4cGJtczZhSEpsWmowaUkwMUtXQzB4TmkxVVJWZ3RUaTAxTWlJdlBqeDFjMlVnWkdGMFlTMWpQU0kwUkNJZ2VHeHBibXM2YUhKbFpqMGlJMDFLV0MweE5pMVVSVmd0VGkwMFJDSWdkSEpoYm5ObWIzSnRQU0owY21GdWMyeGhkR1VvTnpNMkxEQXBJaTgrUEhWelpTQmtZWFJoTFdNOUlqVXpJaUI0YkdsdWF6cG9jbVZtUFNJalRVcFlMVEUyTFZSRldDMU9MVFV6SWlCMGNtRnVjMlp2Y20wOUluUnlZVzV6YkdGMFpTZ3hOalV6TERBcElpOCtQSFZ6WlNCa1lYUmhMV005SWpRMUlpQjRiR2x1YXpwb2NtVm1QU0lqVFVwWUxURTJMVlJGV0MxT0xUUTFJaUIwY21GdWMyWnZjbTA5SW5SeVlXNXpiR0YwWlNneU1qQTVMREFwSWk4K1BDOW5QanhuSUdSaGRHRXRiVzFzTFc1dlpHVTlJbTF2SWlCMGNtRnVjMlp2Y20wOUluUnlZVzV6YkdGMFpTZ3pNVFkzTGpnc01Da2lQangxYzJVZ1pHRjBZUzFqUFNJelJDSWdlR3hwYm1zNmFISmxaajBpSTAxS1dDMHhOaTFVUlZndFRpMHpSQ0l2UGp3dlp6NDhaeUJrWVhSaExXMXRiQzF1YjJSbFBTSnRjM0Z5ZENJZ2RISmhibk5tYjNKdFBTSjBjbUZ1YzJ4aGRHVW9OREl5TXk0MkxEQXBJajQ4WnlCMGNtRnVjMlp2Y20wOUluUnlZVzV6YkdGMFpTZzROVE1zTUNraVBqeG5JR1JoZEdFdGJXMXNMVzV2WkdVOUltMXBJajQ4ZFhObElHUmhkR0V0WXowaU1VUTBOREFpSUhoc2FXNXJPbWh5WldZOUlpTk5TbGd0TVRZdFZFVllMVWt0TVVRME5EQWlMejQ4TDJjK1BHY2daR0YwWVMxdGJXd3RibTlrWlQwaWJXa2lJSFJ5WVc1elptOXliVDBpZEhKaGJuTnNZWFJsS0RFd05URXNNQ2tpUGp4MWMyVWdaR0YwWVMxalBTSXhSRFEwTmlJZ2VHeHBibXM2YUhKbFpqMGlJMDFLV0MweE5pMVVSVmd0U1MweFJEUTBOaUl2UGp3dlp6NDhaeUJrWVhSaExXMXRiQzF1YjJSbFBTSnRhU0lnZEhKaGJuTm1iM0p0UFNKMGNtRnVjMnhoZEdVb01UWTVOaXd3S1NJK1BIVnpaU0JrWVhSaExXTTlJakZFTkRNNElpQjRiR2x1YXpwb2NtVm1QU0lqVFVwWUxURTJMVlJGV0MxSkxURkVORE00SWk4K1BDOW5Qand2Wno0OFp5QmtZWFJoTFcxdGJDMXViMlJsUFNKdGJ5SWdkSEpoYm5ObWIzSnRQU0owY21GdWMyeGhkR1VvTUN3eE5UWXVOeWtpUGp4MWMyVWdaR0YwWVMxalBTSXlNakZCSWlCNGJHbHVhenBvY21WbVBTSWpUVXBZTFRFMkxWUkZXQzFPTFRJeU1VRWlMejQ4TDJjK1BISmxZM1FnZDJsa2RHZzlJakkwTmpBaUlHaGxhV2RvZEQwaU5qQWlJSGc5SWpnMU15SWdlVDBpT0RrMkxqY2lMejQ4TDJjK1BDOW5Qand2Wno0OEwzTjJaejQ9IiwKCSJSZWFsVmlld1NpemVKc29uIiA6ICJ7XCJoZWlnaHRcIjozOTIuODU3MTMxOTU4MDA3OCxcIndpZHRoXCI6MjY2MC43MTQ0MTY1MDM5MDYyfSIKfQo="/>
    </extobj>
    <extobj name="2384804F-3998-4D57-9195-F3826E402611-13">
      <extobjdata type="2384804F-3998-4D57-9195-F3826E402611" data="ewoJIkltZ1NldHRpbmdKc29uIiA6ICJ7XCJoZWlnaHRcIjo0OS4xMDcxNDI4NTcxNDI4NTQsXCJ3aWR0aFwiOjIxMi40OTk5OTk5OTk5OTk5N30iLAoJIkxhdGV4IiA6ICJcXGJlZ2lue2VxdWF0aW9ufVxuXFx0ZXh0e01BUEV9ID0gXFxmcmFjezEwMH17bn0gXFxzdW1fe2k9MX1ebiBcXGxlZnR8IFxcZnJhY3t5X2kgLSBcXGhhdHt5fV9pfXt5X2l9IFxccmlnaHR8XG5cXGVuZHtlcXVhdGlvbn1cbiIsCgkiTGF0ZXhJbWdCYXNlNjQiIDogIlBITjJaeUI0Yld4dWN6MGlhSFIwY0RvdkwzZDNkeTUzTXk1dmNtY3ZNakF3TUM5emRtY2lJSGRwWkhSb1BTSXlOeTR5TkRWbGVDSWdhR1ZwWjJoMFBTSTJMak0xTkdWNElpQnliMnhsUFNKcGJXY2lJR1p2WTNWellXSnNaVDBpWm1Gc2MyVWlJSFpwWlhkQ2IzZzlJakFnTFRFMU5qSXVOU0F4TWpBME1pNHlJREk0TURndU5TSWdlRzFzYm5NNmVHeHBibXM5SW1oMGRIQTZMeTkzZDNjdWR6TXViM0puTHpFNU9Ua3ZlR3hwYm1zaUlHRnlhV0V0YUdsa1pHVnVQU0owY25WbElpQnpkSGxzWlQwaWRtVnlkR2xqWVd3dFlXeHBaMjQ2SUMweUxqZ3hPV1Y0T3lCdFlYZ3RkMmxrZEdnNklEazRKVHNpUGp4a1pXWnpQanh3WVhSb0lHbGtQU0pOU2xndE1pMVVSVmd0VGkwMFJDSWdaRDBpVFRFek1pQTJNakpSTVRJMUlEWXlPU0F4TWpFZ05qTXhWREV3TlNBMk16UlVOaklnTmpNM1NESTVWalk0TTBneE16VlJNakl4SURZNE15QXlNeklnTmpneVZESTBPU0EyTnpWUk1qVXdJRFkzTkNBek5UUWdNems0VERRMU9DQXhNalJNTlRZeUlETTVPRkUyTmpZZ05qYzBJRFkyT0NBMk56VlJOamN4SURZNE1TQTJPRE1nTmpneVZEYzRNU0EyT0ROSU9EZzNWall6TjBnNE5UUlJPREUwSURZek5pQTRNRE1nTmpNMFZEYzROU0EyTWpKV05qRlJOemt4SURVeElEZ3dNaUEwT1ZRNE5UUWdORFpJT0RnM1ZqQklPRGMyVVRnMU5TQXpJRGN6TmlBelVUWXdOU0F6SURVNU5pQXdTRFU0TlZZME5rZzJNVGhSTmpZd0lEUTNJRFkyT1NBME9WUTJPRGdnTmpGV016UTNVVFk0T0NBME1qUWdOamc0SURRMk1WUTJPRGdnTlRRMlZEWTRPQ0EyTVROTU5qZzNJRFl6TWxFME5UUWdNVFFnTkRVd0lEZFJORFEySURFZ05ETXdJREZVTkRFd0lEZFJOREE1SURrZ01qa3lJRE14Tmt3eE56WWdOakkwVmpZd05sRXhOelVnTlRnNElERTNOU0ExTkROVU1UYzFJRFEyTTFReE56VWdNelUyVERFM05pQTRObEV4T0RjZ05UQWdNall4SURRMlNESTNPRll3U0RJMk9WRXlOVFFnTXlBeE5UUWdNMUUxTWlBeklETTNJREJJTWpsV05EWklORFpSTnpnZ05EZ2dPVGdnTlRaVU1USXlJRFk1VkRFek1pQTRObFkyTWpKYUlpOCtQSEJoZEdnZ2FXUTlJazFLV0MweUxWUkZXQzFPTFRReElpQmtQU0pOTWpVMUlEQlJNalF3SURNZ01UUXdJRE5STkRnZ015QXpPU0F3U0RNeVZqUTJTRFEzVVRFeE9TQTBPU0F4TXprZ09EaFJNVFF3SURreElERTVNaUF5TkRWVU1qazFJRFUxTTFRek5EZ2dOekE0VVRNMU1TQTNNVFlnTXpZMklEY3hOa2d6TnpaUk16azJJRGN4TlNBME1EQWdOekE1VVRRd01pQTNNRGNnTlRBNElETTVNRXcyTVRjZ05qZFJOakkwSURVMElEWXpOaUExTVZRMk9EY2dORFpJTnpFM1ZqQklOekE0VVRZNU9TQXpJRFU0TVNBelVUUTFPQ0F6SURRek55QXdTRFF5TjFZME5rZzBOREJSTlRFd0lEUTJJRFV4TUNBMk5GRTFNVEFnTmpZZ05EZzJJREV6T0V3ME5qSWdNakE1U0RJeU9Vd3lNRGtnTVRVd1VURTRPU0E1TVNBeE9Ea2dPRFZSTVRnNUlEY3lJREl3T1NBMU9WUXlOVGtnTkRaSU1qWTBWakJJTWpVMVdrMDBORGNnTWpVMVRETTBOU0ExTlRkTU1qUTBJREkxTmxFeU5EUWdNalUxSURNME5TQXlOVFZJTkRRM1dpSXZQanh3WVhSb0lHbGtQU0pOU2xndE1pMVVSVmd0VGkwMU1DSWdaRDBpVFRFek1DQTJNakpSTVRJeklEWXlPU0F4TVRrZ05qTXhWREV3TXlBMk16UlVOakFnTmpNM1NESTNWalk0TTBneU1UUlJNak0zSURZNE15QXlOellnTmpnelZETXpNU0EyT0RSUk5ERTVJRFk0TkNBME56RWdOamN4VkRVMk55QTJNVFpSTmpJMElEVTJNeUEyTWpRZ05EZzVVVFl5TkNBME1qRWdOVGN6SURNM01sUTBOVEVnTXpBM1VUUXlPU0F6TURJZ016STRJRE13TVVneU16UldNVGd4VVRJek5DQTJNaUF5TXpjZ05UaFJNalExSURRM0lETXdOQ0EwTmtnek16ZFdNRWd6TWpaUk16QTFJRE1nTVRneUlETlJORGNnTXlBek9DQXdTREkzVmpRMlNEWXdVVEV3TWlBME55QXhNVEVnTkRsVU1UTXdJRFl4VmpZeU1scE5OVEEzSURRNE9GRTFNRGNnTlRFMElEVXdOaUExTWpoVU5UQXdJRFUyTkZRME9ETWdOVGszVkRRMU1DQTJNakJVTXprM0lEWXpOVkV6T0RVZ05qTTNJRE13TnlBMk16ZElNamcyVVRJek55QTJNemNnTWpNMElEWXlPRkV5TXpFZ05qSTBJREl6TVNBME9ETldNelF5U0RNd01rZ3pNemxSTXprd0lETTBNaUEwTWpNZ016UTVWRFE0TVNBek9ESlJOVEEzSURReE1TQTFNRGNnTkRnNFdpSXZQanh3WVhSb0lHbGtQU0pOU2xndE1pMVVSVmd0VGkwME5TSWdaRDBpVFRFeU9DQTJNVGxSTVRJeElEWXlOaUF4TVRjZ05qSTRWREV3TVNBMk16RlVOVGdnTmpNMFNESTFWalk0TUVnMU9UZFdOamMyVVRVNU9TQTJOekFnTmpFeElEVTJNRlEyTWpVZ05EUTBWalEwTUVnMU9EVldORFEwVVRVNE5DQTBORGNnTlRneUlEUTJOVkUxTnpnZ05UQXdJRFUzTUNBMU1qWlVOVFV6SURVM01WUTFNamdnTmpBeFZEUTVPQ0EyTVRsVU5EVTNJRFl5T1ZRME1URWdOak16VkRNMU15QTJNelJSTWpZMklEWXpOQ0F5TlRFZ05qTXpWREl6TXlBMk1qSlJNak16SURZeU1pQXlNek1nTmpJeFVUSXpNaUEyTVRrZ01qTXlJRFE1TjFZek56WklNamcyVVRNMU9TQXpOemdnTXpjM0lETTROVkUwTVRNZ05EQXhJRFF4TmlBME5qbFJOREUySURRM01TQTBNVFlnTkRjelZqUTVNMGcwTlRaV01qRXpTRFF4TmxZeU16TlJOREUxSURJMk9DQTBNRGdnTWpnNFZETTRNeUF6TVRkVU16UTVJRE15T0ZReU9UY2dNek13VVRJNU1DQXpNekFnTWpnMklETXpNRWd5TXpKV01UazJWakV4TkZFeU16SWdOVGNnTWpNM0lEVXlVVEkwTXlBME55QXlPRGtnTkRkSU16UXdTRE01TVZFME1qZ2dORGNnTkRVeUlEVXdWRFV3TlNBMk1sUTFOVElnT1RKVU5UZzBJREUwTmxFMU9UUWdNVGN5SURVNU9TQXlNREJVTmpBM0lESTBOMVEyTVRJZ01qY3dWakkzTTBnMk5USldNamN3VVRZMU1TQXlOamNnTmpNeUlERXpOMVEyTVRBZ00xWXdTREkxVmpRMlNEVTRVVEV3TUNBME55QXhNRGtnTkRsVU1USTRJRFl4VmpZeE9Wb2lMejQ4Y0dGMGFDQnBaRDBpVFVwWUxUSXRWRVZZTFU0dE0wUWlJR1E5SWswMU5pQXpORGRSTlRZZ016WXdJRGN3SURNMk4wZzNNRGRSTnpJeUlETTFPU0EzTWpJZ016UTNVVGN5TWlBek16WWdOekE0SURNeU9Fd3pPVEFnTXpJM1NEY3lVVFUySURNek1pQTFOaUF6TkRkYVRUVTJJREUxTTFFMU5pQXhOamdnTnpJZ01UY3pTRGN3T0ZFM01qSWdNVFl6SURjeU1pQXhOVE5STnpJeUlERTBNQ0EzTURjZ01UTXpTRGN3VVRVMklERTBNQ0ExTmlBeE5UTmFJaTgrUEhCaGRHZ2dhV1E5SWsxS1dDMHlMVlJGV0MxT0xUTXhJaUJrUFNKTk1qRXpJRFUzT0V3eU1EQWdOVGN6VVRFNE5pQTFOamdnTVRZd0lEVTJNMVF4TURJZ05UVTJTRGd6VmpZd01rZ3hNREpSTVRRNUlEWXdOQ0F4T0RrZ05qRTNWREkwTlNBMk5ERlVNamN6SURZMk0xRXlOelVnTmpZMklESTROU0EyTmpaUk1qazBJRFkyTmlBek1ESWdOall3VmpNMk1Vd3pNRE1nTmpGUk16RXdJRFUwSURNeE5TQTFNbFF6TXprZ05EaFVOREF4SURRMlNEUXlOMVl3U0RReE5sRXpPVFVnTXlBeU5UY2dNMUV4TWpFZ015QXhNREFnTUVnNE9GWTBOa2d4TVRSUk1UTTJJRFEySURFMU1pQTBObFF4TnpjZ05EZFVNVGt6SURVd1ZESXdNU0ExTWxReU1EY2dOVGRVTWpFeklEWXhWalUzT0ZvaUx6NDhjR0YwYUNCcFpEMGlUVXBZTFRJdFZFVllMVTR0TXpBaUlHUTlJazA1TmlBMU9EVlJNVFV5SURZMk5pQXlORGtnTmpZMlVUSTVOeUEyTmpZZ016UTFJRFkwTUZRME1qTWdOVFE0VVRRMk1DQTBOalVnTkRZd0lETXlNRkUwTmpBZ01UWTFJRFF4TnlBNE0xRXpPVGNnTkRFZ016WXlJREUyVkRNd01TQXRNVFZVTWpVd0lDMHlNbEV5TWpRZ0xUSXlJREU1T0NBdE1UWlVNVE0zSURFMlZEZ3lJRGd6VVRNNUlERTJOU0F6T1NBek1qQlJNemtnTkRrMElEazJJRFU0TlZwTk16SXhJRFU1TjFFeU9URWdOakk1SURJMU1DQTJNamxSTWpBNElEWXlPU0F4TnpnZ05UazNVVEUxTXlBMU56RWdNVFExSURVeU5WUXhNemNnTXpNelVURXpOeUF4TnpVZ01UUTFJREV5TlZReE9ERWdORFpSTWpBNUlERTJJREkxTUNBeE5sRXlPVEFnTVRZZ016RTRJRFEyVVRNME55QTNOaUF6TlRRZ01UTXdWRE0yTWlBek16TlJNell5SURRM09DQXpOVFFnTlRJMFZETXlNU0ExT1RkYUlpOCtQSEJoZEdnZ2FXUTlJazFLV0MweUxWUkZXQzFKTFRGRU5EVkNJaUJrUFNKTk1qRWdNamczVVRJeUlESTVNeUF5TkNBek1ETlVNellnTXpReFZEVTJJRE00T0ZRNE9TQTBNalZVTVRNMUlEUTBNbEV4TnpFZ05EUXlJREU1TlNBME1qUlVNakkxSURNNU1GUXlNekVnTXpZNVVUSXpNU0F6TmpjZ01qTXlJRE0yTjB3eU5ETWdNemM0VVRNd05DQTBORElnTXpneUlEUTBNbEUwTXpZZ05EUXlJRFEyT1NBME1UVlVOVEF6SURNek5sUTBOalVnTVRjNVZEUXlOeUExTWxFME1qY2dNallnTkRRMElESTJVVFExTUNBeU5pQTBOVE1nTWpkUk5EZ3lJRE15SURVd05TQTJOVlExTkRBZ01UUTFVVFUwTWlBeE5UTWdOVFl3SURFMU0xRTFPREFnTVRVeklEVTRNQ0F4TkRWUk5UZ3dJREUwTkNBMU56WWdNVE13VVRVMk9DQXhNREVnTlRVMElEY3pWRFV3T0NBeE4xUTBNemtnTFRFd1VUTTVNaUF0TVRBZ016Y3hJREUzVkRNMU1DQTNNMUV6TlRBZ09USWdNemcySURFNU0xUTBNak1nTXpRMVVUUXlNeUEwTURRZ016YzVJRFF3TkVnek56UlJNamc0SURRd05DQXlNamtnTXpBelRESXlNaUF5T1RGTU1UZzVJREUxTjFFeE5UWWdNallnTVRVeElERTJVVEV6T0NBdE1URWdNVEE0SUMweE1WRTVOU0F0TVRFZ09EY2dMVFZVTnpZZ04xUTNOQ0F4TjFFM05DQXpNQ0F4TVRJZ01UZ3dWREUxTWlBek5ETlJNVFV6SURNME9DQXhOVE1nTXpZMlVURTFNeUEwTURVZ01USTVJRFF3TlZFNU1TQTBNRFVnTmpZZ016QTFVVFl3SURJNE5TQTJNQ0F5T0RSUk5UZ2dNamM0SURReElESTNPRWd5TjFFeU1TQXlPRFFnTWpFZ01qZzNXaUl2UGp4d1lYUm9JR2xrUFNKTlNsZ3RNaTFVUlZndFRFOHRNakl4TVNJZ1pEMGlUVFl3SURrME9GRTJNeUE1TlRBZ05qWTFJRGsxTUVneE1qWTNUREV6TWpVZ09ERTFVVEV6T0RRZ05qYzNJREV6T0RnZ05qWTVTREV6TkRoTU1UTTBNU0EyT0ROUk1UTXlNQ0EzTWpRZ01USTROU0EzTmpGUk1USXpOU0E0TURrZ01URTNOQ0E0TXpoVU1UQXpNeUE0T0RGVU9EZ3lJRGc1T0ZRMk9Ua2dPVEF5U0RVM05FZzFORE5JTWpVeFRESTFPU0E0T1RGUk56SXlJREkxT0NBM01qUWdNalV5VVRjeU5TQXlOVEFnTnpJMElESTBObEUzTWpFZ01qUXpJRFEyTUNBdE5UWk1NVGsySUMwek5UWlJNVGsySUMwek5UY2dOREEzSUMwek5UZFJORFU1SUMwek5UY2dOVFE0SUMwek5UZFVOamMySUMwek5UaFJPREV5SUMwek5UZ2dPRGsySUMwek5UTlVNVEEyTXlBdE16TXlWREV5TURRZ0xUSTRNMVF4TXpBM0lDMHhPVFpSTVRNeU9DQXRNVGN3SURFek5EZ2dMVEV5TkVneE16ZzRVVEV6T0RnZ0xURXlOU0F4TXpneElDMHhORFZVTVRNMU5pQXRNakV3VkRFek1qVWdMVEk1TkV3eE1qWTNJQzAwTkRsTU5qWTJJQzAwTlRCUk5qUWdMVFExTUNBMk1TQXRORFE0VVRVMUlDMDBORFlnTlRVZ0xUUXpPVkUxTlNBdE5ETTNJRFUzSUMwME16Tk1OVGt3SURFM04xRTFPVEFnTVRjNElEVTFOeUF5TWpKVU5EVXlJRE0yTmxRek1qSWdOVFEwVERVMklEa3dPVXcxTlNBNU1qUlJOVFVnT1RRMUlEWXdJRGswT0ZvaUx6NDhjR0YwYUNCcFpEMGlUVXBZTFRJdFZFVllMVWt0TVVRME5UWWlJR1E5SWsweE9EUWdOakF3VVRFNE5DQTJNalFnTWpBeklEWTBNbFF5TkRjZ05qWXhVVEkyTlNBMk5qRWdNamMzSURZME9WUXlPVEFnTmpFNVVUSTVNQ0ExT1RZZ01qY3dJRFUzTjFReU1qWWdOVFUzVVRJeE1TQTFOVGNnTVRrNElEVTJOMVF4T0RRZ05qQXdXazB5TVNBeU9EZFJNakVnTWprMUlETXdJRE14T0ZRMU5DQXpOamxVT1RnZ05ESXdWREUxT0NBME5ESlJNVGszSURRME1pQXlNak1nTkRFNVZESTFNQ0F6TlRkUk1qVXdJRE0wTUNBeU16WWdNekF4VkRFNU5pQXhPVFpVTVRVMElEZ3pVVEUwT1NBMk1TQXhORGtnTlRGUk1UUTVJREkySURFMk5pQXlObEV4TnpVZ01qWWdNVGcxSURJNVZESXdPQ0EwTTFReU16VWdOemhVTWpZd0lERXpOMUV5TmpNZ01UUTVJREkyTlNBeE5URlVNamd5SURFMU0xRXpNRElnTVRVeklETXdNaUF4TkROUk16QXlJREV6TlNBeU9UTWdNVEV5VkRJMk9DQTJNVlF5TWpNZ01URlVNVFl4SUMweE1WRXhNamtnTFRFeElERXdNaUF4TUZRM05DQTNORkUzTkNBNU1TQTNPU0F4TURaVU1USXlJREl5TUZFeE5qQWdNekl4SURFMk5pQXpOREZVTVRjeklETTRNRkV4TnpNZ05EQTBJREUxTmlBME1EUklNVFUwVVRFeU5DQTBNRFFnT1RrZ016Y3hWRFl4SURJNE4xRTJNQ0F5T0RZZ05Ua2dNamcwVkRVNElESTRNVlExTmlBeU56bFVOVE1nTWpjNFZEUTVJREkzT0ZRME1TQXlOemhJTWpkUk1qRWdNamcwSURJeElESTROMW9pTHo0OGNHRjBhQ0JwWkQwaVRVcFlMVEl0VkVWWUxWTTBMVEl5TWpNaUlHUTlJazB4TXprZ0xUSTBPVWd4TXpkUk1USTFJQzB5TkRrZ01URTVJQzB5TXpWV01qVXhUREV5TUNBM016ZFJNVE13SURjMU1DQXhNemtnTnpVd1VURTFNaUEzTlRBZ01UVTVJRGN6TlZZdE1qTTFVVEUxTVNBdE1qUTVJREUwTVNBdE1qUTVTREV6T1ZvaUx6NDhjR0YwYUNCcFpEMGlUVXBZTFRJdFZFVllMVWt0TVVRME5qWWlJR1E5SWsweU1TQXlPRGRSTWpFZ016QXhJRE0ySURNek5WUTROQ0EwTURaVU1UVTRJRFEwTWxFeE9Ua2dORFF5SURJeU5DQTBNVGxVTWpVd0lETTFOVkV5TkRnZ016TTJJREkwTnlBek16UlJNalEzSURNek1TQXlNekVnTWpnNFZERTVPQ0F4T1RGVU1UZ3lJREV3TlZFeE9ESWdOaklnTVRrMklEUTFWREl6T0NBeU4xRXlOakVnTWpjZ01qZ3hJRE00VkRNeE1pQTJNVlF6TXprZ09UUlJNek01SURrMUlETTBOQ0F4TVRSVU16VTRJREUzTTFRek56Y2dNalEzVVRReE5TQXpPVGNnTkRFNUlEUXdORkUwTXpJZ05ETXhJRFEyTWlBME16RlJORGMxSURRek1TQTBPRE1nTkRJMFZEUTVOQ0EwTVRKVU5EazJJRFF3TTFFME9UWWdNemt3SURRME55QXhPVE5VTXpreElDMHlNMUV6TmpNZ0xURXdOaUF5T1RRZ0xURTFOVlF4TlRZZ0xUSXdOVkV4TVRFZ0xUSXdOU0EzTnlBdE1UZ3pWRFF6SUMweE1UZFJORE1nTFRrMUlEVXdJQzA0TUZRMk9TQXROVGhVT0RrZ0xUUTRWREV3TmlBdE5EVlJNVFV3SUMwME5TQXhOVEFnTFRnM1VURTFNQ0F0TVRBM0lERXpPQ0F0TVRJeVZERXhOU0F0TVRReVZERXdNaUF0TVRRM1REazVJQzB4TkRoUk1UQXhJQzB4TlRNZ01URTRJQzB4TmpCVU1UVXlJQzB4TmpkSU1UWXdVVEUzTnlBdE1UWTNJREU0TmlBdE1UWTFVVEl4T1NBdE1UVTJJREkwTnlBdE1USTNWREk1TUNBdE5qVlVNekV6SUMwNVZETXlNU0F5TVV3ek1UVWdNVGRSTXpBNUlERXpJREk1TmlBMlZESTNNQ0F0TmxFeU5UQWdMVEV4SURJek1TQXRNVEZSTVRnMUlDMHhNU0F4TlRBZ01URlVNVEEwSURneVVURXdNeUE0T1NBeE1ETWdNVEV6VVRFd015QXhOekFnTVRNNElESTJNbFF4TnpNZ016YzVVVEUzTXlBek9EQWdNVGN6SURNNE1WRXhOek1nTXprd0lERTNNeUF6T1ROVU1UWTVJRFF3TUZReE5UZ2dOREEwU0RFMU5GRXhNekVnTkRBMElERXhNaUF6T0RWVU9ESWdNelEwVkRZMUlETXdNbFExTnlBeU9EQlJOVFVnTWpjNElEUXhJREkzT0VneU4xRXlNU0F5T0RRZ01qRWdNamczV2lJdlBqeHdZWFJvSUdsa1BTSk5TbGd0TWkxVVJWZ3RUaTB5TWpFeUlpQmtQU0pOT0RRZ01qTTNWRGcwSURJMU1GUTVPQ0F5TnpCSU5qYzVVVFk1TkNBeU5qSWdOamswSURJMU1GUTJOemtnTWpNd1NEazRVVGcwSURJek55QTROQ0F5TlRCYUlpOCtQSEJoZEdnZ2FXUTlJazFLV0MweUxWUkZXQzFPTFRWRklpQmtQU0pOTVRFeUlEVTJNRXd5TkRrZ05qazBUREkxTnlBMk9EWlJNemczSURVMk1pQXpPRGNnTlRZd1RETTJNU0ExTXpGUk16VTVJRFV6TWlBek1ETWdOVGd4VERJMU1DQTJNamRNTVRrMUlEVTRNRkV4T0RJZ05UWTVJREUyT1NBMU5UZFVNVFE0SURVek9Fd3hOREFnTlRNeVVURXpPQ0ExTXpBZ01USTFJRFUwTmt3eE1USWdOVFl3V2lJdlBqd3ZaR1ZtY3o0OFp5QnpkSEp2YTJVOUltTjFjbkpsYm5SRGIyeHZjaUlnWm1sc2JEMGlZM1Z5Y21WdWRFTnZiRzl5SWlCemRISnZhMlV0ZDJsa2RHZzlJakFpSUhSeVlXNXpabTl5YlQwaWMyTmhiR1VvTVN3dE1Ta2lQanhuSUdSaGRHRXRiVzFzTFc1dlpHVTlJbTFoZEdnaVBqeG5JR1JoZEdFdGJXMXNMVzV2WkdVOUltMTBaWGgwSWo0OGRYTmxJR1JoZEdFdFl6MGlORVFpSUhoc2FXNXJPbWh5WldZOUlpTk5TbGd0TWkxVVJWZ3RUaTAwUkNJdlBqeDFjMlVnWkdGMFlTMWpQU0kwTVNJZ2VHeHBibXM2YUhKbFpqMGlJMDFLV0MweUxWUkZXQzFPTFRReElpQjBjbUZ1YzJadmNtMDlJblJ5WVc1emJHRjBaU2c1TVRjc01Da2lMejQ4ZFhObElHUmhkR0V0WXowaU5UQWlJSGhzYVc1ck9taHlaV1k5SWlOTlNsZ3RNaTFVUlZndFRpMDFNQ0lnZEhKaGJuTm1iM0p0UFNKMGNtRnVjMnhoZEdVb01UWTJOeXd3S1NJdlBqeDFjMlVnWkdGMFlTMWpQU0kwTlNJZ2VHeHBibXM2YUhKbFpqMGlJMDFLV0MweUxWUkZXQzFPTFRRMUlpQjBjbUZ1YzJadmNtMDlJblJ5WVc1emJHRjBaU2d5TXpRNExEQXBJaTgrUEM5blBqeG5JR1JoZEdFdGJXMXNMVzV2WkdVOUltMXZJaUIwY21GdWMyWnZjbTA5SW5SeVlXNXpiR0YwWlNnek16QTJMamdzTUNraVBqeDFjMlVnWkdGMFlTMWpQU0l6UkNJZ2VHeHBibXM2YUhKbFpqMGlJMDFLV0MweUxWUkZXQzFPTFRORUlpOCtQQzluUGp4bklHUmhkR0V0Ylcxc0xXNXZaR1U5SW0xbWNtRmpJaUIwY21GdWMyWnZjbTA5SW5SeVlXNXpiR0YwWlNnME16WXlMallzTUNraVBqeG5JR1JoZEdFdGJXMXNMVzV2WkdVOUltMXVJaUIwY21GdWMyWnZjbTA5SW5SeVlXNXpiR0YwWlNneU1qQXNOamMyS1NJK1BIVnpaU0JrWVhSaExXTTlJak14SWlCNGJHbHVhenBvY21WbVBTSWpUVXBZTFRJdFZFVllMVTR0TXpFaUx6NDhkWE5sSUdSaGRHRXRZejBpTXpBaUlIaHNhVzVyT21oeVpXWTlJaU5OU2xndE1pMVVSVmd0VGkwek1DSWdkSEpoYm5ObWIzSnRQU0owY21GdWMyeGhkR1VvTlRBd0xEQXBJaTgrUEhWelpTQmtZWFJoTFdNOUlqTXdJaUI0YkdsdWF6cG9jbVZtUFNJalRVcFlMVEl0VkVWWUxVNHRNekFpSUhSeVlXNXpabTl5YlQwaWRISmhibk5zWVhSbEtERXdNREFzTUNraUx6NDhMMmMrUEdjZ1pHRjBZUzF0Yld3dGJtOWtaVDBpYldraUlIUnlZVzV6Wm05eWJUMGlkSEpoYm5Oc1lYUmxLRFkzTUN3dE5qZzJLU0krUEhWelpTQmtZWFJoTFdNOUlqRkVORFZDSWlCNGJHbHVhenBvY21WbVBTSWpUVXBZTFRJdFZFVllMVWt0TVVRME5VSWlMejQ4TDJjK1BISmxZM1FnZDJsa2RHZzlJakUzTURBaUlHaGxhV2RvZEQwaU5qQWlJSGc5SWpFeU1DSWdlVDBpTWpJd0lpOCtQQzluUGp4bklHUmhkR0V0Ylcxc0xXNXZaR1U5SW0xMWJtUmxjbTkyWlhJaUlIUnlZVzV6Wm05eWJUMGlkSEpoYm5Oc1lYUmxLRFkwTmprdU1pd3dLU0krUEdjZ1pHRjBZUzF0Yld3dGJtOWtaVDBpYlc4aVBqeDFjMlVnWkdGMFlTMWpQU0l5TWpFeElpQjRiR2x1YXpwb2NtVm1QU0lqVFVwWUxUSXRWRVZZTFV4UExUSXlNVEVpTHo0OEwyYytQR2NnWkdGMFlTMXRiV3d0Ym05a1pUMGlWR1ZZUVhSdmJTSWdkSEpoYm5ObWIzSnRQU0owY21GdWMyeGhkR1VvTVRRNExqSXNMVEV3T0RjdU9Ta2djMk5oYkdVb01DNDNNRGNwSWlCa1lYUmhMVzFxZUMxMFpYaGpiR0Z6Y3owaVQxSkVJajQ4WnlCa1lYUmhMVzF0YkMxdWIyUmxQU0p0YVNJK1BIVnpaU0JrWVhSaExXTTlJakZFTkRVMklpQjRiR2x1YXpwb2NtVm1QU0lqVFVwWUxUSXRWRVZZTFVrdE1VUTBOVFlpTHo0OEwyYytQR2NnWkdGMFlTMXRiV3d0Ym05a1pUMGliVzhpSUhSeVlXNXpabTl5YlQwaWRISmhibk5zWVhSbEtETTBOU3d3S1NJK1BIVnpaU0JrWVhSaExXTTlJak5FSWlCNGJHbHVhenBvY21WbVBTSWpUVXBZTFRJdFZFVllMVTR0TTBRaUx6NDhMMmMrUEdjZ1pHRjBZUzF0Yld3dGJtOWtaVDBpYlc0aUlIUnlZVzV6Wm05eWJUMGlkSEpoYm5Oc1lYUmxLREV4TWpNc01Da2lQangxYzJVZ1pHRjBZUzFqUFNJek1TSWdlR3hwYm1zNmFISmxaajBpSTAxS1dDMHlMVlJGV0MxT0xUTXhJaTgrUEM5blBqd3ZaejQ4WnlCa1lYUmhMVzF0YkMxdWIyUmxQU0p0YVNJZ2RISmhibk5tYjNKdFBTSjBjbUZ1YzJ4aGRHVW9OVEE1TGprc01URTFNQ2tnYzJOaGJHVW9NQzQzTURjcElqNDhkWE5sSUdSaGRHRXRZejBpTVVRME5VSWlJSGhzYVc1ck9taHlaV1k5SWlOTlNsZ3RNaTFVUlZndFNTMHhSRFExUWlJdlBqd3ZaejQ4TDJjK1BHY2daR0YwWVMxdGJXd3RibTlrWlQwaWJYSnZkeUlnZEhKaGJuTm1iM0p0UFNKMGNtRnVjMnhoZEdVb09EQTNPUzQ1TERBcElqNDhaeUJrWVhSaExXMXRiQzF1YjJSbFBTSnRieUkrUEhOMlp5QjNhV1IwYUQwaU1qYzRJaUJvWldsbmFIUTlJakkwTnpJaUlIazlJaTA1T0RZaUlIZzlJakkzTGpVaUlIWnBaWGRDYjNnOUlqQWdMVE13Tmk0eUlESTNPQ0F5TkRjeUlqNDhkWE5sSUdSaGRHRXRZejBpTWpJeU15SWdlR3hwYm1zNmFISmxaajBpSTAxS1dDMHlMVlJGV0MxVE5DMHlNakl6SWlCMGNtRnVjMlp2Y20wOUluTmpZV3hsS0RFc015NDNNVElwSWk4K1BDOXpkbWMrUEM5blBqeG5JR1JoZEdFdGJXMXNMVzV2WkdVOUltMW1jbUZqSWlCMGNtRnVjMlp2Y20wOUluUnlZVzV6YkdGMFpTZ3pNek1zTUNraVBqeG5JR1JoZEdFdGJXMXNMVzV2WkdVOUltMXliM2NpSUhSeVlXNXpabTl5YlQwaWRISmhibk5zWVhSbEtESXlNQ3cyTnpZcElqNDhaeUJrWVhSaExXMXRiQzF1YjJSbFBTSnRjM1ZpSWo0OFp5QmtZWFJoTFcxdGJDMXViMlJsUFNKdGFTSStQSFZ6WlNCa1lYUmhMV005SWpGRU5EWTJJaUI0YkdsdWF6cG9jbVZtUFNJalRVcFlMVEl0VkVWWUxVa3RNVVEwTmpZaUx6NDhMMmMrUEdjZ1pHRjBZUzF0Yld3dGJtOWtaVDBpYldraUlIUnlZVzV6Wm05eWJUMGlkSEpoYm5Oc1lYUmxLRFV5TXl3dE1UVXdLU0J6WTJGc1pTZ3dMamN3TnlraVBqeDFjMlVnWkdGMFlTMWpQU0l4UkRRMU5pSWdlR3hwYm1zNmFISmxaajBpSTAxS1dDMHlMVlJGV0MxSkxURkVORFUySWk4K1BDOW5Qand2Wno0OFp5QmtZWFJoTFcxdGJDMXViMlJsUFNKdGJ5SWdkSEpoYm5ObWIzSnRQU0owY21GdWMyeGhkR1VvTVRBek9TNHlMREFwSWo0OGRYTmxJR1JoZEdFdFl6MGlNakl4TWlJZ2VHeHBibXM2YUhKbFpqMGlJMDFLV0MweUxWUkZXQzFPTFRJeU1USWlMejQ4TDJjK1BHY2daR0YwWVMxdGJXd3RibTlrWlQwaWJYTjFZaUlnZEhKaGJuTm1iM0p0UFNKMGNtRnVjMnhoZEdVb01qQXpPUzQwTERBcElqNDhaeUJrWVhSaExXMXRiQzF1YjJSbFBTSlVaVmhCZEc5dElpQmtZWFJoTFcxcWVDMTBaWGhqYkdGemN6MGlUMUpFSWo0OFp5QmtZWFJoTFcxdGJDMXViMlJsUFNKdGIzWmxjaUkrUEdjZ1pHRjBZUzF0Yld3dGJtOWtaVDBpYldraVBqeDFjMlVnWkdGMFlTMWpQU0l4UkRRMk5pSWdlR3hwYm1zNmFISmxaajBpSTAxS1dDMHlMVlJGV0MxSkxURkVORFkySWk4K1BDOW5QanhuSUdSaGRHRXRiVzFzTFc1dlpHVTlJbTF2SWlCMGNtRnVjMlp2Y20wOUluUnlZVzV6YkdGMFpTZ3pNREF1Tml3eE5pa2dkSEpoYm5Oc1lYUmxLQzB5TlRBZ01Da2lQangxYzJVZ1pHRjBZUzFqUFNJMVJTSWdlR3hwYm1zNmFISmxaajBpSTAxS1dDMHlMVlJGV0MxT0xUVkZJaTgrUEM5blBqd3ZaejQ4TDJjK1BHY2daR0YwWVMxdGJXd3RibTlrWlQwaWJXa2lJSFJ5WVc1elptOXliVDBpZEhKaGJuTnNZWFJsS0RVeU15d3RNVFV3S1NCelkyRnNaU2d3TGpjd055a2lQangxYzJVZ1pHRjBZUzFqUFNJeFJEUTFOaUlnZUd4cGJtczZhSEpsWmowaUkwMUtXQzB5TFZSRldDMUpMVEZFTkRVMklpOCtQQzluUGp3dlp6NDhMMmMrUEdjZ1pHRjBZUzF0Yld3dGJtOWtaVDBpYlhOMVlpSWdkSEpoYm5ObWIzSnRQU0owY21GdWMyeGhkR1VvTVRJek9TNDNMQzAyT0RZcElqNDhaeUJrWVhSaExXMXRiQzF1YjJSbFBTSnRhU0krUEhWelpTQmtZWFJoTFdNOUlqRkVORFkySWlCNGJHbHVhenBvY21WbVBTSWpUVXBZTFRJdFZFVllMVWt0TVVRME5qWWlMejQ4TDJjK1BHY2daR0YwWVMxdGJXd3RibTlrWlQwaWJXa2lJSFJ5WVc1elptOXliVDBpZEhKaGJuTnNZWFJsS0RVeU15d3RNVFV3S1NCelkyRnNaU2d3TGpjd055a2lQangxYzJVZ1pHRjBZUzFqUFNJeFJEUTFOaUlnZUd4cGJtczZhSEpsWmowaUkwMUtXQzB5TFZSRldDMUpMVEZFTkRVMklpOCtQQzluUGp3dlp6NDhjbVZqZENCM2FXUjBhRDBpTXpBMU5pNHpJaUJvWldsbmFIUTlJall3SWlCNFBTSXhNakFpSUhrOUlqSXlNQ0l2UGp3dlp6NDhaeUJrWVhSaExXMXRiQzF1YjJSbFBTSnRieUlnZEhKaGJuTm1iM0p0UFNKMGNtRnVjMnhoZEdVb016WXlPUzR6TERBcElqNDhjM1puSUhkcFpIUm9QU0l5TnpnaUlHaGxhV2RvZEQwaU1qUTNNaUlnZVQwaUxUazROaUlnZUQwaU1qY3VOU0lnZG1sbGQwSnZlRDBpTUNBdE16QTJMaklnTWpjNElESTBOeklpUGp4MWMyVWdaR0YwWVMxalBTSXlNakl6SWlCNGJHbHVhenBvY21WbVBTSWpUVXBZTFRJdFZFVllMVk0wTFRJeU1qTWlJSFJ5WVc1elptOXliVDBpYzJOaGJHVW9NU3d6TGpjeE1pa2lMejQ4TDNOMlp6NDhMMmMrUEM5blBqd3ZaejQ4TDJjK1BDOXpkbWMrIiwKCSJSZWFsVmlld1NpemVKc29uIiA6ICJ7XCJoZWlnaHRcIjo5OTEsXCJ3aWR0aFwiOjQyNTB9Igp9Cg=="/>
    </extobj>
  </extobjs>
</s:customData>
</file>

<file path=customXml/item2.xml>��< ? x m l   v e r s i o n = " 1 . 0 "   s t a n d a l o n e = " y e s " ? > < s : c u s t o m D a t a   x m l n s = " h t t p : / / w w w . w p s . c n / o f f i c e D o c u m e n t / 2 0 1 3 / w p s C u s t o m D a t a "   x m l n s : s = " h t t p : / / w w w . w p s . c n / o f f i c e D o c u m e n t / 2 0 1 3 / w p s C u s t o m D a t a " > < e x t o b j s > < e x t o b j   n a m e = " 2 3 8 4 8 0 4 F - 3 9 9 8 - 4 D 5 7 - 9 1 9 5 - F 3 8 2 6 E 4 0 2 6 1 1 - 1 " > < e x t o b j d a t a   t y p e = " 2 3 8 4 8 0 4 F - 3 9 9 8 - 4 D 5 7 - 9 1 9 5 - F 3 8 2 6 E 4 0 2 6 1 1 "   d a t a = " e w o J I k l t Z 1 N l d H R p b m d K c 2 9 u I i A 6 I C J 7 X C J o Z W l n a H R c I j o z N y 4 0 O T k 5 O T k 5 O T k 5 O T k 5 O S x c I n d p Z H R o X C I 6 M T I y L j M y M T Q y O D U 3 M T Q y O D U 2 f S I s C g k i T G F 0 Z X g i I D o g I l x c Y m V n a W 5 7 Z X F 1 Y X R p b 2 5 9 X G 5 c X H N p Z 2 1 h K H g p I D 0 g X F x m c m F j e z F 9 e z E g K y B l X n s t e H 1 9 X G 5 c X G V u Z H t l c X V h d G l v b n 0 i L A o J I k x h d G V 4 S W 1 n Q m F z Z T Y 0 I i A 6 I C J Q S E 4 y W n l C N G J X e H V j e j B p Y U h S M G N E b 3 Z M M 2 Q z Z H k 1 M 0 1 5 N X Z j b W N 2 T W p B d 0 1 D O X p k b W N p S U h k c F p I U m 9 Q U 0 l 4 T l M 0 M k 5 U Z G x l Q 0 l n Y U d W c F o y a D B Q U 0 k w T G p j M 0 5 H V j R J a U J 5 Y j J 4 b F B T S n B i V 2 N p S U d a d l k z V n p Z V 0 p z W l Q w a V p t R n N j M l V p S U h a c F p Y Z E N i M 2 c 5 S W p B Z 0 x U R X p O R E l n T m p r e U 1 D N D J J R E l 4 T V R B a U l I a H R i R z V 6 T 2 5 o c 2 F X N X J Q U 0 p v Z E h S d 0 9 p O H Z k M 2 Q z T G 5 j e k x t O X l a e T h 4 T 1 R r N U w z a H N h V z V y S W l C a G N t b G h M V 2 h w W k d S b G J q M G l k S E o x W l N J Z 2 M z U j V i R 1 U 5 S W 5 a b G N u U n B Z M k Z z T F d G c 2 F X Z H V P a U F 0 T V M 0 M 0 1 6 a G x l R H N n Y l d G N E x Y Z H B a S F J v T 2 l B N U 9 D V T d J a j Q 4 W k d W b W N 6 N D h j R 0 Y w Y U N C c F p E M G l U V X B Z T F R J d F Z F V l l M V W t 0 T V V R M 0 1 F V W l J R 1 E 5 S W s w e E 9 E U W d M V E V 4 V V R F e E 5 p Q X R N V E V n T n p R Z 0 1 6 U l V N e k V n T V R R M 1 V U T X h J R E k w T n l B e E 1 E U W d N e k 1 6 V k R J M 0 5 D Q T B N e k J S T W p j M U l E U X p N U 0 E w T V R R Z 0 5 E T X h T R F U x T W x F M U 5 U T W d O R E 1 3 S U R V M U 5 T Q T B N a m x V T l R V N U l E U X l O M V E x T m p J Z 0 5 E S T F W R F U y T l N B M E 1 q S l V O V F k z S U R R e U 1 G U T F O a m t n T k R F M l Z E V T N N Q 0 E w T V R K V U 5 U Y 3 h J R F F 3 T j F R M U 5 6 S W d O R E F 4 V V R V M 0 1 p Q X p O V G N n T l R B M 0 l E T T F O M U U x T U R B Z 0 1 6 V T N J R F E 1 T U N B e k 5 U Z F V O R G M y S U R N M U 9 F Z z B N V F p N T k R J e E l E T T B P R k U w T X p r Z 0 1 6 R X d J R F F 6 T 1 N B e U 5 q T l J O R E 0 1 S U R F M U 1 5 Q X p O V G t n T n p G V U 1 U Z z B J Q z B 4 T V Z w T k 1 6 W X h J R E k z T 0 Z F e k 5 q R W d N e l U 0 S U R J M 0 5 p Q X p O V G h S T V R V e U l E T T F P Q 0 F 4 T V R V Z 0 1 U Z z B V V E V 4 T k N B e E 9 E Q W d N V E U w S U R F M 0 9 G R X h N R F l n T V R R e E l E R X d O a U F 4 T V R k U k 1 U Q T J J R F k z S U R F e k 1 T Q T B O M V F 4 T 0 R n Z 0 1 q W l J N a l F 5 S U R J M k l E S T R O e U E z T T F F e k 1 U W W d N V E F 6 S U R N e k 5 D Q X h O V E 5 V T X p V M k l E S X p N M V F 6 T m p F Z 0 1 q Y z R X a U l 2 U G p 4 d 1 l Y U m 9 J R 2 x r U F N K T l N s Z 3 R N a T F V U l Z n d F R p M H l P Q 0 l n W k Q w a V R U a z B J R E k x T U Z F N U 5 D Q X p N V G t n T V R B M E l E T T R N V l F 4 T W p j Z 0 5 E Z z R W R E U y T k N B M U 5 6 W l V N a k F 5 S U R Z M E 0 x U X l O R F F n T m p r M V Z E S T N O e U E z T W p s V U 1 6 Q X l J R G M x T U V n e k 1 U V k l N e k U 1 V V R N e k 1 5 Q T N O V E F n T X p N e k l E Y z B N V k V 6 T X p N Z 0 5 6 T T R J R E 1 4 T m l B M 0 1 q Q l V N a m M x S U R Z M k 4 x U X l N a l l n T l R n e F Z E R T R O Q 0 E w T k R O V U 1 U W T N J R E k x T U Z R e E 9 E U W d O V G h V T W p J M U l D M D R N V l F 5 T n p R Z 0 x U R T J O M V F 6 T V R Z Z 0 x U S X l N R l F 6 T X p N Z 0 x U S T B N V k V 6 T X p N Z 0 x U S T F N Q 0 F 6 T V R n Z 0 x U S T F N R W d 6 T V R W S U 1 6 Q X l U R E k z T k N B d E 1 q S T J V V E U 0 T U N B d E 1 U U X h J R E V 6 T n l B d E 1 U U l V P V F F n T W p V d 1 d p S X Z Q a n h 3 W V h S b 0 l H b G t Q U 0 p O U 2 x n d E 1 p M V V S V m d 0 U 1 M w e F J E U T J O U 0 l n W k Q w a V R U V X l J R E k 0 T 1 Z F M U 9 T Q X p N e k V n T V R B M k l E T T R O b F F 5 T W p J Z 0 5 E U X l V V E k x T n l B M E 5 E S W d N a m c y S U R R e U 5 G U X p N a m t n T X p j N V V U T T N N U 0 E w T k R J Z 0 5 E T X d J R F E w T W x F M E 5 q Y 2 d O R F F 5 S U R R N U 5 D Q T B N a k J V T l R J e U l E T T J N V k U x T W p J Z 0 1 6 T X l J R F V 3 T 0 N B e k 1 U U l V O R G d 4 S U R J N U 1 s U T B O V G d n T W p n N F V U U X p P U 0 F 5 T 0 R n Z 0 5 E S T N J R E k 1 T 1 Z R M E 1 U V W d N e k k 0 V V R R e E 5 T Q X p O e l F n T k R Z M U l E T T V N V k U w T l R R Z 0 5 E Q T B J R F F 5 T l N B M E 1 E U l J O R E V 5 S U R R d 0 5 D Q T B N R F l n T k R B e V V U T T J P Q 0 F 6 T 0 R Z Z 0 1 6 V X d J R E 1 6 T m x F e U 9 U Q W d N V E U x S U R J N U 1 D Q T N P R k V 5 T 1 R B Z 0 5 U Q W d N e k E y S U R N N F Z E T T B N U 0 F 5 T m x F e k 5 6 Z 2 d N a l l n T k R F M E l E V T V W R F E y T X l B e E 5 E Q l J O R F k y S U R F M U 1 D Q T B O a m t n T V R V e F Z E U T R O U 0 F 4 T l R O S U 5 E Z z V V V F V 3 T k N B e E 5 U T W d O V E E w S U R F M E 5 W R T F N R F F n T V R R M E l E V X d N a U F 4 T X p S U k 5 E Z z J J R G M z S U R R M E 1 D Q X p N M V F 6 T X p N Z 0 x U R X h V V E k y T X l B d E 1 U R W d N a k k z S U R V e V V U R T R O a U F 0 T V R B Z 0 1 U T X p J Q z B 4 T U V n e E 1 q Z F J O e m d n T F R F d 0 l E V T N J R E U y V k R N M U l E Y 3 h V V E 0 x S U R F d 0 1 5 Q T F O Q 0 F 4 T W p O V U 9 U a 2 d N V F F 6 V V R F M E 1 p Q X h O R E 1 n T V R R e U l E R X d N V k V 4 T k R J Z 0 9 E R W d N V E 1 3 S U R Z M l Z E R X d O e U E w T m x R N U 5 D Q T B N V X c 1 T V N B M E 1 G R T V N U 0 F 6 T 1 N B N U 5 5 Q X p O b F F 4 T V R N Z 0 1 q b F V N V E 1 5 S U R J M l V U R T J P Q 0 F 5 T m l B e E 9 U U W d O e k Z S T W p B e k l E Z z N J R E l 4 T n l B e E 1 6 b F V N a l E x S U R J M E 4 x U X l O a k V n T X p F e l V U S T J O a U F 6 T k R B Z 0 1 q W T J J R E 0 x T W x F e U 5 q W W d N e m d 3 S U R J M U 1 T Q X p P V E p V T W p F M 0 l E U X d O R k V 4 T n p j Z 0 5 E Q T B J R E U w T W l B e k 5 6 S l V P V E 1 n T W p r d 1 V U a 3 h J R E k 0 T V N B N E 9 D Q X l P R E J V T n p J Z 0 1 q Y z R T R F U 0 V V R V e U l E S T R O Q 0 E x T W l B e U 9 E b G F J a T g r U E h C a G R H Z 2 d h V 1 E 5 S W s x S 1 d D M H l M V l J G V 0 M x T 0 x U S T V J a U J r U F N K T k 5 q Q W d O e l E 1 V E R Z M E l E Y z F N R k U y T 1 N B M 0 5 U Q W d O e l F n T n p V d 1 N E Z z J U R E V 4 T k N B M 0 1 q W l J N a k E 0 S U R Z M E 1 T Q X l O V E V n T l R F M F Z E S T V O Q 0 F 5 T l R C U k 1 q a z B J R E U 0 T W l B e U 9 E U W d N V E U 1 V k R J M k 1 T Q X h N b F F 5 T W p R Z 0 x U Y z J W R E U 0 T m l B d E 1 U U X p W R E U w T l N B d E 1 U a z B W R E V 4 T X l B d E 1 q S T N W R G t 3 S U M w e U 5 E W l J P R G N n T F R J M E 9 T Q T R O a U F 0 T W p V d 1 N E Y z B V V F k y S U M w e U 5 U Q W d O a k 1 n T F R J M U 1 G U T F P Q 0 F 0 T W p R M 1 Z E V T F J Q z B 5 T X p o U k 5 U W W d M V E l 6 T n l B M k 5 p Q X R N a k k x V V R J e U 1 T Q X R O a l F n T W p J e E l E S T F N R l E y T m l B M 0 1 q V l J O V F l n T n p N M 0 l E V T F J R G N 6 T 0 Z F M U 5 T Q T N O R F l n T m p B Z 0 5 6 U T V X a U l 2 U G p 4 d 1 l Y U m 9 J R 2 x r U F N K T l N s Z 3 R N a T F V U l Z n d F R p M H p S Q 0 l n W k Q w a V R U V T J J R E 0 w T j F F M U 5 p Q X p O a k F n T n p B Z 0 1 6 W T N T R G N 3 T j F F M 0 1 q S W d N e l U 1 S U R j e U 1 p Q X p O R G R S T n p J e U l E T X p O a U E z T U R n Z 0 1 6 S T R U R E 0 1 T U N B e k 1 q Z E l O e k p S T l R Z Z 0 1 6 T X l J R F U y S U R N M E 4 x c E 5 O V F l n T V R V e l V U V T J J R E U y T 0 N B M 0 1 p Q X h O e k 5 J T n p B N F V U Y 3 l N a U F 4 T m p N Z 0 5 6 S X l J R E U x T T F F M 0 1 q S W d N V F F 3 S U R j d 0 5 5 Q X h N e k 5 J T n p C U k 5 U W W d N V F F 3 S U R V M k l E R T F N M W 9 p T H o 0 O G N H R j B h Q 0 J w W k Q w a V R V c F l M V E l 0 V k V W W U x V N H R N e k V p S U d R O U l r M H l N V E 1 n T l R j N F R E S X d N Q 0 E x T n p O U k 1 U Z z J J R F U y T 0 N B e E 5 q Q W d O V F l 6 V k R F d 0 1 p Q T F O V F p J T 0 R O V 0 5 q Q X l T R E V 3 T W x F e E 5 E a 2 d O a k E w S U R F N E 9 T Q T J N V G R V T W p R M U l E W T B N V l F 5 T n p N Z 0 5 q W X p V V E k z T l N B M k 5 q W W d N a m c x S U R Z M k 5 s R X l P V F F n T m p Z M k l E T X d N a U E y T m p C V 0 1 6 W X h U R E 1 3 T X l B M k 1 W R X p N V E F n T l R R Z 0 1 6 R T F J R F V 5 V k R N e k 9 T Q T B P R l E w T U R F Z 0 5 E W k l O R E k z V m p C S U 5 E R T J V V E 0 1 T l N B e k l E S T F O e U F 6 V V R F e U 1 T Q X p J R E V 3 T U N B d 1 N E Z z R W a l E y U 0 R F e E 5 G R X h N e l l n T k R Z Z 0 1 U V X l J R F E y V k R F M 0 5 5 Q T B O M V F 4 T 1 R N Z 0 5 U Q l V N a k F 4 S U R V e V Z E S X d O e U E x T j F R e U 1 U T W d O a k Z X T l R j N F d p S X Z Q a n h 3 W V h S b 0 l H b G t Q U 0 p O U 2 x n d E 1 p M V V S V m d 0 V G k w e V F p S W d a R D B p V F R V M k l E S X p O M V E x T m l B e U 5 U Q l V O e k F n T W p j d 1 N E T T J P V l k w T W p C T U 1 6 Y 3 d J R F U z T U Z F e k 9 E Q W d O V G d 6 S U R N N E 9 T Q T F P R E 5 S T k R B e U l E V T R N e U E w T U R r Z 0 5 U W T R W a k k z T U V n M 0 1 E Z F J O e k l 5 S U R J M k 1 p Q T N N a k l n T W p V d 1 Z E Y 3 d O e U F 5 T X p C S U 5 E Q T V W a T A y T 0 Z F M E 1 E R W d M V G d 5 S U R N N U 1 T Q X R P R E p J T X p n N V N E T T R O M U V 6 T n p V Z 0 x U Z 3 l J R E 0 y T 1 N B d E 5 q a F d N a k 1 3 U 0 R j d 1 V U V T J J R E l 6 T n l B M U 5 p Q X l O V E J h S W k 4 K 1 B I Q m h k R 2 d n Y V d R O U l r M U t X Q z B 5 T F Z S R l d D M U p M V E Z F T k R V e U l p Q m t Q U 0 p O T X p r Z 0 1 U W T R V V E 0 1 S U R J e U 5 T Q T F P Q 0 F 5 T n p K V U 1 U Q T N J R E 0 x T U Z R e E 5 6 U W d O R E F 5 V k R J M E 5 D Q T B N e k 5 V T X p B M 0 l E U T B N a 2 d 6 T V R C U k 1 6 V T F J R F E w T W l B e k 9 E Z 2 d O R E l 3 V k R R e U 1 T Q X p O V F Z S T k R J e E l E S T J O U 0 F 6 T V R B Z 0 1 q T T N V V E k y T V N B e U 1 q U W d N V G M y S U R J e U 0 x R X h N e m t n T W p J e k l E R X p P Q 0 F 5 T W p G U k 1 U T T R J R E l 4 T 1 N B e E 1 6 S W d N V G c y V k R F e U 5 T Q X h N a m h S T V R J M U l E Z 3 h J R E U w T m l B M U 5 G U X l N R G t n T W p a V U 1 6 Q X l J R F E x V k R N N U 5 D Q X h N V E Z S T k R B e k l E R X l N U 0 E w T U R Z Z 0 1 U S X h V V F F 4 T U N B e E 1 q R W d O R E U 1 S U R F e E 1 s U T B N a m t n T 1 R o V U 5 E S X d J R G d 5 V k R N N U 1 D Q T F O V l F 6 T k R R Z 0 1 q U l V N a m d 4 S U M w e F Z E S X d O U 0 F 0 T V R G U k 1 U S T J J Q z B 4 T V N B N E 1 5 Q T B N b F F 6 T 1 N B e E 5 q a G F U V E 0 z T X l B e k 5 U T l J N e l k z S U R R d 0 5 T Q X p N R F V n T k R B M V V U S T N N a U E w T U R V Z 0 1 q U T B J R E 0 1 T V Z R e E 9 U a 2 d N e l U z V k R F M 0 1 D Q X p N V F p V T V R V M E l E S T R N R l F 4 T k R r Z 0 1 q W X h V V E U w T 1 N B e U 5 q Q W d N V F k 1 S U R J M k 1 G R X l P R E l n T W p Z d 0 l E T X l O e U F 5 T 0 R S V U 1 6 Y 3 p J R E 0 x T T F v a U x 6 N D h j R 0 Y w Y U N C c F p E M G l U V X B Z T F R J d F Z F V l l M V T R 0 T W p J e E 1 p S W d a R D B p V F R n M E l E S X p O M V E 0 T k N B e U 5 U Q l V P V G d n T W p j d 1 N E W T N P V k U y T 1 R R Z 0 1 q W X l J R F k 1 T k N B e U 5 U Q l V O a m M 1 S U R J e k 1 F Z z V P R k U 0 T k N B e U 1 6 Y 2 d P R F F n T W p V d 1 d p S X Z Q a n d 2 W k d W b W N 6 N D h a e U J 6 Z E h K d m E y V T l J b U 4 x Y 2 5 K b G J u U k R i M n h 2 Y 2 l J Z 1 p t b H N i R D B p W T N W e W N t V n V k R U 5 2 Y k c 5 e U l p Q n p k S E p 2 Y T J V d G Q y b G t k R 2 c 5 S W p B a U l I U n l Z V z V 6 W m 0 5 e W J U M G l j M k 5 o Y k d V b 0 1 T d 3 R N U 2 t p U G p 4 b k l H U m h k R 0 V 0 Y l c x c 0 x X N X Z a R 1 U 5 S W 0 x a G R H Z 2 l Q a n h u S U d S a G R H R X R i V z F z T F c 1 d l p H V T l J b T F w S W o 0 O G R Y T m x J R 1 J o Z E d F d F l 6 M G l N V V E z T U V V a U l I a H N h V z V y T 2 1 o e V p X W T l J a U 5 O U 2 x n d E 1 p M V V S V m d 0 U 1 M w e F J E Y 3 d S U 0 l 2 U G p 3 d l p 6 N D h a e U J r W V h S a E x X M X R i Q z F 1 Y j J S b F B T S n R i e U l n Z E h K a G J u T m 1 i M 0 p 0 U F N K M G N t R n V j M n h o Z E d V b 0 5 U Y 3 h M R E F w S W o 0 O G R Y T m x J R 1 J o Z E d F d F l 6 M G l N a m d p S U h o c 2 F X N X J P b W h 5 W l d Z O U l p T k 5 T b G d 0 T W k x V V J W Z 3 R U a T B 5 T 0 N J d l B q d 3 Z a e j Q 4 W n l C a 1 l Y U m h M V z F 0 Y k M x d W I y U m x Q U 0 p 0 Y V N J Z 2 R I S m h i b k 5 t Y j N K d F B T S j B j b U Z 1 Y z J 4 a G R H V W 9 P V F l 3 T E R B c E l q N D h k W E 5 s S U d S a G R H R X R Z e j B p T V V R M E 5 q V W l J S G h z Y V c 1 c k 9 t a H l a V 1 k 5 S W l O T l N s Z 3 R N a T F V U l Z n d F N T M H h S R F E y T l N J d l B q d 3 Z a e j Q 4 W n l C a 1 l Y U m h M V z F 0 Y k M x d W I y U m x Q U 0 p 0 Y n l J Z 2 R I S m h i b k 5 t Y j N K d F B T S j B j b U Z 1 Y z J 4 a G R H V W 9 N V F V 6 T W l 3 d 0 t T S S t Q S F Z 6 W l N C a 1 l Y U m h M V 0 0 5 S W p J N U l p Q j R i R 2 x 1 Y X p w b 2 N t V m 1 Q U 0 l q V F V w W U x U S X R W R V Z Z T F U 0 d E 1 q a 2 l M e j Q 4 T D J j K 1 B H Y 2 d a R 0 Y w W V M x d G J X d 3 R i b T l r W l Q w a W J X O G l J S F J 5 W V c 1 e l p t O X l i V D B p Z E h K a G J u T n N Z W F J s S 0 R J e E 9 U Z 3 V P Q 3 d 3 S 1 N J K 1 B I V n p a U 0 J r W V h S a E x X T T l J a k 5 F S W l C N G J H b H V h e n B v Y 2 1 W b V B T S W p U V X B Z T F R J d F Z F V l l M V T R 0 T T B R a U x 6 N D h M M m M r U E d j Z 1 p H R j B Z U z F 0 Y l d 3 d G J t O W t a V D B p Y l d a e V l X T W l J S F J 5 W V c 1 e l p t O X l i V D B p Z E h K a G J u T n N Z W F J s S 0 R N e U 5 U U X V O a X d 3 S 1 N J K 1 B H Y 2 d a R 0 Y w W V M x d G J X d 3 R i b T l r W l Q w a W J X N G l J S F J 5 W V c 1 e l p t O X l i V D B p Z E h K a G J u T n N Z W F J s S 0 R F M U 9 E T X N O a m M y S 1 N J K 1 B I V n p a U 0 J r W V h S a E x X T T l J a k 1 4 S W l C N G J H b H V h e n B v Y 2 1 W b V B T S W p U V X B Z T F R J d F Z F V l l M V T R 0 T X p F a U x 6 N D h M M m M r U E d j Z 1 p H R j B Z U z F 0 Y l d 3 d G J t O W t a V D B p Y l h K d m R 5 S W d k S E p o Y m 5 O b W I z S n R Q U 0 o w Y 2 1 G d W M y e G h k R 1 V v T W p J d 0 x D M D J P R F l w S W o 0 O F p 5 Q m t Z W F J o T F c x d G J D M X V i M l J s U F N K d G J p S S t Q S F Z 6 W l N C a 1 l Y U m h M V 0 0 5 S W p N e E l p Q j R i R 2 x 1 Y X p w b 2 N t V m 1 Q U 0 l q V F V w W U x U S X R W R V Z Z T F U 0 d E 1 6 R W l M e j Q 4 T D J j K 1 B H Y 2 d a R 0 Y w W V M x d G J X d 3 R i b T l r W l Q w a W J X O G l J S F J 5 W V c 1 e l p t O X l i V D B p Z E h K a G J u T n N Z W F J s S 0 R j e U 1 p N H l M R E F w S W o 0 O G R Y T m x J R 1 J o Z E d F d F l 6 M G l N a 0 l p S U h o c 2 F X N X J P b W h 5 W l d Z O U l p T k 5 T b G d 0 T W k x V V J W Z 3 R U a T B 5 U W l J d l B q d 3 Z a e j Q 4 W n l C a 1 l Y U m h M V z F 0 Y k M x d W I y U m x Q U 0 p 0 Y z N W d 0 l p Q j B j b U Z 1 Y z J a d m N t M D l J b l J 5 W V c 1 e m J H R j B a U 2 d 4 T n p J e U x q U X N N Q 2 t p U G p 4 b k l H U m h k R 0 V 0 Y l c x c 0 x X N X Z a R 1 U 5 S W 0 x c E l q N D h k W E 5 s S U d S a G R H R X R Z e j B p T V V R M E 5 U S W l J S G h z Y V c 1 c k 9 t a H l a V 1 k 5 S W l O T l N s Z 3 R N a T F V U l Z n d F N T M H h S R F E x T W l J d l B q d 3 Z a e j Q 4 W n l C a 1 l Y U m h M V z F 0 Y k M x d W I y U m x Q U 0 p V W l Z o Q m R H O X R J a U I w Y 2 1 G d W M y W n Z j b T A 5 S W 5 S e V l X N X p i R 0 Y w W l N n M E 9 U a 3 N N a m c 1 S 1 N C e l k y R n N a U 2 d 3 T G p j d 0 5 5 a 2 l J R 1 J o Z E d F d G J X c D R M W F J s Z U d O c 1 l Y T n p Q U 0 p Q V W t R a V B q e G 5 J R 1 J o Z E d F d G J X M X N M V z V 2 W k d V O U l t M X Z J a j Q 4 Z F h O b E l H U m h k R 0 V 0 W X o w a U 1 q S X h N a U l n Z U d 4 c G J t c z Z h S E p s W m o w a U k w M U t X Q z B 5 T F Z S R l d D M U 9 M V E l 5 T V R J a U x 6 N D h M M m M r U E d j Z 1 p H R j B Z U z F 0 Y l d 3 d G J t O W t a V D B p Y l d r a U l I U n l Z V z V 6 W m 0 5 e W J U M G l k S E p o Y m 5 O c 1 l Y U m x L R G M z T 0 N 3 d 0 t T S S t Q S F Z 6 W l N C a 1 l Y U m h M V 0 0 5 S W p G R U 5 E W T F J a U I 0 Y k d s d W F 6 c G 9 j b V Z t U F N J a l R V c F l M V E l 0 V k V W W U x V a 3 R N V V E w T m p V a U x 6 N D h M M m M r U E M 5 b l B q d 3 Z a e j Q 4 T D J j K 1 B I S m x Z M 1 F n Z D J s a 2 R H Z z l J a k 0 w T W p Z a U l H a G x h V 2 R v Z E Q w a U 5 q Q W l J S G c 5 S W p F e U 1 D S W d l V D B p T W p J d 0 l p O C t Q Q z l u U G p 3 d l p 6 N D h M M m M r U E M 5 e m R t Y y s i L A o J I l J l Y W x W a W V 3 U 2 l 6 Z U p z b 2 4 i I D o g I n t c I m h l a W d o d F w i O j c 0 N i x c I n d p Z H R o X C I 6 M j Q 0 N n 0 i C n 0 K " / > < / e x t o b j > < e x t o b j   n a m e = " 2 3 8 4 8 0 4 F - 3 9 9 8 - 4 D 5 7 - 9 1 9 5 - F 3 8 2 6 E 4 0 2 6 1 1 - 2 " > < e x t o b j d a t a   t y p e = " 2 3 8 4 8 0 4 F - 3 9 9 8 - 4 D 5 7 - 9 1 9 5 - F 3 8 2 6 E 4 0 2 6 1 1 "   d a t a = " e w o J I k l t Z 1 N l d H R p b m d K c 2 9 u I i A 6 I C J 7 X C J o Z W l n a H R c I j o x N y 4 4 N T c x N D I 4 N T c x N D I 4 N T Q s X C J 3 a W R 0 a F w i O j E 5 N y 4 z M j E 0 M j g 1 N z E 0 M j g 1 N n 0 i L A o J I k x h d G V 4 I i A 6 I C J c X G J l Z 2 l u e 2 V x d W F 0 a W 9 u f V x u I C A g Z l 9 0 I D 0 g X F x z a W d t Y S h X X 2 l c X G N k b 3 Q g W 2 h f e 3 Q t M X 0 s e F 9 0 X S t i X 2 k p X G 5 c X G V u Z H t l c X V h d G l v b n 0 i L A o J I k x h d G V 4 S W 1 n Q m F z Z T Y 0 I i A 6 I C J Q S E 4 y W n l C N G J X e H V j e j B p Y U h S M G N E b 3 Z M M 2 Q z Z H k 1 M 0 1 5 N X Z j b W N 2 T W p B d 0 1 D O X p k b W N p S U h k c F p I U m 9 Q U 0 l 5 T l M 0 e k 5 q V m x l Q 0 l n Y U d W c F o y a D B Q U 0 l 5 T G p J M k 1 t V j R J a U J 5 Y j J 4 b F B T S n B i V 2 N p S U d a d l k z V n p Z V 0 p z W l Q w a V p t R n N j M l V p S U h a c F p Y Z E N i M 2 c 5 S W p B Z 0 x U Y z F N Q 0 F 4 T V R J e E 1 T N D F J R E V 3 T U R B a U l I a H R i R z V 6 T 2 5 o c 2 F X N X J Q U 0 p v Z E h S d 0 9 p O H Z k M 2 Q z T G 5 j e k x t O X l a e T h 4 T 1 R r N U w z a H N h V z V y S W l C a G N t b G h M V 2 h w W k d S b G J q M G l k S E o x W l N J Z 2 M z U j V i R 1 U 5 S W 5 a b G N u U n B Z M k Z z T F d G c 2 F X Z H V P a U F 0 T U M 0 M U 5 q W m x l R H N n Y l d G N E x Y Z H B a S F J v T 2 l B N U 9 D V T d J a j Q 4 W k d W b W N 6 N D h j R 0 Y w Y U N C c F p E M G l U V X B Z T F R J d F Z F V l l M V W t 0 T V V R M E 5 U T W l J R 1 E 5 S W s w e E 1 U Z 2 d M V E U y T W x F e E 1 q Q W d M V E U y T W l B e E 1 q U W d M V E U y T k Z R e E 1 6 V W d M V E U y T j F R e E 5 E Y 2 d M V E U y T 0 Z F e E 5 q Q W d M V E U y T 0 N B e E 5 6 R W d M V E U x T l Z R e E 9 E Y 2 d M V E V 5 T m x F e E 9 U Y 2 d M V G s 1 S U R J e U 1 T Q X l O M V F 5 T m p j Z 0 1 q W T N W R E k 0 T 1 N B e k 9 E S l d N e m c x U 0 R J M E 1 s R X h P V F V n T X p n M U l E R T V N a U F 6 T 0 R k U k 1 U Z z R J R E 0 1 T U N B e E 9 E Z 2 d N e m s z V E R F N U 5 T Q T B N a l Z S T V R r M 0 l E U X p N Q 0 F 5 T U R N Z 0 5 E T X d W R E k x T U N B M E 1 6 R l J N a m s 0 S U R R e k 1 T Q X l P V G d n T k R N e V V U S T V P Q 0 E w T X p R Z 0 1 6 Q T N J R F E 0 T W x R e k 1 U a 2 d O V F F 3 V V R N M U 5 p Q T N N R F V n T k R Z M U l E Y 3 d O V k U x T U R J Z 0 5 6 Q X p J R F V 5 T m l B M k 9 E T l V O V F V 3 S U R Z e k 1 G R T F O V E F n T l R r M E l E V X l P U 0 E x T n p o V U 5 E Z z N J R F U y T V Z F M E 5 E T W d O V F l 4 S U R R M E 1 5 Q T J N R E 5 S T k R R e k l E W X l N a U E w T l R R Z 0 5 q T T J W R F E z T 0 N B M k 5 U Z E 1 O R G c z S U R Z M k 1 s R T B O e k V n T m p Z N E l E U T F O e U E y T m p o U k 5 E U T F J R F k y T 0 N B M E 1 6 U W d O a l U 0 V k R R e E 9 T Q T J N e k J S T k R F e U l E W X d N U 0 E w T U R N Z 0 5 U V X l W R E 0 0 T n l B M E 5 q b F V N e m d 3 S U R R e k 0 x R X p P R E F n T k R N e E l E U X p O U 0 E w T X p G U k 5 E Z 3 d J R F F 6 T V N B M E 9 E Y 2 d O R E 1 3 V k R R N U 9 D Q T B N a l J S T k R r N U l E U X l N Q 0 E w T 1 R Z Z 0 5 E Q T N W R F E 1 T V N B e k 9 U R l J O R G c 1 S U R N N E 5 p Q T B P R E l n T X p n M l Z E U X l P Q 0 F 6 T 0 R W S U 1 6 Y 3 l U R E 0 w T 1 N B e U 5 q T l J N e k F 4 S U R F M U l E S T R N a U F 0 T k R k U k 1 q V T F J Q z B 4 T X p J Z 0 1 q R X l J Q z B 4 T n p O U k 1 U Y z F J Q z B 5 T U R V Z 0 1 U T T V J Q z B 5 T U R W U k 1 U Q T N J Q z B 5 T U R V Z 0 9 E R W d M V E U 0 T m x R M U 5 T Q X R N V E 1 5 V V R V M U l D M D V O U 0 E z T m l B d E 5 6 a F V N V E U 0 S U M w M k 1 W R X h O a k l n T F R Z e E l E R T J N a U F 0 T V R B e l V U R T J N a U F 0 T V R J e U l E R T F N U 0 F 0 T V R N M l Z E R X l O e U F 0 T V R V M 1 R E R X h P Q 0 F 0 T V R Z e V d p S X Z Q a n h 3 W V h S b 0 l H b G t Q U 0 p O U 2 x n d E 1 p M V V S V m d 0 U 1 M w e F J E U T J N U 0 l n W k Q w a V R U S T J J R E 0 0 T l Z F e E 9 T Q X p P V E l n T V R r Z 0 1 6 a z F V V E U 1 S U R N N U 9 T Q X l N a U E w T V R G V U 1 q Y 2 d O R E k x V V R J N U l E U X p N Q 0 F 6 T m l B M E 1 6 Q l V P R G N n T k R N e F N E R T B N R X d 4 T l R r Z 0 5 U R X h V V E U y T W l B M U 1 q S W d N V F k y S U R V M E 1 G U X h O e k 1 n T l R Z M l Z E R T N P U 0 E x T 0 R a V U 1 U Z z N J R F l 3 T T F R e E 9 U Y 2 d O a k U x V k R J e E 1 T Q T J N a l J V T W p J N U l E W X l O b E V 5 T k R j Z 0 5 q S T F J R E k x T k N B M k 1 U V l V N a l l 4 S U R V N U 5 s R X l O a k V n T l R n N U l E S T F N a U E x T k R s V U 1 q T X l J R F E z T U V 3 e U 1 q S W d O R E 1 6 V V R J e U 1 p Q T B N e k V n T W p j e U l E U X p N V W d 6 T W p O U k 1 6 T X d J R F F 5 T k N B e k 1 6 Q W d O R E l 3 V V R N e k 1 D Q X p P V G d n T X p F M 0 l E T T R O V W d 5 T V R C T U 1 U Y z B J R E k w T U Z F e E 1 6 V W d P R E F n T V R N M U l E W T R V V E V 6 T l N B e U 5 p Q X h O a k l n T W p a U k 1 U a z N J R E k y S U R J e k 1 D Q T J N R l F 5 T 0 R N Z 0 1 U U T B V V E k 0 T l N B e E 5 U Q W d N a m c 0 S U R F M U 1 W U X p N R E 1 n T V R V e l N E T X d O M U V 6 T W p J Z 0 1 U V X p J R E 1 5 T W l B e E 5 E V l J N e k l 5 S U R F M E 1 p Q X p N V G t n T V R N e l V U T X h O Q 0 F 4 T V R j Z 0 1 6 Q X h J R G s x V k R J M k 5 5 Q T B P R l F 5 T V R Z Z 0 5 s U X h O V F V n T F R F e F V U R X l O U 0 F 0 T V R F Z 0 9 U Z 2 d O R l E x T 1 N B M U 5 s R T F O e U E y T k N B M U 5 5 Q T R N M V l 4 T U R G T U 9 U S W d N a l F 4 V V R F e U 5 5 Q X p P R E l n T V R J N E l E T T R N M U V 4 T W p n Z 0 1 6 Z z F J R G M z S U R N N E 5 V Z 3 l O b G 9 p T H o 0 O G N H R j B h Q 0 J w W k Q w a V R V c F l M V E l 0 V k V W W U x V N H R N M F F p S U d R O U l r M D F O a U F 6 T k R k U k 5 U W W d N e l l 3 S U R j d 0 l E T T J O M G c z T U R k U k 5 6 S X l J R E 0 x T 1 N B M 0 1 q S W d N e l E z V V R j e U 1 p Q X p N e l l n T n p B N E l E T X l P R X d 6 T 1 R B Z 0 1 6 S T N T R G N 5 V V R V M k l E T X p N a U E x T m l B e k 5 E Z G F U V F U y S U R F M U 0 x R T F O a U F 4 T m p n Z 0 5 6 S W d N V G N 6 U 0 R j d 0 9 G R T N N a k l n T V R Z e k l E Y 3 l N a U F 4 T l R O U k 5 6 S X l J R E U w T U N B M 0 1 E Y 2 d N V E 1 6 U 0 R j d 1 V U V T J J R E U w T U N B M U 5 p Q X h O V E 5 h S W k 4 K 1 B I Q m h k R 2 d n Y V d R O U l r M U t X Q z B 5 T F Z S R l d D M U p M V E Z F T n p C R k l p Q m t Q U 0 p O T V R n M E l D M H h N V k V 4 T V R Z Z 0 x U R X h J R G M w S U R N M F Z E T X h J R E U w T j F F e k 1 T Q X l O R G N n T V R B M E l E T X p N M V F 5 T n p R Z 0 5 E T X d V V E k z T l N B M E 1 6 R W d O R E U w S U R R e k 1 V Z z F O V E p S T l R V e k l E U X p N Q 0 E x T l R V Z 0 5 E S T V W R F U x T 1 N B M E 1 q Z F V O V F l 5 S U R R e U 5 W U T F O a l V n T k R J e V Z E V T J O e U E w T W p C V U 5 U W T V J R F F 4 T m x R M U 5 6 Q W d O R E V 5 V k R V M 0 1 T Q T B N R G R V T l R j e U l E U X d N V k U x T n p J Z 0 1 6 V T N J R F V 3 T n l B e k 5 U Z F J O V E F 3 S U R N M U 5 5 Q T B P V E F n T X p V M 1 Z E U T N O a U F 6 T l R o S U 5 E R T J U R F F 5 T V N B e k 5 E a F J O R E 0 1 S U R N e E 1 D Q T B N e m t n T W p Z e l V U U X p P U 0 F 4 T l R N Z 0 1 6 V T V J R G N 4 V k R F N E 5 D Q X R N V E Z h V F R N M k 1 T Q X l O e m h S T X p Z e E l E T T F P Q 0 F 5 T n p Z Z 0 1 6 V T R V V E U x T W l B e k 5 U Z 2 d N V E U x S U R F N E 5 G R X h N V F F n T V R n d 0 l E R X h O Q 0 F 4 T n p o U k 1 U Q T J J R E U w T V N B e E 1 E W W d N V E U z V V R F d 0 5 p Q T J O e U F 4 T X p F Z 0 5 E Z F V N V G c 0 S U R J M l V U S T B N a U F 5 T m l B e U 9 E Y 2 d O e k 5 S T X p F M k l E R X d N e U F 6 T X p R Z 0 1 U V X p W R E 0 x T m l B e U 1 6 T l V N e l l 4 S U R J M 0 9 G b 2 l M e j Q 4 Y 0 d G M G F D Q n B a R D B p V F V w W U x U S X R W R V Z Z T F U 0 d E 1 q Z 2 l J R 1 E 5 S W s w N U 5 D Q X l O V E J S T 1 R R Z 0 1 6 R T V J R E V 3 T k N B e k 9 E R l V N V E k z S U R R N E 9 G U X h O a l F n T l R j M l Z E S X d N a U E y T k R O V U 1 q U T B J R F k 1 T l Z R e U 5 6 Y 2 d O e k k 1 V k R N d 0 1 p Q T N O V E J J T X p F M V N E T X h P V k V 6 T X p N Z 0 5 6 V X d J R E 1 6 T X l B M 0 5 E R l J N e k 1 6 S U R j e k 9 D Q X p N V F l n T n p J d 1 Z E S T N O U 0 E y T m p k V U 1 q S T J J R F U 0 T V Z R e E 9 E U W d O R F F 6 V k R F M k 5 5 Q X l O V E J V T V R n M E l E V T R W R E l 5 T l N B d E 9 E R l V N a m M w S U M w e E 5 q Z F V N e k U y S U M w e U 1 q Q l V N e k 1 6 S U M w e U 5 E R l J N e k 1 6 S U M w e U 5 U Q W d N e k U 0 S U M w e U 5 U Q k l N e k U x U 0 R N d 0 1 r d 3 l O e l F n T F R J e U 5 s R X h P R E F n T F R F M E 1 T Q X h N e m N n T F R F M F Z E a z B J R E k x T U Z v a U x 6 N D h j R 0 Y w Y U N C c F p E M G l U V X B Z T F R J d F Z F V l l M V W t 0 T V V R M E 5 F R W l J R 1 E 5 S W s w M E 1 6 W W d O a m d 6 V V R R M U 1 D Q T J P R E 1 n T k R n M k l E W T R N b F E x T l R N Z 0 5 q Z 3 d V V F l 3 T k N B M k 9 E Q W d O a k 0 0 S U R Z N E 1 W U T J O e m N n T m p n e V V U W T V O U 0 E y T 0 R J Z 0 5 q a z F J R F k z T k Z F M k 9 U V W d O a m N 3 S U R Z N U 1 p Q T J O V G x S T m p n M 0 l E W T B N U 0 E y T 0 R N Z 0 5 q T T V W R F k y T V N B M k 1 6 Z F J O a k 0 y S U R Z e k 5 p Q T J N a k V n T m p N e V Z E W X d N Q 0 E y T W p S V U 5 U a z N J R F l 4 T l Z F M U 9 U Y 2 d O a k F 6 S U R Z e E 1 5 Q X p O e m R V T m p J N U l E R X p P R X c y T X p F Z 0 1 U U X h V V F l 6 T X l B e E 5 E U W d O a k 0 z S U R F M U 1 W U T J O R G t n T V R j d 1 Z E W T J O a U F 5 T U R C V U 5 q a 3 d J R E k w T V Z R M 0 1 q Q W d N a m s x V k R j M U 9 T Q X p O a k p S T 0 R Z e k l E V T B O a U E 0 T n p j Z 0 5 U Y 3 l W R G c 1 T W l B M k 1 E U l J P R G t 5 S U R Z e E 9 T Q T R O e k 1 n T m p J N F Z E Z 3 p N U 0 E y T X p k U k 9 E R T N J R F l 6 T n l B N E 1 U Y 2 d O a l E z V V R n e E 5 5 Q T J O V E F n T 0 R F N U l E W T J N R k U 0 T W p N Z 0 5 q Y z J J R G d 5 T l N B M k 5 6 b F V P R E 0 1 S U R Z N E 1 s R T R O R E l n T m p n e U l E Z z F O a U E y T 0 R K V U 9 E a z F J R F k 0 T W x R N U 5 E a 2 d O a m d 4 V V R F d 0 1 U V W d O a m d 4 S U R F d 0 1 6 U W d O a m d 6 V V R F d 0 5 E Z 2 d O a m d 6 S U R F d 0 5 E Z 2 d O a m N 5 V V R F d 0 5 E Z 2 d O a l k y S U R F d 0 5 E V W d O a l U x V k R F d 0 1 6 Z 2 d O a l F 3 V k R F d 0 1 q Z 2 d O a k 0 z V V R F d 0 1 E W W d O a k 0 z S U R r N E 9 D Q T J N e k Z V T 1 R V N E l E W X h O M V E 1 T X p r Z 0 5 q Q X d W R G t 5 T n l B M U 9 E U k 1 P V E l 6 S U R V M 0 9 F d z N O V F F n T W p n e V V U V T R O a U F 0 T V R R Z 0 5 U Z z F J Q z B 4 T l Z F M U 5 6 a 2 d M V E l 5 S U R V M k 1 T Q X R N a k p S T l R R M k l D M H l N a U E x T k R J Z 0 x U R T N V V F V 6 T 1 N B d E 1 U U W d O V E l 6 S U R J e U 9 W U T F N R F l n T k R n d 1 R E U T V O Q 0 E w T m p K U k 5 E Y 3 l J R F F 5 T l N B e k 5 q W W d N a k 0 1 V V R J e U 1 p Q X R N V E 1 n T W p J d 0 l D M H h O V l F 5 T V R V Z 0 x U R T V V V E l 4 T U N B d E 1 q S W d N V G s z S U M w e U 1 s R X h O e m d n T F R J e U l E R T N O a U F 0 T V R W U k 1 U Y z J J Q z B 4 T W l B e E 5 U U W d N e k E w V k R F e k 1 T Q T J N a k p S T V R J N U l E W X p N U 0 F 4 T W p F Z 0 5 q T X p W R G d 5 S U R Z e k 4 w Z z F P R k U x T V N B M k 5 E U W d O V E V n T m p R N F V U V X l J R F k z T V N B M k 5 D Q T J P R E 5 J T n p a U k 1 U R T R J R F k 0 T U N B e E 5 6 W W d O a m d 3 V V R N d 0 1 T Q T J P R E F n T X p F e k l E W T R N M G d 6 T W p O U k 1 6 S T V J R F k z T n l B e k 1 q a 2 d O a m M w V k R N e U 5 5 Q T J O V F p S T X p J e U l E W T B N U 0 F 6 T V R n Z 0 5 q T T N T R E k 1 T j F F e U 1 6 W W d O a k 0 w S U R J e k 1 p Q T J N a k J S T W p Z e U l E R T J N Q 0 F 5 T m p Z Z 0 1 U T T J U R F V 3 T V N B M U 5 U Q k 1 O R G s 1 S U R V N E 4 x R T B P V F l n T m p J N U l E U T R P U 0 E y T X p K U k 5 E Z 3 p J R F l 6 T m l B M E 5 E Y 2 d O a k 0 z V V R R e U 9 D Q T J N e m N n T k R J e U l E W X p P V l E w T V R Z Z 0 5 q U T R V V F F 4 T m l B M k 5 U Q W d O R E U 0 S U R Z M k 1 G R T B N V G t n T m p Z M E l E U X l N Q 0 E y T m p s V U 5 E S X h J R F k z T m x R M E 1 q U W d O a m d 3 V k R R e U 9 D Q T J P R E p V T k R N M k l E W T R N M W 9 p T H o 0 O G N H R j B h Q 0 J w W k Q w a V R V c F l M V E l 0 V k V W W U x V a 3 R N V V E w T l R Z a U l H U T l J a z B 4 T 0 R R Z 0 5 q Q X d V V E U 0 T k N B M k 1 q U W d N a k F 6 S U R Z M E 1 s U X l O R G N n T m p Z e F V U S T J O U 0 E y T m p F Z 0 1 q Y z N J R F k w T 1 Z R e U 9 U Q W d O a k U 1 V V R J N U 1 D Q T F P V F l n T W p j d 0 l E V T N O M V F 5 T W p Z Z 0 5 U V T N V V E l 4 T V N B M U 5 U Y 2 d N V G s 0 S U R V M k 4 x U X h P R F F n T m p B d 1 d r M H l N U 0 F 5 T 0 R k U k 1 q R W d N a m s x S U R N d 0 l E T X h P R l E x T k N B e k 5 q b F V P V G d n T k R J d 1 Z E R T F P Q 0 E w T k R K U k 1 U a z N J R F E w T W l B e U 1 q T W d O R E U 1 V k R J M U 1 D Q X p O V G R S T W p V d 0 l E T T B N Q 0 F 5 T X p Z Z 0 1 6 Q X h W R E U 1 T m l B e E 9 U W l V N V F U w S U R n e l V U R T B P U 0 E y T V N B e E 5 E a 2 d O V E Z S T V R R N U l E S T J J R E U y T m l B e U 5 s R X h O e l V n T W p Z Z 0 1 U Z z F J R E k 1 V k R J d 0 9 D Q T B N M V F 5 T X p V Z 0 5 6 a F V N a l l 3 S U R F e k 4 x R X l O a k 1 n T V R R N U l E S T J O U 0 F 4 T l R G V U 1 q Z 3 l J R E U x T T F F e k 1 E S W d N V F V 6 S U R N d 0 1 p Q X h O R E 5 S T X p B e U l E R X p O U 0 F 5 T 1 R N Z 0 1 U R X l W R E k y T 0 N B M k 1 W U X l N a k 1 n T V R G V U 1 U W X h J Q z B 4 T V Z F e E 1 q a 2 d M V E V 4 S U R F d 0 1 p Q X h N R l E z T k N B M 0 5 G R T N O Q 0 E 1 T V N B M 0 9 T Q X h N R F p V T V R J e U l E S X l N R k V 4 T m p B Z 0 1 6 S X h J R E U y T m l B e k 5 E R l V N V G N 6 S U R N N E 1 G R X h O e k 1 n T k R B M E l E R T F O a U E w T U R S S U 1 U V T B V V E V 5 T k N B M E 1 E U W d P V G t n T X p j e F Z E W X h J R E k 0 T j F F M k 1 D Q X l P R F l n T l R r Z 0 1 q Z z B W R F U 0 S U R J N E 1 W U T F O a U F 5 T n p s V U 5 U T W d N a m M 0 V k R R N U l E S T N P R l E w T V N B e U 5 6 a E l N a m R S T W p F Z 0 1 q Z z B J R E l 4 S U R J N E 4 x b 2 l M e j Q 4 Y 0 d G M G F D Q n B a R D B p V F V w W U x U S X R W R V Z Z T F U 0 d E 1 q S k R O U 0 l n W k Q w a V R U Y z R J R E k x T U Z F M 0 9 D Q X l O e l F n T 1 R V Z 0 1 q a 3 l W R E V 6 T 0 N B e k 1 U Q l J N V F l 5 S U R N e E 1 D Q X h P R E F n T W p r M F Z E R T V P U 0 F 5 T l R G U k 1 U a z V J R E l 5 T m l B e E 9 E S W d N a k E 0 V k R F e k 9 T Q X h P V E J V T 1 R Z Z 0 1 q Q T N W R G M 0 S U R J M U 1 G b 2 l M e j Q 4 Y 0 d G M G F D Q n B a R D B p V F V w W U x U S X R W R V Z Z T F U 0 d E 5 V S W l J R 1 E 5 S W s w e E 1 U Z 2 d M V E k x T U Z Z M 0 5 U Q k l N a l U x V m p j e E 1 F Z 3 h O V G h X T F R J e E 1 F Z 3 l O V F Z X T F R J M U 1 F Z 3 h N V G h h S W k 4 K 1 B I Q m h k R 2 d n Y V d R O U l r M U t X Q z B 5 T F Z S R l d D M U p M V E l 4 T U V V a U l H U T l J a z B 4 T X p j Z 0 5 q Z 3 p V V E V 6 T 0 N B M k 9 E T W d N a k E 1 S U R Z N E 9 G U X l P R E l n T m p r M F V U S T V O Q 0 E y T 1 R R Z 0 1 q a z B J R F k 0 T l Z F e U 9 U U W d O a m M w S U R J M U 9 D Q T F N e l J S T W p J d 0 l E T T R O a U F 5 T W p B Z 0 1 6 Z 3 p V V E l 5 T U N B e k 9 E R W d N a k k z S U R N N E 9 G R X l P R G d n T k R R e U l E T T F O e U E w T k R K U k 5 E R X h J R F E w T W l B M E 5 E U W d O R E U x V k R R M 0 9 D Q X p N e l p S T k R j N E l E S T R O U 0 E w T k R B Z 0 1 U Y z R W R F F 3 T W l B M U 1 G R T B N R E 1 n T X p Z Z 0 5 E Q T N J R E 1 4 V k R R e U 1 p Q X l O b E U w T l R B Z 0 1 q W W d O R G M w S U R V M l Z E V X h N e U F 4 T X p o U k 5 U R T J J R E U w T 1 N B M U 1 U a 2 d N V F V 4 V k R V e k 5 T Q X h O V E 5 S T l R V M U l E R T F N e U E x T l R V Z 0 1 U U T F V V F U x T l N B e E 5 E U W d O V F V 4 S U R F e k 1 G R T F N e l V n T n p F Z 0 5 U Q X d J R E 1 6 V V R R M k 5 p Q X R N V E F n T k R F N U l D M H h N R W c w T V R S U k 1 6 W T N J Q z B 4 T U N B e k 5 E W W d N V G R V T X p J M U l E Y z B V V E 1 5 T l N B N U 1 D Q X p O a k V n T V R r e V Z E T T V P Q 0 F 6 T k R W U k 1 6 a z R J R F F 3 T k N B e k 5 U U W d O R E E w U 0 R N M E 9 W R X l O a l l n T k R B M E l E S X d O U 0 F 6 T U R a T U 1 U a z R J R E k 1 T T B 3 e E 5 q U W d N V F U 0 V V R F e k 1 p Q X l P Q 0 F 4 T W p j Z 0 1 U W l J N V E U w S U M w e E 1 T Q T R N e U F 0 T V R G U k 5 q a 2 d M V E V 4 S U R V N U l D M H l W R F E 0 S U R F M l V U U T R J R E 1 3 S U R F e U 1 T Q X p N a k J N T V R r M U l E W X h O b E V 4 T 1 R V Z 0 5 q S T V J R E U 0 T 0 N B M k 1 6 S l V N V F E 1 S U R Z e k 4 w Z 3 h N a m h S T V R J e U l E W T B N e U F 4 T W p J Z 0 5 q U T F W R E V 5 T k N B M k 5 q U l J N V E k 1 S U R Z N E 1 5 Q X h N e m N n T m p n e l d p S X Z Q a n h 3 W V h S b 0 l H b G t Q U 0 p O U 2 x n d E 1 p M V V S V m d 0 V G k w e U 1 q R X l J a U J r U F N K T k 9 E U W d N a k 0 z V k R n M E l E S T F N R l E 1 T 0 N B e U 5 6 Q k l O a m M 1 V V R Z N U 5 D Q X l O a k l n T m p r M E l E S T F N R l E y T n p r Z 0 1 q T X d T R G s 0 V V R n M E l E S X p O e U E 0 T k N B e U 5 U Q m F J a T g r U E h C a G R H Z 2 d h V 1 E 5 S W s x S 1 d D M H l M V l J G V 0 M x T 0 x U T X h J a U J r U F N K T k 1 q R X p J R F U z T 0 V 3 e U 1 E Q W d O V G N 6 V V R F N E 5 p Q T F O a m d n T V R Z d 0 l E V T J N M V F 4 T U R J Z 0 5 U V T J T R G d 6 V m p Z d 0 1 r Z 3 h N R E p S T V R R N U l E W X d O Q 0 F 4 T 0 R r Z 0 5 q R T N W R E k w T l N B M k 5 E R l V N a m N 6 S U R Z M k 0 x R X l O e l V n T m p Z M k l E S T R O U 0 E y T m p a U k 1 q a z B J R F k y T m l B e k 1 E S W d O a l l 3 V m p N M k 1 V d 3 p N R E 1 n T m p G U k 1 6 R X d J R F U w S U R N e E 5 T Q T F N b F F 6 T X p r Z 0 5 E a F V O R E F 4 S U R R M l N E U X l O M V l 3 U 0 R R e E 5 s R X p P V F V n T X l B e U 5 U Y 2 d N M U V 4 T W p F Z 0 1 5 Q X h N R E F n T U V n N E 9 G W T B O a 2 d 4 T V R S U k 1 U T T J J R F E y S U R F M U 1 p Q T B O b F F 4 T n p j Z 0 5 E Z F V N V G t 6 S U R V d 1 Z E S X d N U 0 E x T W x R e U 1 E Y 2 d O V G R V T W p F e k l E W X h W a l U z T 0 Z v a U x 6 N D h j R 0 Y w Y U N C c F p E M G l U V X B Z T F R J d F Z F V l l M V T R 0 T W t N a U l H U T l J a z A z T 0 N B e k 5 W U T N P Q 0 E y T U Z R N U 5 D Q X h N R E 5 V T V R N M 0 l E R X l N V k V 4 T m p V Z 0 1 U S X h J R E U 0 T n l B N U 5 s U X l N V E F n T 0 Z F e U 1 U Q W d M V E k z S U R J d 0 1 T Q X R O a k J V T V R n d 0 l D M H h N V G R V T V R V M E l D M H h O V G h V T V R N d 0 l D M H h P R F Z V T V R F M 0 l D M H h P V F J S T V R F e k l D M H h P V F F n T V R B M E l D M H h P R F Z V T 1 R V Z 0 x U R T N N b E U 1 T l N B d E 1 U W T R J R E V 3 T m l B d E 1 U V T J W R E V 6 T V N B d E 1 U S T J W R E U x T n l B d E 5 6 W l V N V G N 6 S U M w e l Z q b E 1 N V G N 5 S U R o U k 1 U Y 3 d J R G N n T V R Z M 0 l E W l V N V F l 4 S U R O V U 1 U V X l J R E Z V T V R R d 0 l E Q l J N V E V 6 S U R B Z 0 9 U W W d N V G R h S W k 4 K 1 B I Q m h k R 2 d n Y V d R O U l r M U t X Q z B 5 T F Z S R l d D M U p M V E Z F T k R Z M U l p Q m t Q U 0 p O T l R J Z 0 1 q Z z V V V F U 1 S U R N e k 1 T Q X h N R F l n T X p n M l Z E S X l N a U E w T k R K U k 1 q V T N J R F E w T W l B e U 9 E W W d O R E k w V k R N e U 9 T Q X p O e m x S T X p j e E l E U T B N a U E w T X p B Z 0 5 E U X l V V F E y T n l B M E 5 E S W d O R G s w S U R R e U 1 G U T F N a k l n T X p Z e F V U V X l N a U F 6 T X p J Z 0 5 U Q T R J R E 1 4 T k Z R M E 9 E R W d N a m t 5 V k R R M U 9 D Q X l P R G h S T k R N N U l E S T R P Q 0 E w T W p j Z 0 1 q a z V W R F F 4 T l N B e k 1 q a F J O R E U x S U R N M 0 5 D Q T B O a l V n T X p r e F V U U T F O Q 0 E w T U R R Z 0 5 E S T F J R F F 3 T k Z F M E 1 U S W d O R E E w S U R R d 0 5 p Q T B N R E p S T X p Z N E l E T T R O a U F 6 T l R B Z 0 1 6 T T J V V E k 1 T U N B e E 1 U V W d N a m t 3 S U R j N F V U S T V N Q 0 E x T U N B e k 1 E W W d N e m h V T X p R e E l E S T J V V E 0 z T 0 N B e U 5 p Q T B N V F F n T l R s V U 5 E W X p J R E U w T U Z F M E 5 q W W d N V F V 3 S U R R M k 9 T Q X h O V E Z V T k R n M U l E R T F N M G c w T 0 R s U k 5 U Q T B J R E U x T X l B M U 1 E U W d N V F E x V V R V d 0 5 D Q X h O R F F n T l R B e U l E R X p O R k U w T 0 R Z Z 0 5 6 Y 2 d O R F F 3 S U R N e l Z E T X p N e U F 0 T V R G U k 1 q W X p J Q z B 4 T V N B e U 1 q Y 2 d O V E p S T V R n M k l D M H h N Q 0 F 4 T X p N Z 0 x U R X d T R E V 5 T j F F M 0 9 D Q X R N V E F n T l R j Z 0 1 U W l V N e l V n T n p G U k 1 6 V W d N V E F 6 S U R V M E l E R X l N M V E 1 T 1 N B e E 5 E T l J N V F F 5 S U R F M E 1 5 Q X h O R E l n T V R B e F V U R T B N a U E 0 T V N B e E 1 6 Q W d O a l p V T V R B M 0 l E U T J W R G s w S U R R e F R E a 3 h J R F F 3 V V R r e E l E T T V J R G s z S U R N M l Z E R X h N e U F 5 T 1 Z R e E 1 6 S W d N a l p S T V R Z N E l E S T J J R E U 1 T k N B M 0 1 W R X l N R E 1 n T 0 R j Z 0 1 q R T N J R E V 6 T 1 Z R e U 5 E V W d N a l E z V k R J M k 1 T Q X p N V E 5 S T W p Z M k l E T T B N Q 0 F 5 T m p Z Z 0 1 6 V X l V V E k y T m l B e k 9 E Q W d N a l V 4 S U R N N U 1 s U X l N V G N n T k R B M F V U R T N O e U E w T U R R Z 0 1 U U X l J R E 0 z T W x R N U 1 5 Q X l P V E J S T 1 R F Z 0 1 q Z 3 h J R G c 0 S U R J N E 1 G U T N N a U F 5 T n p o S U 5 U a F J O V E l n T W p n M E l E V X l J R E k 0 T 1 Z v a U x 6 N D h j R 0 Y w Y U N C c F p E M G l U V X B Z T F R J d F Z F V l l M V T R 0 T l V R a U l H U T l J a z B 5 T W l B M 0 1 U Q l d O e l V 3 U 0 R F M U 9 W W X R N a l V 3 U 0 R J e V Z p M H l N V E J J T V R F N V Z q Y 3 h N R W d 5 T W x v a U x 6 N D h j R 0 Y w Y U N C c F p E M G l U V X B Z T F R J d F Z F V l l M V T R 0 T W t J a U l H U T l J a z A x T m l B e U 1 6 Z F V O V F l n T W p V d 1 Z E Y 3 d J R E k z T U V n e k 5 q b F d O R E l 3 V E R N M 0 1 D Q T F O e k J S T X p n d 0 l E V T R N e U F 6 T 0 R r Z 0 5 U Z 3 p V V F F 3 T W l B M U 9 E T W d O R E E 1 S U R V M k 9 G W X l O e k J J T n p B M 1 V U Y 3 l N a U F 5 T m p J Z 0 5 6 S X l J R E k x T U Z R M 0 1 E Y 2 d N a k 1 3 U 0 R R d 0 9 W W X R O a m h S T k R B e E l D M D R N a U F 6 T 1 R F Z 0 x U Z 3 l T R E 0 0 T 1 V n e k 9 E Z F J N e m M x S U M w N E 1 p Q X p O a m t n T F R Z N F Z q S X p N R W c z T U Z F M U 5 p Q X l N e m N n T l R Z Z 0 1 q V X d X a U l 2 U G p 4 d 1 l Y U m 9 J R 2 x r U F N K T l N s Z 3 R N a T F V U l Z n d F N T M H h S R F E w U m l J Z 1 p E M G l U V G N 6 S U R Z M E 4 x R T N N e U E y T l R j Z 0 5 6 Y 2 d O a m N 3 V k R n N U l E W T R N M U U 1 T U N B M k 9 E T W d N V F l 4 S U R Z N E 9 G U X l N e l F n T m p r M F V U S T B O a U E y T 1 R R Z 0 1 q U T J J R F k 0 T l Z R e U 1 U S W d O V F F 5 V V R J d 0 5 D Q T F N R G d n T V R r M U l E U T N N b F F 4 T 0 R B Z 0 5 E R T R U R E U z T m l B e k 9 U b F J N V G M y S U R N N U 5 p Q X h P R E l n T k R B e V V U S X p N U 0 E w T k R J Z 0 1 q Z 3 p J R F E w T W x F e k 5 E V W d O R F F 5 S U R N N E 1 5 Q X p P V F p V T k R J e U l E S T R N R k U w T W p J Z 0 1 U W T V J R E 0 w T X l B M 0 9 W U X h O e k 1 n T F R F e F V U R X l N e U F 0 T V R F Z 0 9 E S W d N a m R V T k R B Z 0 1 U V X d W a k U x T 1 Z F M E 1 D Q X h P R E F n T k R n Z 0 1 q R T N W R G s z S U R R e E 5 G R X h O R G N n T m p F e E l E R T B O e U E y T W p O V U 1 U Q T V J R F l 6 T j F F e E 1 E U W d O a k 0 z S U R F d 0 1 T Q T J N e m R J T 1 R a U k 9 E W W d O a k 0 z S U R n e k l E W X p O M V E z T m l B M k 5 E Q l V O e k 1 n T m p R M 1 d r M H p N e l l n T X p J M V Z q T X p N V k V 6 T X p Z Z 0 5 E Q T F J R E k z T l N B M E 1 E V l J N a l U 0 S U R R d 0 5 T Q X l O R E F n T X p r M 1 Z E S X d O e U F 6 T n p a V U 1 U Z 3 h J R E 0 x T W x R e E 5 q T W d N e k 1 3 V E R F M U 5 5 Q X p N a k p N T V R N M k l E S X p O b E V 4 T V R R Z 0 1 U V X d J R E V 4 T k N B e E 1 U U l J N V E U w S U R Z M k l E R X p P Q 0 E w T W x F e E 5 U U W d N a l l n T V R j N E l E S T J V V E l 4 T V N B e U 5 p Q X l O R F V n T l R o U k 1 q Y 3 d J R G d 4 S U R J N E 5 T Q X h N V F J V T X p F N E l E S X h P V k V 6 T X p Z Z 0 1 q a 3 h J R E 1 6 T m l B e k 1 q V m F J a T g r U E h C a G R H Z 2 d h V 1 E 5 S W s x S 1 d D M H l M V l J G V 0 M x T 0 x U S T V J a U J r U F N K T k 5 q Q W d O e l E 1 V E R Z M E l E Y z F N R k U y T 1 N B M 0 5 U Q W d O e l F n T n p V d 1 N E Z z J U R E V 4 T k N B M 0 1 q W l J N a k E 0 S U R Z M E 1 T Q X l O V E V n T l R F M F Z E S T V O Q 0 F 5 T l R C U k 1 q a z B J R E U 0 T W l B e U 9 E U W d N V E U 1 V k R J M k 1 T Q X h N b F F 5 T W p R Z 0 x U Y z J W R E U 0 T m l B d E 1 U U X p W R E U w T l N B d E 1 U a z B W R E V 4 T X l B d E 1 q S T N W R G t 3 S U M w e U 5 E W l J P R G N n T F R J M E 9 T Q T R O a U F 0 T W p V d 1 N E Y z B V V F k y S U M w e U 5 U Q W d O a k 1 n T F R J M U 1 G U T F P Q 0 F 0 T W p R M 1 Z E V T F J Q z B 5 T X p o U k 5 U W W d M V E l 6 T n l B M k 5 p Q X R N a k k x V V R J e U 1 T Q X R O a l F n T W p J e E l E S T F N R l E y T m l B M 0 1 q V l J O V F l n T n p N M 0 l E V T F J R G N 6 T 0 Z F M U 5 T Q T N O R F l n T m p B Z 0 5 6 U T V X a U l 2 U G p 3 d l p H V m 1 j e j Q 4 W n l C e m R I S n Z h M l U 5 S W 1 O M W N u S m x i b l J E Y j J 4 d m N p S W d a b W x z Y k Q w a V k z V n l j b V Z 1 Z E V O d m J H O X l J a U J 6 Z E h K d m E y V X R k M m x r Z E d n O U l q Q W l J S F J 5 W V c 1 e l p t O X l i V D B p Y z J O a G J H V W 9 N U 3 d 0 T V N r a V B q e G 5 J R 1 J o Z E d F d G J X M X N M V z V 2 W k d V O U l t M W h k R 2 d p U G p 4 b k l H U m h k R 0 V 0 Y l c x c 0 x X N X Z a R 1 U 5 S W 0 x e m R X S W l Q a n h u S U d S a G R H R X R i V z F z T F c 1 d l p H V T l J b T F w S W o 0 O G R Y T m x J R 1 J o Z E d F d F l 6 M G l N V V E w T l R N a U l I a H N h V z V y T 2 1 o e V p X W T l J a U 5 O U 2 x n d E 1 p M V V S V m d 0 U 1 M w e F J E U T F N e U l 2 U G p 3 d l p 6 N D h a e U J r W V h S a E x X M X R i Q z F 1 Y j J S b F B T S n R h U 0 l n Z E h K a G J u T m 1 i M 0 p 0 U F N K M G N t R n V j M n h o Z E d V b 0 5 U S X p M Q z B 4 T l R B c E l I T m p Z V 3 h s S 0 R B d U 5 6 Q T N L U 0 k r U E h W e l p T Q m t Z W F J o T F d N O U l q R k V O R F l 4 S W l C N G J H b H V h e n B v Y 2 1 W b V B T S W p U V X B Z T F R J d F Z F V l l M V W t 0 T V V R M E 5 q R W l M e j Q 4 T D J j K 1 B D O W 5 Q a n h u S U d S a G R H R X R i V z F z T F c 1 d l p H V T l J b T F 2 S W l C M G N t R n V j M l p 2 Y 2 0 w O U l u U n l Z V z V 6 Y k d G M F p T Z 3 h N V E E y T E R B c E l q N D h k W E 5 s S U d S a G R H R X R Z e j B p T T B R a U l I a H N h V z V y T 2 1 o e V p X W T l J a U 5 O U 2 x n d E 1 p M V V S V m d 0 V G k w e l J D S X Z Q a n d 2 W n o 0 O F p 5 Q m t Z W F J o T F c x d G J D M X V i M l J s U F N K d G F T S W d k S E p o Y m 5 O b W I z S n R Q U 0 o w Y 2 1 G d W M y e G h k R 1 V v T W p F M k 1 T N D R M R E F w S W o 0 O G R Y T m x J R 1 J o Z E d F d F l 6 M G l N V V E z T U V V a U l I a H N h V z V y T 2 1 o e V p X W T l J a U 5 O U 2 x n d E 1 p M V V S V m d 0 U 1 M w e F J E Y 3 d S U 0 l 2 U G p 3 d l p 6 N D h a e U J r W V h S a E x X M X R i Q z F 1 Y j J S b F B T S n R i e U l n Z E h K a G J u T m 1 i M 0 p 0 U F N K M G N t R n V j M n h o Z E d V b 0 1 q Y 3 p N a T Q 0 T E R B c E l q N D h k W E 5 s S U d S a G R H R X R Z e j B p T W p n a U l I a H N h V z V y T 2 1 o e V p X W T l J a U 5 O U 2 x n d E 1 p M V V S V m d 0 V G k w e U 9 D S X Z Q a n d 2 W n o 0 O F p 5 Q m t Z W F J o T F c x d G J D M X V i M l J s U F N K d G M z V m l J a U I w Y 2 1 G d W M y W n Z j b T A 5 S W 5 S e V l X N X p i R 0 Y w W l N n e k 1 U S X h M a m d z T U N r a V B q e G 5 J R 1 J o Z E d F d G J X M X N M V z V 2 W k d V O U l t M X B J a j Q 4 Z F h O b E l H U m h k R 0 V 0 W X o w a U 1 V U T B O R U V p S U h o c 2 F X N X J P b W h 5 W l d Z O U l p T k 5 T b G d 0 T W k x V V J W Z 3 R T U z B 4 U k R R M F F T S X Z Q a n d 2 W n o 0 O F p 5 Q m t Z W F J o T F c x d G J D M X V i M l J s U F N K d G F T S W d k S E p o Y m 5 O b W I z S n R Q U 0 o w Y 2 1 G d W M y e G h k R 1 V v T 1 R j M 0 x D M H h O V E F w S U h O a l l X e G x L R E F 1 T n p B M 0 t T S S t Q S F Z 6 W l N C a 1 l Y U m h M V 0 0 5 S W p G R U 5 E V T J J a U I 0 Y k d s d W F 6 c G 9 j b V Z t U F N J a l R V c F l M V E l 0 V k V W W U x V a 3 R N V V E w T l R Z a U x 6 N D h M M m M r U E M 5 b l B q e G 5 J R 1 J o Z E d F d G J X M X N M V z V 2 W k d V O U l t M X Z J a U I w Y 2 1 G d W M y W n Z j b T A 5 S W 5 S e V l X N X p i R 0 Y w W l N n M E 5 q R T F M R E F w S W o 0 O G R Y T m x J R 1 J o Z E d F d F l 6 M G l N a k p E T l N J Z 2 V H e H B i b X M 2 Y U h K b F p q M G l J M D F L V 0 M w e U x W U k Z X Q z F P T F R J e V F 6 V W l M e j Q 4 T D J j K 1 B H Y 2 d a R 0 Y w W V M x d G J X d 3 R i b T l r W l Q w a W J X O G l J S F J 5 W V c 1 e l p t O X l i V D B p Z E h K a G J u T n N Z W F J s S 0 R V e E 1 U V X V N a X d 3 S 1 N J K 1 B I V n p a U 0 J r W V h S a E x X T T l J a l Z D S W l C N G J H b H V h e n B v Y 2 1 W b V B T S W p U V X B Z T F R J d F Z F V l l M V T R 0 T l V J a U x 6 N D h M M m M r U E d j Z 1 p H R j B Z U z F 0 Y l d 3 d G J t O W t a V D B p Y l h O M V l p S W d k S E p o Y m 5 O b W I z S n R Q U 0 o w Y 2 1 G d W M y e G h k R 1 V v T l R N N U 1 5 N H l M R E F w S W o 0 O F p 5 Q m t Z W F J o T F c x d G J D M X V i M l J s U F N K d G F T S S t Q S F Z 6 W l N C a 1 l Y U m h M V 0 0 5 S W p J e E 1 F V W l J S G h z Y V c 1 c k 9 t a H l a V 1 k 5 S W l O T l N s Z 3 R N a T F V U l Z n d F N T M H l N V E J G S W k 4 K 1 B D O W 5 Q a n h u S U d S a G R H R X R i V z F z T F c 1 d l p H V T l J b F J s V 0 V G M G I y M G l J S F J 5 W V c 1 e l p t O X l i V D B p Z E h K a G J u T n N Z W F J s S 0 R Z d 0 9 T d 3 R N V F V 3 S 1 N C e l k y R n N a U 2 d 3 T G p j d 0 5 5 a 2 l J R 1 J o Z E d F d G J X c D R M W F J s Z U d O c 1 l Y T n p Q U 0 p Q V W t R a V B q e G 5 J R 1 J o Z E d F d G J X M X N M V z V 2 W k d V O U l t M X B J a j Q 4 Z F h O b E l H U m h k R 0 V 0 W X o w a U 1 V U T B O a k V p S U h o c 2 F X N X J P b W h 5 W l d Z O U l p T k 5 T b G d 0 T W k x V V J W Z 3 R T U z B 4 U k R R M k 1 T S X Z Q a n d 2 W n o 0 O F p 5 Q m t Z W F J o T F c x d G J D M X V i M l J s U F N K d G J 5 S W d k S E p o Y m 5 O b W I z S n R Q U 0 o w Y 2 1 G d W M y e G h k R 1 V v T X p Z e E x E Q X B J a j Q 4 Z F h O b E l H U m h k R 0 V 0 W X o w a U 1 q S X h N a U l n Z U d 4 c G J t c z Z h S E p s W m o w a U k w M U t X Q z B 5 T F Z S R l d D M U 9 M V E l 5 T V R J a U x 6 N D h M M m M r U E d j Z 1 p H R j B Z U z F 0 Y l d 3 d G J t O W t a V D B p Y l c 0 a U l I U n l Z V z V 6 W m 0 5 e W J U M G l k S E p o Y m 5 O c 1 l Y U m x L R E V 4 T X p r c 0 1 D a 2 l Q a n g x Y z J V Z 1 p H R j B Z U z F q U F N J e k 1 T S W d l R 3 h w Y m 1 z N m F I S m x a a j B p S T A x S 1 d D M H l M V l J G V 0 M x T 0 x U T X h J a T g r U E M 5 b l B q d 3 Z a e j Q 4 T D J j K 1 B H Y 2 d a R 0 Y w W V M x d G J X d 3 R i b T l r W l Q w a W J X O G l J S F J 5 W V c 1 e l p t O X l i V D B p Z E h K a G J u T n N Z W F J s S 0 R j e U 1 U R X V N a X d 3 S 1 N J K 1 B I V n p a U 0 J r W V h S a E x X T T l J a k p E S W l C N G J H b H V h e n B v Y 2 1 W b V B T S W p U V X B Z T F R J d F Z F V l l M V T R 0 T W t N a U x 6 N D h M M m M r U E d j Z 1 p H R j B Z U z F 0 Y l d 3 d G J t O W t a V D B p Y l h O M V l p S W d k S E p o Y m 5 O b W I z S n R Q U 0 o w Y 2 1 G d W M y e G h k R 1 V v T n p Z M U 5 T N D R M R E F w S W o 0 O F p 5 Q m t Z W F J o T F c x d G J D M X V i M l J s U F N K d G F T S S t Q S F Z 6 W l N C a 1 l Y U m h M V 0 0 5 S W p G R U 5 E W T F J a U I 0 Y k d s d W F 6 c G 9 j b V Z t U F N J a l R V c F l M V E l 0 V k V W W U x V a 3 R N V V E w T m p V a U x 6 N D h M M m M r U E d j Z 1 p H R j B Z U z F 0 Y l d 3 d G J t O W t a V D B p Y l d r a U l I U n l Z V z V 6 W m 0 5 e W J U M G l k S E p o Y m 5 O c 1 l Y U m x L R F l 3 T l N 3 d E 1 U V X d L U 0 J 6 W T J G c 1 p T Z 3 d M a m N 3 T n l r a V B q e D F j M l V n W k d G M F l T M W p Q U 0 l 4 U k R R M k 1 T S W d l R 3 h w Y m 1 z N m F I S m x a a j B p S T A x S 1 d D M H l M V l J G V 0 M x S k x U R k V O R F l 4 S W k 4 K 1 B D O W 5 Q a n d 2 W n o 0 O F p 5 Q m t Z W F J o T F c x d G J D M X V i M l J s U F N K d G J 5 S W d k S E p o Y m 5 O b W I z S n R Q U 0 o w Y 2 1 G d W M y e G h k R 1 V v T 0 R V M k 5 p N H h M R E F w S W o 0 O G R Y T m x J R 1 J o Z E d F d F l 6 M G l O V V F p S U h o c 2 F X N X J P b W h 5 W l d Z O U l p T k 5 T b G d 0 T W k x V V J W Z 3 R U a T A x U k N J d l B q d 3 Z a e j Q 4 W n l C a 1 l Y U m h M V z F 0 Y k M x d W I y U m x Q U 0 p 0 Y n l J Z 2 R I S m h i b k 5 t Y j N K d F B T S j B j b U Z 1 Y z J 4 a G R H V W 9 P V E E y T m k 0 e k x E Q X B J a j Q 4 Z F h O b E l H U m h k R 0 V 0 W X o w a U 1 r S W l J S G h z Y V c 1 c k 9 t a H l a V 1 k 5 S W l O T l N s Z 3 R N a T F V U l Z n d F R p M H l R a U l 2 U G p 3 d l p 6 N D h a e U J r W V h S a E x X M X R i Q z F 1 Y j J S b F B T S n R j M 1 Z p S W l C M G N t R n V j M l p 2 Y 2 0 w O U l u U n l Z V z V 6 Y k d G M F p T Z 3 h N R E E y T m k 0 M U x E Q X B J a j Q 4 W n l C a 1 l Y U m h M V z F 0 Y k M x d W I y U m x Q U 0 p 0 Y V N J K 1 B I V n p a U 0 J r W V h S a E x X T T l J a k Z F T k R S R 0 l p Q j R i R 2 x 1 Y X p w b 2 N t V m 1 Q U 0 l q V F V w W U x U S X R W R V Z Z T F V r d E 1 V U T B O R V l p T H o 0 O E w y Y y t Q R 2 N n W k d G M F l T M X R i V 3 d 0 Y m 0 5 a 1 p U M G l i V 2 t p S U h S e V l X N X p a b T l 5 Y l Q w a W R I S m h i b k 5 z W V h S b E t E U T J N a X d 0 T V R V d 0 t T Q n p Z M k Z z W l N n d 0 x q Y 3 d O e W t p U G p 4 M W M y V W d a R 0 Y w W V M x a l B T S X h S R F E x T m l J Z 2 V H e H B i b X M 2 Y U h K b F p q M G l J M D F L V 0 M w e U x W U k Z X Q z F K T F R G R U 5 E V T J J a T g r U E M 5 b l B q d 3 Z a e j Q 4 W n l C a 1 l Y U m h M V z F 0 Y k M x d W I y U m x Q U 0 p 0 Y n l J Z 2 R I S m h i b k 5 t Y j N K d F B T S j B j b U Z 1 Y z J 4 a G R H V W 9 N V E E 0 T W p J d U 5 T d 3 d L U 0 k r U E h W e l p T Q m t Z W F J o T F d N O U l q S T V J a U I 0 Y k d s d W F 6 c G 9 j b V Z t U F N J a l R V c F l M V E l 0 V k V W W U x V N H R N a m t p T H o 0 O E w y Y y t Q Q z l u U G p 3 d l p 6 N D h M M 0 4 y W n o 0 P S I s C g k i U m V h b F Z p Z X d T a X p l S n N v b i I g O i A i e 1 w i a G V p Z 2 h 0 X C I 6 M z U y L F w i d 2 l k d G h c I j o z O T Q 2 f S I K f Q o = " / > < / e x t o b j > < e x t o b j   n a m e = " 2 3 8 4 8 0 4 F - 3 9 9 8 - 4 D 5 7 - 9 1 9 5 - F 3 8 2 6 E 4 0 2 6 1 1 - 3 " > < e x t o b j d a t a   t y p e = " 2 3 8 4 8 0 4 F - 3 9 9 8 - 4 D 5 7 - 9 1 9 5 - F 3 8 2 6 E 4 0 2 6 1 1 "   d a t a = " e w o J I k l t Z 1 N l d H R p b m d K c 2 9 u I i A 6 I C J 7 X C J o Z W l n a H R c I j o x O C 4 3 N D k 5 O T k 5 O T k 5 O T k 5 O T Y s X C J 3 a W R 0 a F w i O j I w M i 4 2 N z g 1 N z E 0 M j g 1 N z E 0 M n 0 i L A o J I k x h d G V 4 I i A 6 I C J c X G J l Z 2 l u e 2 V x d W F 0 a W 9 u f V x u I C A g I G Z f d C A 9 I F x c c 2 l n b W E o V 1 9 m I F x c Y 2 R v d C B b a F 9 7 d C 0 x f S w g e F 9 0 X S A r I G J f Z i l c b l x c Z W 5 k e 2 V x d W F 0 a W 9 u f V x u I i w K C S J M Y X R l e E l t Z 0 J h c 2 U 2 N C I g O i A i U E h O M l p 5 Q j R i V 3 h 1 Y 3 o w a W F I U j B j R G 9 2 T D N k M 2 R 5 N T N N e T V 2 Y 2 1 j d k 1 q Q X d N Q z l 6 Z G 1 j a U l I Z H B a S F J v U F N J e U 5 p N H d N a k Z s Z U N J Z 2 F H V n B a M m g w U F N J e U x q T T J O R 1 Y 0 S W l C e W I y e G x Q U 0 p w Y l d j a U l H W n Z Z M 1 Z 6 W V d K c 1 p U M G l a b U Z z Y z J V a U l I W n B a W G R D Y j N n O U l q Q W d M V G M x T U N B e E 1 U V X d N U z Q w S U R F d 0 5 E V W l J S G h 0 Y k c 1 e k 9 u a H N h V z V y U F N K b 2 R I U n d P a T h 2 Z D N k M 0 x u Y 3 p M b T l 5 W n k 4 e E 9 U a z V M M 2 h z Y V c 1 c k l p Q m h j b W x o T F d o c F p H U m x i a j B p Z E h K M V p T S W d j M 1 I 1 Y k d V O U l u W m x j b l J w W T J G c 0 x X R n N h V 2 R 1 T 2 l B d E 1 D N D J O a m R s Z U R z Z 2 J X R j R M W G R w W k h S b 0 9 p Q T V P Q 1 U 3 S W o 0 O F p H V m 1 j e j Q 4 Y 0 d G M G F D Q n B a R D B p V F V w W U x U S X R W R V Z Z T F V r d E 1 V U T B O V E 1 p S U d R O U l r M H h N V G d n T F R F M k 1 s R X h N a k F n T F R F M k 1 p Q X h N a l F n T F R F M k 5 G U X h N e l V n T F R F M k 4 x U X h O R G N n T F R F M k 9 G R X h O a k F n T F R F M k 9 D Q X h O e k V n T F R F M U 5 W U X h P R G N n T F R F e U 5 s R X h P V G N n T F R r N U l E S X l N U 0 F 5 T j F R e U 5 q Y 2 d N a l k z V k R J N E 9 T Q X p P R E p X T X p n M V N E S T B N b E V 4 T 1 R V Z 0 1 6 Z z F J R E U 1 T W l B e k 9 E Z F J N V G c 0 S U R N N U 1 D Q X h P R G d n T X p r M 1 R E R T V O U 0 E w T W p W U k 1 U a z N J R F F 6 T U N B e U 1 E T W d O R E 1 3 V k R J M U 1 D Q T B N e k Z S T W p r N E l E U X p N U 0 F 5 T 1 R n Z 0 5 E T X l V V E k 1 T 0 N B M E 1 6 U W d N e k E z S U R R N E 1 s U X p N V G t n T l R R d 1 V U T T F O a U E z T U R V Z 0 5 E W T F J R G N 3 T l Z F M U 1 E S W d O e k F 6 S U R V e U 5 p Q T J P R E 5 V T l R V d 0 l E W X p N R k U x T l R B Z 0 5 U a z B J R F V 5 T 1 N B M U 5 6 a F V O R G c z S U R V M k 1 W R T B O R E 1 n T l R Z e E l E U T B N e U E y T U R O U k 5 E U X p J R F l 5 T W l B M E 5 U U W d O a k 0 y V k R R M 0 9 D Q T J O V G R N T k R n M 0 l E W T J N b E U w T n p F Z 0 5 q W T R J R F E x T n l B M k 5 q a F J O R F E x S U R Z M k 9 D Q T B N e l F n T m p V N F Z E U X h P U 0 E y T X p C U k 5 E R X l J R F l 3 T V N B M E 1 E T W d O V F V 5 V k R N N E 5 5 Q T B O a m x V T X p n d 0 l E U X p N M U V 6 T 0 R B Z 0 5 E T X h J R F F 6 T l N B M E 1 6 R l J O R G d 3 S U R R e k 1 T Q T B P R G N n T k R N d 1 Z E U T V P Q 0 E w T W p S U k 5 E a z V J R F F 5 T U N B M E 9 U W W d O R E E z V k R R N U 1 T Q X p P V E Z S T k R n N U l E T T R O a U E w T 0 R J Z 0 1 6 Z z J W R F F 5 T 0 N B e k 9 E V k l N e m N 5 V E R N M E 9 T Q X l O a k 5 S T X p B e E l E R T F J R E k 0 T W l B d E 5 E Z F J N a l U x S U M w e E 1 6 S W d N a k V 5 S U M w e E 5 6 T l J N V G M x S U M w e U 1 E V W d N V E 0 1 S U M w e U 1 E V l J N V E E z S U M w e U 1 E V W d P R E V n T F R F N E 5 s U T F O U 0 F 0 T V R N e V V U V T F J Q z A 1 T l N B M 0 5 p Q X R O e m h V T V R F N E l D M D J N V k V 4 T m p J Z 0 x U W X h J R E U y T W l B d E 1 U Q X p V V E U y T W l B d E 1 U S X l J R E U x T V N B d E 1 U T T J W R E V 5 T n l B d E 1 U V T N U R E V 4 T 0 N B d E 1 U W X l X a U l 2 U G p 4 d 1 l Y U m 9 J R 2 x r U F N K T l N s Z 3 R N a T F V U l Z n d F N T M H h S R F E y T V N J Z 1 p E M G l U V E k y S U R N N E 5 W R X h P U 0 F 6 T 1 R J Z 0 1 U a 2 d N e m s x V V R F N U l E T T V P U 0 F 5 T W l B M E 1 U R l V N a m N n T k R J M V V U S T V J R F F 6 T U N B e k 5 p Q T B N e k J V T 0 R j Z 0 5 E T X h T R E U w T U V 3 e E 5 U a 2 d O V E V 4 V V R F M k 1 p Q T F N a k l n T V R Z M k l E V T B N R l F 4 T n p N Z 0 5 U W T J W R E U z T 1 N B M U 9 E W l V N V G c z S U R Z d 0 0 x U X h P V G N n T m p F M V Z E S X h N U 0 E y T W p S V U 1 q S T V J R F l 5 T m x F e U 5 E Y 2 d O a k k x S U R J M U 5 D Q T J N V F Z V T W p Z e E l E V T V O b E V 5 T m p F Z 0 5 U Z z V J R E k x T W l B M U 5 E b F V N a k 1 5 S U R R M 0 1 F d 3 l N a k l n T k R N e l V U S X l N a U E w T X p F Z 0 1 q Y 3 l J R F F 6 T V V n e k 1 q T l J N e k 1 3 S U R R e U 5 D Q X p N e k F n T k R J d 1 V U T X p N Q 0 F 6 T 1 R n Z 0 1 6 R T N J R E 0 0 T l V n e U 1 U Q k 1 N V G M w S U R J M E 1 G R X h N e l V n T 0 R B Z 0 1 U T T F J R F k 0 V V R F e k 5 T Q X l O a U F 4 T m p J Z 0 1 q W l J N V G s z S U R J M k l E S X p N Q 0 E y T U Z R e U 9 E T W d N V F E w V V R J N E 5 T Q X h O V E F n T W p n N E l E R T F N V l F 6 T U R N Z 0 1 U V X p T R E 1 3 T j F F e k 1 q S W d N V F V 6 S U R N e U 1 p Q X h O R F Z S T X p J e U l E R T B N a U F 6 T V R r Z 0 1 U T X p V V E 1 4 T k N B e E 1 U Y 2 d N e k F 4 S U R r M V Z E S T J O e U E w T 0 Z R e U 1 U W W d O b F F 4 T l R V Z 0 x U R X h V V E V 5 T l N B d E 1 U R W d P V G d n T k Z R M U 9 T Q T F O b E U x T n l B M k 5 D Q T F O e U E 0 T T F Z e E 1 E R k 1 P V E l n T W p R e F V U R X l O e U F 6 T 0 R J Z 0 1 U S T R J R E 0 0 T T F F e E 1 q Z 2 d N e m c x S U R j M 0 l E T T R O V W d 5 T m x v a U x 6 N D h j R 0 Y w Y U N C c F p E M G l U V X B Z T F R J d F Z F V l l M V T R 0 T T B R a U l H U T l J a z A x T m l B e k 5 E Z F J O V F l n T X p Z d 0 l E Y 3 d J R E 0 y T j B n M 0 1 E Z F J O e k l 5 S U R N M U 9 T Q T N N a k l n T X p R M 1 V U Y 3 l N a U F 6 T X p Z Z 0 5 6 Q T R J R E 1 5 T 0 V 3 e k 9 U Q W d N e k k z U 0 R j e V V U V T J J R E 1 6 T W l B M U 5 p Q X p O R G R h V F R V M k l E R T F N M U U x T m l B e E 5 q Z 2 d O e k l n T V R j e l N E Y 3 d P R k U z T W p J Z 0 1 U W X p J R G N 5 T W l B e E 5 U T l J O e k l 5 S U R F M E 1 D Q T N N R G N n T V R N e l N E Y 3 d V V F U y S U R F M E 1 D Q T F O a U F 4 T l R O Y U l p O C t Q S E J o Z E d n Z 2 F X U T l J a z F L V 0 M w e U x W U k Z X Q z F K T F R G R U 5 6 Q k Z J a U J r U F N K T k 1 U Z z B J Q z B 4 T V Z F e E 1 U W W d M V E V 4 S U R j M E l E T T B W R E 1 4 S U R F M E 4 x R X p N U 0 F 5 T k R j Z 0 1 U Q T B J R E 1 6 T T F R e U 5 6 U W d O R E 1 3 V V R J M 0 5 T Q T B N e k V n T k R F M E l E U X p N V W c x T l R K U k 5 U V X p J R F F 6 T U N B M U 5 U V W d O R E k 1 V k R V M U 9 T Q T B N a m R V T l R Z e U l E U X l O V l E x T m p V Z 0 5 E S X l W R F U y T n l B M E 1 q Q l V O V F k 1 S U R R e E 5 s U T F O e k F n T k R F e V Z E V T N N U 0 E w T U R k V U 5 U Y 3 l J R F F 3 T V Z F M U 5 6 S W d N e l U z S U R V d 0 5 5 Q X p O V G R S T l R B d 0 l E T T F O e U E w T 1 R B Z 0 1 6 V T N W R F E z T m l B e k 5 U a E l O R E U y V E R R e U 1 T Q X p O R G h S T k R N N U l E T X h N Q 0 E w T X p r Z 0 1 q W X p V V F F 6 T 1 N B e E 5 U T W d N e l U 1 S U R j e F Z E R T R O Q 0 F 0 T V R G Y V R U T T J N U 0 F 5 T n p o U k 1 6 W X h J R E 0 x T 0 N B e U 5 6 W W d N e l U 0 V V R F M U 1 p Q X p O V G d n T V R F M U l E R T R O R k V 4 T V R R Z 0 1 U Z 3 d J R E V 4 T k N B e E 5 6 a F J N V E E y S U R F M E 1 T Q X h N R F l n T V R F M 1 V U R X d O a U E y T n l B e E 1 6 R W d O R G R V T V R n N E l E S T J V V E k w T W l B e U 5 p Q X l P R G N n T n p O U k 1 6 R T J J R E V 3 T X l B e k 1 6 U W d N V F V 6 V k R N M U 5 p Q X l N e k 5 V T X p Z e E l E S T N P R m 9 p T H o 0 O G N H R j B h Q 0 J w W k Q w a V R V c F l M V E l 0 V k V W W U x V N H R N a m d p S U d R O U l r M D V O Q 0 F 5 T l R C U k 9 U U W d N e k U 1 S U R F d 0 5 D Q X p P R E Z V T V R J M 0 l E U T R P R l F 4 T m p R Z 0 5 U Y z J W R E l 3 T W l B M k 5 E T l V N a l E w S U R Z N U 5 W U X l O e m N n T n p J N V Z E T X d N a U E z T l R C S U 1 6 R T F T R E 1 4 T 1 Z F e k 1 6 T W d O e l V 3 S U R N e k 1 5 Q T N O R E Z S T X p N e k l E Y 3 p P Q 0 F 6 T V R Z Z 0 5 6 S X d W R E k z T l N B M k 5 q Z F V N a k k y S U R V N E 1 W U X h P R F F n T k R R e l Z E R T J O e U F 5 T l R C V U 1 U Z z B J R F U 0 V k R J e U 5 T Q X R P R E Z V T W p j M E l D M H h O a m R V T X p F M k l D M H l N a k J V T X p N e k l D M H l O R E Z S T X p N e k l D M H l O V E F n T X p F N E l D M H l O V E J J T X p F M V N E T X d N a 3 d 5 T n p R Z 0 x U S X l O b E V 4 T 0 R B Z 0 x U R T B N U 0 F 4 T X p j Z 0 x U R T B W R G s w S U R J M U 1 G b 2 l M e j Q 4 Y 0 d G M G F D Q n B a R D B p V F V w W U x U S X R W R V Z Z T F V r d E 1 V U T B O R U V p S U d R O U l r M D B N e l l n T m p n e l V U U T F N Q 0 E y T 0 R N Z 0 5 E Z z J J R F k 0 T W x R M U 5 U T W d O a m d 3 V V R Z d 0 5 D Q T J P R E F n T m p N N E l E W T R N V l E y T n p j Z 0 5 q Z 3 l V V F k 1 T l N B M k 9 E S W d O a m s x S U R Z M 0 5 G R T J P V F V n T m p j d 0 l E W T V N a U E y T l R s U k 5 q Z z N J R F k w T V N B M k 9 E T W d O a k 0 1 V k R Z M k 1 T Q T J N e m R S T m p N M k l E W X p O a U E y T W p F Z 0 5 q T X l W R F l 3 T U N B M k 1 q U l V O V G s z S U R Z e E 5 W R T F P V G N n T m p B e k l E W X h N e U F 6 T n p k V U 5 q S T V J R E V 6 T 0 V 3 M k 1 6 R W d N V F F 4 V V R Z e k 1 5 Q X h O R F F n T m p N M 0 l E R T F N V l E y T k R r Z 0 1 U Y 3 d W R F k y T m l B e U 1 E Q l V O a m t 3 S U R J M E 1 W U T N N a k F n T W p r M V Z E Y z F P U 0 F 6 T m p K U k 9 E W X p J R F U w T m l B N E 5 6 Y 2 d O V G N 5 V k R n N U 1 p Q T J N R F J S T 0 R r e U l E W X h P U 0 E 0 T n p N Z 0 5 q S T R W R G d 6 T V N B M k 1 6 Z F J P R E U z S U R Z e k 5 5 Q T R N V G N n T m p R M 1 V U Z 3 h O e U E y T l R B Z 0 9 E R T V J R F k y T U Z F N E 1 q T W d O a m M y S U R n e U 5 T Q T J O e m x V T 0 R N N U l E W T R N b E U 0 T k R J Z 0 5 q Z 3 l J R G c x T m l B M k 9 E S l V P R G s x S U R Z N E 1 s U T V O R G t n T m p n e F V U R X d N V F V n T m p n e E l E R X d N e l F n T m p n e l V U R X d O R G d n T m p n e k l E R X d O R G d n T m p j e V V U R X d O R G d n T m p Z M k l E R X d O R F V n T m p V M V Z E R X d N e m d n T m p R d 1 Z E R X d N a m d n T m p N M 1 V U R X d N R F l n T m p N M 0 l E a z R P Q 0 E y T X p G V U 9 U V T R J R F l 4 T j F R N U 1 6 a 2 d O a k F 3 V k R r e U 5 5 Q T F P R F J N T 1 R J e k l E V T N P R X c z T l R R Z 0 1 q Z 3 l V V F U 0 T m l B d E 1 U U W d O V G c x S U M w e E 5 W R T F O e m t n T F R J e U l E V T J N U 0 F 0 T W p K U k 5 U U T J J Q z B 5 T W l B M U 5 E S W d M V E U z V V R V e k 9 T Q X R N V F F n T l R J e k l E S X l P V l E x T U R Z Z 0 5 E Z 3 d U R F E 1 T k N B M E 5 q S l J O R G N 5 S U R R e U 5 T Q X p O a l l n T W p N N V V U S X l N a U F 0 T V R N Z 0 1 q S X d J Q z B 4 T l Z R e U 1 U V W d M V E U 1 V V R J e E 1 D Q X R N a k l n T V R r M 0 l D M H l N b E V 4 T n p n Z 0 x U S X l J R E U z T m l B d E 1 U V l J N V G M y S U M w e E 1 p Q X h O V F F n T X p B M F Z E R X p N U 0 E y T W p K U k 1 U S T V J R F l 6 T V N B e E 1 q R W d O a k 1 6 V k R n e U l E W X p O M G c x T 0 Z F M U 1 T Q T J O R F F n T l R F Z 0 5 q U T R V V F V 5 S U R Z M 0 1 T Q T J O Q 0 E y T 0 R O S U 5 6 W l J N V E U 0 S U R Z N E 1 D Q X h O e l l n T m p n d 1 V U T X d N U 0 E y T 0 R B Z 0 1 6 R X p J R F k 0 T T B n e k 1 q T l J N e k k 1 S U R Z M 0 5 5 Q X p N a m t n T m p j M F Z E T X l O e U E y T l R a U k 1 6 S X l J R F k w T V N B e k 1 U Z 2 d O a k 0 z U 0 R J N U 4 x R X l N e l l n T m p N M E l E S X p N a U E y T W p C U k 1 q W X l J R E U y T U N B e U 5 q W W d N V E 0 y V E R V d 0 1 T Q T F O V E J N T k R r N U l E V T R O M U U w T 1 R Z Z 0 5 q S T V J R F E 0 T 1 N B M k 1 6 S l J O R G d 6 S U R Z e k 5 p Q T B O R G N n T m p N M 1 V U U X l P Q 0 E y T X p j Z 0 5 E S X l J R F l 6 T 1 Z R M E 1 U W W d O a l E 0 V V R R e E 5 p Q T J O V E F n T k R F N E l E W T J N R k U w T V R r Z 0 5 q W T B J R F F 5 T U N B M k 5 q b F V O R E l 4 S U R Z M 0 5 s U T B N a l F n T m p n d 1 Z E U X l P Q 0 E y T 0 R K V U 5 E T T J J R F k 0 T T F v a U x 6 N D h j R 0 Y w Y U N C c F p E M G l U V X B Z T F R J d F Z F V l l M V T R 0 T W p K R E 5 T S W d a R D B p V F R j N E l E S T F N R k U z T 0 N B e U 5 6 U W d P V F V n T W p r e V Z E R X p P Q 0 F 6 T V R C U k 1 U W X l J R E 1 4 T U N B e E 9 E Q W d N a m s w V k R F N U 9 T Q X l O V E Z S T V R r N U l E S X l O a U F 4 T 0 R J Z 0 1 q Q T R W R E V 6 T 1 N B e E 9 U Q l V P V F l n T W p B M 1 Z E Y z R J R E k x T U Z v a U x 6 N D h j R 0 Y w Y U N C c F p E M G l U V X B Z T F R J d F Z F V l l M V T R 0 T l V J a U l H U T l J a z B 4 T V R n Z 0 x U S T F N R l k z T l R C S U 1 q V T F W a m N 4 T U V n e E 5 U a F d M V E l 4 T U V n e U 5 U V l d M V E k x T U V n e E 1 U a G F J a T g r U E h C a G R H Z 2 d h V 1 E 5 S W s x S 1 d D M H l M V l J G V 0 M x S k x U S X h N R V V p S U d R O U l r M H h N e m N n T m p n e l V U R X p P Q 0 E y T 0 R N Z 0 1 q Q T V J R F k 0 T 0 Z R e U 9 E S W d O a m s w V V R J N U 5 D Q T J P V F F n T W p r M E l E W T R O V k V 5 T 1 R R Z 0 5 q Y z B J R E k x T 0 N B M U 1 6 U l J N a k l 3 S U R N N E 5 p Q X l N a k F n T X p n e l V U S X l N Q 0 F 6 T 0 R F Z 0 1 q S T N J R E 0 0 T 0 Z F e U 9 E Z 2 d O R F F 5 S U R N M U 5 5 Q T B O R E p S T k R F e E l E U T B N a U E w T k R R Z 0 5 E R T F W R F E z T 0 N B e k 1 6 W l J O R G M 0 S U R J N E 5 T Q T B O R E F n T V R j N F Z E U X d N a U E x T U Z F M E 1 E T W d N e l l n T k R B M 0 l E T X h W R F F 5 T W l B e U 5 s R T B O V E F n T W p Z Z 0 5 E Y z B J R F U y V k R V e E 1 5 Q X h N e m h S T l R F M k l E R T B P U 0 E x T V R r Z 0 1 U V X h W R F V 6 T l N B e E 5 U T l J O V F U x S U R F M U 1 5 Q T F O V F V n T V R R M V V U V T F O U 0 F 4 T k R R Z 0 5 U V X h J R E V 6 T U Z F M U 1 6 V W d O e k V n T l R B d 0 l E T X p V V F E y T m l B d E 1 U Q W d O R E U 1 S U M w e E 1 F Z z B N V F J S T X p Z M 0 l D M H h N Q 0 F 6 T k R Z Z 0 1 U Z F V N e k k x S U R j M F V U T X l O U 0 E 1 T U N B e k 5 q R W d N V G t 5 V k R N N U 9 D Q X p O R F Z S T X p r N E l E U X d O Q 0 F 6 T l R R Z 0 5 E Q T B T R E 0 w T 1 Z F e U 5 q W W d O R E E w S U R J d 0 5 T Q X p N R F p N T V R r N E l E S T V N M H d 4 T m p R Z 0 1 U V T R V V E V 6 T W l B e U 9 D Q X h N a m N n T V R a U k 1 U R T B J Q z B 4 T V N B N E 1 5 Q X R N V E Z S T m p r Z 0 x U R X h J R F U 1 S U M w e V Z E U T R J R E U y V V R R N E l E T X d J R E V 5 T V N B e k 1 q Q k 1 N V G s x S U R Z e E 5 s R X h P V F V n T m p J N U l E R T R P Q 0 E y T X p K V U 1 U U T V J R F l 6 T j B n e E 1 q a F J N V E l 5 S U R Z M E 1 5 Q X h N a k l n T m p R M V Z E R X l O Q 0 E y T m p S U k 1 U S T V J R F k 0 T X l B e E 1 6 Y 2 d O a m d 6 V 2 l J d l B q e H d Z W F J v S U d s a 1 B T S k 5 T b G d 0 T W k x V V J W Z 3 R U a T B 5 T W p F e U l p Q m t Q U 0 p O T 0 R R Z 0 1 q T T N W R G c w S U R J M U 1 G U T V P Q 0 F 5 T n p C S U 5 q Y z V V V F k 1 T k N B e U 5 q S W d O a m s w S U R J M U 1 G U T J O e m t n T W p N d 1 N E a z R V V G c w S U R J e k 5 5 Q T R O Q 0 F 5 T l R C Y U l p O C t Q S E J o Z E d n Z 2 F X U T l J a z F L V 0 M w e U x W U k Z X Q z F P T F R N e E l p Q m t Q U 0 p O T W p F e k l E V T N P R X d 5 T U R B Z 0 5 U Y 3 p V V E U 0 T m l B M U 5 q Z 2 d N V F l 3 S U R V M k 0 x U X h N R E l n T l R V M l N E Z 3 p W a l l 3 T W t n e E 1 E S l J N V F E 1 S U R Z d 0 5 D Q X h P R G t n T m p F M 1 Z E S T B O U 0 E y T k R G V U 1 q Y 3 p J R F k y T T F F e U 5 6 V W d O a l k y S U R J N E 5 T Q T J O a l p S T W p r M E l E W T J O a U F 6 T U R J Z 0 5 q W X d W a k 0 y T V V 3 e k 1 E T W d O a k Z S T X p F d 0 l E V T B J R E 1 4 T l N B M U 1 s U X p N e m t n T k R o V U 5 E Q X h J R F E y U 0 R R e U 4 x W X d T R F F 4 T m x F e k 9 U V W d N e U F 5 T l R j Z 0 0 x R X h N a k V n T X l B e E 1 E Q W d N R W c 0 T 0 Z Z M E 5 r Z 3 h N V F J S T V R N M k l E U T J J R E U x T W l B M E 5 s U X h O e m N n T k R k V U 1 U a 3 p J R F V 3 V k R J d 0 1 T Q T F N b F F 5 T U R j Z 0 5 U Z F V N a k V 6 S U R Z e F Z q V T N P R m 9 p T H o 0 O G N H R j B h Q 0 J w W k Q w a V R V c F l M V E l 0 V k V W W U x V N H R N a 0 1 p S U d R O U l r M D N P Q 0 F 6 T l Z R M 0 9 D Q T J N R l E 1 T k N B e E 1 E T l V N V E 0 z S U R F e U 1 W R X h O a l V n T V R J e E l E R T R O e U E 1 T m x R e U 1 U Q W d P R k V 5 T V R B Z 0 x U S T N J R E l 3 T V N B d E 5 q Q l V N V G d 3 S U M w e E 1 U Z F V N V F U w S U M w e E 5 U a F V N V E 1 3 S U M w e E 9 E V l V N V E U z S U M w e E 9 U U l J N V E V 6 S U M w e E 9 U U W d N V E E w S U M w e E 9 E V l V P V F V n T F R F M 0 1 s R T V O U 0 F 0 T V R Z N E l E R X d O a U F 0 T V R V M l Z E R X p N U 0 F 0 T V R J M l Z E R T F O e U F 0 T n p a V U 1 U Y 3 p J Q z B 6 V m p s T U 1 U Y 3 l J R G h S T V R j d 0 l E Y 2 d N V F k z S U R a V U 1 U W X h J R E 5 V T V R V e U l E R l V N V F F 3 S U R C U k 1 U R X p J R E F n T 1 R Z Z 0 1 U Z G F J a T g r U E h C a G R H Z 2 d h V 1 E 5 S W s x S 1 d D M H l M V l J G V 0 M x S k x U R k V O R F k x S W l C a 1 B T S k 5 O V E l n T W p n N V V U V T V J R E 1 6 T V N B e E 1 E W W d N e m c y V k R J e U 1 p Q T B O R E p S T W p V M 0 l E U T B N a U F 5 T 0 R Z Z 0 5 E S T B W R E 1 5 T 1 N B e k 5 6 b F J N e m N 4 S U R R M E 1 p Q T B N e k F n T k R R e V V U U T J O e U E w T k R J Z 0 5 E a z B J R F F 5 T U Z R M U 1 q S W d N e l l 4 V V R V e U 1 p Q X p N e k l n T l R B N E l E T X h O R l E w T 0 R F Z 0 1 q a 3 l W R F E x T 0 N B e U 9 E a F J O R E 0 1 S U R J N E 9 D Q T B N a m N n T W p r N V Z E U X h O U 0 F 6 T W p o U k 5 E R T F J R E 0 z T k N B M E 5 q V W d N e m t 4 V V R R M U 5 D Q T B N R F F n T k R J M U l E U X d O R k U w T V R J Z 0 5 E Q T B J R F F 3 T m l B M E 1 E S l J N e l k 0 S U R N N E 5 p Q X p O V E F n T X p N M l V U S T V N Q 0 F 4 T V R V Z 0 1 q a 3 d J R G M 0 V V R J N U 1 D Q T F N Q 0 F 6 T U R Z Z 0 1 6 a F V N e l F 4 S U R J M l V U T T N P Q 0 F 5 T m l B M E 1 U U W d O V G x V T k R Z e k l E R T B N R k U w T m p Z Z 0 1 U V X d J R F E y T 1 N B e E 5 U R l V O R G c x S U R F M U 0 w Z z B P R G x S T l R B M E l E R T F N e U E x T U R R Z 0 1 U U T F V V F V 3 T k N B e E 5 E U W d O V E F 5 S U R F e k 5 G R T B P R F l n T n p j Z 0 5 E U X d J R E 1 6 V k R N e k 1 5 Q X R N V E Z S T W p Z e k l D M H h N U 0 F 5 T W p j Z 0 5 U S l J N V G c y S U M w e E 1 D Q X h N e k 1 n T F R F d 1 N E R X l O M U U z T 0 N B d E 1 U Q W d O V G N n T V R a V U 1 6 V W d O e k Z S T X p V Z 0 1 U Q X p J R F U w S U R F e U 0 x U T V P U 0 F 4 T k R O U k 1 U U X l J R E U w T X l B e E 5 E S W d N V E F 4 V V R F M E 1 p Q T R N U 0 F 4 T X p B Z 0 5 q W l V N V E E z S U R R M l Z E a z B J R F F 4 V E R r e E l E U X d V V G t 4 S U R N N U l E a z N J R E 0 y V k R F e E 1 5 Q X l P V l F 4 T X p J Z 0 1 q W l J N V F k 0 S U R J M k l E R T V O Q 0 E z T V Z F e U 1 E T W d P R G N n T W p F M 0 l E R X p P V l F 5 T k R V Z 0 1 q U T N W R E k y T V N B e k 1 U T l J N a l k y S U R N M E 1 D Q X l O a l l n T X p V e V V U S T J O a U F 6 T 0 R B Z 0 1 q V X h J R E 0 1 T W x R e U 1 U Y 2 d O R E E w V V R F M 0 5 5 Q T B N R F F n T V R R e U l E T T N N b F E 1 T X l B e U 9 U Q l J P V E V n T W p n e E l E Z z R J R E k 0 T U Z R M 0 1 p Q X l O e m h J T l R o U k 5 U S W d N a m c w S U R V e U l E S T R P V m 9 p T H o 0 O G N H R j B h Q 0 J w W k Q w a V R V c F l M V E l 0 V k V W W U x V N H R O V V F p S U d R O U l r M H l N a U E z T V R C V 0 5 6 V X d T R E U x T 1 Z Z d E 1 q V X d T R E l 5 V m k w e U 1 U Q k l N V E U 1 V m p j e E 1 F Z 3 l N b G 9 p T H o 0 O G N H R j B h Q 0 J w W k Q w a V R V c F l M V E l 0 V k V W W U x V N H R N a 0 l p S U d R O U l r M D F O a U F 5 T X p k V U 5 U W W d N a l V 3 V k R j d 0 l E S T N N R W d 6 T m p s V 0 5 E S X d U R E 0 z T U N B M U 5 6 Q l J N e m d 3 S U R V N E 1 5 Q X p P R G t n T l R n e l V U U X d N a U E x T 0 R N Z 0 5 E Q T V J R F U y T 0 Z Z e U 5 6 Q k l O e k E z V V R j e U 1 p Q X l O a k l n T n p J e U l E S T F N R l E z T U R j Z 0 1 q T X d T R F F 3 T 1 Z Z d E 5 q a F J O R E F 4 S U M w N E 1 p Q X p P V E V n T F R n e V N E T T R P V W d 6 T 0 R k U k 1 6 Y z F J Q z A 0 T W l B e k 5 q a 2 d M V F k 0 V m p J e k 1 F Z z N N R k U x T m l B e U 1 6 Y 2 d O V F l n T W p V d 1 d p S X Z Q a n h 3 W V h S b 0 l H b G t Q U 0 p O U 2 x n d E 1 p M V V S V m d 0 U 1 M w e F J E U T B S a U l n W k Q w a V R U Y 3 p J R F k w T j F F M 0 1 5 Q T J O V G N n T n p j Z 0 5 q Y 3 d W R G c 1 S U R Z N E 0 x R T V N Q 0 E y T 0 R N Z 0 1 U W X h J R F k 0 T 0 Z R e U 1 6 U W d O a m s w V V R J M E 5 p Q T J P V F F n T W p R M k l E W T R O V l F 5 T V R J Z 0 5 U U X l V V E l 3 T k N B M U 1 E Z 2 d N V G s x S U R R M 0 1 s U X h P R E F n T k R F N F R E R T N O a U F 6 T 1 R s U k 1 U Y z J J R E 0 1 T m l B e E 9 E S W d O R E F 5 V V R J e k 1 T Q T B O R E l n T W p n e k l E U T B N b E V 6 T k R V Z 0 5 E U X l J R E 0 0 T X l B e k 9 U W l V O R E l 5 S U R J N E 1 G R T B N a k l n T V R Z N U l E T T B N e U E z T 1 Z R e E 5 6 T W d M V E V 4 V V R F e U 1 5 Q X R N V E V n T 0 R J Z 0 1 q Z F V O R E F n T V R V d 1 Z q R T F P V k U w T U N B e E 9 E Q W d O R G d n T W p F M 1 Z E a z N J R F F 4 T k Z F e E 5 E Y 2 d O a k V 4 S U R F M E 5 5 Q T J N a k 5 V T V R B N U l E W X p O M U V 4 T U R R Z 0 5 q T T N J R E V 3 T V N B M k 1 6 Z E l P V F p S T 0 R Z Z 0 5 q T T N J R G d 6 S U R Z e k 4 x U T N O a U E y T k R C V U 5 6 T W d O a l E z V 2 s w e k 1 6 W W d N e k k x V m p N e k 1 W R X p N e l l n T k R B M U l E S T N O U 0 E w T U R W U k 1 q V T R J R F F 3 T l N B e U 5 E Q W d N e m s z V k R J d 0 5 5 Q X p O e l p V T V R n e E l E T T F N b F F 4 T m p N Z 0 1 6 T X d U R E U x T n l B e k 1 q S k 1 N V E 0 y S U R J e k 5 s R X h N V F F n T V R V d 0 l E R X h O Q 0 F 4 T V R S U k 1 U R T B J R F k y S U R F e k 9 D Q T B N b E V 4 T l R R Z 0 1 q W W d N V G M 0 S U R J M l V U S X h N U 0 F 5 T m l B e U 5 E V W d O V G h S T W p j d 0 l E Z 3 h J R E k 0 T l N B e E 1 U U l V N e k U 0 S U R J e E 9 W R X p N e l l n T W p r e E l E T X p O a U F 6 T W p W Y U l p O C t Q S E J o Z E d n Z 2 F X U T l J a z F L V 0 M w e U x W U k Z X Q z F P T F R J N U l p Q m t Q U 0 p O T m p B Z 0 5 6 U T V U R F k w S U R j M U 1 G R T J P U 0 E z T l R B Z 0 5 6 U W d O e l V 3 U 0 R n M l R E R X h O Q 0 E z T W p a U k 1 q Q T R J R F k w T V N B e U 5 U R W d O V E U w V k R J N U 5 D Q X l O V E J S T W p r M E l E R T R N a U F 5 T 0 R R Z 0 1 U R T V W R E k y T V N B e E 1 s U X l N a l F n T F R j M l Z E R T R O a U F 0 T V R R e l Z E R T B O U 0 F 0 T V R r M F Z E R X h N e U F 0 T W p J M 1 Z E a 3 d J Q z B 5 T k R a U k 9 E Y 2 d M V E k w T 1 N B N E 5 p Q X R N a l V 3 U 0 R j M F V U W T J J Q z B 5 T l R B Z 0 5 q T W d M V E k x T U Z R M U 9 D Q X R N a l E z V k R V M U l D M H l N e m h S T l R Z Z 0 x U S X p O e U E y T m l B d E 1 q S T F V V E l 5 T V N B d E 5 q U W d N a k l 4 S U R J M U 1 G U T J O a U E z T W p W U k 5 U W W d O e k 0 z S U R V M U l E Y 3 p P R k U x T l N B M 0 5 E W W d O a k F n T n p R N V d p S X Z Q a n d 2 W k d W b W N 6 N D h a e U J 6 Z E h K d m E y V T l J b U 4 x Y 2 5 K b G J u U k R i M n h 2 Y 2 l J Z 1 p t b H N i R D B p W T N W e W N t V n V k R U 5 2 Y k c 5 e U l p Q n p k S E p 2 Y T J V d G Q y b G t k R 2 c 5 S W p B a U l I U n l Z V z V 6 W m 0 5 e W J U M G l j M k 5 o Y k d V b 0 1 T d 3 R N U 2 t p U G p 4 b k l H U m h k R 0 V 0 Y l c x c 0 x X N X Z a R 1 U 5 S W 0 x a G R H Z 2 l Q a n h u S U d S a G R H R X R i V z F z T F c 1 d l p H V T l J b T F 6 Z F d J a V B q e G 5 J R 1 J o Z E d F d G J X M X N M V z V 2 W k d V O U l t M X B J a j Q 4 Z F h O b E l H U m h k R 0 V 0 W X o w a U 1 V U T B O V E 1 p S U h o c 2 F X N X J P b W h 5 W l d Z O U l p T k 5 T b G d 0 T W k x V V J W Z 3 R T U z B 4 U k R R M U 1 5 S X Z Q a n d 2 W n o 0 O F p 5 Q m t Z W F J o T F c x d G J D M X V i M l J s U F N K d G F T S W d k S E p o Y m 5 O b W I z S n R Q U 0 o w Y 2 1 G d W M y e G h k R 1 V v T l R J e k x D M H h O V E F w S U h O a l l X e G x L R E F 1 T n p B M 0 t T S S t Q S F Z 6 W l N C a 1 l Y U m h M V 0 0 5 S W p G R U 5 E W X h J a U I 0 Y k d s d W F 6 c G 9 j b V Z t U F N J a l R V c F l M V E l 0 V k V W W U x V a 3 R N V V E w T m p F a U x 6 N D h M M m M r U E M 5 b l B q e G 5 J R 1 J o Z E d F d G J X M X N M V z V 2 W k d V O U l t M X Z J a U I w Y 2 1 G d W M y W n Z j b T A 5 S W 5 S e V l X N X p i R 0 Y w W l N n e E 1 U Q T J M R E F w S W o 0 O G R Y T m x J R 1 J o Z E d F d F l 6 M G l N M F F p S U h o c 2 F X N X J P b W h 5 W l d Z O U l p T k 5 T b G d 0 T W k x V V J W Z 3 R U a T B 6 U k N J d l B q d 3 Z a e j Q 4 W n l C a 1 l Y U m h M V z F 0 Y k M x d W I y U m x Q U 0 p 0 Y V N J Z 2 R I S m h i b k 5 t Y j N K d F B T S j B j b U Z 1 Y z J 4 a G R H V W 9 N a k U y T V M 0 N E x E Q X B J a j Q 4 Z F h O b E l H U m h k R 0 V 0 W X o w a U 1 V U T N N R V V p S U h o c 2 F X N X J P b W h 5 W l d Z O U l p T k 5 T b G d 0 T W k x V V J W Z 3 R T U z B 4 U k R j d 1 J T S X Z Q a n d 2 W n o 0 O F p 5 Q m t Z W F J o T F c x d G J D M X V i M l J s U F N K d G J 5 S W d k S E p o Y m 5 O b W I z S n R Q U 0 o w Y 2 1 G d W M y e G h k R 1 V v T W p j e k 1 p N D R M R E F w S W o 0 O G R Y T m x J R 1 J o Z E d F d F l 6 M G l N a m d p S U h o c 2 F X N X J P b W h 5 W l d Z O U l p T k 5 T b G d 0 T W k x V V J W Z 3 R U a T B 5 T 0 N J d l B q d 3 Z a e j Q 4 W n l C a 1 l Y U m h M V z F 0 Y k M x d W I y U m x Q U 0 p 0 Y z N W a U l p Q j B j b U Z 1 Y z J a d m N t M D l J b l J 5 W V c 1 e m J H R j B a U 2 d 6 T V R J e E x q Z 3 N N Q 2 t p U G p 4 b k l H U m h k R 0 V 0 Y l c x c 0 x X N X Z a R 1 U 5 S W 0 x c E l q N D h k W E 5 s S U d S a G R H R X R Z e j B p T V V R M E 5 F R W l J S G h z Y V c 1 c k 9 t a H l a V 1 k 5 S W l O T l N s Z 3 R N a T F V U l Z n d F N T M H h S R F E w U V N J d l B q d 3 Z a e j Q 4 W n l C a 1 l Y U m h M V z F 0 Y k M x d W I y U m x Q U 0 p 0 Y V N J Z 2 R I S m h i b k 5 t Y j N K d F B T S j B j b U Z 1 Y z J 4 a G R H V W 9 P V G M z T E M w e E 5 U Q X B J S E 5 q W V d 4 b E t E Q X V O e k E z S 1 N J K 1 B I V n p a U 0 J r W V h S a E x X T T l J a k Z F T k R V e k l p Q j R i R 2 x 1 Y X p w b 2 N t V m 1 Q U 0 l q V F V w W U x U S X R W R V Z Z T F V r d E 1 V U T B O V E 1 p T H o 0 O E w y Y y t Q Q z l u U G p 4 b k l H U m h k R 0 V 0 Y l c x c 0 x X N X Z a R 1 U 5 S W 0 x d k l p Q j B j b U Z 1 Y z J a d m N t M D l J b l J 5 W V c 1 e m J H R j B a U 2 c w T n p Z d 0 x E Q X B J a j Q 4 Z F h O b E l H U m h k R 0 V 0 W X o w a U 1 q S k R O U 0 l n Z U d 4 c G J t c z Z h S E p s W m o w a U k w M U t X Q z B 5 T F Z S R l d D M U 9 M V E l 5 U X p V a U x 6 N D h M M m M r U E d j Z 1 p H R j B Z U z F 0 Y l d 3 d G J t O W t a V D B p Y l c 4 a U l I U n l Z V z V 6 W m 0 5 e W J U M G l k S E p o Y m 5 O c 1 l Y U m x L R F V 5 T m p B d U 1 p d 3 d L U 0 k r U E h W e l p T Q m t Z W F J o T F d N O U l q V k N J a U I 0 Y k d s d W F 6 c G 9 j b V Z t U F N J a l R V c F l M V E l 0 V k V W W U x V N H R O V U l p T H o 0 O E w y Y y t Q R 2 N n W k d G M F l T M X R i V 3 d 0 Y m 0 5 a 1 p U M G l i W E 4 x W W l J Z 2 R I S m h i b k 5 t Y j N K d F B T S j B j b U Z 1 Y z J 4 a G R H V W 9 O V F V 6 T 0 M 0 e U x E Q X B J a j Q 4 W n l C a 1 l Y U m h M V z F 0 Y k M x d W I y U m x Q U 0 p 0 Y V N J K 1 B I V n p a U 0 J r W V h S a E x X T T l J a k l 4 T U V V a U l I a H N h V z V y T 2 1 o e V p X W T l J a U 5 O U 2 x n d E 1 p M V V S V m d 0 U 1 M w e U 1 U Q k Z J a T g r U E M 5 b l B q e G 5 J R 1 J o Z E d F d G J X M X N M V z V 2 W k d V O U l s U m x X R U Y w Y j I w a U l I U n l Z V z V 6 W m 0 5 e W J U M G l k S E p o Y m 5 O c 1 l Y U m x L R F l 3 T 1 N 3 d E 1 U V X d L U 0 J 6 W T J G c 1 p T Z 3 d M a m N 3 T n l r a U l H U m h k R 0 V 0 Y l d w N E x Y U m x l R 0 5 z W V h O e l B T S l B V a 1 F p U G p 4 b k l H U m h k R 0 V 0 Y l c x c 0 x X N X Z a R 1 U 5 S W 0 x c E l q N D h k W E 5 s S U d S a G R H R X R Z e j B p T V V R M E 5 q R W l J S G h z Y V c 1 c k 9 t a H l a V 1 k 5 S W l O T l N s Z 3 R N a T F V U l Z n d F N T M H h S R F E y T V N J d l B q d 3 Z a e j Q 4 W n l C a 1 l Y U m h M V z F 0 Y k M x d W I y U m x Q U 0 p 0 Y n l J Z 2 R I S m h i b k 5 t Y j N K d F B T S j B j b U Z 1 Y z J 4 a G R H V W 9 N e l l 4 T E R B c E l q N D h k W E 5 s S U d S a G R H R X R Z e j B p T W p J e E 1 p S W d l R 3 h w Y m 1 z N m F I S m x a a j B p S T A x S 1 d D M H l M V l J G V 0 M x T 0 x U S X l N V E l p T H o 0 O E w y Y y t Q R 2 N n W k d G M F l T M X R i V 3 d 0 Y m 0 5 a 1 p U M G l i V z R p S U h S e V l X N X p a b T l 5 Y l Q w a W R I S m h i b k 5 z W V h S b E t E R X h N e m t z T U N r a V B q e D F j M l V n W k d G M F l T M W p Q U 0 l 6 T V N J Z 2 V H e H B i b X M 2 Y U h K b F p q M G l J M D F L V 0 M w e U x W U k Z X Q z F P T F R N e E l p O C t Q Q z l u U G p 3 d l p 6 N D h M M m M r U E d j Z 1 p H R j B Z U z F 0 Y l d 3 d G J t O W t a V D B p Y l c 4 a U l I U n l Z V z V 6 W m 0 5 e W J U M G l k S E p o Y m 5 O c 1 l Y U m x L R G N 6 T l R Z d U 1 T d 3 d L U 0 k r U E h W e l p T Q m t Z W F J o T F d N O U l q S k R J a U I 0 Y k d s d W F 6 c G 9 j b V Z t U F N J a l R V c F l M V E l 0 V k V W W U x V N H R N a 0 1 p T H o 0 O E w y Y y t Q R 2 N n W k d G M F l T M X R i V 3 d 0 Y m 0 5 a 1 p U M G l i W E 4 x W W l J Z 2 R I S m h i b k 5 t Y j N K d F B T S j B j b U Z 1 Y z J 4 a G R H V W 9 O e m d 3 T U M 0 N E x E Q X B J a j Q 4 W n l C a 1 l Y U m h M V z F 0 Y k M x d W I y U m x Q U 0 p 0 Y V N J K 1 B I V n p a U 0 J r W V h S a E x X T T l J a k Z F T k R Z M U l p Q j R i R 2 x 1 Y X p w b 2 N t V m 1 Q U 0 l q V F V w W U x U S X R W R V Z Z T F V r d E 1 V U T B O a l V p T H o 0 O E w y Y y t Q R 2 N n W k d G M F l T M X R i V 3 d 0 Y m 0 5 a 1 p U M G l i V 2 t p S U h S e V l X N X p a b T l 5 Y l Q w a W R I S m h i b k 5 z W V h S b E t E W X d O U 3 d 0 T V R V d 0 t T Q n p Z M k Z z W l N n d 0 x q Y 3 d O e W t p U G p 4 M W M y V W d a R 0 Y w W V M x a l B T S X h S R F E y T V N J Z 2 V H e H B i b X M 2 Y U h K b F p q M G l J M D F L V 0 M w e U x W U k Z X Q z F K T F R G R U 5 E W X h J a T g r U E M 5 b l B q d 3 Z a e j Q 4 W n l C a 1 l Y U m h M V z F 0 Y k M x d W I y U m x Q U 0 p 0 Y n l J Z 2 R I S m h i b k 5 t Y j N K d F B T S j B j b U Z 1 Y z J 4 a G R H V W 9 P R G N 4 T V M 0 e E x E Q X B J a j Q 4 Z F h O b E l H U m h k R 0 V 0 W X o w a U 5 V U W l J S G h z Y V c 1 c k 9 t a H l a V 1 k 5 S W l O T l N s Z 3 R N a T F V U l Z n d F R p M D F S Q 0 l 2 U G p 3 d l p 6 N D h a e U J r W V h S a E x X M X R i Q z F 1 Y j J S b F B T S n R i e U l n Z E h K a G J u T m 1 i M 0 p 0 U F N K M G N t R n V j M n h o Z E d V b 0 9 U S X h N U z R 6 T E R B c E l q N D h k W E 5 s S U d S a G R H R X R Z e j B p T W t J a U l I a H N h V z V y T 2 1 o e V p X W T l J a U 5 O U 2 x n d E 1 p M V V S V m d 0 V G k w e V F p S X Z Q a n d 2 W n o 0 O F p 5 Q m t Z W F J o T F c x d G J D M X V i M l J s U F N K d G M z V m l J a U I w Y 2 1 G d W M y W n Z j b T A 5 S W 5 S e V l X N X p i R 0 Y w W l N n e E 1 E S X h N U z Q x T E R B c E l q N D h a e U J r W V h S a E x X M X R i Q z F 1 Y j J S b F B T S n R h U 0 k r U E h W e l p T Q m t Z W F J o T F d N O U l q R k V O R F J H S W l C N G J H b H V h e n B v Y 2 1 W b V B T S W p U V X B Z T F R J d F Z F V l l M V W t 0 T V V R M E 5 F W W l M e j Q 4 T D J j K 1 B H Y 2 d a R 0 Y w W V M x d G J X d 3 R i b T l r W l Q w a W J X a 2 l J S F J 5 W V c 1 e l p t O X l i V D B p Z E h K a G J u T n N Z W F J s S 0 R R M k 1 p d 3 R N V F V 3 S 1 N C e l k y R n N a U 2 d 3 T G p j d 0 5 5 a 2 l Q a n g x Y z J V Z 1 p H R j B Z U z F q U F N J e F J E U T F N e U l n Z U d 4 c G J t c z Z h S E p s W m o w a U k w M U t X Q z B 5 T F Z S R l d D M U p M V E Z F T k R V e k l p O C t Q Q z l u U G p 3 d l p 6 N D h a e U J r W V h S a E x X M X R i Q z F 1 Y j J S b F B T S n R i e U l n Z E h K a G J u T m 1 i M 0 p 0 U F N K M G N t R n V j M n h o Z E d V b 0 1 U R X h N V E l 1 T k N 3 d 0 t T S S t Q S F Z 6 W l N C a 1 l Y U m h M V 0 0 5 S W p J N U l p Q j R i R 2 x 1 Y X p w b 2 N t V m 1 Q U 0 l q V F V w W U x U S X R W R V Z Z T F U 0 d E 1 q a 2 l M e j Q 4 T D J j K 1 B D O W 5 Q a n d 2 W n o 0 O E w z T j J a e j Q 9 I i w K C S J S Z W F s V m l l d 1 N p e m V K c 2 9 u I i A 6 I C J 7 X C J o Z W l n a H R c I j o z N j g s X C J 3 a W R 0 a F w i O j Q w N T R 9 I g p 9 C g = = " / > < / e x t o b j > < e x t o b j   n a m e = " 2 3 8 4 8 0 4 F - 3 9 9 8 - 4 D 5 7 - 9 1 9 5 - F 3 8 2 6 E 4 0 2 6 1 1 - 4 " > < e x t o b j d a t a   t y p e = " 2 3 8 4 8 0 4 F - 3 9 9 8 - 4 D 5 7 - 9 1 9 5 - F 3 8 2 6 E 4 0 2 6 1 1 "   d a t a = " e w o J I k l t Z 1 N l d H R p b m d K c 2 9 u I i A 6 I C J 7 X C J o Z W l n a H R c I j o x N y 4 4 N T c x N D I 4 N T c x N D I 4 N T Q s X C J 3 a W R 0 a F w i O j I w N i 4 y N D k 5 O T k 5 O T k 5 O T k 5 N 3 0 i L A o J I k x h d G V 4 I i A 6 I C J c X G J l Z 2 l u e 2 V x d W F 0 a W 9 u f V x u I C A g I C B P X 3 Q g P S B c X H N p Z 2 1 h K F d f b y B c X G N k b 3 Q g W 2 h f e 3 Q t M X 0 s I H h f d F 0 g K y B i X 2 8 p X G 5 c X G V u Z H t l c X V h d G l v b n 0 i L A o J I k x h d G V 4 S W 1 n Q m F z Z T Y 0 I i A 6 I C J Q S E 4 y W n l C N G J X e H V j e j B p Y U h S M G N E b 3 Z M M 2 Q z Z H k 1 M 0 1 5 N X Z j b W N 2 T W p B d 0 1 D O X p k b W N p S U h k c F p I U m 9 Q U 0 l 5 T m k 0 M E 1 6 R m x l Q 0 l n Y U d W c F o y a D B Q U 0 l 5 T G p J M k 1 t V j R J a U J 5 Y j J 4 b F B T S n B i V 2 N p S U d a d l k z V n p Z V 0 p z W l Q w a V p t R n N j M l V p S U h a c F p Y Z E N i M 2 c 5 S W p B Z 0 x U Y z F N Q 0 F 4 T V R Z N E 1 p N D F J R E V 3 T U R B a U l I a H R i R z V 6 T 2 5 o c 2 F X N X J Q U 0 p v Z E h S d 0 9 p O H Z k M 2 Q z T G 5 j e k x t O X l a e T h 4 T 1 R r N U w z a H N h V z V y S W l C a G N t b G h M V 2 h w W k d S b G J q M G l k S E o x W l N J Z 2 M z U j V i R 1 U 5 S W 5 a b G N u U n B Z M k Z z T F d G c 2 F X Z H V P a U F 0 T U M 0 M U 5 q W m x l R H N n Y l d G N E x Y Z H B a S F J v T 2 l B N U 9 D V T d J a j Q 4 W k d W b W N 6 N D h j R 0 Y w Y U N C c F p E M G l U V X B Z T F R N d F Z F V l l M V W t 0 T V V R M E 5 E S W l J R 1 E 5 S W s w M 0 5 E Q W d O R E 0 x V V R j M E 1 D Q X p N a k F n T m p j M k l E S X h N M V E x T V R F Z 0 5 E S l V N e k E w S U M w e U 1 s R X l N R G N n T F R J e U l E R X p P Q 0 F 6 T l Z R M U 1 T Q X l N R E Z S T l R B Z 0 1 q Q T V J R F V 3 S U R J M E 5 G R T F N Q 0 F 6 T k R Z Z 0 9 U Z 2 d O R E 0 0 V k R J e U 5 5 Q T J N R E Z S T X p V e E l E Y 3 d O Q 0 E w T n p Z Z 0 5 6 Q T B V V F V 4 T k N B M 0 1 E U W d O V E k w S U R j d 0 0 x R T J N a k V n T m p n N U l E W T R N Q 0 E y T V R k V U 5 6 U X d J R F F 6 T l Z w T k 5 q T T N J R F E z T m x F M k 1 6 Y 2 d O V F k x S U R V N U 1 T Q T J N V F Z V T k R j M k l E W T J O V k V 6 T 1 R Z Z 0 5 q W T F J R E 1 5 T W l B M k 1 E V l J N a l F 5 S U R V M E 1 p Q X l N R E F n T k R J N F Z E R T F O e U F 5 T V R a U k 1 U V T N J R E V 5 T m l B e U 1 E Q W d O e k 5 V T X p F M E l E R T V V V F F 3 T k N B e E 9 T Q T B P R F V n T 1 R o V U 5 q Q T R J R E 1 4 T T F F M k 1 6 Y 2 d O R E E 0 S U R Z e k 5 5 Q T B O e l p h S W k 4 K 1 B I Q m h k R 2 d n Y V d R O U l r M U t X Q z B 6 T F Z S R l d D M U p M V E Z F T k R Z e E l p Q m t Q U 0 p O T W p Z Z 0 1 6 Z z F V V E U 1 S U R N N U 1 p Q X h P U 0 F 6 T 1 R W U k 1 U a 2 d N e m s 1 S U R J e U l E U X h N V l F 5 T n l B M E 1 q V l J N a m t n T k R N d 0 l E T T J J R F F 6 T U Z R N E 5 5 Q T B N e k Z J T V R R d 1 R E R T F P U 0 E x T V R G U k 1 U W X l J R F V 5 T W l B e E 5 q W W d O V F F 3 V k R F M 0 1 5 Q T F O a l p V T V R j N U l E V T R O b F F 4 T 0 R j Z 0 5 q Q X p W R E U 1 T n l B M k 1 U V l V N a k V 4 S U R Z e U 5 G U X l N a m t n T m p J M l V U S T B O e U E y T W p V Z 0 1 q V T B J R F l 4 T l Z R e U 5 q R W d O V G s y V V R J M k 1 T Q T F P R G t n T W p V e U l E V T B P V l F 5 T X p J Z 0 5 E Y 3 d U R E l 5 T W l B M E 1 6 T l J N a k l 5 S U R R e k 1 T Q X l O e k l n T k R N e F N E T X l N M U V 6 T X p B Z 0 5 E S T B J R E 1 6 T U N B M E 1 q Q l J N e k 1 3 S U R N N U 9 D Q X p N V G N n T X p n M V N E S X h N R X d 4 T n p R Z 0 1 q U X d V V E V 6 T l N B N E 1 D Q X h N e l V n T m p o U k 1 U T T F J R E k y S U R F M k 1 p Q X l O b E V 4 T 1 R j Z 0 1 q W W d N a k 1 3 S U R Z d 1 Z E S T R N e U F 4 T k R S U k 1 q Z z F J R E U x T U N B e U 9 E Z 2 d N V F V 4 V k R N d 0 1 5 Q X h O V E 5 J T X p B M 1 V U T X l N a U F 4 T l R N Z 0 1 6 S X l J R E U w T l Z F e k 1 q S W d N V F F 5 S U R N e E 9 T Q X h N e k 5 S T X p F M E l E R X h O e U F 6 T U R F Z 0 9 U V l V N a l k z S U R R N F Z E S X h O a U E y V k R F M U 5 T Q X R N V E Z S T V R J M U l D M H h N U 0 E 1 T 0 N B M F Z E V T V J R F U y V V R V M 0 l E W T B J R F U z S U R n e l Z q R X d N V X c 1 T W l B e U 5 E R l J N V E k z S U R N N E 1 p Q X h N a m d n T X p n e l V U R X l P Q 0 F 6 T 0 R V Z 0 5 6 Y 2 d N e m c x U 0 R J M l d p S X Z Q a n h 3 W V h S b 0 l H b G t Q U 0 p O U 2 x n d E 1 5 M V V S V m d 0 V G k w e l J D S W d a R D B p V F R V M k l E T T B O M U U x T m l B e k 5 q Q W d O e k F n T X p Z M 1 N E Y 3 d O M U U z T W p J Z 0 1 6 V T V J R G N 5 T W l B e k 5 E Z F J O e k l 5 S U R N e k 5 p Q T N N R G d n T X p J N F R E T T V N Q 0 F 6 T W p k S U 5 6 S l J O V F l n T X p N e U l E V T J J R E 0 w T j F w T k 5 U W W d N V F V 6 V V R V M k l E R T J P Q 0 E z T W l B e E 5 6 T k l O e k E 0 V V R j e U 1 p Q X h O a k 1 n T n p J e U l E R T F N M U U z T W p J Z 0 1 U U X d J R G N 3 T n l B e E 1 6 T k l O e k J S T l R Z Z 0 1 U U X d J R F U y S U R F M U 0 x b 2 l M e j Q 4 Y 0 d G M G F D Q n B a R D B p V F V w W U x U T X R W R V Z Z T F V r d E 1 V U T N N R V V p S U d R O U l r M H h P R F F n T F R F e F V U R X h O a U F 0 T V R F Z 0 5 6 U W d N e l J V T X p F Z 0 1 U U T N V V E 1 4 S U R J M E 5 5 Q X h N R F F n T X p N e l Z E S T N O Q 0 E w T X p C U k 1 q Y z F J R F F 6 T V N B M E 1 U U W d O R E 1 4 U 0 R V M U 1 s R T F O V E 1 n T k R N d 0 l E V T F O U 0 E w T W p s V U 5 U V T V J R F F 5 T j F R M U 5 q S W d O R E k x V k R V M k 5 T Q T B N a k p V T l R Z M 0 l E U X l N R l E x T m p r Z 0 5 E R T J W R F U z T U N B M E 1 U S l V O V G N 4 S U R R d 0 4 x U T F O e k l n T k R B e F V U V T N N a U F 6 T l R j Z 0 5 U Q T N J R E 0 x T j F F M U 1 E Q W d N e l U z S U R R N U 1 D Q X p O V G R V T k R j M k l E T T F P R W c w T V R a T U 5 E S X h J R E 0 w T 0 Z F M E 1 6 a 2 d N e k V 3 S U R R e k 9 T Q X l O a k 5 S T k R N N U l E R T F N e U F 6 T l R r Z 0 5 6 R l V N V G c w S U M w e E 1 W c E 5 N e l l 4 S U R J M 0 9 G R X p O a k V n T X p V N E l E S T N O a U F 6 T l R o U k 1 U V X l J R E 0 x T 0 N B e E 1 U V W d N V G c w V V R F e E 5 D Q X h P R E F n T V R F M E l E R T N P R k V 4 T U R Z Z 0 1 U U X h J R E V 3 T m l B e E 1 U Z F J N V E E y S U R Z M 0 l E R X p N U 0 E w T j F R e E 9 E Z 2 d N a l p S T W p R e U l E S T J J R E k 0 T n l B M 0 0 x R X p N V F l n T V R B e k l E T X p O Q 0 F 4 T l R O V U 1 6 V T J J R E l 6 T T F R e k 5 q R W d N a m M 0 V 2 l J d l B q e H d Z W F J v S U d s a 1 B T S k 5 T b G d 0 T X k x V V J W Z 3 R U a T B 5 T 0 N J Z 1 p E M G l U V G s w S U R J M U 1 G R T V O Q 0 F 6 T V R r Z 0 1 U Q T B J R E 0 0 T V Z R e E 1 q Y 2 d O R G c 0 V k R F M k 5 D Q T F O e l p V T W p B e U l E W T B N M V F 5 T k R R Z 0 5 q a z F W R E k z T n l B M 0 1 q b F V N e k F 5 S U R j M U 1 F Z 3 p N V F Z J T X p F N V V U T X p N e U E z T l R B Z 0 1 6 T X p J R G M w T V Z F e k 1 6 T W d O e k 0 0 S U R N e E 5 p Q T N N a k J V T W p j M U l E W T J O M V F 5 T W p Z Z 0 5 U Z 3 h W R E U 0 T k N B M E 5 E T l V N V F k z S U R J M U 1 G U X h P R F F n T l R o V U 1 q S T F J Q z A 0 T V Z R e U 5 6 U W d M V E U y T j F R e k 1 U W W d M V E l 5 T U Z R e k 1 6 T W d M V E k w T V Z F e k 1 6 T W d M V E k x T U N B e k 1 U Z 2 d M V E k x T U V n e k 1 U V k l N e k F 5 V E R J M 0 5 D Q X R N a k k y V V R F N E 1 D Q X R N V F F 4 S U R F e k 5 5 Q X R N V F J V T 1 R R Z 0 1 q V X d X a U l 2 U G p 4 d 1 l Y U m 9 J R 2 x r U F N K T l N s Z 3 R N e T F V U l Z n d F N T M H h S R F E w U V N J Z 1 p E M G l U V F F 6 T m l B M k 9 E T l J O R F V 3 S U R Z N E 1 5 Q T B P R F l n T m p n e V Z E V T F N e U E y T 0 R C U k 5 q Q T B J R F k 0 T U N B M k 1 6 Z 2 d O a m d 4 V k R Z M 0 5 5 Q T J P R E p S T m p r M U l E W T R N a U E y T 1 R V Z 0 5 q Y z B V V F k 1 T l N B M k 5 6 Q W d O a m t 5 S U R Z M U 9 W R T J P R G N n T m p R e E l E W T R N e U E y T X p s V U 5 q W X h J R F l 6 T j F F M k 1 6 W W d O a k 0 y S U R Z e U 1 T Q T J N e k p V T m p B d 0 l E W X l O R l E x T 1 R j Z 0 5 q R T F V V F U 1 T n l B M k 1 E T W d O a k V 6 S U R N M 0 4 x U T J N a m t n T V R N N F R E W X p N U 0 F 4 T k R G U k 5 q T X p J R E U w T k N B M k 1 6 Y 2 d N V F V 4 V k R Z M E 9 T Q X h O e k J V T m p Z M k l E S X d N R l E y T 1 R B Z 0 1 q U X h W R G N 5 T U N B e U 9 U V l V O e l U 1 S U R N M k 1 s R T R O a k 1 n T l R R M k l E Z z N O e U E x T n p K V U 9 E a 3 l J R F l 3 T k Z F N E 9 U S W d O a k U 1 S U R n M 0 1 5 Q T J N a m h V T 0 R N e E l E W X p O M U U 0 T V R j Z 0 5 q T T N J R G d 4 T n l B M k 5 E Z F J P R E U z S U R Z M U 1 D Q T R N V G t n T m p Z d 1 V U Z 3 l N e U E y T n p Z Z 0 9 E S T F J R F k z T 1 Z R N E 1 6 a 2 d O a m d 5 V V R n M E 1 p Q T J P R E l n T 0 R V M k l E W T R N b F E 0 T 1 R V Z 0 5 q Z 3 l W R G s w T 1 N B M k 9 E R l J N V E F 4 T l N B M k 9 E R W d N V E F 6 T k N B M k 9 E T l J N V E E w T 0 N B M k 9 E T W d N V E E w T 0 N B M k 5 6 S l J N V E E w T 0 N B M k 5 q W W d N V E E w T l N B M k 5 U V l V N V E F 6 T 0 N B M k 5 E Q l V N V E F 5 T 0 N B M k 1 6 Z F J N V E F 3 T m l B M k 1 6 Y 2 d P V G c 0 S U R Z e k 1 W U T V O V G d n T m p F M 1 Z E a 3 p P U 0 E y T U R C V U 9 U S T N J R F U 0 T k V 3 N U 1 q T W d O V G M 0 V E R j M U 5 D Q X l P R E p S T l R n M k l D M H h O Q 0 E x T 0 R V Z 0 x U R T F V V F U z T 1 N B d E 1 q S W d O V F l 4 S U M w e U 1 s R T F O R F l n T F R J e U l E V T B N a U F 0 T V R k U k 5 U T T V J Q z B 4 T k N B M U 1 q T W d N a k k 1 V k R V d 0 5 p Q T B P R E J N T k R r M E l E U T J N b E U w T n p J Z 0 5 E S T F J R E 0 y T m l B e U 1 6 b F J N a k l 5 S U M w e E 1 5 Q X l N a k F n T F R F M V Z E S X h O U 0 F 0 T V R s U k 1 q R X d J Q z B 5 T W l B e E 9 U Y 2 d M V E l 5 V V R F M 0 9 D Q X R N a k l n T V R j M k l D M H h O V k V 4 T n p Z Z 0 x U R X l J R E U x T k N B e k 1 E U l V N V E 1 4 S U R Z e U 1 s R X h N a m t n T m p N e E l E R X l N U 0 E y T X p O V U 9 E S W d O a k 0 z U 0 R V N F V U V X h J R F k w T k N B M U 1 T Q T J O R G h S T l R J Z 0 5 q Y 3 h J R F k w S U R Z N E 0 w Z z N O b E V 4 T V R n Z 0 5 q Z 3 d J R E U z T m l B M k 9 E Q l J N e k F 4 S U R Z N E 1 D Q X p N V E 1 n T m p n e l N E T X l N M U V 6 T W p r Z 0 5 q Y z N J R E 1 5 T 1 N B M k 5 6 U l V N e k k z S U R Z M U 5 s R X p N a k l n T m p R e E l E T X h P Q 0 E y T X p k S U 1 q a z N V V E l 6 T m l B M k 1 6 U W d N a k 1 5 S U R Z e U 1 G R X l O a k l n T V R Z d 0 l E S T J O a U F 4 T X p a T U 5 U Q X h J R F U x T U V 3 M E 9 U a 2 d O V G c z V V R R N U 5 p Q T J N a m t n T k R n N U l E W X p N b E U w T 0 R N Z 0 5 q T T J J R F E w T n l B M k 1 6 Z F J O R E k 0 S U R Z e k 5 5 Q T B N a k l n T m p N N V Z E U X h O a U E y T k R o U k 5 E R T J J R F k x T U N B M E 1 U Z 2 d O a l l 3 V V R R e E 9 T Q T J O a l F n T k R J d 0 l E W T J P V l E w T W p F Z 0 5 q Y z J W R F F 5 T k N B M k 9 E Q l V O R E k 0 S U R Z N E 1 s U T B N e l l n T m p n e l d p S X Z Q a n h 3 W V h S b 0 l H b G t Q U 0 p O U 2 x n d E 1 5 M V V S V m d 0 U 1 M w e F J E U T F R e U l n W k Q w a V R U S X d N U 0 F 0 T V R G U k 1 U S T J J Q z B 4 T V N B N E 1 D Q X p P R l F 6 T k N B e E 5 U W l J N e l F n T W p J e E l E W T B J R E k z T 1 Z R e E 5 E W W d N e m d 3 V V R J e U 1 p Q T B O R E V n T X p B e E l E U T B N V k V 6 T X p N Z 0 5 E U X h J R E 0 w T V N B M E 5 E Q l J N e l U w S U R R e k 5 5 Q X p O a m N n T k R N e l Z E U X d N a U E w T V R k V U 5 E T T R J R E 0 0 T j F R M E 5 q U W d N e k 0 0 V k R R M 0 5 p Q X l O a m h S T k R j M k l E R T J N U 0 F 6 T 1 R B Z 0 5 6 V l V N a k F 4 S U M w e E 1 W c E 5 N V E l 4 S U R F e U 1 G R X h N a k V n T n p B Z 0 1 U U T N J R F E 0 V k R J d 0 5 p Q X l O b E V 5 T l R B Z 0 1 q W W d N a m c 1 S U R V N F Z E T T F N U 0 F 4 T k R K U k 1 6 W X d J R E U y T X l B e k 5 6 U W d N a k U y V k R N N E 9 D Q X p N R G h S T X p n N E l E T T F N a U F 6 T n p B Z 0 1 6 Y z F V V E 0 w T m l B M E 1 E V W d N e k E y S U R R d 0 5 W R X l O R E 1 n T k R B M U l E R T V O U 0 F 6 T k R k U k 1 U V T R J R E 1 3 T X l B e E 5 E Q W d N a k 1 3 V k R F e U 1 T Q X h N a k J h S W k 4 K 1 B I Q m h k R 2 d n Y V d R O U l r M U t X Q z B 6 T F Z S R l d D M U 9 M V E l 5 U X p V a U l H U T l J a z A z T 0 N B e U 5 U Q l J O e m d n T W p j M E l E a z F J R E k 1 T W x R e E 1 6 Z 2 d N e k V 3 V V R F M k 1 p Q X p N V E F n T V R n d 0 l E S T V O R l F 4 T 1 R r Z 0 1 q V X h V V E U 1 T 1 N B e U 1 q W W d N V G d 5 S U R J d 0 9 G U X h N e m t n T V R r d 1 Z E a z J J R E l 3 T j F R M 0 9 D Q X l O V E J h S W k 4 K 1 B I Q m h k R 2 d n Y V d R O U l r M U t X Q z B 6 T F Z S R l d D M U 9 M V F Z D S W l C a 1 B T S k 5 N V E U 0 S U M w e U 5 U Q l d O e l V 3 U 0 R J M U 5 W W T N N V E J J T V R V N F Z p M H l N V E J J T W p V M V Z p M H l O V E J J T V R F N F d p S X Z Q a n h 3 W V h S b 0 l H b G t Q U 0 p O U 2 x n d E 1 5 M V V S V m d 0 U 1 M w e U 1 U Q k Z J a U J r U F N K T k 1 U T T N J R F k 0 T T F F e E 1 6 Z 2 d O a m d 6 S U R J d 0 9 T Q T J P R G h V T W p n e U l E W T V O R k V 5 T 1 R R Z 0 5 q a z B J R E k 1 T k N B M k 9 E V l J N a m s w S U R Z M 0 5 D Q X l O V G d n T l R N M F V U S X l N Q 0 F 6 T 0 R Z Z 0 1 q S X d J R E 0 0 T T F F e U 1 q Q W d N e m d 4 S U R J e U 5 5 Q X p P R G h S T W p n N E l E U T B N a U F 6 T l R j Z 0 5 E U X l V V F F 4 T V N B M E 5 E S W d O R F E w S U R R e E 5 W U T B O e m d n T X p N M l V U U T N P Q 0 F 5 T 0 R V Z 0 5 E U X d J R E U z T 0 Z R M E 1 E S W d O V E J S T k R B e k l E T T J J R F F 3 T n l B e k 1 W U T B N a k l n T W p a U k 5 E V X d J R E k y S U R R M 0 5 D Q T F O b F E x T V R N Z 0 1 U T T R V V F V 4 T m l B e E 5 E a 2 d O V E U 1 S U R F M U 1 W U T F N e l V n T V R V e l V U V T F O U 0 F 4 T l R N Z 0 5 U V T F J R E U w T l Z F M U 5 U V W d N V F E w S U R V M U 1 T Q X h N e k J S T l R N M U l E Y 3 h J R F V 3 T U N B e k 0 x R T B O a l l n T F R F d 0 l E U X h P U 0 F 0 T V R C S U 5 E R T B V V E 0 y T n l B d E 1 U Q W d N e l E y S U R F M 1 Z E T X l O U 0 E z T k Z F e k 1 q V W d P V E F n T X p Z e E l E R T V N b F F 6 T 1 R n Z 0 1 6 U T F V V E 0 1 T 0 N B M E 1 E U W d N e l U w S U R R d 0 5 F Z 3 p O R G x S T W p Z M k l E U X d O Q 0 F 5 T U R V Z 0 1 6 Q T J U R E U 1 T 0 N B e U 9 U T k 1 N V F k w S U R F M U 9 G R X h N e k l n T W p n Z 0 1 U S T N J R E U y V V R F e E 5 D Q X R N V E V n T 0 R N Z 0 x U R X h V V F k 1 S U M w e E 1 T Q T F P U 0 F 0 T W x R M E 9 D Q X h O b E U w T 0 N B e k 1 D Q X h N a k V n T X p J d 1 R E R T V O U 0 E y T V R a U k 1 U a z F J R F l 5 T 1 N B e E 9 E Z 2 d O a k 1 5 V k R F M E 9 T Q T J N e m R J T V R J N F V U R X l N a U E y T k R N Z 0 1 U S X l J R F k w T l Z R e E 1 q U W d O a l k w V V R F e U 9 T Q T J P R E 1 n T V R N M 0 l E W T R N M W 9 p T H o 0 O G N H R j B h Q 0 J w W k Q w a V R V c F l M V E 1 0 V k V W W U x V N H R N a k l 4 T W l J Z 1 p E M G l U V G c w S U R J e k 4 x U T R O Q 0 F 5 T l R C V U 9 U Z 2 d N a m N 3 U 0 R Z M 0 9 W R T J P V F F n T W p Z e U l E W T V O Q 0 F 5 T l R C V U 5 q Y z V J R E l 6 T U V n N U 9 G R T R O Q 0 F 5 T X p j Z 0 9 E U W d N a l V 3 V 2 l J d l B q e H d Z W F J v S U d s a 1 B T S k 5 T b G d 0 T X k x V V J W Z 3 R U a T B 6 T V N J Z 1 p E M G l U V E l 4 T X l B M U 5 6 a E 1 N a k F 3 S U R V M 0 0 x R X h P R F l n T l R Z N E l E R T J N Q 0 E x T m p O V U 1 U Q X l J R F U x T m t n N E 0 x W T J N R E p J T V R B e V V U R T B P U 0 E y T U R R Z 0 1 U Z z V J R F l 4 T j F R e U 5 E V W d O a l F 4 V k R J M 0 1 5 Q T J O a k 5 S T W p j M U l E W T J O a U F 5 T 0 R V Z 0 5 q W T J V V E k 1 T k N B M k 5 q W W d N e k F 5 S U R Z M k 1 G W X p O a k Z N T X p B e k l E W X h V V E 1 4 T U N B M U 5 D Q X p N V F V n T l R K V U 1 6 T T V J R F E 0 V k R R d 0 1 T Q T B O a 2 c w T W p k V 0 1 F Z z B N V F p S T X p r M U l E T W d N a l U z S U R O U k 1 U S X h J R E 1 n T V R B d 0 l E Q k l P R G h X T k R a S U 1 U R T B V V E V 6 T m l B M E 5 p Q X h O V E l n T k R a V U 1 U Y z N J R F E z V k R F N U 1 5 Q T F N R l F 5 T U R F Z 0 5 U S l V N a k E z S U R V M 1 Z E S X h N e U E y T V Z Z M U 5 6 a G F J a T g r U E h C a G R H Z 2 d h V 1 E 5 S W s x S 1 d D M H p M V l J G V 0 M x T 0 x U S k R J a U J r U F N K T k 5 6 Z 2 d N e l Z V T n p n Z 0 5 q Q l V P V F F n T V R B e l Z E R X p O e U F 4 T W p G U k 1 U W T F J R E V 5 T V N B e E 9 E Y 2 d P V F p V T W p F d 0 l E a F J N a k V 3 S U M w e U 5 5 Q X l N R E V n T F R Z d 1 Z E R T R N Q 0 F 0 T V R F M 1 Z E R T F O Q 0 F 0 T V R V N F Z E R X p N Q 0 F 0 T V R n M V Z E R X h O e U F 0 T V R r M F V U R X h N e U F 0 T V R r M E l E R X d O Q 0 F 0 T V R n M V Z E a z F J Q z B 4 T n p K U k 9 U V W d M V E U y T 0 N B e E 1 E W W d M V E U x T m x R e E 1 6 R W d M V E V 5 T m x R e E 5 U Y 2 d M V G M y V k R F M 0 1 5 Q X R N M V k 1 V E R F M 0 1 p Q T R V V E U z T U N B M 0 l E R T J O e U E y V k R F M k 1 T Q X p W R E U x T W l B e F Z E R T B N Q 0 F 3 V V R F e E 1 5 Q X d J R G s y S U R F M 1 d p S X Z Q a n h 3 W V h S b 0 l H b G t Q U 0 p O U 2 x n d E 1 5 M V V S V m d 0 U 1 M w e F J E U T J O U 0 l n W k Q w a V R U V X l J R E k 0 T 1 Z F M U 9 T Q X p N e k V n T V R B M k l E T T R O b F F 5 T W p J Z 0 5 E U X l V V E k x T n l B M E 5 E S W d N a m c y S U R R e U 5 G U X p N a m t n T X p j N V V U T T N N U 0 E w T k R J Z 0 5 E T X d J R F E w T W x F M E 5 q Y 2 d O R F F 5 S U R R N U 5 D Q T B N a k J V T l R J e U l E T T J N V k U x T W p J Z 0 1 6 T X l J R F V 3 T 0 N B e k 1 U U l V O R G d 4 S U R J N U 1 s U T B O V G d n T W p n N F V U U X p P U 0 F 5 T 0 R n Z 0 5 E S T N J R E k 1 T 1 Z R M E 1 U V W d N e k k 0 V V R R e E 5 T Q X p O e l F n T k R Z M U l E T T V N V k U w T l R R Z 0 5 E Q T B J R F F 5 T l N B M E 1 E U l J O R E V 5 S U R R d 0 5 D Q T B N R F l n T k R B e V V U T T J P Q 0 F 6 T 0 R Z Z 0 1 6 V X d J R E 1 6 T m x F e U 9 U Q W d N V E U x S U R J N U 1 D Q T N P R k V 5 T 1 R B Z 0 5 U Q W d N e k E y S U R N N F Z E T T B N U 0 F 5 T m x F e k 5 6 Z 2 d N a l l n T k R F M E l E V T V W R F E y T X l B e E 5 E Q l J O R F k y S U R F M U 1 D Q T B O a m t n T V R V e F Z E U T R O U 0 F 4 T l R O S U 5 E Z z V V V F V 3 T k N B e E 5 U T W d O V E E w S U R F M E 5 W R T F N R F F n T V R R M E l E V X d N a U F 4 T X p S U k 5 E Z z J J R G M z S U R R M E 1 D Q X p N M V F 6 T X p N Z 0 x U R X h V V E k y T X l B d E 1 U R W d N a k k z S U R V e V V U R T R O a U F 0 T V R B Z 0 1 U T X p J Q z B 4 T U V n e E 1 q Z F J O e m d n T F R F d 0 l E V T N J R E U y V k R N M U l E Y 3 h V V E 0 x S U R F d 0 1 5 Q T F O Q 0 F 4 T W p O V U 9 U a 2 d N V F F 6 V V R F M E 1 p Q X h O R E 1 n T V R R e U l E R X d N V k V 4 T k R J Z 0 9 E R W d N V E 1 3 S U R Z M l Z E R X d O e U E w T m x R N U 5 D Q T B N V X c 1 T V N B M E 1 G R T V N U 0 F 6 T 1 N B N U 5 5 Q X p O b F F 4 T V R N Z 0 1 q b F V N V E 1 5 S U R J M l V U R T J P Q 0 F 5 T m l B e E 9 U U W d O e k Z S T W p B e k l E Z z N J R E l 4 T n l B e E 1 6 b F V N a l E x S U R J M E 4 x U X l O a k V n T X p F e l V U S T J O a U F 6 T k R B Z 0 1 q W T J J R E 0 x T W x F e U 5 q W W d N e m d 3 S U R J M U 1 T Q X p P V E p V T W p F M 0 l E U X d O R k V 4 T n p j Z 0 5 E Q T B J R E U w T W l B e k 5 6 S l V P V E 1 n T W p r d 1 V U a 3 h J R E k 0 T V N B N E 9 D Q X l P R E J V T n p J Z 0 1 q Y z R T R F U 0 V V R V e U l E S T R O Q 0 E x T W l B e U 9 E b G F J a T g r U E h C a G R H Z 2 d h V 1 E 5 S W s x S 1 d D M H p M V l J G V 0 M x T 0 x U V k V J a U J r U F N K T k 1 q S W d O e k V 3 V m p j M U 1 F Z 3 h O V G x X T F R J M U 1 F Z 3 l N b F l 0 T W p F d 1 N E R X h P V l k z T V R C S U 1 q S m F J a T g r U E h C a G R H Z 2 d h V 1 E 5 S W s x S 1 d D M H p M V l J G V 0 M x T 0 x U S k N J a U J r U F N K T k 5 U W W d N a k 0 z V k R V M k l E S T F N R l E z T U N B e U 5 6 Q k l N e l k 1 V m p R e U 1 F d 3 p O e k F n T l R j d 1 V U T T R N Q 0 E x T 0 R N Z 0 1 6 Z z V J R F U 0 T T F F M E 1 E S W d O V G d 6 S U R R d 0 9 T Q T F O a m h X T W p j d 1 N E Y 3 d O M U U z T W p J Z 0 1 q W X l J R G N 5 T W l B e U 5 U Q l V O e k E z S U R J e k 1 F Z z B N R G x X T F R Z N F V U U X d N U 0 F 0 T 0 R J Z 0 1 6 a 3 h J Q z A 0 T W t n e k 9 E b E l N e m c z V V R N M 0 5 T Q X R P R E l n T X p Z N U l D M D J P R l l 5 T X p C S U 5 6 Q l J O V F l n T W p N M 0 l E V T J J R E k x T U Z v a U x 6 N D h j R 0 Y w Y U N C c F p E M G l U V X B Z T F R N d F Z F V l l M V W t 0 T V V R M E 5 F W W l J R 1 E 5 S W s w M 0 1 5 Q T J O R G R S T n p N Z 0 5 q V T N J R G M z S U R Z M 0 1 G U T R P U 0 E y T 0 R O U k 9 U Q W d O a m d 6 S U R F M k 1 T Q T J P R G h V T W p N M E l E W T V O R k V 5 T k R Z Z 0 5 q a z B J R E k w T m l B M k 9 E V l V N a k V 5 S U R V M E 1 s R X l N R F F n T l R B N E l E R T V O U 0 E w T n p K V U 1 U Z 3 d J R F F 4 T 0 V 3 e E 5 6 W W d N e m s 1 V V R F M 0 5 p Q X p P V F l n T V R n e U l E U X d N b E V 5 T X p F Z 0 5 E U X l J R E k 0 T X l B M E 5 E S l J N e l E x S U R R M E 1 p Q X p P R E 1 n T X p r M l Z E U X l N a U F 5 T 0 R C U k 5 E S X l J R E U y T 1 N B e k 5 E T W d O e m x V T V R j e k l D M H h N V k V 4 T W p N Z 0 x U R X h J R G d 5 S U R J M 1 Z E U X d J R E U x T U Z Z e E 5 U b F J O R E F n T V R n d 0 l E U T R J R E l 4 T j F R N U 5 5 Q T B N V F J S T V R R M 0 l E W X h N U 0 F 4 T k R j Z 0 5 q S X p W R E V 3 T 1 N B M k 1 6 Z F J N V E E w S U R Z e k 5 5 Q X h N R E V n T m p N M 1 N E a z J V V G c y S U R Z e k 5 5 Q T R N e U E y T X p k V U 5 6 W W d O a l F 3 V k R j e k l E W T B O M X B O T X p N M k l E T X l O V l l 6 T X p G U k 1 6 T T J J R F F 3 T l N B e U 5 6 V W d O R E E x V V R J M U 9 D Q T B N R F V n T W p R d 0 l E T T V O M V F 5 T U R j Z 0 1 6 Y z J W R E U 0 T V N B e k 5 U S l V N V F l 6 S U R N e k 1 F d 3 h O V G N n T X p J e V R E R X p O a U F 5 T X p a U k 1 U R T B J R E U x T U N B e E 1 U U W d N V E U w V V R F e E 5 D Q T J O a U F 4 T X p n Z 0 5 E S l J N V F U w S U R J M k l E R T N P Q 0 F 5 T m x F e U 1 U R W d N a l l n T W p R M U l E V T R V V E k z T U N B N E 1 T Q X l P R F V n T V R F M F Z E T X h P Q 0 F 5 T V R s U k 1 6 T T J J R E k 1 T V N B e k 1 6 W W d N e k k x V 2 l J d l B q e H d Z W F J v S U d s a 1 B T S k 5 T b G d 0 T X k x V V J W Z 3 R U a T B 5 T 1 N J Z 1 p E M G l U V F l 3 S U R j M E 9 V d z J O Q 0 E z T l R C U k 5 q a 2 d O e l V 3 S U R j M E l E Y z F N R W c 0 T m t 3 e E 1 U U W d O e k k y V V R J d 0 9 D Q T J O R E V n T W p V e E l E V X h O R l F 5 T 1 R R Z 0 1 q V X d V V E k 1 T k N B e E 9 E S W d N a m c w S U R F e E 9 W U X l O a k V n T V R K V U 1 q S T B J Q z A z T m x R e E 9 E W W d M V E U w T T F R e E 5 E V W d M V E U 1 T k Z R e E 1 U T W d M V E l 5 T j F R N U 1 D Q X R N a l E y V V R n M 0 l D M H l O R G t n T 0 R Z Z 0 x U S T F N R W c z T k Z F M k 5 p Q X R N a l V 3 S U R Z e k l D M H l O V E J V T l R n Z 0 x U S T B O M V E x T l N B d E 1 q T T R V V F U y S U M w e U 1 6 Y 2 d O a l l n T F R J e U 5 W R X l N a k V n T F R Z M E l E S X l N U 0 F 5 T l R C V U 5 q W W d O e k k x V V R V M k l E Y 3 p O e U E x T l N B M 0 1 6 a F J O V F V n T n p R M k l E W X d J R G M w T 1 Z v a U x 6 N D h M M l J s W m 5 N K 1 B H Y 2 d j M 1 J 5 Y j J 0 b F B T S m p k W E p 5 W l c 1 M F E y O X N i M 0 l p S U d a c G J H d z l J b U 4 x Y 2 5 K b G J u U k R i M n h 2 Y 2 l J Z 2 M z U n l i M n R s T F h k c F p I U m 9 Q U 0 l 3 S W l C M G N t R n V j M l p 2 Y 2 0 w O U l u T m p Z V 3 h s S 0 R F c 0 x U R X B J a j Q 4 W n l C a 1 l Y U m h M V z F 0 Y k M x d W I y U m x Q U 0 p 0 W V h S b 0 l q N D h a e U J r W V h S a E x X M X R i Q z F 1 Y j J S b F B T S n R j M 1 Z p S W o 0 O F p 5 Q m t Z W F J o T F c x d G J D M X V i M l J s U F N K d G F T S S t Q S F Z 6 W l N C a 1 l Y U m h M V 0 0 5 S W p G R U 5 E U X l J a U I 0 Y k d s d W F 6 c G 9 j b V Z t U F N J a l R V c F l M V E 1 0 V k V W W U x V a 3 R N V V E w T k R J a U x 6 N D h M M m M r U E d j Z 1 p H R j B Z U z F 0 Y l d 3 d G J t O W t a V D B p Y l d r a U l I U n l Z V z V 6 W m 0 5 e W J U M G l k S E p o Y m 5 O c 1 l Y U m x L R G M 1 T m l 3 d E 1 U V X d L U 0 J 6 W T J G c 1 p T Z 3 d M a m N 3 T n l r a V B q e D F j M l V n W k d G M F l T M W p Q U 0 l 4 U k R R M k 1 T S W d l R 3 h w Y m 1 z N m F I S m x a a j B p S T A x S 1 d D M H p M V l J G V 0 M x S k x U R k V O R F l 4 S W k 4 K 1 B D O W 5 Q a n d 2 W n o 0 O F p 5 Q m t Z W F J o T F c x d G J D M X V i M l J s U F N K d G J 5 S W d k S E p o Y m 5 O b W I z S n R Q U 0 o w Y 2 1 G d W M y e G h k R 1 V v T V R N M 0 9 T d 3 d L U 0 k r U E h W e l p T Q m t Z W F J o T F d N O U l q T k V J a U I 0 Y k d s d W F 6 c G 9 j b V Z t U F N J a l R V c F l M V E 1 0 V k V W W U x V N H R N M F F p T H o 0 O E w y Y y t Q R 2 N n W k d G M F l T M X R i V 3 d 0 Y m 0 5 a 1 p U M G l i V 2 t p S U h S e V l X N X p a b T l 5 Y l Q w a W R I S m h i b k 5 z W V h S b E t E S T B N e l F 1 T 0 N 3 d 0 t T S S t Q S F Z 6 W l N C a 1 l Y U m h M V 0 0 5 S W p G R U 5 6 Q k Z J a U I 0 Y k d s d W F 6 c G 9 j b V Z t U F N J a l R V c F l M V E 1 0 V k V W W U x V a 3 R N V V E z T U V V a U x 6 N D h M M m M r U E d j Z 1 p H R j B Z U z F 0 Y l d 3 d G J t O W t a V D B p Y l c 4 a U l I U n l Z V z V 6 W m 0 5 e W J U M G l k S E p o Y m 5 O c 1 l Y U m x L R E 1 3 T U R V d U 9 D d 3 d L U 0 k r U E h W e l p T Q m t Z W F J o T F d N O U l q S T R J a U I 0 Y k d s d W F 6 c G 9 j b V Z t U F N J a l R V c F l M V E 1 0 V k V W W U x V N H R N a m d p T H o 0 O E w y Y y t Q R 2 N n W k d G M F l T M X R i V 3 d 0 Y m 0 5 a 1 p U M G l i W E 4 x W W l J Z 2 R I S m h i b k 5 t Y j N K d F B T S j B j b U Z 1 Y z J 4 a G R H V W 9 N e k 0 1 T k M 0 N E x E Q X B J a j Q 4 W n l C a 1 l Y U m h M V z F 0 Y k M x d W I y U m x Q U 0 p 0 Y V N J K 1 B I V n p a U 0 J r W V h S a E x X T T l J a k Z F T k R S Q k l p Q j R i R 2 x 1 Y X p w b 2 N t V m 1 Q U 0 l q V F V w W U x U T X R W R V Z Z T F V r d E 1 V U T B O R U V p T H o 0 O E w y Y y t Q R 2 N n W k d G M F l T M X R i V 3 d 0 Y m 0 5 a 1 p U M G l i V 2 t p S U h S e V l X N X p a b T l 5 Y l Q w a W R I S m h i b k 5 z W V h S b E t E a z N O e X d 0 T V R V d 0 t T Q n p Z M k Z z W l N n d 0 x q Y 3 d O e W t p U G p 4 M W M y V W d a R 0 Y w W V M x a l B T S X h S R F E x U X l J Z 2 V H e H B i b X M 2 Y U h K b F p q M G l J M D F L V 0 M w e k x W U k Z X Q z F K T F R G R U 5 E V k R J a T g r U E M 5 b l B q d 3 Z a e j Q 4 W n l C a 1 l Y U m h M V z F 0 Y k M x d W I y U m x Q U 0 p 0 Y n l J Z 2 R I S m h i b k 5 t Y j N K d F B T S j B j b U Z 1 Y z J 4 a G R H V W 9 O R G s 0 T n l 3 d 0 t T S S t Q S F Z 6 W l N C a 1 l Y U m h M V 0 0 5 S W p J e V F 6 V W l J S G h z Y V c 1 c k 9 t a H l a V 1 k 5 S W l O T l N s Z 3 R N e T F V U l Z n d F R p M H l N a 0 0 x S W k 4 K 1 B D O W 5 Q a n h u S U d S a G R H R X R i V z F z T F c 1 d l p H V T l J b T F 2 S W l C M G N t R n V j M l p 2 Y 2 0 w O U l u U n l Z V z V 6 Y k d G M F p T Z z F O R G c z T G p J c 0 1 D a 2 l Q a n g x Y z J V Z 1 p H R j B Z U z F q U F N J M V F p S W d l R 3 h w Y m 1 z N m F I S m x a a j B p S T A x S 1 d D M H p M V l J G V 0 M x T 0 x U V k N J a T g r U E M 5 b l B q e G 5 J R 1 J o Z E d F d G J X M X N M V z V 2 W k d V O U l t M X p k V 0 l p S U h S e V l X N X p a b T l 5 Y l Q w a W R I S m h i b k 5 z W V h S b E t E V T N O a l V 1 T W l 3 d 0 t T S S t Q R 2 N n W k d G M F l T M X R i V 3 d 0 Y m 0 5 a 1 p U M G l i V 2 t p U G p 4 M W M y V W d a R 0 Y w W V M x a l B T S X l N V E J G S W l C N G J H b H V h e n B v Y 2 1 W b V B T S W p U V X B Z T F R N d F Z F V l l M V W t 0 T W p F d 1 J T S X Z Q a n d 2 W n o 0 O F p 5 Q m t Z W F J o T F c x d G J D M X V i M l J s U F N K V V p W a E J k R z l 0 S W l C M G N t R n V j M l p 2 Y 2 0 w O U l u U n l Z V z V 6 Y k d G M F p T Z z J N R G t z T F R F M U 1 D a 2 d j M k 5 o Y k d V b 0 1 D N D N N R G N w S W l C a 1 l Y U m h M V z F x Z U M x M F p Y a G p i R 0 Z 6 Y 3 o w a V Q x S k V J a j Q 4 W n l C a 1 l Y U m h M V z F 0 Y k M x d W I y U m x Q U 0 p 0 Y V N J K 1 B I V n p a U 0 J r W V h S a E x X T T l J a k Z F T k R Z e E l p Q j R i R 2 x 1 Y X p w b 2 N t V m 1 Q U 0 l q V F V w W U x U T X R W R V Z Z T F V r d E 1 V U T B O a k V p T H o 0 O E w y Y y t Q R 2 N n W k d G M F l T M X R i V 3 d 0 Y m 0 5 a 1 p U M G l i V z h p S U h S e V l X N X p a b T l 5 Y l Q w a W R I S m h i b k 5 z W V h S b E t E T T J N U 3 d 3 S 1 N J K 1 B I V n p a U 0 J r W V h S a E x X T T l J a k l 5 T V R J a U l I a H N h V z V y T 2 1 o e V p X W T l J a U 5 O U 2 x n d E 1 5 M V V S V m d 0 V G k w e U 1 q R X l J a T g r U E M 5 b l B q e G 5 J R 1 J o Z E d F d G J X M X N M V z V 2 W k d V O U l t M X V J a U I w Y 2 1 G d W M y W n Z j b T A 5 S W 5 S e V l X N X p i R 0 Y w W l N n e E 1 U T T V M R E F w S W o 0 O G R Y T m x J R 1 J o Z E d F d F l 6 M G l N e k V p S U h o c 2 F X N X J P b W h 5 W l d Z O U l p T k 5 T b G d 0 T X k x V V J W Z 3 R U a T B 6 T V N J d l B q d 3 Z a e j Q 4 T D J j K 1 B D O W 5 Q a n h u S U d S a G R H R X R i V z F z T F c 1 d l p H V T l J b T F 2 S W l C M G N t R n V j M l p 2 Y 2 0 w O U l u U n l Z V z V 6 Y k d G M F p T Z z N O V G d 6 T G p J c 0 1 D a 2 l Q a n g x Y z J V Z 1 p H R j B Z U z F q U F N J e V F 5 S W d l R 3 h w Y m 1 z N m F I S m x a a j B p S T A x S 1 d D M H p M V l J G V 0 M x T 0 x U S k R J a T g r U E M 5 b l B q e G 5 J R 1 J o Z E d F d G J X M X N M V z V 2 W k d V O U l t M X p k V 0 l p S U h S e V l X N X p a b T l 5 Y l Q w a W R I S m h i b k 5 z W V h S b E t E Z 3 d N a m N 1 T 0 N 3 d 0 t T S S t Q R 2 N n W k d G M F l T M X R i V 3 d 0 Y m 0 5 a 1 p U M G l i V 2 t p U G p 4 M W M y V W d a R 0 Y w W V M x a l B T S X h S R F E y T l N J Z 2 V H e H B i b X M 2 Y U h K b F p q M G l J M D F L V 0 M w e k x W U k Z X Q z F K T F R G R U 5 E W T F J a T g r U E M 5 b l B q e G 5 J R 1 J o Z E d F d G J X M X N M V z V 2 W k d V O U l t M X B J a U I w Y 2 1 G d W M y W n Z j b T A 5 S W 5 S e V l X N X p i R 0 Y w W l N n M k 1 E V X N M V E U x T U N r Z 2 M y T m h i R 1 V v T U M 0 M 0 1 E Y 3 B J a j Q 4 Z F h O b E l H U m h k R 0 V 0 W X o w a U 1 V U T B O a k V p S U h o c 2 F X N X J P b W h 5 W l d Z O U l p T k 5 T b G d 0 T X k x V V J W Z 3 R T U z B 4 U k R R M k 1 T S X Z Q a n d 2 W n o 0 O E w y Y y t Q R 2 N n W k d G M F l T M X R i V 3 d 0 Y m 0 5 a 1 p U M G l i V z h p S U h S e V l X N X p a b T l 5 Y l Q w a W R I S m h i b k 5 z W V h S b E t E Z z V N e m d 1 T V N 3 d 0 t T S S t Q S F Z 6 W l N C a 1 l Y U m h M V 0 0 5 S W p W R U l p Q j R i R 2 x 1 Y X p w b 2 N t V m 1 Q U 0 l q V F V w W U x U T X R W R V Z Z T F U 0 d E 5 V U W l M e j Q 4 T D J j K 1 B H Y 2 d a R 0 Y w W V M x d G J X d 3 R i b T l r W l Q w a W J X O G l J S F J 5 W V c 1 e l p t O X l i V D B p Z E h K a G J u T n N Z W F J s S 0 R r M E 1 6 Z 3 V N e X d 3 S 1 N J K 1 B I V n p a U 0 J r W V h S a E x X T T l J a k p D S W l C N G J H b H V h e n B v Y 2 1 W b V B T S W p U V X B Z T F R N d F Z F V l l M V T R 0 T W t J a U x 6 N D h M M m M r U E d j Z 1 p H R j B Z U z F 0 Y l d 3 d G J t O W t a V D B p Y l h O M V l p S W d k S E p o Y m 5 O b W I z S n R Q U 0 o w Y 2 1 G d W M y e G h k R 1 V v T V R B M E 1 6 Z 3 V O U 3 d 3 S 1 N J K 1 B H Y 2 d a R 0 Y w W V M x d G J X d 3 R i b T l r W l Q w a W J X a 2 l Q a n g x Y z J V Z 1 p H R j B Z U z F q U F N J e F J E U T B S a U l n Z U d 4 c G J t c z Z h S E p s W m o w a U k w M U t X Q z B 6 T F Z S R l d D M U p M V E Z F T k R S R 0 l p O C t Q Q z l u U G p 4 b k l H U m h k R 0 V 0 Y l c x c 0 x X N X Z a R 1 U 5 S W 0 x c E l p Q j B j b U Z 1 Y z J a d m N t M D l J b l J 5 W V c 1 e m J H R j B a U 2 c w T m p J c 0 x U R T F N Q 2 t n Y z J O a G J H V W 9 N Q z Q z T U R j c E l q N D h k W E 5 s S U d S a G R H R X R Z e j B p T V V R M E 5 V T W l J S G h z Y V c 1 c k 9 t a H l a V 1 k 5 S W l O T l N s Z 3 R N e T F V U l Z n d F N T M H h S R F E x U X l J d l B q d 3 Z a e j Q 4 T D J j K 1 B H Y 2 d a R 0 Y w W V M x d G J X d 3 R i b T l r W l Q w a W J X O G l J S F J 5 W V c 1 e l p t O X l i V D B p Z E h K a G J u T n N Z W F J s S 0 R F e E 1 q a 3 p M a l V z T U N r a V B q e D F j M l V n W k d G M F l T M W p Q U 0 l 5 T 1 N J Z 2 V H e H B i b X M 2 Y U h K b F p q M G l J M D F L V 0 M w e k x W U k Z X Q z F P T F R J N U l p O C t Q Q z l u U G p 3 d l p 6 N D h M M m M r U E M 5 e m R t Y y s i L A o J I l J l Y W x W a W V 3 U 2 l 6 Z U p z b 2 4 i I D o g I n t c I m h l a W d o d F w i O j M 1 M y x c I n d p Z H R o X C I 6 N D E y N X 0 i C n 0 K " / > < / e x t o b j > < e x t o b j   n a m e = " 2 3 8 4 8 0 4 F - 3 9 9 8 - 4 D 5 7 - 9 1 9 5 - F 3 8 2 6 E 4 0 2 6 1 1 - 5 " > < e x t o b j d a t a   t y p e = " 2 3 8 4 8 0 4 F - 3 9 9 8 - 4 D 5 7 - 9 1 9 5 - F 3 8 2 6 E 4 0 2 6 1 1 "   d a t a = " e w o J I k l t Z 1 N l d H R p b m d K c 2 9 u I i A 6 I C J 7 X C J o Z W l n a H R c I j o y M i 4 z M j E 0 M j g 1 N z E 0 M j g 1 N y x c I n d p Z H R o X C I 6 M j I 4 L j U 3 M T Q y O D U 3 M T Q y O D U 2 f S I s C g k i T G F 0 Z X g i I D o g I l x c Y m V n a W 5 7 Z X F 1 Y X R p b 2 5 9 X G 4 g I C A g X F x 0 a W x k Z X t D f V 9 0 I D 0 g X F x 0 Y W 5 o K F d f Y y B c X G N k b 3 Q g W 2 h f e 3 Q t M X 0 s I H h f d F 0 g K y B i X 2 M p X G 5 c X G V u Z H t l c X V h d G l v b n 0 i L A o J I k x h d G V 4 S W 1 n Q m F z Z T Y 0 I i A 6 I C J Q S E 4 y W n l C N G J X e H V j e j B p Y U h S M G N E b 3 Z M M 2 Q z Z H k 1 M 0 1 5 N X Z j b W N 2 T W p B d 0 1 D O X p k b W N p S U h k c F p I U m 9 Q U 0 l 5 T 1 M 0 e k 9 U R m x l Q 0 l n Y U d W c F o y a D B Q U 0 l 5 T G p n M U 4 y V j R J a U J 5 Y j J 4 b F B T S n B i V 2 N p S U d a d l k z V n p Z V 0 p z W l Q w a V p t R n N j M l V p S U h a c F p Y Z E N i M 2 c 5 S W p B Z 0 x U R X d N V E 1 n T V R J N U 9 U Q X V P U 0 F 4 T W p Z e k l p Q j R i V 3 h 1 Y 3 p w N G J H b H V h e j B p Y U h S M G N E b 3 Z M M 2 Q z Z H k 1 M 0 1 5 N X Z j b W N 2 T V R r N U 9 T O T R i R 2 x 1 Y X l J Z 1 l Y S n B Z U z F v Y V d S a 1 p X N D l J b l J 5 Z F d V a U l I T j B l V 3 h s U F N K M l p Y S j B h V 0 5 o Y k M x a G J H b G 5 i a m 9 n T F R B d U 5 U W T J a W G c 3 S U c x a G V D M T N h V 1 I w Y U R v Z 0 9 U Z 2 x P e U k r U E d S b F p u T S t Q S E J o Z E d n Z 2 F X U T l J a z F L V 0 M w e U x W U k Z X Q z F K T F R G R U 5 E T T J J a U J r U F N K T k 5 U Q W d N a l V 5 V V R V d 0 l E T T J O e U F 4 T V R j Z 0 5 E Y 3 p W R E k 0 T m l B M k 5 E R l V O R G t 3 S U R j d 0 5 G R T F P R E F n T n p B M E l E W X p N e U E y T l R O U k 5 q U X l J R F k w T X l B M k 5 E Z 2 d O a k 0 y V k R Z M U 5 p Q T J N a l p N T m p V M 0 l E W X l N M U U y T m p B Z 0 5 q S X p J R F k 0 T k N B M k 5 E b F J O a m t 4 S U R Z M U 5 T Q T J P V G t n T m p Z e l Z E Y 3 h O U 0 E y T n p s V U 5 6 S T F J R F k 1 T U V 3 M 0 5 E Q W d O e k E x U 0 R j M E 5 s R T N O a k F n T n p B M U l E Y z J N Q 0 E y T 1 R o U k 5 6 W X d J R F k 1 T k N B M 0 1 q Z 2 d O V F l 4 V V R Z N U 1 p Q T B N a k l n T m p r e U l E U X l N V k U y T 1 R B Z 0 5 E R T J J R F k 0 T n l B M E 1 U V l V O a l k 1 S U R R e E 0 w Z z J O V E 5 S T m p R M 0 l E U X h P U 0 E y T k R j Z 0 5 E S X l V V F k w T n l B M E 1 q T W d O a l E 0 S U R R e U 9 W U T J O V E F n T k R R N V Z E W T F N U 0 E w T 0 R G U k 5 q V X h J R F U x T W l B M k 1 U a 2 d O a k E x V k R V e E 1 D Q T J O V G x S T k R n M E l E W T F P U 0 E w T l R R Z 0 5 q V X l W R E 0 0 T W l B M k 1 q a F V N a m s 1 S U R V M 0 1 s U X l N a l l n T k R j N V V U R T V O Q 0 E w T W p J Z 0 1 U Y z F J R E 0 w T m x R e E 5 U W W d N a k l 5 V V R F M U 5 p Q X h N R G d n T W p N e U l E V T R V V E k 0 T U N B e U 5 D Q X p O V E F n T W p S U k 5 E U X h J R E k w S U R V e E 1 p Q T V N b F E y T U R Z Z 0 1 q U X d V V F l 4 T U N B e U 5 U T W d O a k V 5 S U R J M U 5 W U T J N a m d n T W p V M 1 V U W T B P Q 0 F 5 T l R j Z 0 5 q U T R J R E k w T 0 Z F M k 5 E Z 2 d N a l F 6 S U R Z M E 5 5 Q X l N e m x S T m p F N E l E R X p N a U E x T W p N Z 0 5 U V l V N e k U 1 S U M w e U 1 s R X l N R F l n T F R J e U l E R X l P Q 0 E x T T F R M U 1 D Q X l O V E p h S W k 4 K 1 B I Q m h k R 2 d n Y V d R O U l r M U t X Q z B 5 T F Z S R l d D M U 9 M V G R G S W l C a 1 B T S k 5 N V G M 1 S U R J M U 1 W R X h O a l F n T W p V e E l E R T F N U 0 F 5 T k R W V U 1 U T X h J R E l 6 T k Z R e E 1 U R W d N a k U x V E R r M 0 l E S X l O M H c 0 T X l B e U 1 6 a F J P R E 1 n T W p N N U l E a z F J R E k x T T F R e E 1 q R W d N a m d 6 V k R F M E 1 p Q X p N R F J S T V R Z M U l E T X h P Q 0 F 4 T 0 R j Z 0 1 6 R T R W R E k x T X l B e k 1 E Q l V N e k l 3 S U R J N E 1 s R X p N e l V n T W p n e U l E T T B P Q 0 F 5 T 0 R o V U 1 6 W T R J R E k 1 T 1 Z R e k 9 E Z 2 d N e k U 0 V E R R d 0 1 p Q X p N R F p N T k R F M k l E S T V O V k V 6 T n p V Z 0 1 q T T J J R E 0 w T k N B e U 1 q S l J N e k 1 3 S U R J e E 5 T Q X p N V E 1 n T W p F M V V U S T V N a U F 5 T V R V Z 0 1 q U T R J R E l 6 T T F R e E 5 6 a 2 d N a l V 4 V 2 l J d l B q e H d Z W F J v S U d s a 1 B T S k 5 T b G d 0 T W k x V V J W Z 3 R T U z B 4 U k R R M k 1 T S W d a R D B p V F R J M k l E T T R O V k V 4 T 1 N B e k 9 U S W d N V G t n T X p r M V V U R T V J R E 0 1 T 1 N B e U 1 p Q T B N V E Z V T W p j Z 0 5 E S T F V V E k 1 S U R R e k 1 D Q X p O a U E w T X p C V U 9 E Y 2 d O R E 1 4 U 0 R F M E 1 F d 3 h O V G t n T l R F e F V U R T J N a U E x T W p J Z 0 1 U W T J J R F U w T U Z R e E 5 6 T W d O V F k y V k R F M 0 9 T Q T F P R F p V T V R n M 0 l E W X d N M V F 4 T 1 R j Z 0 5 q R T F W R E l 4 T V N B M k 1 q U l V N a k k 1 S U R Z e U 5 s R X l O R G N n T m p J M U l E S T F O Q 0 E y T V R W V U 1 q W X h J R F U 1 T m x F e U 5 q R W d O V G c 1 S U R J M U 1 p Q T F O R G x V T W p N e U l E U T N N R X d 5 T W p J Z 0 5 E T X p V V E l 5 T W l B M E 1 6 R W d N a m N 5 S U R R e k 1 V Z 3 p N a k 5 S T X p N d 0 l E U X l O Q 0 F 6 T X p B Z 0 5 E S X d V V E 1 6 T U N B e k 9 U Z 2 d N e k U z S U R N N E 5 V Z 3 l N V E J N T V R j M E l E S T B N R k V 4 T X p V Z 0 9 E Q W d N V E 0 x S U R Z N F V U R X p O U 0 F 5 T m l B e E 5 q S W d N a l p S T V R r M 0 l E S T J J R E l 6 T U N B M k 1 G U X l P R E 1 n T V R R M F V U S T R O U 0 F 4 T l R B Z 0 1 q Z z R J R E U x T V Z R e k 1 E T W d N V F V 6 U 0 R N d 0 4 x R X p N a k l n T V R V e k l E T X l N a U F 4 T k R W U k 1 6 S X l J R E U w T W l B e k 1 U a 2 d N V E 1 6 V V R N e E 5 D Q X h N V G N n T X p B e E l E a z F W R E k y T n l B M E 9 G U X l N V F l n T m x R e E 5 U V W d M V E V 4 V V R F e U 5 T Q X R N V E V n T 1 R n Z 0 5 G U T F P U 0 E x T m x F M U 5 5 Q T J O Q 0 E x T n l B N E 0 x W X h N R E Z N T 1 R J Z 0 1 q U X h V V E V 5 T n l B e k 9 E S W d N V E k 0 S U R N N E 0 x R X h N a m d n T X p n M U l E Y z N J R E 0 0 T l V n e U 5 s b 2 l M e j Q 4 Y 0 d G M G F D Q n B a R D B p V F V w W U x U S X R W R V Z Z T F U 0 d E 0 w U W l J R 1 E 5 S W s w M U 5 p Q X p O R G R S T l R Z Z 0 1 6 W X d J R G N 3 S U R N M k 4 w Z z N N R G R S T n p J e U l E T T F P U 0 E z T W p J Z 0 1 6 U T N V V G N 5 T W l B e k 1 6 W W d O e k E 0 S U R N e U 9 F d 3 p P V E F n T X p J M 1 N E Y 3 l V V F U y S U R N e k 1 p Q T F O a U F 6 T k R k Y V R U V T J J R E U x T T F F M U 5 p Q X h O a m d n T n p J Z 0 1 U Y 3 p T R G N 3 T 0 Z F M 0 1 q S W d N V F l 6 S U R j e U 1 p Q X h O V E 5 S T n p J e U l E R T B N Q 0 E z T U R j Z 0 1 U T X p T R G N 3 V V R V M k l E R T B N Q 0 E x T m l B e E 5 U T m F J a T g r U E h C a G R H Z 2 d h V 1 E 5 S W s x S 1 d D M H l M V l J G V 0 M x T 0 x U Y z B J a U J r U F N K T k 1 q Y 2 d O R E l 5 V V R n d 0 l E U X l O a U F 4 T U R r Z 0 5 E Y z R W R E U w T V N B M k 1 E Q l d O a k U x U 0 R F N E 1 W W T B N e k Z J T X p F M l Z q T T R O V W d 4 T 0 R G V 0 1 q U X h V V E U 0 T W l B e E 1 U W W d N V G d 5 S U R F d 0 1 G U X h P R G t n T m p o U k 1 q Q X p J R E k 1 S U R J e k 9 D Q X l P V k V 5 T 0 R J Z 0 1 q a 2 d N a m t 5 S U R F d 0 1 G R X l P V E 1 n T V R B N E l E S T V N e U F 4 T k R a V 0 1 U Z 3 h T R E 1 6 T T F Z e E 5 E W l d N V E 0 w V V R N e k 1 5 Q T F O e U F 5 T 1 R F Z 0 1 U Z F J N a l k w S U M w e E 1 D Q X l N a k V n T F R F d 1 V U R T R O e U F 0 T V R B Z 0 1 U W X l J R E p V T V R J M E l E T X p W R E V 3 T l N B M k 9 G U T V P Q 0 F 4 T U R C U k 9 U Y 2 d N V E E z S U R r M 0 l E S T B P R l l 6 T 0 R W S U 1 U a F d O R E l 5 U 0 R J M 1 d p S X Z Q a n h 3 W V h S b 0 l H b G t Q U 0 p O U 2 x n d E 1 p M V V S V m d 0 V G k w M k 1 T S W d a R D B p V F R F e k 5 5 Q X p N R F Z V T V R F M U l E T X d O V l E z T 0 N B e k 1 q Q l V O a k 1 n T X p V N V V U W X p J R E 0 1 T k N B N U 5 5 Q T B N a k Z V T W p F N E l E U T B P R k V 5 T 1 R F Z 0 5 E U T R J R E 1 6 T m l B M E 1 U W l V N e m s y S U R N M E 1 G R T B N R E V n T X p J M k l E U X d N U 0 F 6 T U R s V U 5 E Q X l J R E U 1 T k Z Z e E 1 q U l J O R E F 5 S U R j M k l E U X d O e U E x T 0 Z R M E 1 q Z 2 d O R E J S T k R R e k l E U X d J R F E w T 0 N B M U 5 s U T B O V E 1 n T V R B N V Z q R T B O V W c w T 1 R O V 0 1 U Q T J V V F E 1 T W l B M k 5 p Q T B P V E F n T l R s U k 5 E Z 3 h J R E k 1 S U R R M U 5 T Q X h N b F E w T U R B Z 0 x U W l V N e l V 6 S U R F e V Z E T X l P U 0 E x T k Z Z M U 9 F d 3 p N a m N n T l R W U k 1 6 S T F J R F V 5 S U R N e U 1 p Q T B P V l F 6 T V R R Z 0 5 E Q l V N e k F 5 S U R J N V Z E S T R O e U F 4 T j F R e U 5 q a 2 d O b F F 5 T k R j Z 0 x U S l V N a k l 4 S U M w N F Z E R T V N Q 0 F 0 T V R G U k 1 U T X d J Q z B 4 T V N B N E 1 p Q X l N R l F 6 T k N B e E 1 E Z F J N e l F n T V R J N E l E U X h J R E U w T j F R M k 9 D Q X h P R G h V T V R F M k l E S X l O V l F 4 T 1 R R Z 0 1 q V X p W R E 1 3 T k N B e U 5 q a E l N e k U 0 V m p J N U 1 G R X p N V G d n T X p J M E l E T X h N a U F 6 T k R C U k 1 q a 3 d J R F F 4 T V N B e U 1 U V W d O R E V 4 V V R F N U 5 5 Q T B N V E V n T V R n e E l E U X h N R l F 4 T l R Z Z 0 5 E Q T J W R E U w T 0 N B M E 1 E T l J N V G N 3 S U R N N E 9 D Q X h O e k F n T X p V N V V U R T N N Q 0 F 6 T X p R Z 0 1 U V T B J R E 1 5 T U Z w T k 1 U S T J J R E V 3 T m x F e E 1 q W W d O e l V n T V R V d 0 l E V X h W R E l 3 T 1 N B e U 5 s R X l O R G N n T W p Z Z 0 1 q Y z J J R F E 1 V k R N e E 5 T Q X h N R G x S T X p F M 0 l E R X h O a U F 6 T V R n Z 0 1 U Y z F V V E 1 4 T 0 N B e U 1 6 T W d N e k U z S U R J e k 0 x R X p N R G t n T W p N e k l E S T V O a U F 5 T X p K V U 1 q V X h J R E l 5 T T F R e E 9 U T W d N a k F 6 V k R F M E 5 5 Q X h O a l p V T V R J M k l E R X d O b G 9 p T H o 0 O G N H R j B h Q 0 J w W k Q w a V R V c F l M V E l 0 V k V W W U x V N H R O a 1 V p S U d R O U l r M D B N U 0 E w T m t n M U 5 W R T V O Q 0 E w T m l B e E 1 E S W d O a k J X T m p o U k 1 U Q X l J R G M z S U R F d 0 1 p Q T V N V l F 4 T U R J Z 0 1 U S X l W R E V 3 T X l B e E 5 q R l V N V E F 6 S U R J d 0 0 x R X h N R E 1 n T W p N M E l E R X d N e U F 5 T m p s V U 1 U Q X l J R E 1 5 T 0 Z Z e k 5 U R l J P V G t n T X p j d 0 l E Z z R J R E 0 z T m x R M E 1 5 Q X p P R F Z J T W p W V 0 5 E Q T R V V E k x S U R R e k 1 T Q X l O e U E w T X p G T U 1 6 Y 2 d O R E 1 5 V V R R M 0 l E U X p N e U E y T l N B M E 1 6 U l V N V E F 5 S U R R e k 5 s R X h N V G t n T k R N M 0 l E R X p P Q 0 E w T X p o V U 1 U W T N J R F E w T V Z R e E 5 6 Z 2 d O R F F 5 U 0 R F N E 1 W W T B N R E p S T V R n e E l E T T J O Q 0 F 4 T 0 R J Z 0 1 6 W T B W R E U 0 T n l B e k 5 q b F V N V G s 1 S U R N N E 5 G U X l N V G d n T k R B e V Z E S T B O e U E w T W p G V U 1 q Z z F J R F F 6 T j F F e k 1 E V W d O R F F 5 S U R N e k 5 p Q T B O R E p S T k R V d 0 l E U X p P Q 0 E w T m p N Z 0 1 6 S T V V V F E y T k N B e k 1 q S W d O R F k w S U R F N U 1 G W X h N R F J S T k R Z M E l E W T J J R F E y T m l B M U 9 W U T B O e m N n T k R s U k 5 E a z R J R F E y S U R V e U 5 p Q T B O a 2 c x T k R K V 0 1 F Z z F N e l J N T l R F d 0 l E R l J O R G c z S U R J Z 0 5 E W X d J R E p V T k R J e U l E T l J N e k U 1 S U R N Z 0 1 6 R X d J R E J J T X p B e V Z q U T J T R E 1 4 T 0 Z F e k 5 6 a 2 d O R F l n T X p j N U l E W X l V V E 0 0 T U N B M k 5 D Q X p P R E F n T W p B d 1 V U T T N P U 0 F 6 T X p V Z 0 1 6 Y z R J R E 0 w T T F F e k 5 6 S W d N e m N 4 S U R N M U 9 D Q X p P R F Z V T X p N M E l E U X d N b F F 6 T U R n Z 0 5 E Q T B V V E k y T X l B M E 1 E U W d N a k k 1 S U R N M 0 1 G R X l N R E l n T X p R e k l E R T V O U 0 F 6 T V R W V U 1 U Z z N J R E l 6 T W x Z e E 5 q a F d N V E E 0 V V R F N E 5 5 Q T N P Q 0 F 4 T 0 R n Z 0 5 q a F V N V G t 4 S U R V M V Z E S X d N Q 0 E w T 1 Z F e U 1 q R W d O R F l n T W p R N U l E U T J T R E k y T l Z Z d 1 N E S T F O M H d 5 T X p R Z 0 1 W R X l N V E F n T W l B e E 9 E T W d N b F F 4 T k R V Z 0 0 x R T B N a U F 6 S U R N e k l E Q k l N a l Z X T k R a S U 5 E R m F J a T g r U E h C a G R H Z 2 d h V 1 E 5 S W s x S 1 d D M H l M V l J G V 0 M x T 0 x U W T R J a U J r U F N K T k 5 E R W d O R F p J T l R W U k 9 U U W d O R F l n T V R B e U l E W X d W a l k 0 V V R F d 0 1 p Q T N O e U F 4 T U R J Z 0 9 U R l V N V E F 5 S U R F e U 5 G U X h N R E l n T V R Z M 1 Z E R X d N e U F 5 T V R k V U 1 U Q X p J R E k z T W x R e E 1 E T W d N e k k 1 V V R F d 0 1 5 Q X p O a l l n T V R B e k l E U X d O M V F 4 T U R N Z 0 5 E Z 3 l W R E V 3 T W l B M U 5 E S l V N V E F 5 S U R V N E 5 s U X h N R E l n T m p B e l V U a z V J R F l 5 T W l B N E 9 D Q T J N a m h V T k R N Z 0 5 q T T N T R E k x V m p Z M k 1 G R X l O U 0 E y T 0 R N Z 0 1 q Y 2 d O a m d 6 V E R N M 0 l E W T R O R k U w T n l B M k 9 E V W d O a l l n T m p n M l Z E R X d N e U E y T 0 R o U k 1 U S X d J R F k 0 T 1 N B e E 5 E Q W d O a m t 3 V k R F M 0 1 D Q T J P V E 5 V T V R n e E l E W T V O R W d 4 T 0 R S V 0 1 6 W T N V V E k w T k N B M E 5 E S W d N e k k 0 S U R R M E 1 s R T B O V E V n T k R R e U l E U T J N e U F 6 T W p s U k 5 E W T B J R E 1 5 T W l B M E 5 q U W d N V G t 3 V m p F d 0 5 G R T B O a l F n T m p Z Z 0 5 E W T J J R F U 1 V k R R M 0 5 5 Q T B P V k U w T 1 R n Z 0 5 E W W d O V E k y S U R R M l N E V T B N b F l 3 U 0 R V e k 5 F d z F N V E F n T V Z F M E 9 E Y 2 d N a U E w T m p B Z 0 1 s U T B N a k l n T T F F e k 1 U a 2 d N e U F 6 T V R B Z 0 1 F Z 3 p N R E p X T k R a S U 1 6 R T R V V E 0 z T 1 N B M E 5 p Q X p O e m t n T m p K U k 1 6 Z 3 d J R F k w S U R N N E 1 D Q X l N R E J S T X p j N U l E T X p O U 0 F 6 T n p n Z 0 1 6 U X p V V E 0 z T W l B e k 5 6 R W d N e l U 0 S U R N N E 5 W U X p N e l F n T k R B e V Z E T X d P Q 0 E w T U R S U k 1 q W X p J R F F 3 T k N B e U 1 q a 2 d N e m N 3 V V R J d 0 1 p Q X p O R E 1 n T V R r M U l E T X h O V l F 4 T 0 R j Z 0 1 q T X l W a k U y T 0 Z Z e E 1 E a F J N V G c z S U R j N E l E R T R P Q 0 E y T 0 Z R e E 9 U R W d O V F Z V T W p B d 0 l E U T V V V E l 5 T V N B M E 5 p Q X l O R G t n T k R a S U 1 q W T F W a k J J T W p V M 1 R E S X p O Q 0 F 4 V V R J e E 1 D Q X l J R E U 0 T X l B e V Z E R T B O U 0 F 6 V V R R e U l E T W d N e k 1 n T U V n e U 5 W W T B O a 2 c w T V Z v a U x 6 N D h j R 0 Y w Y U N C c F p E M G l U V X B Z T F R J d F Z F V l l M V T R 0 T W p B M k 1 T S W d a R D B p S W k 4 K 1 B I Q m h k R 2 d n Y V d R O U l r M U t X Q z B 5 T F Z S R l d D M U 9 M V E k 0 S W l C a 1 B T S k 5 P V F F n T W p V d 1 V U a z B J R E 1 4 T 1 N B e E 1 E U W d N e m d 4 V k R F e U 5 5 Q T B P R G h V T V R Z M E l E V T N O b F F 5 T U R J Z 0 5 q U X p W R E k w T k N B M k 9 U V l V N a m M z S U R j e U 9 W U X p N R E l n T n p V d 1 N E T X h O V W d 6 T V R s U k 1 6 T X p J R G M x T U N B e k 1 6 T W d O e l F 4 V V R N e k 1 5 Q T N N e m d n T X p F M k l E Y 3 l N R l F 5 T n p V Z 0 5 q W T N W R E l 5 T m l B M U 9 E R l V N V G c w S U R R M E 0 x U X h O a m N n T W p V d 1 Z E R T R O Q 0 E x T 0 Z R e U 1 q V W d M V G d 4 V k R J M 0 5 D Q X R N V F k z V k R N e E 5 p Q X R N a k l 3 V k R N e k 1 5 Q X R N a l F 4 V V R N e k 1 5 Q X R N a l V 3 S U R N e E 9 D Q X R N a l V 3 U 0 R N e E 5 V Z 3 p N R E p N T W p j M E l D M H l N a l p S T V R n d 0 l D M H h O R E V n T V R N M 0 l D M H h O R l E 1 T k N B e U 5 U Q m F J a T g r U E h C a G R H Z 2 d h V 1 E 5 S W s x S 1 d D M H l M V l J G V 0 M x S k x U R k V O R F J C S W l C a 1 B T S k 5 O R E 0 y S U R Z N E 0 x R T B O V E F n T m p n e k l E U T R O a U E y T 0 R K V U 5 U V X p J R F k 0 T U Z F M k 1 E U W d O a m d 3 S U R Z e k 9 D Q T J P R E Z V T m p j M 0 l E W T R N b E U y T 1 R V Z 0 5 q Z 3 l J R F k 1 T l N B M k 5 6 U l J O a m s x S U R Z M 0 1 D Q T J P V E l n T m p V N V V U W T R O e U E y T k R F Z 0 5 q Z 3 p J R F l 6 T 1 Z R M k 5 q R W d O a k 0 z V V R Z e k 5 p Q T J N e l l n T m p J e E l E W X p N b F E y T U R B Z 0 5 q S T B W R F U 1 T n l B M k 1 U V l J O V G s z S U R Z d 0 1 5 Q T J N V E 1 n T X p j M 1 Z E W X l P U 0 F 4 T X p o T U 5 q T X h J R E U w T V Z F M k 1 6 T W d N V F E w S U R Z e k 5 5 Q X h O V E Z V T m p R N U l E R T N N R l E y T m p Z Z 0 1 q Q X d W R F k 1 T U N B e U 5 E R l V O e k l 3 S U R J N U 5 W U T N O V G t n T X p Z e V V U Z z J N e U E x T k R Z Z 0 9 E Y z N J R F U z T W x R N E 9 U S W d O a k E w V V R n N U 1 p Q T J N V G t n T 0 R j e k l E W X l P R l E 0 T X p F Z 0 5 q T T N V V G d 4 T n l B M k 1 6 Y 2 d P R E U z S U R Z M E 4 x R T R N V G N n T m p V d 0 l E Z 3 h P U 0 E y T m p C U k 9 E S X p J R F k z T m l B N E 1 q V W d O a m M 1 V k R n e k 9 T Q T J P R E p S T 0 R R e U l E W T R N a U E 0 T l R Z Z 0 5 q Z 3 l W R G c 1 T l N B M k 9 E S l V P V F E 1 S U R Z N E 1 W R X h N R E U x S U R Z N E 1 T Q X h N R E 0 w S U R Z N E 0 x R X h N R F E 0 S U R Z N E 1 5 Q X h N R F E 0 S U R Z M 0 1 s R X h N R F E 0 S U R Z M k 5 p Q X h N R F E x S U R Z M U 5 W U X h N R E 0 0 S U R Z M E 1 G U X h N R E k 0 S U R Z e k 4 x R X h N R E E y S U R Z e k 5 5 Q T V P R G d n T m p N e F Z E a z F P Q 0 E y T V R k V U 9 U T T V J R F l 3 T U Z R N U 1 q Y 2 d O V G c w V E R r e U 1 5 Q T F O e m h N T n p V M E l E S T R N b E U x T 0 R Z Z 0 x U R T B J R F U 0 T l N B d E 1 U V l J O V G M 1 S U M w e U 1 p Q T F O a k V n T F R J e V V U V T B O a U F 0 T W p J Z 0 5 U U X l J Q z B 4 T j F F M U 1 6 a 2 d M V E U w S U R V e U 1 5 Q X l N a m x V T l R B M k l E U T R N R X c w T 1 R R Z 0 5 E W X l V V F E z T W l B M E 1 q V W d N e l k y S U R J e k 9 W R X l N a k l n T F R F e k l E S X l N Q 0 F 0 T V R W V U 1 q R T F J Q z B 4 T 1 Z F e U 1 U Q W d M V E l 5 S U R F N U 5 5 Q X R N a k p S T V R j N E l D M H l N a U F 4 T n p Z Z 0 x U R T F V V E U z T m l B d E 1 U S W d N V F U w S U R N d 0 5 G U X h N e k V n T m p J e V V U R X l P U 0 E y T X p F Z 0 1 U S X h J R F l 6 T T F R N E 1 p Q T J N e m R J T l R o U k 5 U R W d O a l E w S U R V e E l E W T B P R k U x T W l B M k 5 6 R W d O a l F n T m p n e l N E Y z J V V E V 4 T 0 N B M k 9 E Q W d N V G M y S U R Z N E 1 G R X p N R E V n T m p n d 0 l E T X h N e U E y T 0 R O S U 1 6 S X p V V E 1 5 T 1 N B M k 5 6 Y 2 d N e k k 1 S U R Z M 0 5 G U X p N a m N n T m p V M l V U T X l N a U E y T k R F Z 0 1 6 R T R J R F l 6 T j B n e U 9 U Z F J N a k 0 y S U R Z e k 5 D Q X l N e k l n T m p J d 1 V U S T J N a U F 4 T m p B Z 0 1 q W T J J R E V 6 T m t 3 M U 1 E R W d O V F V 3 V E R R N U 9 T Q T F P R G R S T k R r M k l E W X l P U 0 E w T 0 R r Z 0 5 q T X l V V F E 0 T X l B M k 1 6 W W d O R F E z S U R Z e k 4 x R T B N a m d n T m p N M 0 l E U X l N a U E y T X p s V U 5 E R T J J R F k w T 0 Z F M E 1 U W W d O a l V 3 S U R R e E 9 D Q T J O a k J S T k R F N U l E W T J O Q 0 E w T W p B Z 0 5 q W T V W R F F 5 T V N B M k 5 6 W l V O R E k w S U R Z N E 1 G U T B N a m d n T m p n e V Z E U X p O a U E y T 0 R O Y U l p O C t Q S E J o Z E d n Z 2 F X U T l J a z F L V 0 M w e U x W U k Z X Q z F K T F R G R U 5 E V X d J a U J r U F N K T k 1 6 U W d N V F U 1 V V R N M E l E S T J P Q 0 F 4 T W p B Z 0 1 6 V T F W R E 1 3 T m l B M E 5 E S l J N e l l 5 S U R R M E 1 p Q X p P V F F n T k R F N F Z E U X l O e U F 6 T l R W U k 5 E S T N J R E 1 5 T m l B M E 1 E Z 2 d N e k E y V k R N M k 1 D Q X l P R F Z S T X p R e E l E S T R O U 0 F 6 T X p B Z 0 1 q a z F W R E 1 4 T 1 N B e k 1 q V l V N e k 1 3 S U R N M U 9 W U X p O V E l n T X p n d 1 Z E T T J O a U F 6 T 0 R a S U 1 6 W T N V V E 0 y T n l B e k 9 E Z 2 d N e l l 4 S U R N N U 1 s U X p O R E F n T k R B d 1 Z E T X d O a U E w T U R S U k 1 q Y z J J R F F 3 T k N B e U 5 E a 2 d N e m t 3 V V R J e U 9 D Q X p P R E V n T W p B M k l E T T F P V k V 4 T m p J Z 0 1 6 R T F J R E U w T W l B e U 1 6 V l V N V E l 4 S U R F e E 9 W R X h N a k V n T n p N Z 0 1 U U T N J R F V 3 V V R F M k 9 T Q X l O a U F 5 T U R V Z 0 1 q W k l N a k E 1 V V R N e U 1 T Q X l O a U F 6 T 1 R R Z 0 1 U R X h V V F F 3 T X l B e E 1 q R W d O R E E y S U R F e U 1 W R T B N V E F n T V R J e E l E U X h P U 0 F 4 T V R K V U 5 E S T V J R G s 0 V k R R e U 1 D Q T R N M V F 6 T 1 R F Z 0 5 U V l V N e l E y S U R J M V Z E S T R N a U F 3 V k R J d 0 1 p Q X R N V E Z S T V R J M 0 l D M H h N U 0 E 0 T V N B e k 4 x U X p O Q 0 F 4 T l R s Y U l p O C t Q S E J o Z E d n Z 2 F X U T l J a z F L V 0 M w e U x W U k Z X Q z F P T F R J e V F 6 V W l J R 1 E 5 S W s w M 0 9 D Q X l O V E J S T n p n Z 0 1 q Y z B J R G s x S U R J N U 1 s U X h N e m d n T X p F d 1 V U R T J N a U F 6 T V R B Z 0 1 U Z 3 d J R E k 1 T k Z R e E 9 U a 2 d N a l V 4 V V R F N U 9 T Q X l N a l l n T V R n e U l E S X d P R l F 4 T X p r Z 0 1 U a 3 d W R G s y S U R J d 0 4 x U T N P Q 0 F 5 T l R C Y U l p O C t Q S E J o Z E d n Z 2 F X U T l J a z F L V 0 M w e U x W U k Z X Q z F P T F R W Q 0 l p Q m t Q U 0 p O T V R F N E l D M H l O V E J X T n p V d 1 N E S T F O V l k z T V R C S U 1 U V T R W a T B 5 T V R C S U 1 q V T F W a T B 5 T l R C S U 1 U R T R X a U l 2 U G p 4 d 1 l Y U m 9 J R 2 x r U F N K T l N s Z 3 R N a T F V U l Z n d F N T M H l N V E J G S W l C a 1 B T S k 5 N V E 0 z S U R Z N E 0 x R X h N e m d n T m p n e k l E S X d P U 0 E y T 0 R o V U 1 q Z 3 l J R F k 1 T k Z F e U 9 U U W d O a m s w S U R J N U 5 D Q T J P R F Z S T W p r M E l E W T N O Q 0 F 5 T l R n Z 0 5 U T T B V V E l 5 T U N B e k 9 E W W d N a k l 3 S U R N N E 0 x R X l N a k F n T X p n e E l E S X l O e U F 6 T 0 R o U k 1 q Z z R J R F E w T W l B e k 5 U Y 2 d O R F F 5 V V R R e E 1 T Q T B O R E l n T k R R M E l E U X h O V l E w T n p n Z 0 1 6 T T J V V F E z T 0 N B e U 9 E V W d O R F F 3 S U R F M 0 9 G U T B N R E l n T l R C U k 5 E Q X p J R E 0 y S U R R d 0 5 5 Q X p N V l E w T W p J Z 0 1 q W l J O R F V 3 S U R J M k l E U T N O Q 0 E x T m x R M U 1 U T W d N V E 0 0 V V R V e E 5 p Q X h O R G t n T l R F N U l E R T F N V l E x T X p V Z 0 1 U V X p V V F U x T l N B e E 5 U T W d O V F U x S U R F M E 5 W R T F O V F V n T V R R M E l E V T F N U 0 F 4 T X p C U k 5 U T T F J R G N 4 S U R V d 0 1 D Q X p N M U U w T m p Z Z 0 x U R X d J R F F 4 T 1 N B d E 1 U Q k l O R E U w V V R N M k 5 5 Q X R N V E F n T X p R M k l E R T N W R E 1 5 T l N B M 0 5 G R X p N a l V n T 1 R B Z 0 1 6 W X h J R E U 1 T W x R e k 9 U Z 2 d N e l E x V V R N N U 9 D Q T B N R F F n T X p V M E l E U X d O R W d 6 T k R s U k 1 q W T J J R F F 3 T k N B e U 1 E V W d N e k E y V E R F N U 9 D Q X l P V E 5 N T V R Z M E l E R T F P R k V 4 T X p J Z 0 1 q Z 2 d N V E k z S U R F M l V U R X h O Q 0 F 0 T V R F Z 0 9 E T W d M V E V 4 V V R Z N U l D M H h N U 0 E x T 1 N B d E 1 s U T B P Q 0 F 4 T m x F M E 9 D Q X p N Q 0 F 4 T W p F Z 0 1 6 S X d U R E U 1 T l N B M k 1 U W l J N V G s x S U R Z e U 9 T Q X h P R G d n T m p N e V Z E R T B P U 0 E y T X p k S U 1 U S T R V V E V 5 T W l B M k 5 E T W d N V E l 5 S U R Z M E 5 W U X h N a l F n T m p Z M F V U R X l P U 0 E y T 0 R N Z 0 1 U T T N J R F k 0 T T F v a U x 6 N D h j R 0 Y w Y U N C c F p E M G l U V X B Z T F R J d F Z F V l l M V T R 0 T W p J e E 1 p S W d a R D B p V F R n M E l E S X p O M V E 0 T k N B e U 5 U Q l V P V G d n T W p j d 1 N E W T N P V k U y T 1 R R Z 0 1 q W X l J R F k 1 T k N B e U 5 U Q l V O a m M 1 S U R J e k 1 F Z z V P R k U 0 T k N B e U 1 6 Y 2 d P R F F n T W p V d 1 d p S X Z Q a n h 3 W V h S b 0 l H b G t Q U 0 p O U 2 x n d E 1 p M V V S V m d 0 V G k w e k 1 T S W d a R D B p V F R J e E 1 5 Q T F O e m h N T W p B d 0 l E V T N N M U V 4 T 0 R Z Z 0 5 U W T R J R E U y T U N B M U 5 q T l V N V E F 5 S U R V M U 5 r Z z R N M V k y T U R K S U 1 U Q X l V V E U w T 1 N B M k 1 E U W d N V G c 1 S U R Z e E 4 x U X l O R F V n T m p R e F Z E S T N N e U E y T m p O U k 1 q Y z F J R F k y T m l B e U 9 E V W d O a l k y V V R J N U 5 D Q T J O a l l n T X p B e U l E W T J N R l l 6 T m p G T U 1 6 Q X p J R F l 4 V V R N e E 1 D Q T F O Q 0 F 6 T V R V Z 0 5 U S l V N e k 0 1 S U R R N F Z E U X d N U 0 E w T m t n M E 1 q Z F d N R W c w T V R a U k 1 6 a z F J R E 1 n T W p V M 0 l E T l J N V E l 4 S U R N Z 0 1 U Q X d J R E J J T 0 R o V 0 5 E W k l N V E U w V V R F e k 5 p Q T B O a U F 4 T l R J Z 0 5 E W l V N V G M z S U R R M 1 Z E R T V N e U E x T U Z R e U 1 E R W d O V E p V T W p B M 0 l E V T N W R E l 4 T X l B M k 1 W W T F O e m h h S W k 4 K 1 B I Q m h k R 2 d n Y V d R O U l r M U t X Q z B 5 T F Z S R l d D M U 9 M V E p E S W l C a 1 B T S k 5 O e m d n T X p W V U 5 6 Z 2 d O a k J V T 1 R R Z 0 1 U Q X p W R E V 6 T n l B e E 1 q R l J N V F k x S U R F e U 1 T Q X h P R G N n T 1 R a V U 1 q R X d J R G h S T W p F d 0 l D M H l O e U F 5 T U R F Z 0 x U W X d W R E U 0 T U N B d E 1 U R T N W R E U x T k N B d E 1 U V T R W R E V 6 T U N B d E 1 U Z z F W R E V 4 T n l B d E 1 U a z B V V E V 4 T X l B d E 1 U a z B J R E V 3 T k N B d E 1 U Z z F W R G s x S U M w e E 5 6 S l J P V F V n T F R F M k 9 D Q X h N R F l n T F R F M U 5 s U X h N e k V n T F R F e U 5 s U X h O V G N n T F R j M l Z E R T N N e U F 0 T T F Z N V R E R T N N a U E 0 V V R F M 0 1 D Q T N J R E U y T n l B M l Z E R T J N U 0 F 6 V k R F M U 1 p Q X h W R E U w T U N B d 1 V U R X h N e U F 3 S U R r M k l E R T N X a U l 2 U G p 4 d 1 l Y U m 9 J R 2 x r U F N K T l N s Z 3 R N a T F V U l Z n d F N T M H h S R F E y T l N J Z 1 p E M G l U V F V 5 S U R J N E 9 W R T F P U 0 F 6 T X p F Z 0 1 U Q T J J R E 0 0 T m x R e U 1 q S W d O R F F 5 V V R J M U 5 5 Q T B O R E l n T W p n M k l E U X l O R l F 6 T W p r Z 0 1 6 Y z V V V E 0 z T V N B M E 5 E S W d O R E 1 3 S U R R M E 1 s R T B O a m N n T k R R e U l E U T V O Q 0 E w T W p C V U 5 U S X l J R E 0 y T V Z F M U 1 q S W d N e k 1 5 S U R V d 0 9 D Q X p N V F J V T k R n e E l E S T V N b F E w T l R n Z 0 1 q Z z R V V F F 6 T 1 N B e U 9 E Z 2 d O R E k z S U R J N U 9 W U T B N V F V n T X p J N F V U U X h O U 0 F 6 T n p R Z 0 5 E W T F J R E 0 1 T V Z F M E 5 U U W d O R E E w S U R R e U 5 T Q T B N R F J S T k R F e U l E U X d O Q 0 E w T U R Z Z 0 5 E Q X l V V E 0 y T 0 N B e k 9 E W W d N e l V 3 S U R N e k 5 s R X l P V E F n T V R F M U l E S T V N Q 0 E z T 0 Z F e U 9 U Q W d O V E F n T X p B M k l E T T R W R E 0 w T V N B e U 5 s R X p O e m d n T W p Z Z 0 5 E R T B J R F U 1 V k R R M k 1 5 Q X h O R E J S T k R Z M k l E R T F N Q 0 E w T m p r Z 0 1 U V X h W R F E 0 T l N B e E 5 U T k l O R G c 1 V V R V d 0 5 D Q X h O V E 1 n T l R B M E l E R T B O V k U x T U R R Z 0 1 U U T B J R F V 3 T W l B e E 1 6 U l J O R G c y S U R j M 0 l E U T B N Q 0 F 6 T T F R e k 1 6 T W d M V E V 4 V V R J M k 1 5 Q X R N V E V n T W p J M 0 l E V X l V V E U 0 T m l B d E 1 U Q W d N V E 1 6 S U M w e E 1 F Z 3 h N a m R S T n p n Z 0 x U R X d J R F U z S U R F M l Z E T T F J R G N 4 V V R N M U l E R X d N e U E x T k N B e E 1 q T l V P V G t n T V R R e l V U R T B N a U F 4 T k R N Z 0 1 U U X l J R E V 3 T V Z F e E 5 E S W d P R E V n T V R N d 0 l E W T J W R E V 3 T n l B M E 5 s U T V O Q 0 E w T V V 3 N U 1 T Q T B N R k U 1 T V N B e k 9 T Q T V O e U F 6 T m x R e E 1 U T W d N a m x V T V R N e U l E S T J V V E U y T 0 N B e U 5 p Q X h P V F F n T n p G U k 1 q Q X p J R G c z S U R J e E 5 5 Q X h N e m x V T W p R M U l E S T B O M V F 5 T m p F Z 0 1 6 R X p V V E k y T m l B e k 5 E Q W d N a l k y S U R N M U 1 s R X l O a l l n T X p n d 0 l E S T F N U 0 F 6 T 1 R K V U 1 q R T N J R F F 3 T k Z F e E 5 6 Y 2 d O R E E w S U R F M E 1 p Q X p O e k p V T 1 R N Z 0 1 q a 3 d V V G t 4 S U R J N E 1 T Q T R P Q 0 F 5 T 0 R C V U 5 6 S W d N a m M 0 U 0 R V N F V U V X l J R E k 0 T k N B M U 1 p Q X l P R G x h S W k 4 K 1 B I Q m h k R 2 d n Y V d R O U l r M U t X Q z B 5 T F Z S R l d D M U 9 M V F Z F S W l C a 1 B T S k 5 N a k l n T n p F d 1 Z q Y z F N R W d 4 T l R s V 0 x U S T F N R W d 5 T W x Z d E 1 q R X d T R E V 4 T 1 Z Z M 0 1 U Q k l N a k p h S W k 4 K 1 B I Q m h k R 2 d n Y V d R O U l r M U t X Q z B 5 T F Z S R l d D M U 9 M V E p D S W l C a 1 B T S k 5 O V F l n T W p N M 1 Z E V T J J R E k x T U Z R M 0 1 D Q X l O e k J J T X p Z N V Z q U X l N R X d 6 T n p B Z 0 5 U Y 3 d V V E 0 0 T U N B M U 9 E T W d N e m c 1 S U R V N E 0 x R T B N R E l n T l R n e k l E U X d P U 0 E x T m p o V 0 1 q Y 3 d T R G N 3 T j F F M 0 1 q S W d N a l l 5 S U R j e U 1 p Q X l O V E J V T n p B M 0 l E S X p N R W c w T U R s V 0 x U W T R V V F F 3 T V N B d E 9 E S W d N e m t 4 S U M w N E 1 r Z 3 p P R G x J T X p n M 1 V U T T N O U 0 F 0 T 0 R J Z 0 1 6 W T V J Q z A y T 0 Z Z e U 1 6 Q k l O e k J S T l R Z Z 0 1 q T T N J R F U y S U R J M U 1 G b 2 l M e j Q 4 Y 0 d G M G F D Q n B a R D B p V F V w W U x U S X R W R V Z Z T F V r d E 1 V U T B O R V l p S U d R O U l r M D N N e U E y T k R k U k 5 6 T W d O a l U z S U R j M 0 l E W T N N R l E 0 T 1 N B M k 9 E T l J P V E F n T m p n e k l E R T J N U 0 E y T 0 R o V U 1 q T T B J R F k 1 T k Z F e U 5 E W W d O a m s w S U R J M E 5 p Q T J P R F Z V T W p F e U l E V T B N b E V 5 T U R R Z 0 5 U Q T R J R E U 1 T l N B M E 5 6 S l V N V G d 3 S U R R e E 9 F d 3 h O e l l n T X p r N V V U R T N O a U F 6 T 1 R Z Z 0 1 U Z 3 l J R F F 3 T W x F e U 1 6 R W d O R F F 5 S U R J N E 1 5 Q T B O R E p S T X p R M U l E U T B N a U F 6 T 0 R N Z 0 1 6 a z J W R F F 5 T W l B e U 9 E Q l J O R E l 5 S U R F M k 9 T Q X p O R E 1 n T n p s V U 1 U Y 3 p J Q z B 4 T V Z F e E 1 q T W d M V E V 4 S U R n e U l E S T N W R F F 3 S U R F M U 1 G W X h O V G x S T k R B Z 0 1 U Z 3 d J R F E 0 S U R J e E 4 x U T V O e U E w T V R S U k 1 U U T N J R F l 4 T V N B e E 5 E Y 2 d O a k l 6 V k R F d 0 9 T Q T J N e m R S T V R B M E l E W X p O e U F 4 T U R F Z 0 5 q T T N T R G s y V V R n M k l E W X p O e U E 0 T X l B M k 1 6 Z F V O e l l n T m p R d 1 Z E Y 3 p J R F k w T j F w T k 1 6 T T J J R E 1 5 T l Z Z e k 1 6 R l J N e k 0 y S U R R d 0 5 T Q X l O e l V n T k R B M V V U S T F P Q 0 E w T U R V Z 0 1 q U X d J R E 0 1 T j F R e U 1 E Y 2 d N e m M y V k R F N E 1 T Q X p O V E p V T V R Z e k l E T X p N R X d 4 T l R j Z 0 1 6 S X l U R E V 6 T m l B e U 1 6 W l J N V E U w S U R F M U 1 D Q X h N V F F n T V R F M F V U R X h O Q 0 E y T m l B e E 1 6 Z 2 d O R E p S T V R V M E l E S T J J R E U z T 0 N B e U 5 s R X l N V E V n T W p Z Z 0 1 q U T F J R F U 0 V V R J M 0 1 D Q T R N U 0 F 5 T 0 R V Z 0 1 U R T B W R E 1 4 T 0 N B e U 1 U b F J N e k 0 y S U R J N U 1 T Q X p N e l l n T X p J M V d p S X Z Q a n h 3 W V h S b 0 l H b G t Q U 0 p O U 2 x n d E 1 p M V V S V m d 0 V G k w e U 9 T S W d a R D B p V F R Z d 0 l E Y z B P V X c y T k N B M 0 5 U Q l J O a m t n T n p V d 0 l E Y z B J R G M x T U V n N E 5 r d 3 h N V F F n T n p J M l V U S X d P Q 0 E y T k R F Z 0 1 q V X h J R F V 4 T k Z R e U 9 U U W d N a l V 3 V V R J N U 5 D Q X h P R E l n T W p n M E l E R X h P V l F 5 T m p F Z 0 1 U S l V N a k k w S U M w M 0 5 s U X h P R F l n T F R F M E 0 x U X h O R F V n T F R F N U 5 G U X h N V E 1 n T F R J e U 4 x U T V N Q 0 F 0 T W p R M l V U Z z N J Q z B 5 T k R r Z 0 9 E W W d M V E k x T U V n M 0 5 G R T J O a U F 0 T W p V d 0 l E W X p J Q z B 5 T l R C V U 5 U Z 2 d M V E k w T j F R M U 5 T Q X R N a k 0 0 V V R V M k l D M H l N e m N n T m p Z Z 0 x U S X l O V k V 5 T W p F Z 0 x U W T B J R E l 5 T V N B e U 5 U Q l V O a l l n T n p J M V V U V T J J R G N 6 T n l B M U 5 T Q T N N e m h S T l R V Z 0 5 6 U T J J R F l 3 S U R j M E 9 W b 2 l M e j Q 4 T D J S b F p u T S t Q R 2 N n Y z N S e W I y d G x Q U 0 p q Z F h K e V p X N T B R M j l z Y j N J a U l H W n B i R 3 c 5 S W 1 O M W N u S m x i b l J E Y j J 4 d m N p S W d j M 1 J 5 Y j J 0 b E x Y Z H B a S F J v U F N J d 0 l p Q j B j b U Z 1 Y z J a d m N t M D l J b k 5 q W V d 4 b E t E R X N M V E V w S W o 0 O F p 5 Q m t Z W F J o T F c x d G J D M X V i M l J s U F N K d F l Y U m 9 J a j Q 4 W n l C a 1 l Y U m h M V z F 0 Y k M x d W I y U m x Q U 0 p 0 Y z N W a U l q N D h a e U J r W V h S a E x X M X R i Q z F 1 Y j J S b F B T S l V a V m h C Z E c 5 d E l p Q m t Z W F J o T F c x c W V D M T B a W G h q Y k d G e m N 6 M G l U M U p F S W o 0 O F p 5 Q m t Z W F J o T F c x d G J D M X V i M l J s U F N K d G I z W m x j a U k r U E d j Z 1 p H R j B Z U z F 0 Y l d 3 d G J t O W t a V D B p Y l d r a V B q e D F j M l V n W k d G M F l T M W p Q U 0 l 4 U k R R e k 5 p S W d l R 3 h w Y m 1 z N m F I S m x a a j B p S T A x S 1 d D M H l M V l J G V 0 M x S k x U R k V O R E 0 y S W k 4 K 1 B D O W 5 Q a n h u S U d S a G R H R X R i V z F z T F c 1 d l p H V T l J b T F 2 S W l C M G N t R n V j M l p 2 Y 2 0 w O U l u U n l Z V z V 6 Y k d G M F p T Z z B O e l F 1 T l N 3 M U 9 U V X B J S F J 5 W V c 1 e m J H R j B a U 2 d 0 T W p V d 0 l E Q X B J a j Q 4 Z F h O b E l H U m h k R 0 V 0 W X o w a U 4 w V W l J S G h z Y V c 1 c k 9 t a H l a V 1 k 5 S W l O T l N s Z 3 R N a T F V U l Z n d F R p M D N S U 0 l 2 U G p 3 d l p 6 N D h M M m M r U E M 5 b l B q e G 5 J R 1 J o Z E d F d G J X M X N M V z V 2 W k d V O U l t M X B J a U I w Y 2 1 G d W M y W n Z j b T A 5 S W 5 S e V l X N X p i R 0 Y w W l N n M 0 5 E Z 3 N M V E U x T U N r Z 2 M y T m h i R 1 V v T U M 0 M 0 1 E Y 3 B J a j Q 4 Z F h O b E l H U m h k R 0 V 0 W X o w a U 1 V U T B O a k V p S U h o c 2 F X N X J P b W h 5 W l d Z O U l p T k 5 T b G d 0 T W k x V V J W Z 3 R T U z B 4 U k R R M k 1 T S X Z Q a n d 2 W n o 0 O E w y Y y t Q R 2 N n W k d G M F l T M X R i V 3 d 0 Y m 0 5 a 1 p U M G l i V z h p S U h S e V l X N X p a b T l 5 Y l Q w a W R I S m h i b k 5 z W V h S b E t E R X p N e k V z T U N r a V B q e D F j M l V n W k d G M F l T M W p Q U 0 l 6 U k N J Z 2 V H e H B i b X M 2 Y U h K b F p q M G l J M D F L V 0 M w e U x W U k Z X Q z F P T F R O R U l p O C t Q Q z l u U G p 4 b k l H U m h k R 0 V 0 Y l c x c 0 x X N X Z a R 1 U 5 S W 0 x c E l p Q j B j b U Z 1 Y z J a d m N t M D l J b l J 5 W V c 1 e m J H R j B a U 2 d 5 T X p n M k x q Z 3 N N Q 2 t p U G p 4 M W M y V W d a R 0 Y w W V M x a l B T S T N O Q 0 l n Z U d 4 c G J t c z Z h S E p s W m o w a U k w M U t X Q z B 5 T F Z S R l d D M U 9 M V G M w S W k 4 K 1 B I V n p a U 0 J r W V h S a E x X T T l J a l l 4 S W l C N G J H b H V h e n B v Y 2 1 W b V B T S W p U V X B Z T F R J d F Z F V l l M V T R 0 T m p F a U l I U n l Z V z V 6 W m 0 5 e W J U M G l k S E p o Y m 5 O c 1 l Y U m x L R E 0 0 T 1 N 3 d 0 t T S X Z Q a n g x Y z J V Z 1 p H R j B Z U z F q U F N J M l J T S W d l R 3 h w Y m 1 z N m F I S m x a a j B p S T A x S 1 d D M H l M V l J G V 0 M x T 0 x U W k Z J a U I w Y 2 1 G d W M y W n Z j b T A 5 S W 5 S e V l X N X p i R 0 Y w W l N n N E 9 E a 3 N N Q 2 t p T H o 0 O G R Y T m x J R 1 J o Z E d F d F l 6 M G l O a m d p S U h o c 2 F X N X J P b W h 5 W l d Z O U l p T k 5 T b G d 0 T W k x V V J W Z 3 R U a T A y T 0 N J Z 2 R I S m h i b k 5 t Y j N K d F B T S j B j b U Z 1 Y z J 4 a G R H V W 9 N V F E w T l N 3 d 0 t T S X Z Q a n d 2 W n o 0 O F p 5 Q m t Z W F J o T F c x d G J D M X V i M l J s U F N K d G J 5 S W d k S E p o Y m 5 O b W I z S n R Q U 0 o w Y 2 1 G d W M y e G h k R 1 V v T k R N N E 5 5 N D R M R E F w S W o 0 O G R Y T m x J R 1 J o Z E d F d F l 6 M G l N a k E y T V N J Z 2 V H e H B i b X M 2 Y U h K b F p q M G l J M D F L V 0 M w e U x W U k Z X Q z F P T F R J d 0 5 q R W l M e j Q 4 T D J j K 1 B H Y 2 d a R 0 Y w W V M x d G J X d 3 R i b T l r W l Q w a W J X O G l J S F J 5 W V c 1 e l p t O X l i V D B p Z E h K a G J u T n N Z W F J s S 0 R R e k 9 E Y 3 V P Q 3 d 3 S 1 N J K 1 B I V n p a U 0 J r W V h S a E x X T T l J a k k 0 S W l C N G J H b H V h e n B v Y 2 1 W b V B T S W p U V X B Z T F R J d F Z F V l l M V T R 0 T W p n a U x 6 N D h M M m M r U E d j Z 1 p H R j B Z U z F 0 Y l d 3 d G J t O W t a V D B p Y l h O M V l p S W d k S E p o Y m 5 O b W I z S n R Q U 0 o w Y 2 1 G d W M y e G h k R 1 V v T k R j M 0 5 p N D R M R E F w S W o 0 O F p 5 Q m t Z W F J o T F c x d G J D M X V i M l J s U F N K d G F T S S t Q S F Z 6 W l N C a 1 l Y U m h M V 0 0 5 S W p G R U 5 E U k J J a U I 0 Y k d s d W F 6 c G 9 j b V Z t U F N J a l R V c F l M V E l 0 V k V W W U x V a 3 R N V V E w T k V F a U x 6 N D h M M m M r U E d j Z 1 p H R j B Z U z F 0 Y l d 3 d G J t O W t a V D B p Y l d r a U l I U n l Z V z V 6 W m 0 5 e W J U M G l k S E p o Y m 5 O c 1 l Y U m x L R G s z T n l 3 d E 1 U V X d L U 0 J 6 W T J G c 1 p T Z 3 d M a m N 3 T n l r a V B q e D F j M l V n W k d G M F l T M W p Q U 0 l 4 U k R R M U 1 D S W d l R 3 h w Y m 1 z N m F I S m x a a j B p S T A x S 1 d D M H l M V l J G V 0 M x S k x U R k V O R F V 3 S W k 4 K 1 B D O W 5 Q a n d 2 W n o 0 O F p 5 Q m t Z W F J o T F c x d G J D M X V i M l J s U F N K d G J 5 S W d k S E p o Y m 5 O b W I z S n R Q U 0 o w Y 2 1 G d W M y e G h k R 1 V v T m p N e k 1 p N H l M R E F w S W o 0 O G R Y T m x J R 1 J o Z E d F d F l 6 M G l N a k p E T l N J Z 2 V H e H B i b X M 2 Y U h K b F p q M G l J M D F L V 0 M w e U x W U k Z X Q z F P T F R J e V F 6 V W l M e j Q 4 T D J j K 1 B H Y 2 d a R 0 Y w W V M x d G J X d 3 R i b T l r W l Q w a W J X O G l J S F J 5 W V c 1 e l p t O X l i V D B p Z E h K a G J u T n N Z W F J s S 0 R Z N E 1 6 S X V O Q 3 d 3 S 1 N J K 1 B I V n p a U 0 J r W V h S a E x X T T l J a l Z D S W l C N G J H b H V h e n B v Y 2 1 W b V B T S W p U V X B Z T F R J d F Z F V l l M V T R 0 T l V J a U x 6 N D h M M m M r U E d j Z 1 p H R j B Z U z F 0 Y l d 3 d G J t O W t a V D B p Y l h O M V l p S W d k S E p o Y m 5 O b W I z S n R Q U 0 o w Y 2 1 G d W M y e G h k R 1 V v T n p F e E 1 D N D B M R E F w S W o 0 O F p 5 Q m t Z W F J o T F c x d G J D M X V i M l J s U F N K d G F T S S t Q S F Z 6 W l N C a 1 l Y U m h M V 0 0 5 S W p J e E 1 F V W l J S G h z Y V c 1 c k 9 t a H l a V 1 k 5 S W l O T l N s Z 3 R N a T F V U l Z n d F N T M H l N V E J G S W k 4 K 1 B D O W 5 Q a n h u S U d S a G R H R X R i V z F z T F c 1 d l p H V T l J b F J s V 0 V G M G I y M G l J S F J 5 W V c 1 e l p t O X l i V D B p Z E h K a G J u T n N Z W F J s S 0 R Z d 0 9 T d 3 R N V F V 3 S 1 N C e l k y R n N a U 2 d 3 T G p j d 0 5 5 a 2 l J R 1 J o Z E d F d G J X c D R M W F J s Z U d O c 1 l Y T n p Q U 0 p Q V W t R a V B q e G 5 J R 1 J o Z E d F d G J X M X N M V z V 2 W k d V O U l t M X B J a j Q 4 Z F h O b E l H U m h k R 0 V 0 W X o w a U 1 V U T B O a k V p S U h o c 2 F X N X J P b W h 5 W l d Z O U l p T k 5 T b G d 0 T W k x V V J W Z 3 R T U z B 4 U k R R M k 1 T S X Z Q a n d 2 W n o 0 O F p 5 Q m t Z W F J o T F c x d G J D M X V i M l J s U F N K d G J 5 S W d k S E p o Y m 5 O b W I z S n R Q U 0 o w Y 2 1 G d W M y e G h k R 1 V v T X p Z e E x E Q X B J a j Q 4 Z F h O b E l H U m h k R 0 V 0 W X o w a U 1 q S X h N a U l n Z U d 4 c G J t c z Z h S E p s W m o w a U k w M U t X Q z B 5 T F Z S R l d D M U 9 M V E l 5 T V R J a U x 6 N D h M M m M r U E d j Z 1 p H R j B Z U z F 0 Y l d 3 d G J t O W t a V D B p Y l c 0 a U l I U n l Z V z V 6 W m 0 5 e W J U M G l k S E p o Y m 5 O c 1 l Y U m x L R E V 4 T X p r c 0 1 D a 2 l Q a n g x Y z J V Z 1 p H R j B Z U z F q U F N J e k 1 T S W d l R 3 h w Y m 1 z N m F I S m x a a j B p S T A x S 1 d D M H l M V l J G V 0 M x T 0 x U T X h J a T g r U E M 5 b l B q d 3 Z a e j Q 4 T D J j K 1 B H Y 2 d a R 0 Y w W V M x d G J X d 3 R i b T l r W l Q w a W J X O G l J S F J 5 W V c 1 e l p t O X l i V D B p Z E h K a G J u T n N Z W F J s S 0 R n N U 1 q Z 3 V O Q 3 d 3 S 1 N J K 1 B I V n p a U 0 J r W V h S a E x X T T l J a k p E S W l C N G J H b H V h e n B v Y 2 1 W b V B T S W p U V X B Z T F R J d F Z F V l l M V T R 0 T W t N a U x 6 N D h M M m M r U E d j Z 1 p H R j B Z U z F 0 Y l d 3 d G J t O W t a V D B p Y l h O M V l p S W d k S E p o Y m 5 O b W I z S n R Q U 0 o w Y 2 1 G d W M y e G h k R 1 V v T 1 R N M 0 1 5 N H h M R E F w S W o 0 O F p 5 Q m t Z W F J o T F c x d G J D M X V i M l J s U F N K d G F T S S t Q S F Z 6 W l N C a 1 l Y U m h M V 0 0 5 S W p G R U 5 E W T F J a U I 0 Y k d s d W F 6 c G 9 j b V Z t U F N J a l R V c F l M V E l 0 V k V W W U x V a 3 R N V V E w T m p V a U x 6 N D h M M m M r U E d j Z 1 p H R j B Z U z F 0 Y l d 3 d G J t O W t a V D B p Y l d r a U l I U n l Z V z V 6 W m 0 5 e W J U M G l k S E p o Y m 5 O c 1 l Y U m x L R F l 3 T l N 3 d E 1 U V X d L U 0 J 6 W T J G c 1 p T Z 3 d M a m N 3 T n l r a V B q e D F j M l V n W k d G M F l T M W p Q U 0 l 4 U k R R M k 1 T S W d l R 3 h w Y m 1 z N m F I S m x a a j B p S T A x S 1 d D M H l M V l J G V 0 M x S k x U R k V O R F l 4 S W k 4 K 1 B D O W 5 Q a n d 2 W n o 0 O F p 5 Q m t Z W F J o T F c x d G J D M X V i M l J s U F N K d G J 5 S W d k S E p o Y m 5 O b W I z S n R Q U 0 o w Y 2 1 G d W M y e G h k R 1 V v T V R B e U 9 E T X V N e X d 3 S 1 N J K 1 B I V n p a U 0 J r W V h S a E x X T T l J a l Z F S W l C N G J H b H V h e n B v Y 2 1 W b V B T S W p U V X B Z T F R J d F Z F V l l M V T R 0 T l V R a U x 6 N D h M M m M r U E d j Z 1 p H R j B Z U z F 0 Y l d 3 d G J t O W t a V D B p Y l c 4 a U l I U n l Z V z V 6 W m 0 5 e W J U M G l k S E p o Y m 5 O c 1 l Y U m x L R E V 3 T n p n e k x q V X N N Q 2 t p U G p 4 M W M y V W d a R 0 Y w W V M x a l B T S X l R a U l n Z U d 4 c G J t c z Z h S E p s W m o w a U k w M U t X Q z B 5 T F Z S R l d D M U 9 M V E p D S W k 4 K 1 B D O W 5 Q a n h u S U d S a G R H R X R i V z F z T F c 1 d l p H V T l J b T F 6 Z F d J a U l I U n l Z V z V 6 W m 0 5 e W J U M G l k S E p o Y m 5 O c 1 l Y U m x L R E V 4 T n p n e k x q Z 3 N N Q 2 t p U G p 4 b k l H U m h k R 0 V 0 Y l c x c 0 x X N X Z a R 1 U 5 S W 0 x c E l q N D h k W E 5 s S U d S a G R H R X R Z e j B p T V V R M E 5 F W W l J S G h z Y V c 1 c k 9 t a H l a V 1 k 5 S W l O T l N s Z 3 R N a T F V U l Z n d F N T M H h S R F E w U m l J d l B q d 3 Z a e j Q 4 W n l C a 1 l Y U m h M V z F 0 Y k M x d W I y U m x Q U 0 p 0 Y V N J Z 2 R I S m h i b k 5 t Y j N K d F B T S j B j b U Z 1 Y z J 4 a G R H V W 9 O R F l 5 T E M w e E 5 U Q X B J S E 5 q W V d 4 b E t E Q X V O e k E z S 1 N J K 1 B I V n p a U 0 J r W V h S a E x X T T l J a k Z F T k R V d 0 l p Q j R i R 2 x 1 Y X p w b 2 N t V m 1 Q U 0 l q V F V w W U x U S X R W R V Z Z T F V r d E 1 V U T B O V E F p T H o 0 O E w y Y y t Q Q z l u U G p 4 b k l H U m h k R 0 V 0 Y l c x c 0 x X N X Z a R 1 U 5 S W 0 x d k l p Q j B j b U Z 1 Y z J a d m N t M D l J b l J 5 W V c 1 e m J H R j B a U 2 d 4 T W p Z d 0 1 T N D V M R E F w S W o 0 O G R Y T m x J R 1 J o Z E d F d F l 6 M G l N a m t p S U h o c 2 F X N X J P b W h 5 W l d Z O U l p T k 5 T b G d 0 T W k x V V J W Z 3 R U a T B 5 T 1 N J d l B q d 3 Z a e j Q 4 T D J j K 1 B D O W 5 Q a n d 2 Y z N a b l B n P T 0 i L A o J I l J l Y W x W a W V 3 U 2 l 6 Z U p z b 2 4 i I D o g I n t c I m h l a W d o d F w i O j Q 0 N C x c I n d p Z H R o X C I 6 N D U 3 M X 0 i C n 0 K " / > < / e x t o b j > < e x t o b j   n a m e = " 2 3 8 4 8 0 4 F - 3 9 9 8 - 4 D 5 7 - 9 1 9 5 - F 3 8 2 6 E 4 0 2 6 1 1 - 6 " > < e x t o b j d a t a   t y p e = " 2 3 8 4 8 0 4 F - 3 9 9 8 - 4 D 5 7 - 9 1 9 5 - F 3 8 2 6 E 4 0 2 6 1 1 "   d a t a = " e w o J I k l t Z 1 N l d H R p b m d K c 2 9 u I i A 6 I C J 7 X C J o Z W l n a H R c I j o y M S 4 0 M j g 1 N z E 0 M j g 1 N z E 0 M j c s X C J 3 a W R 0 a F w i O j E 2 O C 4 3 N D k 5 O T k 5 O T k 5 O T k 5 N 3 0 i L A o J I k x h d G V 4 I i A 6 I C J c X G J l Z 2 l u e 2 V x d W F 0 a W 9 u f V x u I C A g I C B D X 3 Q g P S B m X 3 Q g X F x j Z G 9 0 I E N f e 3 Q t M X 0 g K y B p X 3 Q g X F x j Z G 9 0 I F x c d G l s Z G V 7 Q 3 1 f d F x u X F x l b m R 7 Z X F 1 Y X R p b 2 5 9 I i w K C S J M Y X R l e E l t Z 0 J h c 2 U 2 N C I g O i A i U E h O M l p 5 Q j R i V 3 h 1 Y 3 o w a W F I U j B j R G 9 2 T D N k M 2 R 5 N T N N e T V 2 Y 2 1 j d k 1 q Q X d N Q z l 6 Z G 1 j a U l I Z H B a S F J v U F N J e U 1 T N D J O a l Z s Z U N J Z 2 F H V n B a M m g w U F N J e U x q Y z J N b V Y 0 S W l C e W I y e G x Q U 0 p w Y l d j a U l H W n Z Z M 1 Z 6 W V d K c 1 p U M G l a b U Z z Y z J V a U l I W n B a W G R D Y j N n O U l q Q W d M V E V 3 T V R N Z 0 9 U V T N O U z Q 1 S U R F e U 1 q R W l J S G h 0 Y k c 1 e k 9 u a H N h V z V y U F N K b 2 R I U n d P a T h 2 Z D N k M 0 x u Y 3 p M b T l 5 W n k 4 e E 9 U a z V M M 2 h z Y V c 1 c k l p Q m h j b W x o T F d o c F p H U m x i a j B p Z E h K M V p T S W d j M 1 I 1 Y k d V O U l u W m x j b l J w W T J G c 0 x X R n N h V 2 R 1 T 2 l B d E 1 D N D B O e k Z s Z U R z Z 2 J X R j R M W G R w W k h S b 0 9 p Q T V P Q 1 U 3 S W o 0 O F p H V m 1 j e j Q 4 Y 0 d G M G F D Q n B a R D B p V F V w W U x U T X R W R V Z Z T F V r d E 1 V U T B N e l l p S U d R O U l r M D F N Q 0 F 5 T l R K U k 5 U Q W d N e l k z S U R F e E 5 5 Q T B O e k 5 V T W p n M k l E W T B N V l E w T 1 R B Z 0 5 6 Q T B V V F U 0 T U N B M 0 1 E U W d O a k 1 6 S U R Z M U 0 x R T J O R E l n T m p R e k l E W T B P Q 0 E y T X p a V U 5 q V T J J R F l 5 T m t 3 M k 5 U Y 2 d O a k l 6 V V R Z M k 1 D Q T J N a k 1 n T m p n M E l E W T B P V k U y T 1 R F Z 0 5 q V T F J R F k 1 T 1 N B M k 5 q T l V O e k U x S U R Z M 0 9 W U T N N a l V n T m p r d 1 R E Y z B N Q 0 E z T U R W S U 5 6 U T J V V G M y T U N B M 0 1 E V W d O e l l 3 S U R Z N U 9 G R T N O a k F n T m p r M E l E Y 3 l P Q 0 E x T m p G U k 5 q a 3 l J R F F 5 T W l B M k 9 U S W d O R E l 4 V V R Z N U 1 D Q T B N V F l n T m p n M 0 l E U X h O V l E y T m p r Z 0 5 E R X p T R F k x T T F F M k 5 E Y 2 d O R E U 1 S U R Z M E 5 5 Q T B N a k p S T m p R M 0 l E U X l N e U E y T k R n Z 0 5 E S T V W R F k x T U N B M E 5 E b F V O a l V 4 S U R R N E 1 W R T J O V E V n T l R V e U l E W X h P U 0 E y T U R W V U 5 U R X d J R F k x T 1 Z F M E 9 E U W d O a l U 1 S U R R M U 5 D Q T J O V E p V T X p n e U l E W X l P R l F 5 T 1 R r Z 0 5 U Y 3 l W R E l 5 T m l B M E 5 6 b F J N V G s w S U R R e U 1 p Q X h O e l V n T X p R M l Z E R T F O a U F 5 T W p K U k 1 U V T J J R E V 3 T 0 N B e U 1 6 S W d O V G h S T W p n d 0 l E S T B J R E 0 x T U N B e U 5 G R T B O R E V n T W p R Z 0 5 U R X l J R G t 5 V k R Z d 0 5 p Q X l O R E J S T m p F d 0 l E S T F N e U E y T V R J Z 0 1 q V T F W R F l 5 T 0 N B e U 5 U Z F J O a l E 0 S U R J M U 5 5 Q T J O R G d n T W p R N F V U W T B P Q 0 F 5 T k R N Z 0 5 q U T N J R E l 6 T 1 Z F M k 1 U Z 2 d N V E 1 5 S U R V e U 1 5 Q T F O V l F 6 T V R r Z 0 x U S X l V V E l 3 T m l B d E 1 q S W d N V E k 0 S U R V e l Z E V X d J R E k x T W x v a U x 6 N D h j R 0 Y w Y U N C c F p E M G l U V X B Z T F R N d F Z F V l l M V W t 0 T V V R M E 5 q R W l J R 1 E 5 S W s w e U 5 p Q X p P R F Z S T V R r Z 0 1 6 a 3 l J R E U 1 S U R N N U 5 W R X h P U 0 F 6 T 1 R r Z 0 1 q S W d O R E V 4 V k R J M 0 l E U X l O V k V 5 T 1 N B M E 1 6 Q W d N e l l n T k R N d 1 Z E Z z N J R F F 6 T V V n e E 5 E Q k 1 N V F U 1 S U R V e E 1 W R X h O a k l n T l R J e U l E R T J O a U E x T k R C V U 1 U Y 3 p J R F U y T m x R e E 5 6 a 2 d O V G c y V k R F N E 5 5 Q T J N R E 5 V T V R r M 0 l E W X h O V l F 5 T V R F Z 0 5 q S T B W R E l 5 T 1 N B M k 1 q W l J N a l E z S U R Z e U 5 T Q X l O V F F n T m p F M V Z E S T J N U 0 E x T 1 R a U k 1 q W X h J R F U 0 T 1 N B e U 5 U S W d O V F E 1 V k R J e k 1 p Q T B O e k J N T W p J e U l E U X p N M U V 5 T W p J Z 0 5 E T X h J R E k z T W l B M E 1 6 R k l N e k l 6 V V R N e k 1 D Q T B N a l F n T X p N d 0 l E U X l N R k V 6 T X p B Z 0 1 6 a z R J R E 1 4 T n l B e k 9 E V k l N a k V 3 V E R F M 0 5 D Q X l O R E J S T V R N M U l E Z 3 d J R E V 6 T l N B M k 9 G R X h N e l V n T W p Z Z 0 1 U W X l J R E k y V V R F N U 5 5 Q X l O a U F 5 T X p B Z 0 5 q Q l V N a m d 6 S U R F M E 5 G R X l P R F V n T V R V d 0 l E S T R P Q 0 F 4 T l R G V U 1 6 Q X p J R E U x T T B n e k 1 E Z F J N e k l 5 S U R F M U 1 5 Q X p N a k l n T V R R M V V U T X l N a U F 4 T k R J Z 0 1 6 R T V J R E V 6 T T F F e k 1 U U W d N V E U z S U R N d 0 1 T Q T V O V l F 5 T m p j Z 0 5 E a F V N a k U y S U R a V U 1 U V T F J Q z B 4 T V Z F e E 1 q V W d M V E V 4 S U R r N E l E U l V O V G t n T l R a U k 5 U Y 2 d O a l F n T l R j Z 0 9 E T l d N V E F 4 V E R r e U l E S T B N V k V 4 T W p j Z 0 1 6 Z 3 l J R E V 5 T 0 N B e k 9 E T l J N V E k 0 S U R N N E 5 T Q T N O e U F 6 T 0 R W S U 1 q W m F J a T g r U E h C a G R H Z 2 d h V 1 E 5 S W s x S 1 d D M H p M V l J G V 0 M x T 0 x U T k V J a U J r U F N K T k 5 U W W d N e l E z V V R V M k l E T T J N Q 0 E z T U N B e k 5 q Z E l O e k E z V V R j e U 1 p Q X p O V G t n T n p J e U l E T T B O M U U z T W p J Z 0 1 6 T T J J R G N 3 T 0 N B e k 1 q a E 1 N e m t 3 S U R N e U 4 w Z z N N b E U x T m l B e k 1 6 S W d O V F l n T X p R M 1 d r M D F O a U F 4 T l R O U k 5 U W W d N V F k 0 S U R j e U l E R T N N M G c z T U R o U k 5 6 S X l J R E U y T X l B M 0 1 q S W d N V F V 6 V V R j e U 1 p Q X h O R E F n T n p B M 0 l E R X p N M G c z T U Z F M U 5 p Q X h O R E F n T l R Z Z 0 1 U V X p X a U l 2 U G p 4 d 1 l Y U m 9 J R 2 x r U F N K T l N s Z 3 R N e T F V U l Z n d F N T M H h S R F E x T X l J Z 1 p E M G l U V E V 4 T 0 N B d E 1 U W X l V V E V 5 T U N B d E 1 U W X l J R E V 5 T k N B d E 1 U W T B W R E V 6 T l N B d E 1 U W T N W R E U w T n l B d E 1 U W T R V V E U y T U N B d E 1 U W T R J R E U z T V N B d E 1 U V T F W R E U 0 T n l B d E 1 U S T J V V E U 1 T n l B d E 9 U a 2 d N a k l 4 S U R J M 1 Z E S T J O e U F 5 T m p k V U 1 q Z z V J R E 0 0 T W x Z e k 9 E V k l N a l F 5 V V R F N U 5 T Q X p P R F V n T V R r e U l E T T R O M U V 4 T 0 R n Z 0 1 6 a 3 d J R E U 0 T 0 N B e k 9 U Z E 1 N V G s x S U R R e U 5 W R X h P V G N n T k R N d 0 l E S X d N e U E w T X p C V U 1 q V X d J R F F 6 T V Z F e U 9 U Z 2 d O R E 1 4 S U R J N U 9 D Q T B N e k p S T W p r N E l E U X p O Q 0 F 6 T U R j Z 0 5 E Z 3 l W R E 1 4 T 1 N B M U 5 E Q l J N e l U y S U R j d 0 5 T Q T B O a l V n T n p B M V V U V X d N a U E z T U R N Z 0 5 U S T J J R F k 0 T T F R M U 5 U Q W d O a k 1 3 V V R V M U 1 D Q T F P V F F n T l R J N U l E V T N P R l E w T 0 R j Z 0 5 U W X h V V F E w T X l B M U 5 q R W d O R F F 6 S U R Z d 0 0 x R T B O R E 1 n T m p J e U l E U T F O Q 0 E y T X p a V U 5 E Y z R J R F k x T j B 3 M E 9 E Y 2 d O a l l 5 V V R R M 0 1 T Q T J O a m d n T k R V M 0 l E W T J P R k U w T k R V Z 0 5 q W T R J R F F 6 T k N B M k 5 U a F V O R E U 1 S U R Z e k 1 G R T B N V E l n T m p B e E l E U X d N e U E x T l R K V U 1 6 Z z N J R F E y T 1 Z R e k 9 E Q W d O R E 1 6 V V R N N E 1 D Q T B N e k V n T k R N M U l E U X p N V k U w T 0 R B Z 0 5 E T X h J R F E 0 T n l B M E 1 6 Q l V O R G s 0 S U R R e U 5 G R T B P V G t n T k R J d 0 l E U T V O a U E w T U R k V U 5 E a 3 h J R E 0 1 T V Z F M E 9 E a 2 d N e m c y S U R R N E 1 p Q X p P R F p V T k R J N E l E T T R O V W d 6 T n p K T U 1 6 U T V J R E k y T T F F e k 1 E R W d N V F V n T W p n e U l D M D B O M U V 5 T l R V Z 0 x U R X p N a U F 5 T V R J Z 0 x U R T N N M U V 4 T n p V Z 0 x U S X d O U 0 F 4 T X p r Z 0 x U S X d O V k V 4 T U R j Z 0 x U S X d O U 0 E 0 T V N B d E 1 U Z z J W R F U x S U M w e E 1 6 S l J O V F V n T F R r M U l E Y z J J Q z A z T 0 Z R e E 1 U Z 2 d M V F l 4 V V R F M k 1 p Q X R O a k V n T V R Z e U l D M H h N R E 5 S T V R Z e U l D M H h N a k l n T V R V e E l D M H h N e l p V T V R J M 0 l D M H h O V G R N T V R F N E l D M H h O a k p h S W k 4 K 1 B I Q m h k R 2 d n Y V d R O U l r M U t X Q z B 6 T F Z S R l d D M U 9 M V E l 5 U X p V a U l H U T l J a z A z T 0 N B e U 5 U Q l J O e m d n T W p j M E l E a z F J R E k 1 T W x R e E 1 6 Z 2 d N e k V 3 V V R F M k 1 p Q X p N V E F n T V R n d 0 l E S T V O R l F 4 T 1 R r Z 0 1 q V X h V V E U 1 T 1 N B e U 1 q W W d N V G d 5 S U R J d 0 9 G U X h N e m t n T V R r d 1 Z E a z J J R E l 3 T j F R M 0 9 D Q X l O V E J h S W k 4 K 1 B I Q m h k R 2 d n Y V d R O U l r M U t X Q z B 6 T F Z S R l d D M U 9 M V E l 5 T V R J a U l H U T l J a z A 0 T k N B e U 1 6 Z F V P R F F n T W p V d 1 Z E a z R J R E k z T U V n M k 5 6 b F J O a m s w S U R J M k 1 p Q T J P V F F n T W p V d 1 Z E W T N P U 0 F 5 T X p C S U 9 U a F J P R F F n T W p N M 0 l E Z z B J R E k x T U Z v a U x 6 N D h j R 0 Y w Y U N C c F p E M G l U V X B Z T F R N d F Z F V l l M V T R 0 T X p F a U l H U T l J a z B 5 T V R N Z 0 5 U Y z R U R E l 3 T U N B M U 5 6 T l J N V G c y S U R V M k 9 D Q X h O a k F n T l R Z e l Z E R X d N a U E x T l R a S U 9 E T l d O a k F 5 U 0 R F d 0 1 s R X h O R G t n T m p B M E l E R T R P U 0 E y T V R k V U 1 q U T F J R F k w T V Z R e U 5 6 T W d O a l l 6 V V R J M 0 5 T Q T J O a l l n T W p n M U l E W T J O b E V 5 T 1 R R Z 0 5 q W T J J R E 1 3 T W l B M k 5 q Q l d N e l l 4 V E R N d 0 1 5 Q T J N V k V 6 T V R B Z 0 5 U U W d N e k U x S U R V e V Z E T X p P U 0 E w T 0 Z R M E 1 E R W d O R F p J T k R J M 1 Z q Q k l O R E U y V V R N N U 5 T Q X p J R E k x T n l B e l V U R X l N U 0 F 6 S U R F d 0 1 D Q X d T R G c 0 V m p R M l N E R X h O R k V 4 T X p Z Z 0 5 E W W d N V F V 5 S U R R M l Z E R T N O e U E w T j F R e E 9 U T W d O V E J V T W p B e E l E V X l W R E l 3 T n l B M U 4 x U X l N V E 1 n T m p G V 0 5 U Y z R X a U l 2 U G p 4 d 1 l Y U m 9 J R 2 x r U F N K T l N s Z 3 R N e T F V U l Z n d F R p M H l R a U l n W k Q w a V R U V T J J R E l 6 T j F R M U 5 p Q X l O V E J V T n p B Z 0 1 q Y 3 d T R E 0 y T 1 Z Z M E 1 q Q k 1 N e m N 3 S U R V M 0 1 G R X p P R E F n T l R n e k l E T T R P U 0 E x T 0 R O U k 5 E Q X l J R F U 0 T X l B M E 1 E a 2 d O V F k 0 V m p J M 0 1 F Z z N N R G R S T n p J e U l E S T J N a U E z T W p J Z 0 1 q V X d W R G N 3 T n l B e U 1 6 Q k l O R E E 1 V m k w M k 9 G R T B N R E V n T F R n e U l E T T V N U 0 F 0 T 0 R K S U 1 6 Z z V T R E 0 0 T j F F e k 5 6 V W d M V G d 5 S U R N M k 9 T Q X R O a m h X T W p N d 1 N E Y 3 d V V F U y S U R J e k 5 5 Q T F O a U F 5 T l R C Y U l p O C t Q S E J o Z E d n Z 2 F X U T l J a z F L V 0 M w e k x W U k Z X Q z F K T F R G R U 5 E V T J J a U J r U F N K T k 1 U Z z B J R F l 3 T U Z F e E 9 E U W d O a k k w S U R J d 0 1 5 Q T J O R E p V T W p R M 0 l E W T J N V k V 5 T m p V Z 0 5 q W X h J R E k z T n l B M k 5 E b F V N a m t 3 S U R Z e E 9 W R X l P V E F n T l R r M k l E S T N N Q 0 E x T n p k V U 1 q S T J J R F U x T j F F e U 1 U R W d O V F U z S U R F N U 9 D Q T F O a m R V T V R n M E l E W X d N R n B O T W p F Z 0 1 q Z z N V V E l 4 S U R J N U 5 T Q X p N Q 0 F 6 T V R o V U 5 U U W d N e l k 1 V k R r N E l E U X l N R l F 4 T l R n Z 0 5 E U X l V V E U 1 T n l B M E 5 E S W d N a k l 6 S U R R e E 9 W U X l O V E F n T X p V M 1 V U S T F N Q 0 F 6 T k R B Z 0 1 q T T J J R E 1 3 T V Z R e E 9 U W W d N V G s y V k R F M U 5 D Q T R N M U V 4 T k R r Z 0 5 q R W d N V F E 1 S U R V e F V U R T B P U 0 F 5 T m l B e E 5 q W W d N a l p S T V R j M U l E S T J J R E U 0 T l N B e U 9 W U X l N R G d n T k R O V U 1 q T T F J R G M 0 V k R J M k 1 D Q X h N e m R S T W p Z e k l E R T B P U 0 F 5 T m p V Z 0 1 U V X h W R E k 0 T W l B e E 5 U T l J N e k F 5 S U R F M U 1 5 Q X p N R E l n T V R R e l V U T X d N a U F 4 T X p V Z 0 1 q a 3 p J R E V 4 T W x R e U 5 q Z 2 d O a k Z V T W p J e k l E R X h W R E U y T V N B d E 1 U R l J N V E k 1 S U M w e E 1 T Q X h N R E l n T V R C V U 5 6 U W d O e l J S T n p R Z 0 9 U R W d O e m t n T V R B M l Z E R X l N a U F 5 T W p C U k 1 U W X d J R E 1 5 T V N B e E 5 q W W d N e l F 4 V k R F M 0 1 5 Q X p P R E J S T V R j e k l E U X d O Q 0 F 4 T l R Z Z 0 5 E Q T B T R E U x T k Z F e E 1 q U W d O R E E w S U R r N U l E T T N N V l E y T V N B e U 9 E Z F J O a k F n T W p n M k l E V T V J R E k 0 T k Z R M U 9 D Q X l P R E Z V T l R Z Z 0 1 q Y z V W R F V 6 S U R J M 0 9 G U T B P U 0 F 5 T n p o V U 5 E R W d N a m M 0 U 0 R J M 1 V U S X h J R E k 0 T k N B e U 1 T Q X l P R G R h S W k 4 K 1 B I Q m h k R 2 d n Y V d R O U l r M U t X Q z B 6 T F Z S R l d D M U 9 M V G R G S W l C a 1 B T S k 5 N V G M 1 S U R J M U 1 W R X h O a l F n T W p V e E l E R T F N U 0 F 5 T k R W V U 1 U T X h J R E l 6 T k Z R e E 1 U R W d N a k U x V E R r M 0 l E S X l O M H c 0 T X l B e U 1 6 a F J P R E 1 n T W p N N U l E a z F J R E k x T T F R e E 1 q R W d N a m d 6 V k R F M E 1 p Q X p N R F J S T V R Z M U l E T X h P Q 0 F 4 T 0 R j Z 0 1 6 R T R W R E k x T X l B e k 1 E Q l V N e k l 3 S U R J N E 1 s R X p N e l V n T W p n e U l E T T B P Q 0 F 5 T 0 R o V U 1 6 W T R J R E k 1 T 1 Z R e k 9 E Z 2 d N e k U 0 V E R R d 0 1 p Q X p N R F p N T k R F M k l E S T V O V k V 6 T n p V Z 0 1 q T T J J R E 0 w T k N B e U 1 q S l J N e k 1 3 S U R J e E 5 T Q X p N V E 1 n T W p F M V V U S T V N a U F 5 T V R V Z 0 1 q U T R J R E l 6 T T F R e E 5 6 a 2 d N a l V 4 V 2 l J d l B q d 3 Z a R 1 Z t Y 3 o 0 O F p 5 Q n p k S E p 2 Y T J V O U l t T j F j b k p s Y m 5 S R G I y e H Z j a U l n W m 1 s c 2 J E M G l Z M 1 Z 5 Y 2 1 W d W R F T n Z i R z l 5 S W l C e m R I S n Z h M l V 0 Z D J s a 2 R H Z z l J a k F p S U h S e V l X N X p a b T l 5 Y l Q w a W M y T m h i R 1 V v T V N 3 d E 1 T a 2 l Q a n h u S U d S a G R H R X R i V z F z T F c 1 d l p H V T l J b T F o Z E d n a V B q e G 5 J R 1 J o Z E d F d G J X M X N M V z V 2 W k d V O U l t M X p k V 0 l p U G p 4 b k l H U m h k R 0 V 0 Y l c x c 0 x X N X Z a R 1 U 5 S W 0 x c E l q N D h k W E 5 s S U d S a G R H R X R Z e j B p T V V R M E 1 6 W W l J S G h z Y V c 1 c k 9 t a H l a V 1 k 5 S W l O T l N s Z 3 R N e T F V U l Z n d F N T M H h S R F F 6 T m l J d l B q d 3 Z a e j Q 4 W n l C a 1 l Y U m h M V z F 0 Y k M x d W I y U m x Q U 0 p 0 Y V N J Z 2 R I S m h i b k 5 t Y j N K d F B T S j B j b U Z 1 Y z J 4 a G R H V W 9 O e l E 0 T E M w e E 5 U Q X B J S E 5 q W V d 4 b E t E Q X V O e k E z S 1 N J K 1 B I V n p a U 0 J r W V h S a E x X T T l J a k Z F T k R Z e E l p Q j R i R 2 x 1 Y X p w b 2 N t V m 1 Q U 0 l q V F V w W U x U T X R W R V Z Z T F V r d E 1 V U T B O a k V p T H o 0 O E w y Y y t Q Q z l u U G p 4 b k l H U m h k R 0 V 0 Y l c x c 0 x X N X Z a R 1 U 5 S W 0 x d k l p Q j B j b U Z 1 Y z J a d m N t M D l J b l J 5 W V c 1 e m J H R j B a U 2 d 4 T X p N e E x E Q X B J a j Q 4 Z F h O b E l H U m h k R 0 V 0 W X o w a U 0 w U W l J S G h z Y V c 1 c k 9 t a H l a V 1 k 5 S W l O T l N s Z 3 R N e T F V U l Z n d F R p M H p S Q 0 l 2 U G p 3 d l p 6 N D h a e U J r W V h S a E x X M X R i Q z F 1 Y j J S b F B T S n R j M 1 Z p S W l C M G N t R n V j M l p 2 Y 2 0 w O U l u U n l Z V z V 6 Y k d G M F p T Z 3 l N e m c y T G p n c 0 1 D a 2 l Q a n h u S U d S a G R H R X R i V z F z T F c 1 d l p H V T l J b T F w S W o 0 O G R Y T m x J R 1 J o Z E d F d F l 6 M G l N V V E w T l R N a U l I a H N h V z V y T 2 1 o e V p X W T l J a U 5 O U 2 x n d E 1 5 M V V S V m d 0 U 1 M w e F J E U T F N e U l 2 U G p 3 d l p 6 N D h a e U J r W V h S a E x X M X R i Q z F 1 Y j J S b F B T S n R h U 0 l n Z E h K a G J u T m 1 i M 0 p 0 U F N K M G N t R n V j M n h o Z E d V b 0 5 U S X p M Q z B 4 T l R B c E l I T m p Z V 3 h s S 0 R B d U 5 6 Q T N L U 0 k r U E h W e l p T Q m t Z W F J o T F d N O U l q R k V O R F l 4 S W l C N G J H b H V h e n B v Y 2 1 W b V B T S W p U V X B Z T F R N d F Z F V l l M V W t 0 T V V R M E 5 q R W l M e j Q 4 T D J j K 1 B D O W 5 Q a n h u S U d S a G R H R X R i V z F z T F c 1 d l p H V T l J b T F 2 S W l C M G N t R n V j M l p 2 Y 2 0 w O U l u U n l Z V z V 6 Y k d G M F p T Z 3 p O R E 0 z T G p N c 0 1 D a 2 l Q a n g x Y z J V Z 1 p H R j B Z U z F q U F N J e U 1 r T T F J a U I 0 Y k d s d W F 6 c G 9 j b V Z t U F N J a l R V c F l M V E 1 0 V k V W W U x V N H R N a k p E T l N J d l B q d 3 Z a e j Q 4 W n l C a 1 l Y U m h M V z F 0 Y k M x d W I y U m x Q U 0 p 0 Y z N W a U l p Q j B j b U Z 1 Y z J a d m N t M D l J b l J 5 W V c 1 e m J H R j B a U 2 d 6 T 1 R N M 0 x q V X N N Q 2 t p U G p 4 b k l H U m h k R 0 V 0 Y l c x c 0 x X N X Z a R 1 U 5 S W 0 x c E l q N D h k W E 5 s S U d S a G R H R X R Z e j B p T V V R M E 1 6 W W l J S G h z Y V c 1 c k 9 t a H l a V 1 k 5 S W l O T l N s Z 3 R N e T F V U l Z n d F N T M H h S R F F 6 T m l J d l B q d 3 Z a e j Q 4 W n l C a 1 l Y U m h M V z F 0 Y k M x d W I y U m x Q U 0 p V W l Z o Q m R H O X R J a U I w Y 2 1 G d W M y W n Z j b T A 5 S W 5 S e V l X N X p i R 0 Y w W l N n M 0 5 E Z 3 N M V E U x T U N r Z 2 M y T m h i R 1 V v T U M 0 M 0 1 E Y 3 B J a U J r W V h S a E x X M X F l Q z E w W l h o a m J H R n p j e j B p V D F K R U l q N D h a e U J r W V h S a E x X M X R i Q z F 1 Y j J S b F B T S n R h U 0 k r U E h W e l p T Q m t Z W F J o T F d N O U l q R k V O R F l 4 S W l C N G J H b H V h e n B v Y 2 1 W b V B T S W p U V X B Z T F R N d F Z F V l l M V W t 0 T V V R M E 5 q R W l M e j Q 4 T D J j K 1 B H Y 2 d a R 0 Y w W V M x d G J X d 3 R i b T l r W l Q w a W J X O G l J S F J 5 W V c 1 e l p t O X l i V D B p Z E h K a G J u T n N Z W F J s S 0 R N M k 1 T d 3 d L U 0 k r U E h W e l p T Q m t Z W F J o T F d N O U l q S X l N V E l p S U h o c 2 F X N X J P b W h 5 W l d Z O U l p T k 5 T b G d 0 T X k x V V J W Z 3 R U a T B 5 T W p F e U l p O C t Q Q z l u U G p 4 b k l H U m h k R 0 V 0 Y l c x c 0 x X N X Z a R 1 U 5 S W 0 x d U l p Q j B j b U Z 1 Y z J a d m N t M D l J b l J 5 W V c 1 e m J H R j B a U 2 d 4 T V R N N U x E Q X B J a j Q 4 Z F h O b E l H U m h k R 0 V 0 W X o w a U 1 6 R W l J S G h z Y V c 1 c k 9 t a H l a V 1 k 5 S W l O T l N s Z 3 R N e T F V U l Z n d F R p M H p N U 0 l 2 U G p 3 d l p 6 N D h M M m M r U E M 5 b l B q e G 5 J R 1 J o Z E d F d G J X M X N M V z V 2 W k d V O U l t M X Z J a U I w Y 2 1 G d W M y W n Z j b T A 5 S W 5 S e V l X N X p i R 0 Y w W l N n M k 1 U R T J M a m N z T U N r a V B q e D F j M l V n W k d G M F l T M W p Q U 0 l 5 U W l J Z 2 V H e H B i b X M 2 Y U h K b F p q M G l J M D F L V 0 M w e k x W U k Z X Q z F P T F R K Q 0 l p O C t Q Q z l u U G p 4 b k l H U m h k R 0 V 0 Y l c x c 0 x X N X Z a R 1 U 5 S W 0 x e m R X S W l J S F J 5 W V c 1 e l p t O X l i V D B p Z E h K a G J u T n N Z W F J s S 0 R j e E 1 U W X V P U 3 d 3 S 1 N J K 1 B H Y 2 d a R 0 Y w W V M x d G J X d 3 R i b T l r W l Q w a W J X a 2 l Q a n g x Y z J V Z 1 p H R j B Z U z F q U F N J e F J E U T F O a U l n Z U d 4 c G J t c z Z h S E p s W m o w a U k w M U t X Q z B 6 T F Z S R l d D M U p M V E Z F T k R V M k l p O C t Q Q z l u U G p 4 b k l H U m h k R 0 V 0 Y l c x c 0 x X N X Z a R 1 U 5 S W 0 x c E l p Q j B j b U Z 1 Y z J a d m N t M D l J b l J 5 W V c 1 e m J H R j B a U 2 d 6 T n p n c 0 x U R T F N Q 2 t n Y z J O a G J H V W 9 N Q z Q z T U R j c E l q N D h k W E 5 s S U d S a G R H R X R Z e j B p T V V R M E 5 q R W l J S G h z Y V c 1 c k 9 t a H l a V 1 k 5 S W l O T l N s Z 3 R N e T F V U l Z n d F N T M H h S R F E y T V N J d l B q d 3 Z a e j Q 4 T D J j K 1 B H Y 2 d a R 0 Y w W V M x d G J X d 3 R i b T l r W l Q w a W J X O G l J S F J 5 W V c 1 e l p t O X l i V D B p Z E h K a G J u T n N Z W F J s S 0 R n d 0 1 q S X V O Q 3 d 3 S 1 N J K 1 B I V n p a U 0 J r W V h S a E x X T T l J a k l 5 U X p V a U l I a H N h V z V y T 2 1 o e V p X W T l J a U 5 O U 2 x n d E 1 5 M V V S V m d 0 V G k w e U 1 r T T F J a T g r U E M 5 b l B q e G 5 J R 1 J o Z E d F d G J X M X N M V z V 2 W k d V O U l t M X p k V 0 l p S U h S e V l X N X p a b T l 5 Y l Q w a W R I S m h i b k 5 z W V h S b E t E Z z F N a k l 1 T m l 3 d 0 t T S S t Q R 2 N n W k d G M F l T M X R i V 3 d 0 Y m 0 5 a 1 p U M G l W R 1 Z Z U V h S d m J T S W d a R 0 Y w W V M x d G F u Z 3 R k R 1 Y 0 W T J 4 a G M z T T l J a z l T U k N J K 1 B H Y 2 d a R 0 Y w W V M x d G J X d 3 R i b T l r W l Q w a W J X O T J a W E l p U G p 4 b k l H U m h k R 0 V 0 Y l c x c 0 x X N X Z a R 1 U 5 S W 0 x c E l q N D h k W E 5 s S U d S a G R H R X R Z e j B p T V V R M E 1 6 W W l J S G h z Y V c 1 c k 9 t a H l a V 1 k 5 S W l O T l N s Z 3 R N e T F V U l Z n d F N T M H h S R F F 6 T m l J d l B q d 3 Z a e j Q 4 W n l C a 1 l Y U m h M V z F 0 Y k M x d W I y U m x Q U 0 p 0 Y n l J Z 2 R I S m h i b k 5 t Y j N K d F B T S j B j b U Z 1 Y z J 4 a G R H V W 9 O R G M w T G p V c 0 5 U a z F L U 0 I w Y 2 1 G d W M y e G h k R 1 V v T F R J M U 1 D Q X d L U 0 k r U E h W e l p T Q m t Z W F J o T F d N O U l q Z E Z J a U I 0 Y k d s d W F 6 c G 9 j b V Z t U F N J a l R V c F l M V E 1 0 V k V W W U x V N H R O M F V p T H o 0 O E w y Y y t Q Q z l u U G p 3 d l p 6 N D h a e U J r W V h S a E x X M X R i Q z F 1 Y j J S b F B T S n R h U 0 l n Z E h K a G J u T m 1 i M 0 p 0 U F N K M G N t R n V j M n h o Z E d V b 0 5 6 U T R M Q z B 4 T l R B c E l I T m p Z V 3 h s S 0 R B d U 5 6 Q T N L U 0 k r U E h W e l p T Q m t Z W F J o T F d N O U l q R k V O R F l 4 S W l C N G J H b H V h e n B v Y 2 1 W b V B T S W p U V X B Z T F R N d F Z F V l l M V W t 0 T V V R M E 5 q R W l M e j Q 4 T D J j K 1 B D O W 5 Q a n d 2 W n o 0 O E w y Y y t Q Q z l 6 Z G 1 j K y I s C g k i U m V h b F Z p Z X d T a X p l S n N v b i I g O i A i e 1 w i a G V p Z 2 h 0 X C I 6 N D M w L F w i d 2 l k d G h c I j o z M z c 1 f S I K f Q o = " / > < / e x t o b j > < e x t o b j   n a m e = " 2 3 8 4 8 0 4 F - 3 9 9 8 - 4 D 5 7 - 9 1 9 5 - F 3 8 2 6 E 4 0 2 6 1 1 - 7 " > < e x t o b j d a t a   t y p e = " 2 3 8 4 8 0 4 F - 3 9 9 8 - 4 D 5 7 - 9 1 9 5 - F 3 8 2 6 E 4 0 2 6 1 1 "   d a t a = " e w o J I k l t Z 1 N l d H R p b m d K c 2 9 u I i A 6 I C J 7 X C J o Z W l n a H R c I j o x N y 4 4 N T c x N D I 4 N T c x N D I 4 N T Q s X C J 3 a W R 0 a F w i O j E z N C 4 4 M j E 0 M j g 1 N z E 0 M j g 1 N n 0 i L A o J I k x h d G V 4 I i A 6 I C J c X G J l Z 2 l u e 2 V x d W F 0 a W 9 u f V x u I C A g I C B o X 3 Q g P S B v X 3 Q g X F x j Z G 9 0 I F x c d G F u a C h D X 3 Q p X G 5 c X G V u Z H t l c X V h d G l v b n 0 i L A o J I k x h d G V 4 S W 1 n Q m F z Z T Y 0 I i A 6 I C J Q S E 4 y W n l C N G J X e H V j e j B p Y U h S M G N E b 3 Z M M 2 Q z Z H k 1 M 0 1 5 N X Z j b W N 2 T W p B d 0 1 D O X p k b W N p S U h k c F p I U m 9 Q U 0 l 4 T n k 0 e U 5 U T m x l Q 0 l n Y U d W c F o y a D B Q U 0 l 5 T G p J M k 1 t V j R J a U J 5 Y j J 4 b F B T S n B i V 2 N p S U d a d l k z V n p Z V 0 p z W l Q w a V p t R n N j M l V p S U h a c F p Y Z E N i M 2 c 5 S W p B Z 0 x U Y z F N Q 0 E z T m p J M U x q Z 2 d N V E F 3 T U N J Z 2 V H M X N i b k 0 2 Z U d 4 c G J t c z l J b W g w Z E h B N k x 5 O T N k M 2 N 1 Z H p N d W I z S m 5 M e k U 1 T 1 R r d m V H e H B i b X N p S U d G e W F X R X R h R 2 x r W k d W d V B T S j B j b l Z s S W l C e m R I b H N a V D B p Z G 1 W e W R H b G p Z V 3 d 0 W V d 4 c F o y N D Z J Q z B 3 T G p V M k 5 t V j R P e U J 0 W V h n d G Q y b G t k R 2 c 2 S U R r N E p U c 2 l Q a n h r W l d a e l B q e H d Z W F J v S U d s a 1 B T S k 5 T b G d 0 T W k x V V J W Z 3 R T U z B 5 T V R C R k l p Q m t Q U 0 p O T V R N M 0 l E W T R N M U V 4 T X p n Z 0 5 q Z 3 p J R E l 3 T 1 N B M k 9 E a F V N a m d 5 S U R Z N U 5 G R X l P V F F n T m p r M E l E S T V O Q 0 E y T 0 R W U k 1 q a z B J R F k z T k N B e U 5 U Z 2 d O V E 0 w V V R J e U 1 D Q X p P R F l n T W p J d 0 l E T T R N M U V 5 T W p B Z 0 1 6 Z 3 h J R E l 5 T n l B e k 9 E a F J N a m c 0 S U R R M E 1 p Q X p O V G N n T k R R e V V U U X h N U 0 E w T k R J Z 0 5 E U T B J R F F 4 T l Z R M E 5 6 Z 2 d N e k 0 y V V R R M 0 9 D Q X l P R F V n T k R R d 0 l E R T N P R l E w T U R J Z 0 5 U Q l J O R E F 6 S U R N M k l E U X d O e U F 6 T V Z R M E 1 q S W d N a l p S T k R V d 0 l E S T J J R F E z T k N B M U 5 s U T F N V E 1 n T V R N N F V U V X h O a U F 4 T k R r Z 0 5 U R T V J R E U x T V Z R M U 1 6 V W d N V F V 6 V V R V M U 5 T Q X h O V E 1 n T l R V M U l E R T B O V k U x T l R V Z 0 1 U U T B J R F U x T V N B e E 1 6 Q l J O V E 0 x S U R j e E l E V X d N Q 0 F 6 T T F F M E 5 q W W d M V E V 3 S U R R e E 9 T Q X R N V E J J T k R F M F V U T T J O e U F 0 T V R B Z 0 1 6 U T J J R E U z V k R N e U 5 T Q T N O R k V 6 T W p V Z 0 9 U Q W d N e l l 4 S U R F N U 1 s U X p P V G d n T X p R M V V U T T V P Q 0 E w T U R R Z 0 1 6 V T B J R F F 3 T k V n e k 5 E b F J N a l k y S U R R d 0 5 D Q X l N R F V n T X p B M l R E R T V P Q 0 F 5 T 1 R O T U 1 U W T B J R E U x T 0 Z F e E 1 6 S W d N a m d n T V R J M 0 l E R T J V V E V 4 T k N B d E 1 U R W d P R E 1 n T F R F e F V U W T V J Q z B 4 T V N B M U 9 T Q X R N b F E w T 0 N B e E 5 s R T B P Q 0 F 6 T U N B e E 1 q R W d N e k l 3 V E R F N U 5 T Q T J N V F p S T V R r M U l E W X l P U 0 F 4 T 0 R n Z 0 5 q T X l W R E U w T 1 N B M k 1 6 Z E l N V E k 0 V V R F e U 1 p Q T J O R E 1 n T V R J e U l E W T B O V l F 4 T W p R Z 0 5 q W T B V V E V 5 T 1 N B M k 9 E T W d N V E 0 z S U R Z N E 0 x b 2 l M e j Q 4 Y 0 d G M G F D Q n B a R D B p V F V w W U x U S X R W R V Z Z T F V r d E 1 V U T B O a k V p S U d R O U l r M H l O a U F 6 T 0 R W U k 1 U a 2 d N e m t 5 S U R F N U l E T T V O V k V 4 T 1 N B e k 9 U a 2 d N a k l n T k R F e F Z E S T N J R F F 5 T l Z F e U 9 T Q T B N e k F n T X p Z Z 0 5 E T X d W R G c z S U R R e k 1 V Z 3 h O R E J N T V R V N U l E V X h N V k V 4 T m p J Z 0 5 U S X l J R E U y T m l B M U 5 E Q l V N V G N 6 S U R V M k 5 s U X h O e m t n T l R n M l Z E R T R O e U E y T U R O V U 1 U a z N J R F l 4 T l Z R e U 1 U R W d O a k k w V k R J e U 9 T Q T J N a l p S T W p R M 0 l E W X l O U 0 F 5 T l R R Z 0 5 q R T F W R E k y T V N B M U 9 U W l J N a l l 4 S U R V N E 9 T Q X l O V E l n T l R R N V Z E S X p N a U E w T n p C T U 1 q S X l J R F F 6 T T F F e U 1 q S W d O R E 1 4 S U R J M 0 1 p Q T B N e k Z J T X p J e l V U T X p N Q 0 E w T W p R Z 0 1 6 T X d J R F F 5 T U Z F e k 1 6 Q W d N e m s 0 S U R N e E 5 5 Q X p P R F Z J T W p F d 1 R E R T N O Q 0 F 5 T k R C U k 1 U T T F J R G d 3 S U R F e k 5 T Q T J P R k V 4 T X p V Z 0 1 q W W d N V F l 5 S U R J M l V U R T V O e U F 5 T m l B e U 1 6 Q W d O a k J V T W p n e k l E R T B O R k V 5 T 0 R V Z 0 1 U V X d J R E k 0 T 0 N B e E 5 U R l V N e k F 6 S U R F M U 0 w Z 3 p N R G R S T X p J e U l E R T F N e U F 6 T W p J Z 0 1 U U T F V V E 1 5 T W l B e E 5 E S W d N e k U 1 S U R F e k 0 x R X p N V F F n T V R F M 0 l E T X d N U 0 E 1 T l Z R e U 5 q Y 2 d O R G h V T W p F M k l E W l V N V F U x S U M w e E 1 W R X h N a l V n T F R F e E l E a z R J R F J V T l R r Z 0 5 U W l J O V G N n T m p R Z 0 5 U Y 2 d P R E 5 X T V R B e F R E a 3 l J R E k w T V Z F e E 1 q Y 2 d N e m d 5 S U R F e U 9 D Q X p P R E 5 S T V R J N E l E T T R O U 0 E z T n l B e k 9 E V k l N a l p h S W k 4 K 1 B I Q m h k R 2 d n Y V d R O U l r M U t X Q z B 5 T F Z S R l d D M U 9 M V E 5 F S W l C a 1 B T S k 5 O V F l n T X p R M 1 V U V T J J R E 0 y T U N B M 0 1 D Q X p O a m R J T n p B M 1 V U Y 3 l N a U F 6 T l R r Z 0 5 6 S X l J R E 0 w T j F F M 0 1 q S W d N e k 0 y S U R j d 0 9 D Q X p N a m h N T X p r d 0 l E T X l O M G c z T W x F M U 5 p Q X p N e k l n T l R Z Z 0 1 6 U T N X a z A x T m l B e E 5 U T l J O V F l n T V R Z N E l E Y 3 l J R E U z T T B n M 0 1 E a F J O e k l 5 S U R F M k 1 5 Q T N N a k l n T V R V e l V U Y 3 l N a U F 4 T k R B Z 0 5 6 Q T N J R E V 6 T T B n M 0 1 G R T F O a U F 4 T k R B Z 0 5 U W W d N V F V 6 V 2 l J d l B q e H d Z W F J v S U d s a 1 B T S k 5 T b G d 0 T W k x V V J W Z 3 R T U z B 4 U k R R M V F 5 S W d a R D B p V F R J d 0 1 T Q X R N V E Z S T V R J M k l D M H h N U 0 E 0 T U N B e k 9 G U X p O Q 0 F 4 T l R a U k 1 6 U W d N a k l 4 S U R Z M E l E S T N P V l F 4 T k R Z Z 0 1 6 Z 3 d V V E l 5 T W l B M E 5 E R W d N e k F 4 S U R R M E 1 W R X p N e k 1 n T k R R e E l E T T B N U 0 E w T k R C U k 1 6 V T B J R F F 6 T n l B e k 5 q Y 2 d O R E 1 6 V k R R d 0 1 p Q T B N V G R V T k R N N E l E T T R O M V E w T m p R Z 0 1 6 T T R W R F E z T m l B e U 5 q a F J O R G M y S U R F M k 1 T Q X p P V E F n T n p W V U 1 q Q X h J Q z B 4 T V Z w T k 1 U S X h J R E V 5 T U Z F e E 1 q R W d O e k F n T V R R M 0 l E U T R W R E l 3 T m l B e U 5 s R X l O V E F n T W p Z Z 0 1 q Z z V J R F U 0 V k R N M U 1 T Q X h O R E p S T X p Z d 0 l E R T J N e U F 6 T n p R Z 0 1 q R T J W R E 0 0 T 0 N B e k 1 E a F J N e m c 0 S U R N M U 1 p Q X p O e k F n T X p j M V V U T T B O a U E w T U R V Z 0 1 6 Q T J J R F F 3 T l Z F e U 5 E T W d O R E E x S U R F N U 5 T Q X p O R G R S T V R V N E l E T X d N e U F 4 T k R B Z 0 1 q T X d W R E V 5 T V N B e E 1 q Q m F J a T g r U E h C a G R H Z 2 d h V 1 E 5 S W s x S 1 d D M H l M V l J G V 0 M x T 0 x U S X l R e l V p S U d R O U l r M D N P Q 0 F 5 T l R C U k 5 6 Z 2 d N a m M w S U R r M U l E S T V N b F F 4 T X p n Z 0 1 6 R X d V V E U y T W l B e k 1 U Q W d N V G d 3 S U R J N U 5 G U X h P V G t n T W p V e F V U R T V P U 0 F 5 T W p Z Z 0 1 U Z 3 l J R E l 3 T 0 Z R e E 1 6 a 2 d N V G t 3 V k R r M k l E S X d O M V E z T 0 N B e U 5 U Q m F J a T g r U E h C a G R H Z 2 d h V 1 E 5 S W s x S 1 d D M H l M V l J G V 0 M x T 0 x U Y z B J a U J r U F N K T k 1 q Y 2 d O R E l 5 V V R n d 0 l E U X l O a U F 4 T U R r Z 0 5 E Y z R W R E U w T V N B M k 1 E Q l d O a k U x U 0 R F N E 1 W W T B N e k Z J T X p F M l Z q T T R O V W d 4 T 0 R G V 0 1 q U X h V V E U 0 T W l B e E 1 U W W d N V G d 5 S U R F d 0 1 G U X h P R G t n T m p o U k 1 q Q X p J R E k 1 S U R J e k 9 D Q X l P V k V 5 T 0 R J Z 0 1 q a 2 d N a m t 5 S U R F d 0 1 G R X l P V E 1 n T V R B N E l E S T V N e U F 4 T k R a V 0 1 U Z 3 h T R E 1 6 T T F Z e E 5 E W l d N V E 0 w V V R N e k 1 5 Q T F O e U F 5 T 1 R F Z 0 1 U Z F J N a l k w S U M w e E 1 D Q X l N a k V n T F R F d 1 V U R T R O e U F 0 T V R B Z 0 1 U W X l J R E p V T V R J M E l E T X p W R E V 3 T l N B M k 9 G U T V P Q 0 F 4 T U R C U k 9 U Y 2 d N V E E z S U R r M 0 l E S T B P R l l 6 T 0 R W S U 1 U a F d O R E l 5 U 0 R J M 1 d p S X Z Q a n h 3 W V h S b 0 l H b G t Q U 0 p O U 2 x n d E 1 p M V V S V m d 0 V G k w M k 1 T S W d a R D B p V F R F e k 5 5 Q X p N R F Z V T V R F M U l E T X d O V l E z T 0 N B e k 1 q Q l V O a k 1 n T X p V N V V U W X p J R E 0 1 T k N B N U 5 5 Q T B N a k Z V T W p F N E l E U T B P R k V 5 T 1 R F Z 0 5 E U T R J R E 1 6 T m l B M E 1 U W l V N e m s y S U R N M E 1 G R T B N R E V n T X p J M k l E U X d N U 0 F 6 T U R s V U 5 E Q X l J R E U 1 T k Z Z e E 1 q U l J O R E F 5 S U R j M k l E U X d O e U E x T 0 Z R M E 1 q Z 2 d O R E J S T k R R e k l E U X d J R F E w T 0 N B M U 5 s U T B O V E 1 n T V R B N V Z q R T B O V W c w T 1 R O V 0 1 U Q T J V V F E 1 T W l B M k 5 p Q T B P V E F n T l R s U k 5 E Z 3 h J R E k 1 S U R R M U 5 T Q X h N b F E w T U R B Z 0 x U W l V N e l V 6 S U R F e V Z E T X l P U 0 E x T k Z Z M U 9 F d 3 p N a m N n T l R W U k 1 6 S T F J R F V 5 S U R N e U 1 p Q T B P V l F 6 T V R R Z 0 5 E Q l V N e k F 5 S U R J N V Z E S T R O e U F 4 T j F R e U 5 q a 2 d O b F F 5 T k R j Z 0 x U S l V N a k l 4 S U M w N F Z E R T V N Q 0 F 0 T V R G U k 1 U T X d J Q z B 4 T V N B N E 1 p Q X l N R l F 6 T k N B e E 1 E Z F J N e l F n T V R J N E l E U X h J R E U w T j F R M k 9 D Q X h P R G h V T V R F M k l E S X l O V l F 4 T 1 R R Z 0 1 q V X p W R E 1 3 T k N B e U 5 q a E l N e k U 0 V m p J N U 1 G R X p N V G d n T X p J M E l E T X h N a U F 6 T k R C U k 1 q a 3 d J R F F 4 T V N B e U 1 U V W d O R E V 4 V V R F N U 5 5 Q T B N V E V n T V R n e E l E U X h N R l F 4 T l R Z Z 0 5 E Q T J W R E U w T 0 N B M E 1 E T l J N V G N 3 S U R N N E 9 D Q X h O e k F n T X p V N V V U R T N N Q 0 F 6 T X p R Z 0 1 U V T B J R E 1 5 T U Z w T k 1 U S T J J R E V 3 T m x F e E 1 q W W d O e l V n T V R V d 0 l E V X h W R E l 3 T 1 N B e U 5 s R X l O R G N n T W p Z Z 0 1 q Y z J J R F E 1 V k R N e E 5 T Q X h N R G x S T X p F M 0 l E R X h O a U F 6 T V R n Z 0 1 U Y z F V V E 1 4 T 0 N B e U 1 6 T W d N e k U z S U R J e k 0 x R X p N R G t n T W p N e k l E S T V O a U F 5 T X p K V U 1 q V X h J R E l 5 T T F R e E 9 U T W d N a k F 6 V k R F M E 5 5 Q X h O a l p V T V R J M k l E R X d O b G 9 p T H o 0 O G N H R j B h Q 0 J w W k Q w a V R V c F l M V E l 0 V k V W W U x V N H R O a 1 V p S U d R O U l r M D B N U 0 E w T m t n M U 5 W R T V O Q 0 E w T m l B e E 1 E S W d O a k J X T m p o U k 1 U Q X l J R G M z S U R F d 0 1 p Q T V N V l F 4 T U R J Z 0 1 U S X l W R E V 3 T X l B e E 5 q R l V N V E F 6 S U R J d 0 0 x R X h N R E 1 n T W p N M E l E R X d N e U F 5 T m p s V U 1 U Q X l J R E 1 5 T 0 Z Z e k 5 U R l J P V G t n T X p j d 0 l E Z z R J R E 0 z T m x R M E 1 5 Q X p P R F Z J T W p W V 0 5 E Q T R V V E k x S U R R e k 1 T Q X l O e U E w T X p G T U 1 6 Y 2 d O R E 1 5 V V R R M 0 l E U X p N e U E y T l N B M E 1 6 U l V N V E F 5 S U R R e k 5 s R X h N V G t n T k R N M 0 l E R X p P Q 0 E w T X p o V U 1 U W T N J R F E w T V Z R e E 5 6 Z 2 d O R F F 5 U 0 R F N E 1 W W T B N R E p S T V R n e E l E T T J O Q 0 F 4 T 0 R J Z 0 1 6 W T B W R E U 0 T n l B e k 5 q b F V N V G s 1 S U R N N E 5 G U X l N V G d n T k R B e V Z E S T B O e U E w T W p G V U 1 q Z z F J R F F 6 T j F F e k 1 E V W d O R F F 5 S U R N e k 5 p Q T B O R E p S T k R V d 0 l E U X p P Q 0 E w T m p N Z 0 1 6 S T V V V F E y T k N B e k 1 q S W d O R F k w S U R F N U 1 G W X h N R F J S T k R Z M E l E W T J J R F E y T m l B M U 9 W U T B O e m N n T k R s U k 5 E a z R J R F E y S U R V e U 5 p Q T B O a 2 c x T k R K V 0 1 F Z z F N e l J N T l R F d 0 l E R l J O R G c z S U R J Z 0 5 E W X d J R E p V T k R J e U l E T l J N e k U 1 S U R N Z 0 1 6 R X d J R E J J T X p B e V Z q U T J T R E 1 4 T 0 Z F e k 5 6 a 2 d O R F l n T X p j N U l E W X l V V E 0 0 T U N B M k 5 D Q X p P R E F n T W p B d 1 V U T T N P U 0 F 6 T X p V Z 0 1 6 Y z R J R E 0 w T T F F e k 5 6 S W d N e m N 4 S U R N M U 9 D Q X p P R F Z V T X p N M E l E U X d N b F F 6 T U R n Z 0 5 E Q T B V V E k y T X l B M E 1 E U W d N a k k 1 S U R N M 0 1 G R X l N R E l n T X p R e k l E R T V O U 0 F 6 T V R W V U 1 U Z z N J R E l 6 T W x Z e E 5 q a F d N V E E 0 V V R F N E 5 5 Q T N P Q 0 F 4 T 0 R n Z 0 5 q a F V N V G t 4 S U R V M V Z E S X d N Q 0 E w T 1 Z F e U 1 q R W d O R F l n T W p R N U l E U T J T R E k y T l Z Z d 1 N E S T F O M H d 5 T X p R Z 0 1 W R X l N V E F n T W l B e E 9 E T W d N b F F 4 T k R V Z 0 0 x R T B N a U F 6 S U R N e k l E Q k l N a l Z X T k R a S U 5 E R m F J a T g r U E h C a G R H Z 2 d h V 1 E 5 S W s x S 1 d D M H l M V l J G V 0 M x T 0 x U W T R J a U J r U F N K T k 5 E R W d O R F p J T l R W U k 9 U U W d O R F l n T V R B e U l E W X d W a l k 0 V V R F d 0 1 p Q T N O e U F 4 T U R J Z 0 9 U R l V N V E F 5 S U R F e U 5 G U X h N R E l n T V R Z M 1 Z E R X d N e U F 5 T V R k V U 1 U Q X p J R E k z T W x R e E 1 E T W d N e k k 1 V V R F d 0 1 5 Q X p O a l l n T V R B e k l E U X d O M V F 4 T U R N Z 0 5 E Z 3 l W R E V 3 T W l B M U 5 E S l V N V E F 5 S U R V N E 5 s U X h N R E l n T m p B e l V U a z V J R F l 5 T W l B N E 9 D Q T J N a m h V T k R N Z 0 5 q T T N T R E k x V m p Z M k 1 G R X l O U 0 E y T 0 R N Z 0 1 q Y 2 d O a m d 6 V E R N M 0 l E W T R O R k U w T n l B M k 9 E V W d O a l l n T m p n M l Z E R X d N e U E y T 0 R o U k 1 U S X d J R F k 0 T 1 N B e E 5 E Q W d O a m t 3 V k R F M 0 1 D Q T J P V E 5 V T V R n e E l E W T V O R W d 4 T 0 R S V 0 1 6 W T N V V E k w T k N B M E 5 E S W d N e k k 0 S U R R M E 1 s R T B O V E V n T k R R e U l E U T J N e U F 6 T W p s U k 5 E W T B J R E 1 5 T W l B M E 5 q U W d N V G t 3 V m p F d 0 5 G R T B O a l F n T m p Z Z 0 5 E W T J J R F U 1 V k R R M 0 5 5 Q T B P V k U w T 1 R n Z 0 5 E W W d O V E k y S U R R M l N E V T B N b F l 3 U 0 R V e k 5 F d z F N V E F n T V Z F M E 9 E Y 2 d N a U E w T m p B Z 0 1 s U T B N a k l n T T F F e k 1 U a 2 d N e U F 6 T V R B Z 0 1 F Z 3 p N R E p X T k R a S U 1 6 R T R V V E 0 z T 1 N B M E 5 p Q X p O e m t n T m p K U k 1 6 Z 3 d J R F k w S U R N N E 1 D Q X l N R E J S T X p j N U l E T X p O U 0 F 6 T n p n Z 0 1 6 U X p V V E 0 z T W l B e k 5 6 R W d N e l U 0 S U R N N E 5 W U X p N e l F n T k R B e V Z E T X d P Q 0 E w T U R S U k 1 q W X p J R F F 3 T k N B e U 1 q a 2 d N e m N 3 V V R J d 0 1 p Q X p O R E 1 n T V R r M U l E T X h O V l F 4 T 0 R j Z 0 1 q T X l W a k U y T 0 Z Z e E 1 E a F J N V G c z S U R j N E l E R T R P Q 0 E y T 0 Z R e E 9 U R W d O V F Z V T W p B d 0 l E U T V V V E l 5 T V N B M E 5 p Q X l O R G t n T k R a S U 1 q W T F W a k J J T W p V M 1 R E S X p O Q 0 F 4 V V R J e E 1 D Q X l J R E U 0 T X l B e V Z E R T B O U 0 F 6 V V R R e U l E T W d N e k 1 n T U V n e U 5 W W T B O a 2 c w T V Z v a U x 6 N D h j R 0 Y w Y U N C c F p E M G l U V X B Z T F R J d F Z F V l l M V T R 0 T W p B M k 1 T S W d a R D B p S W k 4 K 1 B I Q m h k R 2 d n Y V d R O U l r M U t X Q z B 5 T F Z S R l d D M U 9 M V E k 0 S W l C a 1 B T S k 5 P V F F n T W p V d 1 V U a z B J R E 1 4 T 1 N B e E 1 E U W d N e m d 4 V k R F e U 5 5 Q T B P R G h V T V R Z M E l E V T N O b F F 5 T U R J Z 0 5 q U X p W R E k w T k N B M k 9 U V l V N a m M z S U R j e U 9 W U X p N R E l n T n p V d 1 N E T X h O V W d 6 T V R s U k 1 6 T X p J R G M x T U N B e k 1 6 T W d O e l F 4 V V R N e k 1 5 Q T N N e m d n T X p F M k l E Y 3 l N R l F 5 T n p V Z 0 5 q W T N W R E l 5 T m l B M U 9 E R l V N V G c w S U R R M E 0 x U X h O a m N n T W p V d 1 Z E R T R O Q 0 E x T 0 Z R e U 1 q V W d M V G d 4 V k R J M 0 5 D Q X R N V F k z V k R N e E 5 p Q X R N a k l 3 V k R N e k 1 5 Q X R N a l F 4 V V R N e k 1 5 Q X R N a l V 3 S U R N e E 9 D Q X R N a l V 3 U 0 R N e E 5 V Z 3 p N R E p N T W p j M E l D M H l N a l p S T V R n d 0 l D M H h O R E V n T V R N M 0 l D M H h O R l E 1 T k N B e U 5 U Q m F J a T g r U E h C a G R H Z 2 d h V 1 E 5 S W s x S 1 d D M H l M V l J G V 0 M x S k x U R k V O R E 0 y S W l C a 1 B T S k 5 O V E F n T W p V e V V U V X d J R E 0 y T n l B e E 1 U Y 2 d O R G N 6 V k R J N E 5 p Q T J O R E Z V T k R r d 0 l E Y 3 d O R k U x T 0 R B Z 0 5 6 Q T B J R F l 6 T X l B M k 5 U T l J O a l F 5 S U R Z M E 1 5 Q T J O R G d n T m p N M l Z E W T F O a U E y T W p a T U 5 q V T N J R F l 5 T T F F M k 5 q Q W d O a k l 6 S U R Z N E 5 D Q T J O R G x S T m p r e E l E W T F O U 0 E y T 1 R r Z 0 5 q W X p W R G N 4 T l N B M k 5 6 b F V O e k k x S U R Z N U 1 F d z N O R E F n T n p B M V N E Y z B O b E U z T m p B Z 0 5 6 Q T F J R G M y T U N B M k 9 U a F J O e l l 3 S U R Z N U 5 D Q T N N a m d n T l R Z e F V U W T V N a U E w T W p J Z 0 5 q a 3 l J R F F 5 T V Z F M k 9 U Q W d O R E U y S U R Z N E 5 5 Q T B N V F Z V T m p Z N U l E U X h N M G c y T l R O U k 5 q U T N J R F F 4 T 1 N B M k 5 E Y 2 d O R E l 5 V V R Z M E 5 5 Q T B N a k 1 n T m p R N E l E U X l P V l E y T l R B Z 0 5 E U T V W R F k x T V N B M E 9 E R l J O a l V 4 S U R V M U 1 p Q T J N V G t n T m p B M V Z E V X h N Q 0 E y T l R s U k 5 E Z z B J R F k x T 1 N B M E 5 U U W d O a l V 5 V k R N N E 1 p Q T J N a m h V T W p r N U l E V T N N b F F 5 T W p Z Z 0 5 E Y z V V V E U 1 T k N B M E 1 q S W d N V G M x S U R N M E 5 s U X h O V F l n T W p J e V V U R T F O a U F 4 T U R n Z 0 1 q T X l J R F U 0 V V R J N E 1 D Q X l O Q 0 F 6 T l R B Z 0 1 q U l J O R F F 4 S U R J M E l E V X h N a U E 1 T W x R M k 1 E W W d N a l F 3 V V R Z e E 1 D Q X l O V E 1 n T m p F e U l E S T F O V l E y T W p n Z 0 1 q V T N V V F k w T 0 N B e U 5 U Y 2 d O a l E 0 S U R J M E 9 G R T J O R G d n T W p R e k l E W T B O e U F 5 T X p s U k 5 q R T R J R E V 6 T W l B M U 1 q T W d O V F Z V T X p F N U l D M H l N b E V 5 T U R Z Z 0 x U S X l J R E V 5 T 0 N B M U 0 x U T F N Q 0 F 5 T l R K Y U l p O C t Q S E J o Z E d n Z 2 F X U T l J a z F L V 0 M w e U x W U k Z X Q z F P T F R J N U l p Q m t Q U 0 p O T m p B Z 0 5 6 U T V U R F k w S U R j M U 1 G R T J P U 0 E z T l R B Z 0 5 6 U W d O e l V 3 U 0 R n M l R E R X h O Q 0 E z T W p a U k 1 q Q T R J R F k w T V N B e U 5 U R W d O V E U w V k R J N U 5 D Q X l O V E J S T W p r M E l E R T R N a U F 5 T 0 R R Z 0 1 U R T V W R E k y T V N B e E 1 s U X l N a l F n T F R j M l Z E R T R O a U F 0 T V R R e l Z E R T B O U 0 F 0 T V R r M F Z E R X h N e U F 0 T W p J M 1 Z E a 3 d J Q z B 5 T k R a U k 9 E Y 2 d M V E k w T 1 N B N E 5 p Q X R N a l V 3 U 0 R j M F V U W T J J Q z B 5 T l R B Z 0 5 q T W d M V E k x T U Z R M U 9 D Q X R N a l E z V k R V M U l D M H l N e m h S T l R Z Z 0 x U S X p O e U E y T m l B d E 1 q S T F V V E l 5 T V N B d E 5 q U W d N a k l 4 S U R J M U 1 G U T J O a U E z T W p W U k 5 U W W d O e k 0 z S U R V M U l E Y 3 p P R k U x T l N B M 0 5 E W W d O a k F n T n p R N V d p S X Z Q a n d 2 W k d W b W N 6 N D h a e U J 6 Z E h K d m E y V T l J b U 4 x Y 2 5 K b G J u U k R i M n h 2 Y 2 l J Z 1 p t b H N i R D B p W T N W e W N t V n V k R U 5 2 Y k c 5 e U l p Q n p k S E p 2 Y T J V d G Q y b G t k R 2 c 5 S W p B a U l I U n l Z V z V 6 W m 0 5 e W J U M G l j M k 5 o Y k d V b 0 1 T d 3 R N U 2 t p U G p 4 b k l H U m h k R 0 V 0 Y l c x c 0 x X N X Z a R 1 U 5 S W 0 x a G R H Z 2 l Q a n h u S U d S a G R H R X R i V z F z T F c 1 d l p H V T l J b T F 6 Z F d J a V B q e G 5 J R 1 J o Z E d F d G J X M X N M V z V 2 W k d V O U l t M X B J a j Q 4 Z F h O b E l H U m h k R 0 V 0 W X o w a U 1 q R X d S U 0 l n Z U d 4 c G J t c z Z h S E p s W m o w a U k w M U t X Q z B 5 T F Z S R l d D M U p M V E l 4 T U V V a U x 6 N D h M M m M r U E d j Z 1 p H R j B Z U z F 0 Y l d 3 d G J t O W t a V D B p Y l d r a U l I U n l Z V z V 6 W m 0 5 e W J U M G l k S E p o Y m 5 O c 1 l Y U m x L R F l 3 T 1 N 3 d E 1 U V X d L U 0 J 6 W T J G c 1 p T Z 3 d M a m N 3 T n l r a V B q e D F j M l V n W k d G M F l T M W p Q U 0 l 4 U k R R M k 1 T S W d l R 3 h w Y m 1 z N m F I S m x a a j B p S T A x S 1 d D M H l M V l J G V 0 M x S k x U R k V O R F l 4 S W k 4 K 1 B D O W 5 Q a n d 2 W n o 0 O F p 5 Q m t Z W F J o T F c x d G J D M X V i M l J s U F N K d G J 5 S W d k S E p o Y m 5 O b W I z S n R Q U 0 o w Y 2 1 G d W M y e G h k R 1 V v T V R F N U 1 p d 3 d L U 0 k r U E h W e l p T Q m t Z W F J o T F d N O U l q T k V J a U I 0 Y k d s d W F 6 c G 9 j b V Z t U F N J a l R V c F l M V E l 0 V k V W W U x V N H R N M F F p T H o 0 O E w y Y y t Q R 2 N n W k d G M F l T M X R i V 3 d 0 Y m 0 5 a 1 p U M G l i W E 4 x W W l J Z 2 R I S m h i b k 5 t Y j N K d F B T S j B j b U Z 1 Y z J 4 a G R H V W 9 N a k k w T n k 0 N E x E Q X B J a j Q 4 W n l C a 1 l Y U m h M V z F 0 Y k M x d W I y U m x Q U 0 p 0 Y V N J K 1 B I V n p a U 0 J r W V h S a E x X T T l J a k Z F T k R W R E l p Q j R i R 2 x 1 Y X p w b 2 N t V m 1 Q U 0 l q V F V w W U x U S X R W R V Z Z T F V r d E 1 V U T B O V U 1 p T H o 0 O E w y Y y t Q R 2 N n W k d G M F l T M X R i V 3 d 0 Y m 0 5 a 1 p U M G l i V 2 t p S U h S e V l X N X p a b T l 5 Y l Q w a W R I S m h i b k 5 z W V h S b E t E V X h P Q 3 d 0 T V R V d 0 t T Q n p Z M k Z z W l N n d 0 x q Y 3 d O e W t p U G p 4 M W M y V W d a R 0 Y w W V M x a l B T S X h S R F E y T V N J Z 2 V H e H B i b X M 2 Y U h K b F p q M G l J M D F L V 0 M w e U x W U k Z X Q z F K T F R G R U 5 E W X h J a T g r U E M 5 b l B q d 3 Z a e j Q 4 W n l C a 1 l Y U m h M V z F 0 Y k M x d W I y U m x Q U 0 p 0 Y n l J Z 2 R I S m h i b k 5 t Y j N K d F B T S j B j b U Z 1 Y z J 4 a G R H V W 9 N e k k 1 T X k 0 e k x E Q X B J a j Q 4 Z F h O b E l H U m h k R 0 V 0 W X o w a U 1 q S k R O U 0 l n Z U d 4 c G J t c z Z h S E p s W m o w a U k w M U t X Q z B 5 T F Z S R l d D M U 9 M V E l 5 U X p V a U x 6 N D h M M m M r U E d j Z 1 p H R j B Z U z F 0 Y l d 3 d G J t O W t a V D B p Y l d r a U l I U n l Z V z V 6 W m 0 5 e W J U M G l k S E p o Y m 5 O c 1 l Y U m x L R E 0 z T 1 R N d U 5 T d 3 d L U 0 k r U E h W e l p T Q m t Z W F J o T F d N O U l q Y z B J a U I 0 Y k d s d W F 6 c G 9 j b V Z t U F N J a l R V c F l M V E l 0 V k V W W U x V N H R O e l F p T H o 0 O G R Y T m x J R 1 J o Z E d F d F l 6 M G l O a k V p S U h o c 2 F X N X J P b W h 5 W l d Z O U l p T k 5 T b G d 0 T W k x V V J W Z 3 R U a T A y T V N J Z 2 R I S m h i b k 5 t Y j N K d F B T S j B j b U Z 1 Y z J 4 a G R H V W 9 N e m c 1 T E R B c E l p O C t Q S F Z 6 W l N C a 1 l Y U m h M V 0 0 5 S W p a R k l p Q j R i R 2 x 1 Y X p w b 2 N t V m 1 Q U 0 l q V F V w W U x U S X R W R V Z Z T F U 0 d E 5 r V W l J S F J 5 W V c 1 e l p t O X l i V D B p Z E h K a G J u T n N Z W F J s S 0 R n N E 9 T d 3 d L U 0 l 2 U G p 4 M W M y V W d a R 0 Y w W V M x a l B T S T J P Q 0 l n Z U d 4 c G J t c z Z h S E p s W m o w a U k w M U t X Q z B 5 T F Z S R l d D M U 9 M V F k 0 S W l C M G N t R n V j M l p 2 Y 2 0 w O U l u U n l Z V z V 6 Y k d G M F p T Z 3 h O R F E x T E R B c E l p O C t Q Q z l u U G p 4 b k l H U m h k R 0 V 0 Y l c x c 0 x X N X Z a R 1 U 5 S W 0 x d k l p Q j B j b U Z 1 Y z J a d m N t M D l J b l J 5 W V c 1 e m J H R j B a U 2 c x T n p r M E x q V X N N Q 2 t p U G p 4 M W M y V W d a R 0 Y w W V M x a l B T S X l N R F l 4 S W l C N G J H b H V h e n B v Y 2 1 W b V B T S W p U V X B Z T F R J d F Z F V l l M V T R 0 T W p B M k 1 T S X Z Q a n d 2 W n o 0 O F p 5 Q m t Z W F J o T F c x d G J D M X V i M l J s U F N K d G J 5 S W d k S E p o Y m 5 O b W I z S n R Q U 0 o w Y 2 1 G d W M y e G h k R 1 V v T l R j N U 5 D N D F M R E F w S W o 0 O G R Y T m x J R 1 J o Z E d F d F l 6 M G l N a m d p S U h o c 2 F X N X J P b W h 5 W l d Z O U l p T k 5 T b G d 0 T W k x V V J W Z 3 R U a T B 5 T 0 N J d l B q d 3 Z a e j Q 4 W n l C a 1 l Y U m h M V z F 0 Y k M x d W I y U m x Q U 0 p 0 Y z N W a U l p Q j B j b U Z 1 Y z J a d m N t M D l J b l J 5 W V c 1 e m J H R j B a U 2 c y T V R n e k x q V X N N Q 2 t p U G p 4 b k l H U m h k R 0 V 0 Y l c x c 0 x X N X Z a R 1 U 5 S W 0 x c E l q N D h k W E 5 s S U d S a G R H R X R Z e j B p T V V R M E 1 6 W W l J S G h z Y V c 1 c k 9 t a H l a V 1 k 5 S W l O T l N s Z 3 R N a T F V U l Z n d F N T M H h S R F F 6 T m l J d l B q d 3 Z a e j Q 4 W n l C a 1 l Y U m h M V z F 0 Y k M x d W I y U m x Q U 0 p 0 Y V N J Z 2 R I S m h i b k 5 t Y j N K d F B T S j B j b U Z 1 Y z J 4 a G R H V W 9 O e l E 0 T E M w e E 5 U Q X B J S E 5 q W V d 4 b E t E Q X V O e k E z S 1 N J K 1 B I V n p a U 0 J r W V h S a E x X T T l J a k Z F T k R Z e E l p Q j R i R 2 x 1 Y X p w b 2 N t V m 1 Q U 0 l q V F V w W U x U S X R W R V Z Z T F V r d E 1 V U T B O a k V p T H o 0 O E w y Y y t Q Q z l u U G p 4 b k l H U m h k R 0 V 0 Y l c x c 0 x X N X Z a R 1 U 5 S W 0 x d k l p Q j B j b U Z 1 Y z J a d m N t M D l J b l J 5 W V c 1 e m J H R j B a U 2 c z T W p N M k x q Z 3 N N Q 2 t p U G p 4 M W M y V W d a R 0 Y w W V M x a l B T S X l P U 0 l n Z U d 4 c G J t c z Z h S E p s W m o w a U k w M U t X Q z B 5 T F Z S R l d D M U 9 M V E k 1 S W k 4 K 1 B D O W 5 Q a n d 2 W n o 0 O E w y Y y t Q Q z l 6 Z G 1 j K y I s C g k i U m V h b F Z p Z X d T a X p l S n N v b i I g O i A i e 1 w i a G V p Z 2 h 0 X C I 6 M z U z L F w i d 2 l k d G h c I j o y N j k 2 f S I K f Q o = " / > < / e x t o b j > < e x t o b j   n a m e = " 2 3 8 4 8 0 4 F - 3 9 9 8 - 4 D 5 7 - 9 1 9 5 - F 3 8 2 6 E 4 0 2 6 1 1 - 8 " > < e x t o b j d a t a   t y p e = " 2 3 8 4 8 0 4 F - 3 9 9 8 - 4 D 5 7 - 9 1 9 5 - F 3 8 2 6 E 4 0 2 6 1 1 "   d a t a = " e w o J I k l t Z 1 N l d H R p b m d K c 2 9 u I i A 6 I C J 7 X C J o Z W l n a H R c I j o x N y 4 4 N T c x N D I 4 N T c x N D I 4 N T Q s X C J 3 a W R 0 a F w i O j E y N y 4 2 N z g 1 N z E 0 M j g 1 N z E 0 M n 0 i L A o J I k x h d G V 4 I i A 6 I C J c X G J l Z 2 l u e 2 V x d W F 0 a W 9 u f V x u I C A g I C B 5 X 3 Q g P S B X X 3 k g X F x j Z G 9 0 I G h f d C A r I G J f e V x u X F x l b m R 7 Z X F 1 Y X R p b 2 5 9 X G 4 i L A o J I k x h d G V 4 S W 1 n Q m F z Z T Y 0 I i A 6 I C J Q S E 4 y W n l C N G J X e H V j e j B p Y U h S M G N E b 3 Z M M 2 Q z Z H k 1 M 0 1 5 N X Z j b W N 2 T W p B d 0 1 D O X p k b W N p S U h k c F p I U m 9 Q U 0 l 4 T m k 0 M E 1 E b G x l Q 0 l n Y U d W c F o y a D B Q U 0 l 5 T G p J e k 4 y V j R J a U J 5 Y j J 4 b F B T S n B i V 2 N p S U d a d l k z V n p Z V 0 p z W l Q w a V p t R n N j M l V p S U h a c F p Y Z E N i M 2 c 5 S W p B Z 0 x U W T V O Q 0 E z T W p V e U x q a 2 d P V G c 1 S W l C N G J X e H V j e n A 0 Y k d s d W F 6 M G l h S F I w Y 0 R v d k w z Z D N k e T U z T X k 1 d m N t Y 3 Z N V G s 1 T 1 M 5 N G J H b H V h e U l n W V h K c F l T M W 9 h V 1 J r W l c 0 O U l u U n l k V 1 V p S U h O M G V X e G x Q U 0 o y W l h K M G F X T m h i Q z F o Y k d s b m J q b 2 d M V E F 1 T m p Z M 1 p Y Z z d J R z F o Z U M x M 2 F X U j B h R G 9 n T 1 R n b E 9 5 S S t Q R 1 J s W m 5 N K 1 B I Q m h k R 2 d n Y V d R O U l r M U t X Q z B 5 T F Z S R l d D M U p M V E Z F T k R Z M k l p Q m t Q U 0 p O T W p F Z 0 1 q Z z N V V E l 4 S U R N d 0 1 T Q X p O a U F 6 T X p W V U 9 E U W d O R E E y V k R F M U 9 D Q T B O R E p S T V R r N U l E U T B N a U F 5 T W p R Z 0 5 E R T V W R E k x T U N B e k 5 U V l J N a l E 0 S U R N e k 5 p Q X l O R G N n T X p N M F V U S T B O e U F 6 T X p F Z 0 1 q T X h J R E k 0 T 0 Z R e E 9 U Z 2 d N V G t 4 V k R F N E 1 p Q X h N R F Z S T V R n e U l E W X l J R E U 1 T m l B M E 5 W U X l N e m d n T W p k U k 1 q W X h J R E k z S U R J N E 1 T Q X p P R l F 6 T V R J Z 0 5 q R l V N e k 0 1 S U R r M F V U T X p P U 0 E 1 T l N B e k 5 E U W d N V E U w V k R N M U 9 D Q X h O e k 5 V T X p j M 0 l E S T B O M U U w T V R V Z 0 1 6 a z N J R F F 4 T 1 N B M E 1 E U l J O R E 1 5 S U R R e k 1 T Q T B O a k l n T k R N e F V U U T N O U 0 E w T X p F Z 0 5 E Z 3 p J R F F 5 T k Z R M E 9 U U W d O R E V 5 V k R R N U 5 p Q T B N R E 5 S T k R r M k l E T T V N Q 0 E w T k R j Z 0 1 U a 3 p W R E 0 1 T V N B d E 1 q T l J N e l l 6 S U M w e E 1 E W W d N a m s w S U M w e E 5 U V l V N V F U y S U M w e U 1 E V l J N V E V 4 S U M w e U 1 E V W d O e m N n T F R F N E 0 x U T B N e U F 0 T V R F M 1 V U U X p J Q z A 1 T l N B M U 1 D Q X R P R E J V T m p r Z 0 x U V T R W R G c 1 S U M w M E 9 G U X h N R F l n T F R R M V V U R T F N Q 0 F 0 T k R V Z 0 1 U V X d J Q z A 0 T j F F e E 5 U Q W d M V E V 3 T n l B e E 1 6 Z 2 d M V E V 5 T W x R e E 1 U V W d M V E U w T W x R e E 1 E S W d M V E U w T j B 3 N U 9 T Q X R N V F E 0 V V R F d 0 1 T Q X R N V F V 6 S U R F e E 9 D Q X R N V F l 3 V k R F M U 1 p Q X R N V F k z U 0 R F M k 1 G R X h O e m N n T F R F M k 5 5 Q X h P R F l n T F R F M k 5 W R X l N V G t n T F R F M U 5 p Q X l O R G N n T F R F e U 4 x U X l P V E F n T F R Z M V Z E T X h N e U F 0 T 1 Z R e k 1 q R W d N a k Z N T X p F M U l E R T N V V E 1 3 T 1 N B e E 1 5 Q X l P V F l n T m x R e U 5 6 Q W d M V F p S T W p V d 0 l D M H h N U 0 F 5 T X p F Z 0 x U R X h V V E U 0 T l N B d E 1 U R W d N V F V 3 S U R F e F Z E R X d O Q 0 E 0 T W x F e E 1 E T W d P R G t n T V R B e k l E R X h N M U V 4 T U R N Z 0 1 U Y 3 d J R E V 6 T 0 N B e U 5 q S l V N V G N 6 S U R N M 0 9 W R X h O e k 1 n T X p n d 0 l E R T N N e U F 6 T 0 R G U k 1 U Y 3 p J R E 0 1 T U N B e E 5 6 T W d N e m t 6 V k R F M k 9 T Q T B N R E J V T V R V N E l E U X d O R W d 4 T l R S U k 1 U T X h J R F F 3 T k N B e E 1 U S W d N e m c x V k R n e U l E T T B O R l E y T l N B e k 1 E S l V O V G N n T W p n d 1 V U V T F J R E k z T 0 N B M E 1 T Q X l O e m h J T W p k U k 1 q R W d N a m c w S U R J e E l E S T R O M W 9 p T H o 0 O G N H R j B h Q 0 J w W k Q w a V R V c F l M V E l 0 V k V W W U x V a 3 R N V V E w T m p F a U l H U T l J a z B 5 T m l B e k 9 E V l J N V G t n T X p r e U l E R T V J R E 0 1 T l Z F e E 9 T Q X p P V G t n T W p J Z 0 5 E R X h W R E k z S U R R e U 5 W R X l P U 0 E w T X p B Z 0 1 6 W W d O R E 1 3 V k R n M 0 l E U X p N V W d 4 T k R C T U 1 U V T V J R F V 4 T V Z F e E 5 q S W d O V E l 5 S U R F M k 5 p Q T F O R E J V T V R j e k l E V T J O b F F 4 T n p r Z 0 5 U Z z J W R E U 0 T n l B M k 1 E T l V N V G s z S U R Z e E 5 W U X l N V E V n T m p J M F Z E S X l P U 0 E y T W p a U k 1 q U T N J R F l 5 T l N B e U 5 U U W d O a k U x V k R J M k 1 T Q T F P V F p S T W p Z e E l E V T R P U 0 F 5 T l R J Z 0 5 U U T V W R E l 6 T W l B M E 5 6 Q k 1 N a k l 5 S U R R e k 0 x R X l N a k l n T k R N e E l E S T N N a U E w T X p G S U 1 6 S X p V V E 1 6 T U N B M E 1 q U W d N e k 1 3 S U R R e U 1 G R X p N e k F n T X p r N E l E T X h O e U F 6 T 0 R W S U 1 q R X d U R E U z T k N B e U 5 E Q l J N V E 0 x S U R n d 0 l E R X p O U 0 E y T 0 Z F e E 1 6 V W d N a l l n T V R Z e U l E S T J V V E U 1 T n l B e U 5 p Q X l N e k F n T m p C V U 1 q Z 3 p J R E U w T k Z F e U 9 E V W d N V F V 3 S U R J N E 9 D Q X h O V E Z V T X p B e k l E R T F N M G d 6 T U R k U k 1 6 S X l J R E U x T X l B e k 1 q S W d N V F E x V V R N e U 1 p Q X h O R E l n T X p F N U l E R X p N M U V 6 T V R R Z 0 1 U R T N J R E 1 3 T V N B N U 5 W U X l O a m N n T k R o V U 1 q R T J J R F p V T V R V M U l D M H h N V k V 4 T W p V Z 0 x U R X h J R G s 0 S U R S V U 5 U a 2 d O V F p S T l R j Z 0 5 q U W d O V G N n T 0 R O V 0 1 U Q X h U R G t 5 S U R J M E 1 W R X h N a m N n T X p n e U l E R X l P Q 0 F 6 T 0 R O U k 1 U S T R J R E 0 0 T l N B M 0 5 5 Q X p P R F Z J T W p a Y U l p O C t Q S E J o Z E d n Z 2 F X U T l J a z F L V 0 M w e U x W U k Z X Q z F P T F R O R U l p Q m t Q U 0 p O T l R Z Z 0 1 6 U T N V V F U y S U R N M k 1 D Q T N N Q 0 F 6 T m p k S U 5 6 Q T N V V G N 5 T W l B e k 5 U a 2 d O e k l 5 S U R N M E 4 x R T N N a k l n T X p N M k l E Y 3 d P Q 0 F 6 T W p o T U 1 6 a 3 d J R E 1 5 T j B n M 0 1 s R T F O a U F 6 T X p J Z 0 5 U W W d N e l E z V 2 s w M U 5 p Q X h O V E 5 S T l R Z Z 0 1 U W T R J R G N 5 S U R F M 0 0 w Z z N N R G h S T n p J e U l E R T J N e U E z T W p J Z 0 1 U V X p V V G N 5 T W l B e E 5 E Q W d O e k E z S U R F e k 0 w Z z N N R k U x T m l B e E 5 E Q W d O V F l n T V R V e l d p S X Z Q a n h 3 W V h S b 0 l H b G t Q U 0 p O U 2 x n d E 1 p M V V S V m d 0 U 1 M w e F J E U T B R U 0 l n W k Q w a V R U U X p O a U E y T 0 R O U k 5 E V X d J R F k 0 T X l B M E 9 E W W d O a m d 5 V k R V M U 1 5 Q T J P R E J S T m p B M E l E W T R N Q 0 E y T X p n Z 0 5 q Z 3 h W R F k z T n l B M k 9 E S l J O a m s x S U R Z N E 1 p Q T J P V F V n T m p j M F V U W T V O U 0 E y T n p B Z 0 5 q a 3 l J R F k x T 1 Z F M k 9 E Y 2 d O a l F 4 S U R Z N E 1 5 Q T J N e m x V T m p Z e E l E W X p O M U U y T X p Z Z 0 5 q T T J J R F l 5 T V N B M k 1 6 S l V O a k F 3 S U R Z e U 5 G U T F P V G N n T m p F M V V U V T V O e U E y T U R N Z 0 5 q R X p J R E 0 z T j F R M k 1 q a 2 d N V E 0 0 V E R Z e k 1 T Q X h O R E Z S T m p N e k l E R T B O Q 0 E y T X p j Z 0 1 U V X h W R F k w T 1 N B e E 5 6 Q l V O a l k y S U R J d 0 1 G U T J P V E F n T W p R e F Z E Y 3 l N Q 0 F 5 T 1 R W V U 5 6 V T V J R E 0 y T W x F N E 5 q T W d O V F E y S U R n M 0 5 5 Q T F O e k p V T 0 R r e U l E W X d O R k U 0 T 1 R J Z 0 5 q R T V J R G c z T X l B M k 1 q a F V P R E 1 4 S U R Z e k 4 x R T R N V G N n T m p N M 0 l E Z 3 h O e U E y T k R k U k 9 E R T N J R F k x T U N B N E 1 U a 2 d O a l l 3 V V R n e U 1 5 Q T J O e l l n T 0 R J M U l E W T N P V l E 0 T X p r Z 0 5 q Z 3 l V V G c w T W l B M k 9 E S W d P R F U y S U R Z N E 1 s U T R P V F V n T m p n e V Z E a z B P U 0 E y T 0 R G U k 1 U Q X h O U 0 E y T 0 R F Z 0 1 U Q X p O Q 0 E y T 0 R O U k 1 U Q T B P Q 0 E y T 0 R N Z 0 1 U Q T B P Q 0 E y T n p K U k 1 U Q T B P Q 0 E y T m p Z Z 0 1 U Q T B O U 0 E y T l R W V U 1 U Q X p P Q 0 E y T k R C V U 1 U Q X l P Q 0 E y T X p k U k 1 U Q X d O a U E y T X p j Z 0 9 U Z z R J R F l 6 T V Z R N U 5 U Z 2 d O a k U z V k R r e k 9 T Q T J N R E J V T 1 R J M 0 l E V T R O R X c 1 T W p N Z 0 5 U Y z R U R G M x T k N B e U 9 E S l J O V G c y S U M w e E 5 D Q T F P R F V n T F R F M V V U V T N P U 0 F 0 T W p J Z 0 5 U W X h J Q z B 5 T W x F M U 5 E W W d M V E l 5 S U R V M E 1 p Q X R N V G R S T l R N N U l D M H h O Q 0 E x T W p N Z 0 1 q S T V W R F V 3 T m l B M E 9 E Q k 1 O R G s w S U R R M k 1 s R T B O e k l n T k R J M U l E T T J O a U F 5 T X p s U k 1 q S X l J Q z B 4 T X l B e U 1 q Q W d M V E U x V k R J e E 5 T Q X R N V G x S T W p F d 0 l D M H l N a U F 4 T 1 R j Z 0 x U S X l V V E U z T 0 N B d E 1 q S W d N V G M y S U M w e E 5 W R X h O e l l n T F R F e U l E R T F O Q 0 F 6 T U R S V U 1 U T X h J R F l 5 T W x F e E 1 q a 2 d O a k 1 4 S U R F e U 1 T Q T J N e k 5 V T 0 R J Z 0 5 q T T N T R F U 0 V V R V e E l E W T B O Q 0 E x T V N B M k 5 E a F J O V E l n T m p j e E l E W T B J R F k 0 T T B n M 0 5 s R X h N V G d n T m p n d 0 l E R T N O a U E y T 0 R C U k 1 6 Q X h J R F k 0 T U N B e k 1 U T W d O a m d 6 U 0 R N e U 0 x R X p N a m t n T m p j M 0 l E T X l P U 0 E y T n p S V U 1 6 S T N J R F k x T m x F e k 1 q S W d O a l F 4 S U R N e E 9 D Q T J N e m R J T W p r M 1 V U S X p O a U E y T X p R Z 0 1 q T X l J R F l 5 T U Z F e U 5 q S W d N V F l 3 S U R J M k 5 p Q X h N e l p N T l R B e E l E V T F N R X c w T 1 R r Z 0 5 U Z z N V V F E 1 T m l B M k 1 q a 2 d O R G c 1 S U R Z e k 1 s R T B P R E 1 n T m p N M k l E U T B O e U E y T X p k U k 5 E S T R J R F l 6 T n l B M E 1 q S W d O a k 0 1 V k R R e E 5 p Q T J O R G h S T k R F M k l E W T F N Q 0 E w T V R n Z 0 5 q W X d V V F F 4 T 1 N B M k 5 q U W d O R E l 3 S U R Z M k 9 W U T B N a k V n T m p j M l Z E U X l O Q 0 E y T 0 R C V U 5 E S T R J R F k 0 T W x R M E 1 6 W W d O a m d 6 V 2 l J d l B q e H d Z W F J v S U d s a 1 B T S k 5 T b G d 0 T W k x V V J W Z 3 R U a T B 5 T W t N M U l p Q m t Q U 0 p O T n p n Z 0 1 q V X d V V G M 0 S U R J M 0 5 D Q T V O U 0 F 5 T 1 R K V U 1 U T T R J R E 1 4 T U Z F e E 5 q S W d N e k V 3 S U R F N E 1 D Q X l P V F J V T V R r N U l E S T F N V k V 4 T 1 R r Z 0 1 q S T J J R E U 0 T W l B e U 1 E a F V N V E 0 1 S U R F N U 1 G U T V O a U F 5 T U R k V U 5 6 Z 2 d N a l V 3 V 2 l J d l B q e H d Z W F J v S U d s a 1 B T S k 5 T b G d 0 T W k x V V J W Z 3 R T U z B 5 T V R C R k l p Q m t Q U 0 p O T V R N M 0 l E W T R N M U V 4 T X p n Z 0 5 q Z 3 p J R E l 3 T 1 N B M k 9 E a F V N a m d 5 S U R Z N U 5 G R X l P V F F n T m p r M E l E S T V O Q 0 E y T 0 R W U k 1 q a z B J R F k z T k N B e U 5 U Z 2 d O V E 0 w V V R J e U 1 D Q X p P R F l n T W p J d 0 l E T T R N M U V 5 T W p B Z 0 1 6 Z 3 h J R E l 5 T n l B e k 9 E a F J N a m c 0 S U R R M E 1 p Q X p O V G N n T k R R e V V U U X h N U 0 E w T k R J Z 0 5 E U T B J R F F 4 T l Z R M E 5 6 Z 2 d N e k 0 y V V R R M 0 9 D Q X l P R F V n T k R R d 0 l E R T N P R l E w T U R J Z 0 5 U Q l J O R E F 6 S U R N M k l E U X d O e U F 6 T V Z R M E 1 q S W d N a l p S T k R V d 0 l E S T J J R F E z T k N B M U 5 s U T F N V E 1 n T V R N N F V U V X h O a U F 4 T k R r Z 0 5 U R T V J R E U x T V Z R M U 1 6 V W d N V F V 6 V V R V M U 5 T Q X h O V E 1 n T l R V M U l E R T B O V k U x T l R V Z 0 1 U U T B J R F U x T V N B e E 1 6 Q l J O V E 0 x S U R j e E l E V X d N Q 0 F 6 T T F F M E 5 q W W d M V E V 3 S U R R e E 9 T Q X R N V E J J T k R F M F V U T T J O e U F 0 T V R B Z 0 1 6 U T J J R E U z V k R N e U 5 T Q T N O R k V 6 T W p V Z 0 9 U Q W d N e l l 4 S U R F N U 1 s U X p P V G d n T X p R M V V U T T V P Q 0 E w T U R R Z 0 1 6 V T B J R F F 3 T k V n e k 5 E b F J N a l k y S U R R d 0 5 D Q X l N R F V n T X p B M l R E R T V P Q 0 F 5 T 1 R O T U 1 U W T B J R E U x T 0 Z F e E 1 6 S W d N a m d n T V R J M 0 l E R T J V V E V 4 T k N B d E 1 U R W d P R E 1 n T F R F e F V U W T V J Q z B 4 T V N B M U 9 T Q X R N b F E w T 0 N B e E 5 s R T B P Q 0 F 6 T U N B e E 1 q R W d N e k l 3 V E R F N U 5 T Q T J N V F p S T V R r M U l E W X l P U 0 F 4 T 0 R n Z 0 5 q T X l W R E U w T 1 N B M k 1 6 Z E l N V E k 0 V V R F e U 1 p Q T J O R E 1 n T V R J e U l E W T B O V l F 4 T W p R Z 0 5 q W T B V V E V 5 T 1 N B M k 9 E T W d N V E 0 z S U R Z N E 0 x b 2 l M e j Q 4 Y 0 d G M G F D Q n B a R D B p V F V w W U x U S X R W R V Z Z T F U 0 d E 1 r S W l J R 1 E 5 S W s w M U 5 p Q X l N e m R V T l R Z Z 0 1 q V X d W R G N 3 S U R J M 0 1 F Z 3 p O a m x X T k R J d 1 R E T T N N Q 0 E x T n p C U k 1 6 Z 3 d J R F U 0 T X l B e k 9 E a 2 d O V G d 6 V V R R d 0 1 p Q T F P R E 1 n T k R B N U l E V T J P R l l 5 T n p C S U 5 6 Q T N V V G N 5 T W l B e U 5 q S W d O e k l 5 S U R J M U 1 G U T N N R G N n T W p N d 1 N E U X d P V l l 0 T m p o U k 5 E Q X h J Q z A 0 T W l B e k 9 U R W d M V G d 5 U 0 R N N E 9 V Z 3 p P R G R S T X p j M U l D M D R N a U F 6 T m p r Z 0 x U W T R W a k l 6 T U V n M 0 1 G R T F O a U F 5 T X p j Z 0 5 U W W d N a l V 3 V 2 l J d l B q e H d Z W F J v S U d s a 1 B T S k 5 T b G d 0 T W k x V V J W Z 3 R T U z B 4 U k R R M F J p S W d a R D B p V F R j e k l E W T B O M U U z T X l B M k 5 U Y 2 d O e m N n T m p j d 1 Z E Z z V J R F k 0 T T F F N U 1 D Q T J P R E 1 n T V R Z e E l E W T R P R l F 5 T X p R Z 0 5 q a z B V V E k w T m l B M k 9 U U W d N a l E y S U R Z N E 5 W U X l N V E l n T l R R e V V U S X d O Q 0 E x T U R n Z 0 1 U a z F J R F E z T W x R e E 9 E Q W d O R E U 0 V E R F M 0 5 p Q X p P V G x S T V R j M k l E T T V O a U F 4 T 0 R J Z 0 5 E Q X l V V E l 6 T V N B M E 5 E S W d N a m d 6 S U R R M E 1 s R X p O R F V n T k R R e U l E T T R N e U F 6 T 1 R a V U 5 E S X l J R E k 0 T U Z F M E 1 q S W d N V F k 1 S U R N M E 1 5 Q T N P V l F 4 T n p N Z 0 x U R X h V V E V 5 T X l B d E 1 U R W d P R E l n T W p k V U 5 E Q W d N V F V 3 V m p F M U 9 W R T B N Q 0 F 4 T 0 R B Z 0 5 E Z 2 d N a k U z V k R r M 0 l E U X h O R k V 4 T k R j Z 0 5 q R X h J R E U w T n l B M k 1 q T l V N V E E 1 S U R Z e k 4 x R X h N R F F n T m p N M 0 l E R X d N U 0 E y T X p k S U 9 U W l J P R F l n T m p N M 0 l E Z 3 p J R F l 6 T j F R M 0 5 p Q T J O R E J V T n p N Z 0 5 q U T N X a z B 6 T X p Z Z 0 1 6 S T F W a k 1 6 T V Z F e k 1 6 W W d O R E E x S U R J M 0 5 T Q T B N R F Z S T W p V N E l E U X d O U 0 F 5 T k R B Z 0 1 6 a z N W R E l 3 T n l B e k 5 6 W l V N V G d 4 S U R N M U 1 s U X h O a k 1 n T X p N d 1 R E R T F O e U F 6 T W p K T U 1 U T T J J R E l 6 T m x F e E 1 U U W d N V F V 3 S U R F e E 5 D Q X h N V F J S T V R F M E l E W T J J R E V 6 T 0 N B M E 1 s R X h O V F F n T W p Z Z 0 1 U Y z R J R E k y V V R J e E 1 T Q X l O a U F 5 T k R V Z 0 5 U a F J N a m N 3 S U R n e E l E S T R O U 0 F 4 T V R S V U 1 6 R T R J R E l 4 T 1 Z F e k 1 6 W W d N a m t 4 S U R N e k 5 p Q X p N a l Z h S W k 4 K 1 B D O W t a V 1 p 6 U G p 4 b k l I T j B j b T l y W l Q w a V k z V n l j b V Z 1 Z E V O d m J H O X l J a U J t Y V d 4 c 1 B T S m p k W E p 5 W l c 1 M F E y O X N i M 0 l p S U h O M G N t O X J a U z E z Y V d S M G F E M G l N Q 0 l n Z E h K a G J u T m 1 i M 0 p 0 U F N K e l k y R n N a U 2 d 4 T E M w e E t T S S t Q R 2 N n W k d G M F l T M X R i V 3 d 0 Y m 0 5 a 1 p U M G l i V 0 Y w Y U N J K 1 B H Y 2 d a R 0 Y w W V M x d G J X d 3 R i b T l r W l Q w a W J Y T j F Z a U k r U E d j Z 1 p H R j B Z U z F 0 Y l d 3 d G J t O W t a V D B p Y l d r a V B q e D F j M l V n W k d G M F l T M W p Q U 0 l 4 U k R R M k 5 p S W d l R 3 h w Y m 1 z N m F I S m x a a j B p S T A x S 1 d D M H l M V l J G V 0 M x S k x U R k V O R F k y S W k 4 K 1 B D O W 5 Q a n h u S U d S a G R H R X R i V z F z T F c 1 d l p H V T l J b T F w S W l C M G N t R n V j M l p 2 Y 2 0 w O U l u U n l Z V z V 6 Y k d G M F p T Z z F N a k 1 z T F R F M U 1 D a 2 d j M k 5 o Y k d V b 0 1 D N D N N R G N w S W o 0 O G R Y T m x J R 1 J o Z E d F d F l 6 M G l N V V E w T m p F a U l I a H N h V z V y T 2 1 o e V p X W T l J a U 5 O U 2 x n d E 1 p M V V S V m d 0 U 1 M w e F J E U T J N U 0 l 2 U G p 3 d l p 6 N D h M M m M r U E d j Z 1 p H R j B Z U z F 0 Y l d 3 d G J t O W t a V D B p Y l c 4 a U l I U n l Z V z V 6 W m 0 5 e W J U M G l k S E p o Y m 5 O c 1 l Y U m x L R E V 4 T U R Z c 0 1 D a 2 l Q a n g x Y z J V Z 1 p H R j B Z U z F q U F N J e l J D S W d l R 3 h w Y m 1 z N m F I S m x a a j B p S T A x S 1 d D M H l M V l J G V 0 M x T 0 x U T k V J a T g r U E M 5 b l B q e G 5 J R 1 J o Z E d F d G J X M X N M V z V 2 W k d V O U l t M X p k V 0 l p S U h S e V l X N X p a b T l 5 Y l Q w a W R I S m h i b k 5 z W V h S b E t E S X h O a k V 1 T 0 N 3 d 0 t T S S t Q R 2 N n W k d G M F l T M X R i V 3 d 0 Y m 0 5 a 1 p U M G l i V 2 t p U G p 4 M W M y V W d a R 0 Y w W V M x a l B T S X h S R F E w U V N J Z 2 V H e H B i b X M 2 Y U h K b F p q M G l J M D F L V 0 M w e U x W U k Z X Q z F K T F R G R U 5 E U k J J a T g r U E M 5 b l B q e G 5 J R 1 J o Z E d F d G J X M X N M V z V 2 W k d V O U l t M X B J a U I w Y 2 1 G d W M y W n Z j b T A 5 S W 5 S e V l X N X p i R 0 Y w W l N n N U 5 6 Y 3 N M V E U x T U N r Z 2 M y T m h i R 1 V v T U M 0 M 0 1 E Y 3 B J a j Q 4 Z F h O b E l H U m h k R 0 V 0 W X o w a U 1 V U T B O a l l p S U h o c 2 F X N X J P b W h 5 W l d Z O U l p T k 5 T b G d 0 T W k x V V J W Z 3 R T U z B 4 U k R R M k 5 p S X Z Q a n d 2 W n o 0 O E w y Y y t Q R 2 N n W k d G M F l T M X R i V 3 d 0 Y m 0 5 a 1 p U M G l i V z h p S U h S e V l X N X p a b T l 5 Y l Q w a W R I S m h i b k 5 z W V h S b E t E T T N O V G N 1 T l N 3 d 0 t T S S t Q S F Z 6 W l N C a 1 l Y U m h M V 0 0 5 S W p J e V F 6 V W l J S G h z Y V c 1 c k 9 t a H l a V 1 k 5 S W l O T l N s Z 3 R N a T F V U l Z n d F R p M H l N a 0 0 x S W k 4 K 1 B D O W 5 Q a n h u S U d S a G R H R X R i V z F z T F c 1 d l p H V T l J b T F 6 Z F d J a U l I U n l Z V z V 6 W m 0 5 e W J U M G l k S E p o Y m 5 O c 1 l Y U m x L R F F 5 T l R j d U 5 5 d 3 d L U 0 k r U E d j Z 1 p H R j B Z U z F 0 Y l d 3 d G J t O W t a V D B p Y l d r a V B q e D F j M l V n W k d G M F l T M W p Q U 0 l 5 T V R C R k l p Q j R i R 2 x 1 Y X p w b 2 N t V m 1 Q U 0 l q V F V w W U x U S X R W R V Z Z T F V r d E 1 q R X d S U 0 l 2 U G p 3 d l p 6 N D h a e U J r W V h S a E x X M X R i Q z F 1 Y j J S b F B T S n R h U 0 l n Z E h K a G J u T m 1 i M 0 p 0 U F N K M G N t R n V j M n h o Z E d V b 0 5 q Q T V M Q z B 4 T l R B c E l I T m p Z V 3 h s S 0 R B d U 5 6 Q T N L U 0 k r U E h W e l p T Q m t Z W F J o T F d N O U l q R k V O R F l 4 S W l C N G J H b H V h e n B v Y 2 1 W b V B T S W p U V X B Z T F R J d F Z F V l l M V W t 0 T V V R M E 5 q R W l M e j Q 4 T D J j K 1 B D O W 5 Q a n h u S U d S a G R H R X R i V z F z T F c 1 d l p H V T l J b T F 2 S W l C M G N t R n V j M l p 2 Y 2 0 w O U l u U n l Z V z V 6 Y k d G M F p T Z z F N e m s w T G p J c 0 1 D a 2 l Q a n g x Y z J V Z 1 p H R j B Z U z F q U F N J e V F p S W d l R 3 h w Y m 1 z N m F I S m x a a j B p S T A x S 1 d D M H l M V l J G V 0 M x T 0 x U S k N J a T g r U E M 5 b l B q e G 5 J R 1 J o Z E d F d G J X M X N M V z V 2 W k d V O U l t M X p k V 0 l p S U h S e V l X N X p a b T l 5 Y l Q w a W R I S m h i b k 5 z W V h S b E t E W X p P V F F 1 T l N 3 d 0 t T S S t Q R 2 N n W k d G M F l T M X R i V 3 d 0 Y m 0 5 a 1 p U M G l i V 2 t p U G p 4 M W M y V W d a R 0 Y w W V M x a l B T S X h S R F E w U m l J Z 2 V H e H B i b X M 2 Y U h K b F p q M G l J M D F L V 0 M w e U x W U k Z X Q z F K T F R G R U 5 E U k d J a T g r U E M 5 b l B q e G 5 J R 1 J o Z E d F d G J X M X N M V z V 2 W k d V O U l t M X B J a U I w Y 2 1 G d W M y W n Z j b T A 5 S W 5 S e V l X N X p i R 0 Y w W l N n M E 5 q S X N M V E U x T U N r Z 2 M y T m h i R 1 V v T U M 0 M 0 1 E Y 3 B J a j Q 4 Z F h O b E l H U m h k R 0 V 0 W X o w a U 1 V U T B O a l l p S U h o c 2 F X N X J P b W h 5 W l d Z O U l p T k 5 T b G d 0 T W k x V V J W Z 3 R T U z B 4 U k R R M k 5 p S X Z Q a n d 2 W n o 0 O E w y Y y t Q Q z l u U G p 3 d l p 6 N D h M M 0 4 y W n o 0 P S I s C g k i U m V h b F Z p Z X d T a X p l S n N v b i I g O i A i e 1 w i a G V p Z 2 h 0 X C I 6 M z Q 4 L F w i d 2 l k d G h c I j o y N T U 0 f S I K f Q o = " / > < / e x t o b j > < e x t o b j   n a m e = " 2 3 8 4 8 0 4 F - 3 9 9 8 - 4 D 5 7 - 9 1 9 5 - F 3 8 2 6 E 4 0 2 6 1 1 - 9 " > < e x t o b j d a t a   t y p e = " 2 3 8 4 8 0 4 F - 3 9 9 8 - 4 D 5 7 - 9 1 9 5 - F 3 8 2 6 E 4 0 2 6 1 1 "   d a t a = " e w o J I k l t Z 1 N l d H R p b m d K c 2 9 u I i A 6 I C J 7 X C J o Z W l n a H R c I j o 0 O S 4 x M D c x N D I 4 N T c x N D I 4 N T Q s X C J 3 a W R 0 a F w i O j E 4 M C 4 z N T c x N D I 4 N T c x N D I 4 M 3 0 i L A o J I k x h d G V 4 I i A 6 I C J c X G J l Z 2 l u e 2 V x d W F 0 a W 9 u f V x u X F x 0 Z X h 0 e 0 1 T R X 0 g P S B c X G Z y Y W N 7 M X 1 7 b n 0 g X F x z d W 1 f e 2 k 9 M X 1 e b i A o e V 9 p I C 0 g X F x o Y X R 7 e X 1 f a S l e M l x u X F x l b m R 7 Z X F 1 Y X R p b 2 5 9 I i w K C S J M Y X R l e E l t Z 0 J h c 2 U 2 N C I g O i A i U E h O M l p 5 Q j R i V 3 h 1 Y 3 o w a W F I U j B j R G 9 2 T D N k M 2 R 5 N T N N e T V 2 Y 2 1 j d k 1 q Q X d N Q z l 6 Z G 1 j a U l I Z H B a S F J v U F N J e U 1 5 N H d P V G h s Z U N J Z 2 F H V n B a M m g w U F N J M k x q T T F O R 1 Y 0 S W l C e W I y e G x Q U 0 p w Y l d j a U l H W n Z Z M 1 Z 6 W V d K c 1 p U M G l a b U Z z Y z J V a U l I W n B a W G R D Y j N n O U l q Q W d M V E U x T m p J d U 5 T Q X h N R E l 3 T 1 M 0 e E l E S T R N R G d 1 T l N J Z 2 V H M X N i b k 0 2 Z U d 4 c G J t c z l J b W g w Z E h B N k x 5 O T N k M 2 N 1 Z H p N d W I z S m 5 M e k U 1 T 1 R r d m V H e H B i b X N p S U d G e W F X R X R h R 2 x r W k d W d V B T S j B j b l Z s S W l C e m R I b H N a V D B p Z G 1 W e W R H b G p Z V 3 d 0 W V d 4 c F o y N D Z J Q z B 5 T G p n e E 9 X V j R P e U J 0 W V h n d G Q y b G t k R 2 c 2 S U R r N E p U c 2 l Q a n h r W l d a e l B q e H d Z W F J v S U d s a 1 B T S k 5 T b G d 0 T W k x V V J W Z 3 R U a T A w U k N J Z 1 p E M G l U V E V 6 T W l B M k 1 q S l J N V E k x S U R Z e U 9 T Q X h N a k V n T m p N e F Z E R X d O U 0 E y T X p S V U 5 q S W d O a k 0 z U 0 R J N V Z q W T R N M G d 4 T X p W U k 1 q S X h J R F k 0 T X l B e U 1 6 S W d O a m d 5 V k R J M E 9 T Q T J O e l Z S T W p V d 0 l E W T N O Q 0 F 6 T l R R Z 0 1 6 a z R U R F E x T 0 N B e E 1 q U k 1 O V F l 5 S U R N N U 9 G R T J O a l l n T m p j M E l E W T J P Q 0 E y T n p W U k 5 q Y 3 h J R F k 0 T V N B M k 9 E T W d O a m d 5 V k R j N E 1 T Q T J P R E 5 J T 0 R n M 1 Z q W X p O M G c 0 T l R S U k 9 E R T B J R F l 6 T m l B N E 1 E T W d O a k 0 w V k R j N E 5 T Q T J N a k p X T m p G U k 5 6 a 3 h J R F V 4 S U R n d 0 1 p Q T B P V l E 0 T l R R Z 0 5 E W k l P R G c z V m p C S U 9 E Y z J V V G c x T l N B e k l E Y 3 p O a U F 6 V V R Z d 0 5 T Q X p J R F U 1 T m l B d 1 N E V T R O V l k w T m t n M k 1 U a F J O a l l 3 S U R R M 0 l E W T J P U 0 E w T 1 Z R M k 9 E Z 2 d O a k Z X T X p R M 1 V U W T R P Q 0 E w T W p R Z 0 5 q Z z R J R F E y T V Z R M k 9 E Z 2 d O V F E y V k R Z N E 9 D Q T J N V E 5 N T m p n M 0 l E W X p N b E U w T l R R Z 0 1 U U W d O R F V 3 S U R k U k 5 E U T J J R E V n T k R N d 0 l E R l V O R E V 3 S U R k U k 5 E Q T V J R G t n T W p r e U l E T X h O a 3 d 4 T n p Z Z 0 5 q S T B W a l l 3 T m x F e E 5 6 V W d O V G c 0 S U R F M 0 5 T Q T F O R E 5 V T V R j M U l E U T J N M V F 4 T n p V Z 0 1 6 V T J U R E U z T m l B N E 5 s R X h P R G N n T l R B Z 0 1 q W X h J R F E y U 0 R J M 0 9 G W X d T R E k y T 1 Z F e U 5 U U W d N e U F 4 T l R R Z 0 0 x R T F N a U F 6 S U R N M 0 l E Q k l N a m x X T k R a S U 5 E W l J O e m d n T k R n Z 0 9 U Z 2 d O V F p V T V R J e U l E W T V W R E V 6 T W l B N E 5 s W T J N a k p h S W k 4 K 1 B I Q m h k R 2 d n Y V d R O U l r M U t X Q z B 5 T F Z S R l d D M U 9 M V F V 6 S W l C a 1 B T S k 5 O V F V n T l R B M 1 V U V T F J R F U 1 T U N B e E 1 U S W d O a l E z V k R J M E 1 5 Q T N N R F J J T W p V M 1 V U T T B N a U E z T U R R Z 0 5 E Q T F J R F k w T V V 3 M E 1 q W W d O a m N 5 V V R R e k 1 T Q T J O e m t n T k R N M k l E W T R O M V E w T k R Z Z 0 5 6 Q X d U R F E w T 1 N B M 0 1 E U l J O R F V 3 S U R j d 0 5 D Q T B O V E 1 n T n p B M F Z E U T F P U 0 E z T U R W S U 5 E W X p V V F E y T m l B M 0 1 E V W d O R G N 5 S U R Z N U 9 W W T B O a k p N T k R Z M k l E U T F O a 2 c w T k R o U k 5 E T T N J R F E x T m l B M E 1 6 V W d O R F U 1 V k R R e k 1 D Q T B O e m x S T k R F e k l E W X d O U 0 F 6 T W p r Z 0 5 q U T J V V E k 1 T W l B M k 5 q S W d N a l U w S U R Z M k 1 s R X l N R E V n T m p Z e U l E R T J P Q 0 E y T W p a V U 1 U T T F J R F U w T W x F e E 1 6 V W d O V E E 0 S U R F M U 1 p Q T B P R E J V T W p B d 0 l E U X p O V k V 5 T V R B Z 0 5 E T X h J R E k 0 T m l B M E 1 U S l V N e m N 3 S U R N N E 9 W R T B N a m N n T X p Z M 0 l E U T J N e U F 6 T V R S V U 5 U Q X d J R E U 1 T V Z F M U 1 E Q W d N V E V 3 S U R R M E 9 D Q T B O V l F 6 T U R F Z 0 x U S X h V V E k w T l N B d E 1 q R W d N a k F 4 S U M w M F Z E R T B N Q 0 F 5 T j B 3 e E 1 q S W d O R E Z S T V R F N E l E T T J J R E V 3 T n l B e U 1 W U T R O e U F 0 T j F R M 0 9 D Q X R N a k Z S T n p Z Z 0 x U S X l J R F k 0 S U M w e U 1 r Z z J O R k U y T V N B d E 1 q S W d O V F V n T F R F M l Z q R X d N V k U x T l N B e U 1 q Q W d O V F l n T W p J e V V U V T R J R E l 5 T n l B M 0 5 p Q X l N a m R J T 0 R s U k 9 U V W d N a k l 4 S U R r M U l E S X h O R k U 1 T l N B e E 9 E S W d N V E E x S U R F M U 1 W U X h N e m t n T 1 R C V U 1 q Q T F J R F F 5 V k R N d 0 5 T Q X l O R k V 6 T l R J Z 0 1 q U W d N e m c y S U R Z e V Z E U X l N Q 0 F 4 T l R W U k 5 E S X d J R E U 1 T 0 N B e k 9 U Z 2 d N a k 1 6 V k R N M E 1 D Q X l P R E Z S T W p n M E l E S T V O U 0 F 5 T m p Z Z 0 1 6 Q X d V V E k y T V N B e k 1 E R W d N a k 0 1 S U R N d 0 5 s U X l N R F l n T X p F M F Z E R T N O Q 0 F 6 T W p W V U 1 U U X h J R E 0 w T T F R e E 1 U S W d N e l k z V k R n M U l E U X d N b E U x T l N B M E 5 U R W d O V F V n T l R B M 1 d p S X Z Q a n h 3 W V h S b 0 l H b G t Q U 0 p O U 2 x n d E 1 p M V V S V m d 0 V G k w M E 5 T S W d a R D B p V F R F e U 9 D Q T J N V G x S T V R J e E l E W X l O a U F 4 T V R j Z 0 5 q S T R W R E V 3 T V N B M k 1 6 R l V O V G d n T m p N M F N E S T F W a l k 0 T U V n M U 9 U Z F d O a m M y V V R V N U 9 T Q T J O e k F n T m p F e E l E V T J N R l E y T W p V Z 0 5 E U T B W a l E w T U V n M U 9 E V l d O R F E w V V R V N E 5 D Q T B O R G N n T l R n e U l E U T J O V k U x T n p n Z 0 5 U Q X d J R F U z T U N B M U 1 q W l V O V F V 6 S U R V M 0 1 W U T F N a m d n T m p B e F Z E U T V P Q 0 E y T V R s V U 5 E V T N J R F l 5 T 1 Z R M E 1 U R W d O a k 1 6 V k R N M U 1 5 Q T J N e l J S T W p Z M k l E W X p O Q 0 F 5 T l R F Z 0 5 q T X p W R E l 6 T X l B M k 1 q S l J N a k 1 6 S U R Z e U 1 p Q X l N e k 1 n T m p J e F V U S X p N a U E y T V R r Z 0 1 q T X l J R F E 1 T j F Z e k 5 6 W k l N a m c y V V R N M U 9 T Q X p O e m d n T X p j M 0 l E T T R O V k U w T V R N Z 0 5 E Q X h J R F F 4 T m l B M E 5 q b F J O R E U y S U R R M 0 1 T Q T B N V F l n T k R j e l Z q U T V N M G c w T l R a V 0 1 q R X p T R F F 4 T m x Z e U 1 6 T l J O R E U x S U R J M k 9 D Q T B N R G d n T W p n N F Z E T T R N e U F 6 T V R k V U 1 6 U T V J R E 1 5 T 0 Z R e U 9 U Y 2 d N e k 1 3 V V R J N U 1 D Q X p N e k F n T W p n M k l E T X p N R W d 5 T X p K V 0 1 U a z J W a k V 4 T k Z F e U 1 6 S W d O V G N n T W p N M 0 l E V X l V V E k w T X l B M E 5 5 Q X l P R G t n T k R k S U 1 6 U X d T R E 0 1 T V Z F M E 1 q Z 2 d O R G N n T k R V e U l E V X d W R F V 3 T l N B M k 1 s U T F O V E l n T 1 R K V U 5 U Z z B J R E U w T m x F M U 9 U U W d N V G N 5 S U R V N U 9 T Q X l N R E J V T m p B M 0 l E S T B O M V E y T V R J Z 0 1 q Y 3 d W a k k z T T B n M k 5 U S l d N a m N 3 V V R Z M U 1 T Q X l O a m N n T m p N e U l E R X p O M V E y T V R B Z 0 0 x W X d T R E k x V m p R M l N E V T R V V E V 3 T U N B M E 5 5 Q X h N R G t n T k R s V U 1 U S T R J R F l 4 V m p Z e E 9 W b 2 l M e j Q 4 Y 0 d G M G F D Q n B a R D B p V F V w W U x U S X R W R V Z Z T F U 0 d E 0 w U W l J R 1 E 5 S W s w M U 5 p Q X p O R G R S T l R Z Z 0 1 6 W X d J R G N 3 S U R N M k 4 w Z z N N R G R S T n p J e U l E T T F P U 0 E z T W p J Z 0 1 6 U T N V V G N 5 T W l B e k 1 6 W W d O e k E 0 S U R N e U 9 F d 3 p P V E F n T X p J M 1 N E Y 3 l V V F U y S U R N e k 1 p Q T F O a U F 6 T k R k Y V R U V T J J R E U x T T F F M U 5 p Q X h O a m d n T n p J Z 0 1 U Y 3 p T R G N 3 T 0 Z F M 0 1 q S W d N V F l 6 S U R j e U 1 p Q X h O V E 5 S T n p J e U l E R T B N Q 0 E z T U R j Z 0 1 U T X p T R G N 3 V V R V M k l E R T B N Q 0 E x T m l B e E 5 U T m F J a T g r U E h C a G R H Z 2 d h V 1 E 5 S W s x S 1 d D M H l M V l J G V 0 M x T 0 x U T X h J a U J r U F N K T k 1 q R X p J R F U z T 0 V 3 e U 1 E Q W d O V G N 6 V V R F N E 5 p Q T F O a m d n T V R Z d 0 l E V T J N M V F 4 T U R J Z 0 5 U V T J T R G d 6 V m p Z d 0 1 r Z 3 h N R E p S T V R R N U l E W X d O Q 0 F 4 T 0 R r Z 0 5 q R T N W R E k w T l N B M k 5 E R l V N a m N 6 S U R Z M k 0 x R X l O e l V n T m p Z M k l E S T R O U 0 E y T m p a U k 1 q a z B J R F k y T m l B e k 1 E S W d O a l l 3 V m p N M k 1 V d 3 p N R E 1 n T m p G U k 1 6 R X d J R F U w S U R N e E 5 T Q T F N b F F 6 T X p r Z 0 5 E a F V O R E F 4 S U R R M l N E U X l O M V l 3 U 0 R R e E 5 s R X p P V F V n T X l B e U 5 U Y 2 d N M U V 4 T W p F Z 0 1 5 Q X h N R E F n T U V n N E 9 G W T B O a 2 d 4 T V R S U k 1 U T T J J R F E y S U R F M U 1 p Q T B O b F F 4 T n p j Z 0 5 E Z F V N V G t 6 S U R V d 1 Z E S X d N U 0 E x T W x R e U 1 E Y 2 d O V G R V T W p F e k l E W X h W a l U z T 0 Z v a U x 6 N D h j R 0 Y w Y U N C c F p E M G l U V X B Z T F R J d F Z F V l l M V W t 0 T V V R M E 5 V S W l J R 1 E 5 S W s w e U 1 T Q X l P R G R S T W p J Z 0 1 q a 3 p J R E k w S U R N d 0 0 x U X p O a U F 6 T k R G V U 5 U W W d N e m c 0 V k R n N U l E U X l O V l F 4 T X p V Z 0 5 E U X l V V E U z T V N B M E 5 E S W d N V G s x S U R R e U 5 G U X l N a l V n T X p r d 1 Z E S X p N U 0 F 6 T m p s U k 1 q T X h J R E 0 y T n l B e U 1 6 S W d N e l k z V E R J M E 1 5 Q X p O e m h S T X p B M E l E U T B N a U F 6 T 0 R J Z 0 5 E U X l V V F F 6 T m l B M E 5 E S W d O R F k 1 S U R R e E 5 W U T F N R E 1 n T X p N M l Z E U T J O U 0 F 4 T n p s V U 5 E S T N J R F V 5 V V R R e U 5 5 Q X l O a U E w T k R R Z 0 1 q W l J O R F V 3 S U R J M k l E U T F N e U F 5 T j F F M E 9 E S W d N e k l n T l R B M U l E W T F W R F U w T U N B e E 5 E V l J O V F F 5 S U R F M U 1 5 Q T F O a k F n T V R V e l V U V T R N Q 0 F 4 T l R N Z 0 5 U Z 3 d J R E U w T l Z F M U 9 E Q W d N V F E w S U R V M 0 5 p Q X h N e k J S T l R Z N E l E R X d N U 0 E x T l R R Z 0 5 6 T l V O V E E 0 S U R F M 1 Z E U X p P U 0 F 0 T V R C U k 1 6 a 3 l J Q z B 4 T U N B e k 5 6 R W d N V G R V T X p V d 0 l E Y 3 p V V E 0 x T U N B N U 1 p Q X p P R F l n T V R r e l Z E U X l N e U F 6 T k R W U k 5 E S X p J R F F 3 T k N B e k 5 6 a 2 d O R E E w U 0 R N M 0 5 G R X l P R G d n T k R B M E l E S X l P U 0 F 6 T U R O T U 1 q S X l J R E k 1 T V V 3 e E 9 E a 2 d N V F U z V V R F M U 5 p Q X l O a U F 4 T l R F Z 0 1 U W l J N V E 0 0 S U M w e E 1 T Q X h N R G d n T F R F e F V U a z F J Q z B 4 T V N B N E 5 5 Q X R O V l E z T m l B M 1 Z E Y z B J R E U z V V R j M E l E T X d J R E V 4 T W l B e E 9 E Q l V N V F V 5 S U R N M E 0 x R X h O V E 1 n T X p R N E l E R T F N e U F 6 T m p a U k 1 U V X p J R F F 3 T l N B e E 1 q a 2 d O R E E x V V R r e E l E U X d O U 0 E y T m l B e k 1 E V l J O a k F n T W p n M U l E W X d J R E k 0 T k Z F M U 9 D Q X l O e m d n T k R F Z 0 1 q Y z R T R E k z V V R J e E l E S T R O Q 0 F 5 T V N B e U 9 E Z G F J a T g r U E h C a G R H Z 2 d h V 1 E 5 S W s x S 1 d D M H l M V l J G V 0 M x T V R 5 M H l N a k V 4 S W l C a 1 B T S k 5 O a k F n T 1 R R N F V U W X p J R G s x T U N B M k 5 q V W d P V F V 3 U 0 R F e U 5 q Z E 1 N V E 1 5 T l N B N E 1 U V l J N V E 0 0 T k N B M k 5 6 Y 2 d N V E 0 0 T 0 N B M k 5 q b E l N V E 0 w T 0 V 3 e E 1 6 U X h J R F k 0 T T F F e E 1 6 S X d J R G N 5 T k N B e E 1 q Z z F J R G M y T V Z F e E 1 q T T F J R G d 3 T 1 N B e E 1 U Y z B J R G d 6 T 0 Z R e E 1 E T X p J R G c 0 T V Z R N E 9 E S W d P R G s 0 V k R Z N U 9 T Q T V N R E p J T l R j M F N E V T B N M G d 5 T l R G T U 1 q V T V J R G c 1 T V Z F M 0 1 q S W d N a l U 0 S U R j e U 5 D Q X l O V E p S T n p J M U l E S T F N Q 0 E z T W p R Z 0 1 q U T J V V G N 5 T V N B e U 5 E T W d O R F l 3 S U M w M U 5 r d 3 h P V F l n T F R N M U 5 s R X h P V F l n T F R N M U 5 5 Q T B N R G N n T F R N M U 4 x R T B O V G t n T F R N M U 5 5 Q T F O R G d n T F R N M U 4 x U T J O e l l n T F R N M U 9 G R T R N V E l n T F R N M U 9 D Q T R P V F l n T F R N M U 0 x U X h N R F l 6 S U M w e k 1 6 S l V N V E l 3 T k N B d E 1 q Z 3 p W R E V 6 T U R j Z 0 x U R T V O b E V 4 T X p J N E l D M H h O e k F n T V R N M E 9 D Q X R N V E k w U 0 R F e k 9 E a F J N V E 0 0 T 0 N B d E 1 U S T F J R E V 6 T 0 R F Z 0 x U R T B O V l F 4 T X p V M k l D M H l N V E J V T V R N e U 5 T Q X R N a m s w V E R F e U 5 q Y 2 d M V F E w T 1 V 3 M k 5 q W W d M V F E x T U Z F M k 5 D Q X R O R F V 3 S U R Z e E l D M D B O R G h S T l R V Z 0 x U U T B O a U E x T l N B d E 5 E T T V V V F U x S U M w M E 1 6 Y 2 d O V G N n T F R R e k 0 w d z F P V E F n T V R j M 1 V U V T V N Q 0 F 4 T n p n Z 0 5 U V T N J R E l 5 T W x R M E 5 U S W d N e l k y V k R N e U 1 p Q T F O R F J N T l R Z Z 0 9 U Q T V U R F U x S U R r e U 5 G R T F O U 0 E 1 T k R V Z 0 5 q Q W d P V F E 0 V 2 l J d l B q e H d Z W F J v S U d s a 1 B T S k 5 T b G d 0 T W k x V V J W Z 3 R T U z B 4 U k R R M U 5 p S W d a R D B p V F R F N E 5 D Q T J N R E J S T V R n M E l E W X l O Q 0 F 5 T U R N Z 0 5 q U X l W R E k w T n l B M k 5 q R l J N a l k x S U R Z M k 1 T Q X l O e m N n T m p R N V Z E S T V N Q 0 E y T V R s U k 1 q a 3 d J R F U 1 T m l B e U 5 6 Q W d O V G M z V k R J e U 5 p Q T F O V G R S T W p F e E l E V T F O e U F 4 T 1 R n Z 0 5 U W T N W R E U 0 T k N B M k 1 E Q m F U V E l 4 S U R J N E 4 x R X l N U 0 F 5 T 1 R V Z 0 1 6 Q W d N e k U 0 V k R V M E l E T T J P V l E 1 T 0 N B M E 1 q Q l V N V F U 0 S U R R M E 1 s R X h P V G N n T k R R e U l E S X l N e U E w T V R s V U 1 q V X d J R E 0 x T j F F e U 5 U Q W d N e l F 3 S U R J e k 5 p Q X p N R E Z V T V R r M k l E R T V O b F F 4 T l R R Z 0 9 E T l J N V F E 1 S U R Z e E l E R T B P U 0 E x T V Z F e E 5 E a 2 d N a l l n T V R Z M k l E S T J V V E U z T l N B e U 5 p Q X h P R F V n T W p s V U 1 q Q T R J R F F 6 V k R J e k 5 T Q T N P R l F 5 T m p B Z 0 1 U T T N V V E k y T X l B e E 5 E a 2 d N a l k x S U R F M U 1 W U X l P R E l n T V R V e l V U T X d N a U F 4 T l R N Z 0 1 6 Q X l J R E U w T T F F e k 1 E S W d N V E 0 x S U R J N U 1 5 Q X h N V E p V T W p Z N E l E W X h W R E l 5 T X l B e E 1 W U X h O a k V n T F R F e F V U R X l P U 0 F 0 T V R F Z 0 1 U Q X l J R E V 3 V k R j M E l E Y z B V V G M w S U R r e E l E Y z V J R E V 3 T m x R e E 1 q S W d N a k l 3 V V R F M k 1 D Q X p N a k V n T V R Z M k l E T T B N V l F 4 T n p N Z 0 1 6 Z 3 d V V E U z T X l B M E 1 E U W d N V F U y S U R R d 0 5 F Z 3 h O V F J S T V R J M E l E U X d O Q 0 E 1 T 1 N B e k 5 6 R l V O a k V n T W p n M 1 V U W X d J R E k 0 T m l B M U 9 T Q X l P R F J V T l R n Z 0 1 q Z 3 h W R F U y S U R J M 0 9 W U T F N e U F 5 T n p o V U 5 E a 2 d N a m M 0 V k R R e E l E S T N P R W d 5 T j F F e U 1 T Q X l P R F F n T W p F Z 0 1 q Z z N X a U l 2 U G p 4 d 1 l Y U m 9 J R 2 x r U F N K T l N s Z 3 R N a T F V U l Z n d F R p M H l P Q 0 l n W k Q w a V R U a z B J R E k x T U Z F N U 5 D Q X p N V G t n T V R B M E l E T T R N V l F 4 T W p j Z 0 5 E Z z R W R E U y T k N B M U 5 6 W l V N a k F 5 S U R Z M E 0 x U X l O R F F n T m p r M V Z E S T N O e U E z T W p s V U 1 6 Q X l J R G M x T U V n e k 1 U V k l N e k U 1 V V R N e k 1 5 Q T N O V E F n T X p N e k l E Y z B N V k V 6 T X p N Z 0 5 6 T T R J R E 1 4 T m l B M 0 1 q Q l V N a m M x S U R Z M k 4 x U X l N a l l n T l R n e F Z E R T R O Q 0 E w T k R O V U 1 U W T N J R E k x T U Z R e E 9 E U W d O V G h V T W p J M U l D M D R N V l F 5 T n p R Z 0 x U R T J O M V F 6 T V R Z Z 0 x U S X l N R l F 6 T X p N Z 0 x U S T B N V k V 6 T X p N Z 0 x U S T F N Q 0 F 6 T V R n Z 0 x U S T F N R W d 6 T V R W S U 1 6 Q X l U R E k z T k N B d E 1 q S T J V V E U 0 T U N B d E 1 U U X h J R E V 6 T n l B d E 1 U U l V P V F F n T W p V d 1 d p S X Z Q a n h 3 W V h S b 0 l H b G t Q U 0 p O U 2 x n d E 1 p M V V S V m d 0 U 1 M w e F J E U T J O a U l n W k Q w a V R U S X h J R E k 0 T j F F e U 1 T Q X p N R E V n T X p Z Z 0 1 6 T T F W R G c w S U R R d 0 5 s U X h O V G d n T k R R e V V U R T V P U 0 E w T k R J Z 0 1 q S T B J R F F 4 T 1 Z R e U 5 U Q W d N e l U x V V R J M E 9 D Q X p N e l l n T W p R M 0 l E T X p O R k V 5 T k R j Z 0 1 6 T X h J R E l 6 T V N B e U 9 E a F V N V G s 0 S U R F N U 1 W U X h P R E l n T V R B M V V U R T R N a U E y T W l B e E 9 U W W d O R F Z V T W p N N E l E S T N V V E k y T V N B e U 5 5 Q X l P R E V n T X p o V U 1 6 R X l J R F l 4 V k R N e k 9 T Q T V O R k V 6 T X p r Z 0 9 U V W d N e l E w S U R F e E 5 G U X p O V G d n T V R j e l Z E T T N O e U F 5 T k R k U k 5 E R T F J R E 0 1 T n l B M E 1 U a 2 d O R E E w V V R R e k 1 p Q T B N e k V n T k R Z e U l E U X p N V k U w T n p V Z 0 5 E T X h J R F E 0 T X l B M E 1 q U l V O R G s w S U R R e E 1 s U T B P V F l n T k R B e l V U U T V O a U F 6 T 1 R B Z 0 5 E U T N J R E U 1 T T F R e k 9 U R W d M V E l 6 V V R N M k 1 5 Q X R N V E E y S U R J N U 5 D Q X R N V F U x V k R F M U 5 p Q X R N a k E x V V R F e E 1 T Q X R N a k E x S U R j M 0 l D M H h P R E 5 V T k R N Z 0 x U R X h O M U U w T X l B d E 9 U V W d O V E F n T F R n d 1 Z E W T V J Q z A x T 0 Z R N E 9 T Q X R O R G h V T V R B M k l D M D B O V k V 4 T l R B Z 0 x U U T F J R E U x T U N B d E 9 E Z F J N V F V 3 S U M w e E 1 E Y 2 d N V E 0 0 S U M w e E 1 q S l V N V E U x S U M w e E 5 E S l V N V E F 5 S U M w e E 5 E Z E 1 P V G t n T F R F M E 9 G R X h N R E V n T F R F M U 1 5 Q X h N V G d n T F R F M k 1 G U X h O V E l n T F R F M k 4 w Z 3 h O a k J S T V R j M 0 l D M H h O a m N n T V R n M k l D M H h O a l Z S T W p F N U l D M H h O V F l n T W p R M 0 l D M H h N a m R V T W p r d 0 l D M D J O V l F 6 T V R N Z 0 x U b F V N e k l 4 S U R J e F R E T X h O U 0 F 4 T j F F e k 1 E a 2 d N V E 1 n T W p r M k l E W l V N a m N 3 S U M w M l V U S T F N Q 0 F 0 T V R F Z 0 1 q T X h J Q z B 4 T V Z F e E 9 E V W d M V E V 4 S U R F M U 1 D Q X h N V l F 4 T U R R Z 0 9 E S l J N V E F 6 S U R n N U l E R X d N e U F 4 T V R O U k 1 U Q X p J R E U z T U N B e E 1 6 Z 2 d N a l l 5 V k R F M 0 1 5 Q X p O e m x S T V R j e k l E T T R N Q 0 F 4 T n p N Z 0 1 6 Z 3 h V V E U z T X l B e k 9 U Q W d N V G N 6 S U R N N U 0 x U X h O a m t n T k R B d 1 Z E R T F P Q 0 E w T U R S S U 1 U V T B V V E V 6 T V N B M E 1 E U W d N V E V 5 S U R N N E 5 W U T R N a U F 6 T k R S V U 5 q V W d N e k F 5 V k R V M 0 l E S T R N R k U x T l N B e U 5 6 Z 2 d O R E V n T W p j N F N E S T N V V E l 4 S U R J N E 5 D Q X l N U 0 F 5 T 0 R k Y U l p O C t Q S E J o Z E d n Z 2 F X U T l J a z F L V 0 M w e U x W U k Z X Q z F P T F R J e U 1 U S W l J R 1 E 5 S W s w N E 5 D Q X l N e m R V T 0 R R Z 0 1 q V X d W R G s 0 S U R J M 0 1 F Z z J O e m x S T m p r M E l E S T J N a U E y T 1 R R Z 0 1 q V X d W R F k z T 1 N B e U 1 6 Q k l P V G h S T 0 R R Z 0 1 q T T N J R G c w S U R J M U 1 G b 2 l M e j Q 4 Y 0 d G M G F D Q n B a R D B p V F V w W U x U S X R W R V Z Z T F U 0 d E 5 V V W l J R 1 E 5 S W s w e E 1 U S W d O V F l 3 V E R J M E 9 T Q T J P V F J N T W p V M 0 l E W T R O b E V 6 T 0 R j Z 0 5 U W X l J R E 0 0 T n l B M U 5 q Q k 1 N e l l 4 S U R V e k 1 W R X p O V G t n T l R N e U l E T X d N e U E x T 0 R G T U 1 q V X d J R F l 5 T j B 3 e E 9 U V W d O V G d 3 V V R F N E 1 p Q T F O a m t n T V R Z N U l E V T F O M V F 4 T k R n Z 0 5 U T T R U R E U w T U N B M U 1 6 S l J N V E 0 0 S U R V e k 1 D Q X h N a l V n T l R R M l R E R X h N a U E x T m p C Y U l p O C t Q S E J o Z E d n Z 2 F X U T l J a z F L V 0 M w e U x W U k Z X Q z F P T F R J N U l p Q m t Q U 0 p O T m p B Z 0 5 6 U T V U R F k w S U R j M U 1 G R T J P U 0 E z T l R B Z 0 5 6 U W d O e l V 3 U 0 R n M l R E R X h O Q 0 E z T W p a U k 1 q Q T R J R F k w T V N B e U 5 U R W d O V E U w V k R J N U 5 D Q X l O V E J S T W p r M E l E R T R N a U F 5 T 0 R R Z 0 1 U R T V W R E k y T V N B e E 1 s U X l N a l F n T F R j M l Z E R T R O a U F 0 T V R R e l Z E R T B O U 0 F 0 T V R r M F Z E R X h N e U F 0 T W p J M 1 Z E a 3 d J Q z B 5 T k R a U k 9 E Y 2 d M V E k w T 1 N B N E 5 p Q X R N a l V 3 U 0 R j M F V U W T J J Q z B 5 T l R B Z 0 5 q T W d M V E k x T U Z R M U 9 D Q X R N a l E z V k R V M U l D M H l N e m h S T l R Z Z 0 x U S X p O e U E y T m l B d E 1 q S T F V V E l 5 T V N B d E 5 q U W d N a k l 4 S U R J M U 1 G U T J O a U E z T W p W U k 5 U W W d O e k 0 z S U R V M U l E Y 3 p P R k U x T l N B M 0 5 E W W d O a k F n T n p R N V d p S X Z Q a n h 3 W V h S b 0 l H b G t Q U 0 p O U 2 x n d E 1 p M V V S V m d 0 V G k w e k 1 p S W d a R D B p V F R F d 0 9 T Q T B N a m x S T 0 R J Z 0 5 E S T V J R F k y S U R R M E 4 x U T F N Q 0 E w T 1 R G U k 5 U Q W d O V F l 5 S U R F d 0 1 5 Q T J N V F J V T W p N M U l E W T J O b E V 6 T W p Z Z 0 5 q W T J J R E 0 0 T n l B M k 1 U Q l V O R F E 1 S U R R M k 5 W R T B O R G t n T k R J e U l E U X l P U 0 F 6 T 0 R O V U 1 6 Z 3 h J R E 1 4 T l Z R e k 1 E R W d N a l F 4 V V R J M k 5 T Q X l N V E F n T W p B e E l E R T B P V X d 4 T k R J Z 0 9 U T k 1 N a k U 0 S U R r e V V U T T N O U 0 E 1 T W l B e k 9 E V W d P V G R S T X p r e U l E a z V J R F F 3 T 1 N B e E 9 E W l d N V G c 1 U 0 R R M E 9 W W X h P R F p S T k R R N E l E R T R N e U E w T X p Z Z 0 9 U V l V O R E l 4 S U R O V 0 1 F Z z F N R l l 4 T 1 Z Z e k 1 W R T F N Q 0 F 6 T 0 N B M U 5 p Q T B O b F E 0 T m l B N E 1 W R X h N V F V n T V R F e k l E R X p O a U F 4 T X p k U k 1 U U T F J R E U w T n l B e E 5 6 Q W d N V G M w V k R J d 0 5 D Q X l N V E Z V T W p N e k l E S T B O R l F 5 T m p F Z 0 1 q Y z R W R E k 0 T k N B e k 1 E a F V N e k E x S U R N M E 1 G U X p N a k F n T X p Z N V Z E T X p N e U E w T U R G V U 1 6 U X d J R F F 6 T V Z R e k 5 E T W d O R F k w V V R N M E 1 5 Q T F N a m N n T X p B N U l E V T N N M V F 5 T V R J Z 0 5 q R T V V V E U z T 1 N B M k 1 U a 2 d N V F U w S U R Z d 0 1 s U X h N V G t n T l R Z N V Z E R X d P U 0 E x T l R C U k 1 U Q T V J R F U w T 1 N B e E 1 U U W d O V F E 1 V V R F e k 1 p Q T F O R G t n T V R V e E l E V X p O V l F 4 T n p B Z 0 5 E Z z V V V E U z T U N B M E 5 q U W d N V F U w S U R R M E 4 x U X h N R G t n T k R J N V d p S X Z Q a n d 2 W k d W b W N 6 N D h a e U J 6 Z E h K d m E y V T l J b U 4 x Y 2 5 K b G J u U k R i M n h 2 Y 2 l J Z 1 p t b H N i R D B p W T N W e W N t V n V k R U 5 2 Y k c 5 e U l p Q n p k S E p 2 Y T J V d G Q y b G t k R 2 c 5 S W p B a U l I U n l Z V z V 6 W m 0 5 e W J U M G l j M k 5 o Y k d V b 0 1 T d 3 R N U 2 t p U G p 4 b k l H U m h k R 0 V 0 Y l c x c 0 x X N X Z a R 1 U 5 S W 0 x a G R H Z 2 l Q a n h u S U d S a G R H R X R i V z F z T F c 1 d l p H V T l J b T E w W l h o M E l q N D h k W E 5 s S U d S a G R H R X R Z e j B p T k V R a U l I a H N h V z V y T 2 1 o e V p X W T l J a U 5 O U 2 x n d E 1 p M V V S V m d 0 V G k w M F J D S X Z Q a n g x Y z J V Z 1 p H R j B Z U z F q U F N J M U 1 5 S W d l R 3 h w Y m 1 z N m F I S m x a a j B p S T A x S 1 d D M H l M V l J G V 0 M x T 0 x U V X p J a U I w Y 2 1 G d W M y W n Z j b T A 5 S W 5 S e V l X N X p i R 0 Y w W l N n N U 1 U Y 3 N N Q 2 t p T H o 0 O G R Y T m x J R 1 J o Z E d F d F l 6 M G l O R F V p S U h o c 2 F X N X J P b W h 5 W l d Z O U l p T k 5 T b G d 0 T W k x V V J W Z 3 R U a T A w T l N J Z 2 R I S m h i b k 5 t Y j N K d F B T S j B j b U Z 1 Y z J 4 a G R H V W 9 N V F E z T X l 3 d 0 t T S X Z Q a n d 2 W n o 0 O F p 5 Q m t Z W F J o T F c x d G J D M X V i M l J s U F N K d G J 5 S W d k S E p o Y m 5 O b W I z S n R Q U 0 o w Y 2 1 G d W M y e G h k R 1 V v T W p R e k 1 T N D R M R E F w S W o 0 O G R Y T m x J R 1 J o Z E d F d F l 6 M G l N M F F p S U h o c 2 F X N X J P b W h 5 W l d Z O U l p T k 5 T b G d 0 T W k x V V J W Z 3 R U a T B 6 U k N J d l B q d 3 Z a e j Q 4 W n l C a 1 l Y U m h M V z F 0 Y k M x d W I y U m x Q U 0 p 0 W m 5 K a F l 5 S W d k S E p o Y m 5 O b W I z S n R Q U 0 o w Y 2 1 G d W M y e G h k R 1 V v T X p R N E 5 5 N D J M R E F w S W o 0 O F p 5 Q m t Z W F J o T F c x d G J D M X V i M l J s U F N K d G J p S W d k S E p o Y m 5 O b W I z S n R Q U 0 o w Y 2 1 G d W M y e G h k R 1 V v T W p j d 0 x E W T N O a W t p U G p 4 M W M y V W d a R 0 Y w W V M x a l B T S X p N U 0 l n Z U d 4 c G J t c z Z h S E p s W m o w a U k w M U t X Q z B 5 T F Z S R l d D M U 9 M V E 1 4 S W k 4 K 1 B D O W 5 Q a n h u S U d S a G R H R X R i V z F z T F c 1 d l p H V T l J b T F w S W l C M G N t R n V j M l p 2 Y 2 0 w O U l u U n l Z V z V 6 Y k d G M F p T Z 3 l N a k F z T F R Z N E 5 p a 2 l Q a n g x Y z J V Z 1 p H R j B Z U z F q U F N J e F J E U T F R a U l n Z U d 4 c G J t c z Z h S E p s W m o w a U k w M U t X Q z B 5 T F Z S R l d D M U p M V E Z F T k R W Q 0 l p O C t Q Q z l u U G p 4 e V p X T j B J S G R w W k h S b 1 B T S T R N R E F p S U d o b G F X Z G 9 k R D B p T m p B a U l I Z z l J a k V 5 T U N J Z 2 V U M G l N a k l 3 S W k 4 K 1 B D O W 5 Q a n h u S U d S a G R H R X R i V z F z T F c 1 d l p H V T l J b T E x Y m 1 S b G N t O T J a W E l p S U h S e V l X N X p a b T l 5 Y l Q w a W R I S m h i b k 5 z W V h S b E t E U T J P V F F 1 T W l 3 d 0 t T S S t Q R 2 N n W k d G M F l T M X R i V 3 d 0 Y m 0 5 a 1 p U M G l i V z h p U G p 4 M W M y V W d a R 0 Y w W V M x a l B T S X l N a k V 4 S W l C N G J H b H V h e n B v Y 2 1 W b V B T S W p U V X B Z T F R J d F Z F V l l M V X h Q T F R J e U 1 U R W l M e j Q 4 T D J j K 1 B H Y 2 d a R 0 Y w W V M x d G J X d 3 R i b T l r W l Q w a V Z H V l l R W F J 2 Y l N J Z 2 R I S m h i b k 5 t Y j N K d F B T S j B j b U Z 1 Y z J 4 a G R H V W 9 N V F E 0 T G p J c 0 x U R X d P R G N 1 T 1 N r Z 2 M y T m h i R 1 V v T U M 0 M 0 1 E Y 3 B J a U J r W V h S a E x X M X F l Q z E w W l h o a m J H R n p j e j B p V D F K R U l q N D h a e U J r W V h S a E x X M X R i Q z F 1 Y j J S b F B T S n R h U 0 k r U E h W e l p T Q m t Z W F J o T F d N O U l q R k V O R F U y S W l C N G J H b H V h e n B v Y 2 1 W b V B T S W p U V X B Z T F R J d F Z F V l l M V W t 0 T V V R M E 5 U W W l M e j Q 4 T D J j K 1 B H Y 2 d a R 0 Y w W V M x d G J X d 3 R i b T l r W l Q w a W J X O G l J S F J 5 W V c 1 e l p t O X l i V D B p Z E h K a G J u T n N Z W F J s S 0 R N M E 5 T d 3 d L U 0 k r U E h W e l p T Q m t Z W F J o T F d N O U l q T k V J a U I 0 Y k d s d W F 6 c G 9 j b V Z t U F N J a l R V c F l M V E l 0 V k V W W U x V N H R N M F F p T H o 0 O E w y Y y t Q R 2 N n W k d G M F l T M X R i V 3 d 0 Y m 0 5 a 1 p U M G l i V z R p S U h S e V l X N X p a b T l 5 Y l Q w a W R I S m h i b k 5 z W V h S b E t E R X h N a k 1 z T U N r a V B q e D F j M l V n W k d G M F l T M W p Q U 0 l 6 T V N J Z 2 V H e H B i b X M 2 Y U h K b F p q M G l J M D F L V 0 M w e U x W U k Z X Q z F P T F R N e E l p O C t Q Q z l u U G p 3 d l p 6 N D h a e U J r W V h S a E x X M X R i Q z F 1 Y j J S b F B T S n R h U 0 l n Z E h K a G J u T m 1 i M 0 p 0 U F N K M G N t R n V j M n h o Z E d V b 0 5 U Q T V M a m t z T V R F M U 1 D a 2 d j M k 5 o Y k d V b 0 1 D N D N N R G N w S W o 0 O G R Y T m x J R 1 J o Z E d F d F l 6 M G l N V V E w T l V J a U l I a H N h V z V y T 2 1 o e V p X W T l J a U 5 O U 2 x n d E 1 p M V V S V m d 0 U 1 M w e F J E U T F R a U l 2 U G p 3 d l p 6 N D h M M m M r U E d j Z 1 p H R j B Z U z F 0 Y l d 3 d G J t O W t a V D B p Y l c 4 a U l I U n l Z V z V 6 W m 0 5 e W J U M G l k S E p o Y m 5 O c 1 l Y U m x L R F l 4 T X p n d U 1 p d 3 d L U 0 k r U E h W e l p T Q m t Z W F J o T F d N O U l q S T R J a U I 0 Y k d s d W F 6 c G 9 j b V Z t U F N J a l R V c F l M V E l 0 V k V W W U x V N H R N a m d p T H o 0 O E w y Y y t Q R 2 N n W k d G M F l T M X R i V 3 d 0 Y m 0 5 a 1 p U M G l i W E 4 x W W l J Z 2 R I S m h i b k 5 t Y j N K d F B T S j B j b U Z 1 Y z J 4 a G R H V W 9 O a l V 5 T n k 0 e U x E Q X B J a j Q 4 W n l C a 1 l Y U m h M V z F 0 Y k M x d W I y U m x Q U 0 p 0 Y V N J K 1 B I V n p a U 0 J r W V h S a E x X T T l J a k Z F T k R Z M k l p Q j R i R 2 x 1 Y X p w b 2 N t V m 1 Q U 0 l q V F V w W U x U S X R W R V Z Z T F V r d E 1 V U T B O a l l p T H o 0 O E w y Y y t Q R 2 N n W k d G M F l T M X R i V 3 d 0 Y m 0 5 a 1 p U M G l i V 2 t p S U h S e V l X N X p a b T l 5 Y l Q w a W R I S m h i b k 5 z W V h S b E t E V X l N e X d 0 T V R V d 0 t T Q n p Z M k Z z W l N n d 0 x q Y 3 d O e W t p U G p 4 M W M y V W d a R 0 Y w W V M x a l B T S X h S R F E x T m l J Z 2 V H e H B i b X M 2 Y U h K b F p q M G l J M D F L V 0 M w e U x W U k Z X Q z F K T F R G R U 5 E V T J J a T g r U E M 5 b l B q d 3 Z a e j Q 4 W n l C a 1 l Y U m h M V z F 0 Y k M x d W I y U m x Q U 0 p 0 Y n l J Z 2 R I S m h i b k 5 t Y j N K d F B T S j B j b U Z 1 Y z J 4 a G R H V W 9 O e l U y T m k 0 M E x E Q X B J a j Q 4 Z F h O b E l H U m h k R 0 V 0 W X o w a U 1 q S X h N a U l n Z U d 4 c G J t c z Z h S E p s W m o w a U k w M U t X Q z B 5 T F Z S R l d D M U 9 M V E l 5 T V R J a U x 6 N D h M M m M r U E d j Z 1 p H R j B Z U z F 0 Y l d 3 d G J t O W t a V D B p Y l h O M V l p S W d k S E p o Y m 5 O b W I z S n R Q U 0 o w Y 2 1 G d W M y e G h k R 1 V v T 0 R V M k 5 p N D J M R E F w S W o 0 O F p 5 Q m t Z W F J o T F c x d G J D M X V i M l J s U F N K V V p W a E J k R z l 0 S W l C a 1 l Y U m h M V z F x Z U M x M F p Y a G p i R 0 Z 6 Y 3 o w a V Q x S k V J a j Q 4 W n l C a 1 l Y U m h M V z F 0 Y k M x d W I y U m x Q U 0 p 0 Y j N a b G N p S S t Q R 2 N n W k d G M F l T M X R i V 3 d 0 Y m 0 5 a 1 p U M G l i V 2 t p U G p 4 M W M y V W d a R 0 Y w W V M x a l B T S X h S R F E y T m l J Z 2 V H e H B i b X M 2 Y U h K b F p q M G l J M D F L V 0 M w e U x W U k Z X Q z F K T F R G R U 5 E W T J J a T g r U E M 5 b l B q e G 5 J R 1 J o Z E d F d G J X M X N M V z V 2 W k d V O U l t M X Z J a U I w Y 2 1 G d W M y W n Z j b T A 5 S W 5 S e V l X N X p i R 0 Y w W l N n e k 1 E Q X V O a X d 4 T m l r Z 2 R I S m h i b k 5 z W V h S b E t D M H l O V E F n T U N r a V B q e D F j M l V n W k d G M F l T M W p Q U 0 k x U l N J Z 2 V H e H B i b X M 2 Y U h K b F p q M G l J M D F L V 0 M w e U x W U k Z X Q z F P T F R W R k l p O C t Q Q z l u U G p 3 d l p 6 N D h M M m M r U E d j Z 1 p H R j B Z U z F 0 Y l d 3 d G J t O W t a V D B p Y l d r a U l I U n l Z V z V 6 W m 0 5 e W J U M G l k S E p o Y m 5 O c 1 l Y U m x L R F V 5 T X l 3 d E 1 U V X d L U 0 J 6 W T J G c 1 p T Z 3 d M a m N 3 T n l r a V B q e D F j M l V n W k d G M F l T M W p Q U 0 l 4 U k R R M U 5 p S W d l R 3 h w Y m 1 z N m F I S m x a a j B p S T A x S 1 d D M H l M V l J G V 0 M x S k x U R k V O R F U y S W k 4 K 1 B D O W 5 Q a n d 2 W n o 0 O F p 5 Q m t Z W F J o T F c x d G J D M X V i M l J s U F N K d G M z V n d J a U I w Y 2 1 G d W M y W n Z j b T A 5 S W 5 S e V l X N X p i R 0 Y w W l N n N U 1 6 Z 3 p M a l l z T U N r a V B q e G 5 J R 1 J o Z E d F d G J X M X N M V z V 2 W k d V O U l t M X Z J a j Q 4 Z F h O b E l H U m h k R 0 V 0 W X o w a U 1 q a 2 l J S G h z Y V c 1 c k 9 t a H l a V 1 k 5 S W l O T l N s Z 3 R N a T F V U l Z n d F R p M H l P U 0 l 2 U G p 3 d l p 6 N D h a e U J r W V h S a E x X M X R i Q z F 1 Y j J S b F B T S n R i a U l n Z E h K a G J u T m 1 i M 0 p 0 U F N K M G N t R n V j M n h o Z E d V b 0 5 E S X l M R F F 4 T X l r Z 2 M y T m h i R 1 V v T U M 0 M 0 1 E Y 3 B J a j Q 4 Z F h O b E l H U m h k R 0 V 0 W X o w a U 1 6 S W l J S G h z Y V c 1 c k 9 t a H l a V 1 k 5 S W l O T l N s Z 3 R N a T F V U l Z n d F R p M H p N a U l 2 U G p 3 d l p 6 N D h M M m M r U E M 5 b l B q d 3 Z a e j Q 4 T D N O M l p 6 N D 0 i L A o J I l J l Y W x W a W V 3 U 2 l 6 Z U p z b 2 4 i I D o g I n t c I m h l a W d o d F w i O j k 5 M i x c I n d p Z H R o X C I 6 M z Y w N 3 0 i C n 0 K " / > < / e x t o b j > < e x t o b j   n a m e = " 2 3 8 4 8 0 4 F - 3 9 9 8 - 4 D 5 7 - 9 1 9 5 - F 3 8 2 6 E 4 0 2 6 1 1 - 1 0 " > < e x t o b j d a t a   t y p e = " 2 3 8 4 8 0 4 F - 3 9 9 8 - 4 D 5 7 - 9 1 9 5 - F 3 8 2 6 E 4 0 2 6 1 1 "   d a t a = " e w o J I k l t Z 1 N l d H R p b m d K c 2 9 u I i A 6 I C J 7 X C J o Z W l n a H R c I j o 0 O S 4 x M D c x N D I 4 N T c x N D I 4 N T Q s X C J 3 a W R 0 a F w i O j E 3 N C 4 5 O T k 5 O T k 5 O T k 5 O T k 5 N 3 0 i L A o J I k x h d G V 4 I i A 6 I C J c X G J l Z 2 l u e 2 V x d W F 0 a W 9 u f V x u I C A g X F x 0 Z X h 0 e 0 1 B R X 0 g P S B c X G Z y Y W N 7 M X 1 7 b n 0 g X F x z d W 1 f e 2 k 9 M X 1 e b i B 8 e V 9 p I C 0 g X F x o Y X R 7 e X 1 f a X x c b i A g I F x c Z W 5 k e 2 V x d W F 0 a W 9 u f V x u I i w K C S J M Y X R l e E l t Z 0 J h c 2 U 2 N C I g O i A i U E h O M l p 5 Q j R i V 3 h 1 Y 3 o w a W F I U j B j R G 9 2 T D N k M 2 R 5 N T N N e T V 2 Y 2 1 j d k 1 q Q X d N Q z l 6 Z G 1 j a U l I Z H B a S F J v U F N J e U 1 p N D B N a l J s Z U N J Z 2 F H V n B a M m g w U F N J M k x q T T F O R 1 Y 0 S W l C e W I y e G x Q U 0 p w Y l d j a U l H W n Z Z M 1 Z 6 W V d K c 1 p U M G l a b U Z z Y z J V a U l I W n B a W G R D Y j N n O U l q Q W d M V E U x T m p J d U 5 T Q T V P V E V 4 T G p J Z 0 1 q Z 3 d P Q z Q x S W l C N G J X e H V j e n A 0 Y k d s d W F 6 M G l h S F I w Y 0 R v d k w z Z D N k e T U z T X k 1 d m N t Y 3 Z N V G s 1 T 1 M 5 N G J H b H V h e U l n W V h K c F l T M W 9 h V 1 J r W l c 0 O U l u U n l k V 1 V p S U h O M G V X e G x Q U 0 o y W l h K M G F X T m h i Q z F o Y k d s b m J q b 2 d M V E l 1 T 0 R F N V p Y Z z d J R z F o Z U M x M 2 F X U j B h R G 9 n T 1 R n b E 9 5 S S t Q R 1 J s W m 5 N K 1 B I Q m h k R 2 d n Y V d R O U l r M U t X Q z B 5 T F Z S R l d D M U 9 M V F J F S W l C a 1 B T S k 5 N V E 1 5 S U R Z e U 1 s R X h N a l V n T m p J N U l E R X l N U 0 E y T X p G V U 1 U Q T F J R F l 6 T k Z R M k 1 p Q T J N e m R J T W p s V 0 5 q Z 3 p T R E V 6 T l Z F e U 1 q R W d O a m d 6 S U R J e k 1 p Q T J P R E p V T W p R N U l E W T N O V k V 5 T l R B Z 0 5 q Y z B J R E 0 x T k N B e k 9 U a E 1 O R F U 0 S U R F e U 5 F d z F O a k l n T X p r N F V U W T J O a U E y T n p R Z 0 5 q W T R J R F k z T l Z F M k 5 6 R W d O a m d 4 S U R Z N E 1 5 Q T J P R E p V T n p n e E l E W T R N M G c 0 T 0 R k V 0 5 q T T N T R G c x T k Z F N E 1 U U W d O a k 0 y S U R n d 0 1 5 Q T J N e l J V T n p n M U l E W X l N b F k y T V Z F M 0 9 U R W d O V E V n T 0 R B e U l E U T V W R G c x T k N B M E 5 r Z z R P R G R X T U V n N E 5 6 W l J P R F U x S U R N Z 0 5 6 T T J J R E 5 S T m p B M U l E T W d O V G s y S U R C S U 5 U Z z F W a l E y U 0 R Z e E 9 G R T J O a k F n T k R j Z 0 5 q W T V J R F E 1 V k R Z N E 9 D Q T J N V l l 6 T k R k U k 5 q Z z R J R F F 5 T k N B M k 9 E Z 2 d O R F l 4 V k R Z N E 9 D Q T F O R F p V T m p n N E l E W X h N M H c y T 0 R j Z 0 5 q T X l V V F E x T k N B e E 5 D Q T B O V E F n T j F F M E 5 E W W d N U 0 E w T X p B Z 0 1 W U T B N V E F n T j F F M E 1 E a 2 d P U 0 F 5 T 1 R J Z 0 1 6 R T J U R E U z T m l B M k 1 q U l d O a k E y V V R F M 0 5 T Q T F P R G d n T V R j M U l E V T B N M V F 4 T n p V Z 0 5 E W X p W R E U z T l N B e k 5 U W k 1 N V G M y S U R n M l V U R T R O e U E x T U N B e U 5 q R W d O R F p J T W p j N F Z q Q k l N a l k 1 V V R J M U 5 D Q X p J R E U x T k N B e l V U V X l J R E 1 n T X p j Z 0 1 F Z 3 l P V l k w T m t n M E 5 s R T N P Q 0 E w T 0 N B N U 9 D Q T F O b F F 4 T W p J Z 0 5 q b F V N V E 1 5 S U R n M l Z q W X l N b G 9 p T H o 0 O G N H R j B h Q 0 J w W k Q w a V R V c F l M V E l 0 V k V W W U x V N H R O R E V p S U d R O U l r M H l O V F V n T U Z F e U 5 E Q W d N e U F 4 T k R B Z 0 0 x R T B P Q 0 F 6 S U R N N U l E Q k l N e k p X T k R a S U 5 E Z F J N V E U 1 S U R R N U l E R X p P U 0 E 0 T 0 Z F e E 5 E Q W d P V E V n T V R r e U l E S T B O V l F 5 T 1 R V Z 0 5 U V X p W R E 0 w T 0 N B M 0 1 E a F J N e l V 4 S U R j e E 5 p Q X p O a l l n T n p F M l N E T T N O b E V 6 T 1 R Z Z 0 5 6 R T F J R F F 3 T U N B M 0 1 E b F J O R E F 5 S U R j d 0 5 5 Q T F N R G d n T X p r d 1 R E W X h O e U E y T j F F M k 1 q U W d O V F F n T m p N M k l E V X h W R F k 0 T n l B M E 5 r Z z N N V G R X T U V n M 0 1 E a F J O a m s 1 S U R N Z 0 5 U Z 3 h J R E 5 S T k R V N E l E T W d O R E 0 z S U R C S U 5 E S T N W a l E y U 0 R R M E 1 G R T F N V E F n T k R Z Z 0 5 U R X d J R F k w V V R V e E 1 D Q T J O a U E w T 0 R Z Z 0 1 U T T R U R F E y T W l B e U 1 E b E l N a k k 1 V E R J d 0 9 T Q X h O V E J S T V R n N U l E a 3 h J R E U 0 T 1 N B N E 5 W R X h P R G t n T n p J Z 0 1 q Q T V J R F U 1 V k R J M U 9 T Q T B O a 2 d 5 T m p S V 0 1 F Z 3 l O V F Z h V F R R M E 5 5 Q X l O V F Z N T X p R M U l E V T F O M H d 5 T k R R Z 0 1 q V T J V V E k w T k N B e U 5 U V W d N e l E x S U R J M U 5 V Z z B O R G R h S W k 4 K 1 B I Q m h k R 2 d n Y V d R O U l r M U t X Q z B 5 T F Z S R l d D M U 9 M V F E x S W l C a 1 B T S k 5 N V E k 0 S U R Z e E 9 W R X h N a k V n T m p J M k l E R X h O e U E y T W p o V U 1 U Q X h J R F l 6 T V Z R M U 9 D Q T J N e l J J T W p W V 0 5 q Z 3 d T R F U 1 T j F Z M k 5 6 W l J O V G s 1 S U R Z M 0 1 D Q T J N V E V n T l R Z d 1 Z E W X l O U 0 E w T k R S V 0 5 E U X d T R F U 0 T l Z Z M E 5 E U l J O V G c w S U R R M E 5 5 Q T F P R E l n T k R Z M V V U V T N P Q 0 E x T U R B Z 0 5 U Y 3 d J R F V 5 T m x R M U 5 U T W d O V G N 4 V k R V e U 9 D Q T J N R E Z V T k R r N E l E W X h P V l E w T l R j Z 0 5 q S T V W R F F 4 T V N B M k 1 6 T l V N e l V 6 S U R Z e k 5 G R X l O a l l n T m p N M E l E S T F N U 0 E y T X p O V U 1 q T X p J R F l 5 T W x F e U 1 6 T W d O a k l 5 S U R J e k 1 5 Q T J N a k Z S T W p N e U l E W X h P U 0 F 5 T X p J Z 0 5 E a z N W a k 0 z T m t n e U 9 E W l J N e l U 1 S U R N M 0 9 D Q X p O e m N n T X p n M V V U U X h N e U E w T U R F Z 0 5 E R T J J R F E y T 1 Z F M E 1 U W W d O R G N 4 S U R R e E 5 p Q T B O e k 5 X T k R r e l N E U T F O b F l 5 T V R O S U 5 E R T J W a k l 6 T T F F M E 1 U V W d N a l k 0 S U R R d 0 9 D Q X l P R G h V T X p n e k l E T X h O M V F 6 T k R r Z 0 1 6 S T R W R E k 1 T n l B e k 1 6 Q l J N a m t 3 S U R N e k 1 D Q X l P R F l n T X p N d 1 N E S X p N b F l 4 T 1 R a V 0 1 U R T B V V E l 6 T W l B M U 5 5 Q X l N e m N n T l R K U k 1 q U X p J R F E z S U R J N E 9 T Q T B O M G d 6 T k R C S U 1 6 a 3 h V V F F 5 T 0 N B M E 5 5 Q T B O V E l n T l R C V U 5 U Q T F J R F l 5 V k R V M U 1 p Q T V N b F E x T 0 R R Z 0 1 U U T J V V F U 1 T k N B e E 5 6 S W d O V G s 1 S U R J d 0 1 G U T J N R G N n T W p R M 1 Z E W X h N a U F 5 T n p C V 0 1 q Y 3 p T R F k x T W x Z e U 5 6 Q l J O a l V 4 S U R J M k 5 5 Q T J N e k l n T V R N M 1 Z E W X h N Q 0 F 6 V m p C S U 1 q V l d O R F p J T l R o U k 1 U Q X d J R F E z S U R F d 0 9 T Q T B P V l F 4 T W p n Z 0 5 q R l d O a k U 1 V 2 l J d l B q e H d Z W F J v S U d s a 1 B T S k 5 T b G d 0 T W k x V V J W Z 3 R U a T B 6 U k N J Z 1 p E M G l U V F U y S U R N M E 4 x R T F O a U F 6 T m p B Z 0 5 6 Q W d N e l k z U 0 R j d 0 4 x R T N N a k l n T X p V N U l E Y 3 l N a U F 6 T k R k U k 5 6 S X l J R E 1 6 T m l B M 0 1 E Z 2 d N e k k 0 V E R N N U 1 D Q X p N a m R J T n p K U k 5 U W W d N e k 1 5 S U R V M k l E T T B O M X B O T l R Z Z 0 1 U V X p V V F U y S U R F M k 9 D Q T N N a U F 4 T n p O S U 5 6 Q T R V V G N 5 T W l B e E 5 q T W d O e k l 5 S U R F M U 0 x R T N N a k l n T V R R d 0 l E Y 3 d O e U F 4 T X p O S U 5 6 Q l J O V F l n T V R R d 0 l E V T J J R E U x T T F v a U x 6 N D h j R 0 Y w Y U N C c F p E M G l U V X B Z T F R J d F Z F V l l M V T R 0 T X p F a U l H U T l J a z B 5 T V R N Z 0 5 U Y z R U R E l 3 T U N B M U 5 6 T l J N V G c y S U R V M k 9 D Q X h O a k F n T l R Z e l Z E R X d N a U E x T l R a S U 9 E T l d O a k F 5 U 0 R F d 0 1 s R X h O R G t n T m p B M E l E R T R P U 0 E y T V R k V U 1 q U T F J R F k w T V Z R e U 5 6 T W d O a l l 6 V V R J M 0 5 T Q T J O a l l n T W p n M U l E W T J O b E V 5 T 1 R R Z 0 5 q W T J J R E 1 3 T W l B M k 5 q Q l d N e l l 4 V E R N d 0 1 5 Q T J N V k V 6 T V R B Z 0 5 U U W d N e k U x S U R V e V Z E T X p P U 0 E w T 0 Z R M E 1 E R W d O R F p J T k R J M 1 Z q Q k l O R E U y V V R N N U 5 T Q X p J R E k x T n l B e l V U R X l N U 0 F 6 S U R F d 0 1 D Q X d T R G c 0 V m p R M l N E R X h O R k V 4 T X p Z Z 0 5 E W W d N V F V 5 S U R R M l Z E R T N O e U E w T j F R e E 9 U T W d O V E J V T W p B e E l E V X l W R E l 3 T n l B M U 4 x U X l N V E 1 n T m p G V 0 5 U Y z R X a U l 2 U G p 4 d 1 l Y U m 9 J R 2 x r U F N K T l N s Z 3 R N a T F V U l Z n d F N T M H h S R F E x U W l J Z 1 p E M G l U V E l 4 S U R J N E 4 x R X l N a U F 5 T 1 R N Z 0 1 q U W d N e k F 6 V k R N M k l E T T B N V l E x T m l B e k 9 E a F V P R G t n T k R J M V Z E R X p O U 0 E w T k R K U k 1 U Y 3 h J R F E w T W l B e E 9 U V W d O R E k w V k R J e U 5 T Q X p P V E J V T W p N e E l E T T J P V k V 5 T X p F Z 0 1 6 W T N J R E l 6 T W l B e k 5 q Z E 1 N a l F 6 S U R N M 0 9 G R X p N R F F n T k R R e U l E T T R N a U E w T k R K U k 5 E T T J J R F E w T W l B M E 5 q a 2 d O R E U x V k R V d 0 1 5 Q X p N e l p V T k R Z M U l E R T N P V l E w T W p j Z 0 5 U S l J O R E k z S U R J M k l E U T B O Q 0 F 5 T m x F M E 5 U Q W d N a l l n T k R V e k l E S T N V V F E 0 T W l B e k 1 p Q T F N R F V n T m p W V U 5 U U X d J R E U w T l Z F M U 5 E S W d N V F V 6 S U R V M k 1 D Q X h O V E 5 S T l R n d 0 l E R T F N e U E x T 0 R B Z 0 1 U U T F V V F U 0 T U N B e E 5 E U W d O V G M y S U R F e k 1 G R T F O a m d n T V R B e E l E V T F O Q 0 E z T T F R M U 1 E Z 2 d N V G R V T k R N N U l D M H h N R k V 6 T 1 R J Z 0 x U R X d J R E 0 z T V N B e E 4 x U X p O V E F n T n p O U k 1 6 V X d J R G t 5 S U R N N E 5 p Q X h P V E 5 V T k R J e k l E T T B O V k U w T W p N Z 0 5 E Q T B J R E 0 z T 1 N B M E 1 E U k l N e m M w V V R J N E 9 D Q T B N R F F n T W p J N U l E T X d N M H d 5 T W p J Z 0 1 q a 3 h U R E U 0 T 1 N B e E 5 U Z F J N V F U y S U R J M k l E R T F N U 0 F 4 T m x F e E 1 6 Z 2 d M V E V 4 S U R F d 0 9 D Q X R N V E Z S T 1 R V Z 0 x U R X h J R G c z S U M w M V Z E Y z J J R G R V T n p R Z 0 1 U Z F J O e l F n T X p B Z 0 1 U R X l J R E U 0 T U Z R e E 5 U S W d N e l F 6 V V R F M U 1 5 Q X p O R G d n T V R V e k l E T T J O b E V 4 T l R N Z 0 5 E Q T F J R E V 5 T 1 N B M E 1 E V l J P V E V n T k R B M U l E W T J J R E 1 3 T l Z F M k 1 D Q X l P R F V n T m p B Z 0 1 q Z z B V V F U 0 S U R J M 0 9 D Q T B N U 0 F 5 T n p o S U 1 q Z F J N a k V n T W p n M E l E S X h J R E k 0 T j F v a U x 6 N D h j R 0 Y w Y U N C c F p E M G l U V X B Z T F R J d F Z F V l l M V X h Q T F R J e U 1 U R W l J R 1 E 5 S W s w M k 1 D Q T V O R G h S T m p N Z 0 9 U V X d J R F k y T l N B N U 5 U Q k l N V E k y T j B 3 e E 1 6 S T F J R G d 4 T l Z F e E 1 6 Z z B J R F k z T n l B e E 1 6 Z z R J R F k y T 1 V n e E 1 6 U T R U R E V 6 T k R F Z 0 5 q Z 3 p V V E V 6 T W p B Z 0 5 6 S T B J R E V 5 T 0 R V Z 0 5 6 W X h V V E V 5 T X p V Z 0 9 E Q T V J R E V 4 T n p R Z 0 9 E T T R W R E V 3 T X p N Z 0 9 E Z 3 h W R G c 0 T W l B N E 9 U a F V O a m s 1 S U R r d 0 1 r Z z F O e l J J T l R R e l N E S T F N V X d 5 T l R r Z 0 9 E a 3 h V V G N 5 T W l B e U 5 U Z 2 d O e k k w S U R J M U 1 s R T N N a l V n T W p V d 0 l E Y 3 l O Q 0 F 5 T k R a U k 5 6 S X h J R E k w T X l B M E 5 q Q W d M V F U y V E R F N U 5 p Q X R N e l U y V V R F N U 5 p Q X R N e l U z S U R R d 0 5 5 Q X R N e l U z V V R R M U 9 T Q X R N e l U z S U R V M E 9 D Q X R N e l U z V k R Z M 0 5 p Q X R N e l U 0 V V R n e E 1 p Q X R N e l U 0 S U R n N U 5 p Q X R N e l V 6 V k R F d 0 5 q T W d M V E 1 6 T W x R e E 1 q Q T B J Q z B 5 T 0 R O V U 1 U T X d O e U F 0 T V R r M l V U R X p N a m d n T F R F M 0 1 D Q X h N e l E 0 S U M w e E 1 q U k l N V E 0 0 T 0 Z F e E 1 6 Z z R J Q z B 4 T W p V Z 0 1 U T T R N U 0 F 0 T V R R M V Z E R X p O V F l n T F R J e E 1 G U X h N e k k x S U M w e U 9 U U k 1 N V E k y T n l B d E 5 E U T V U R F k y T m l B d E 5 E V X d V V F k w S U M w M E 5 U Q W d O a k V n T F R R M E 9 G R T F O U 0 F 0 T k R R M k l E V T F J Q z A w T X p s U k 5 U V W d M V F F 6 T n l B M U 5 5 Q X R O R E 1 6 V E R V N U 1 D Q X h O e m R S T l R r d 0 l E R T N P Q 0 E x T l R j Z 0 1 q S X l W R F E x T W l B e k 5 q W l V N e k l 5 S U R V M E 5 F d z F O a U E 1 T U R s T U 5 U V W d P V E k w V V R V M U l E a z B O U 0 E y T U N B N U 5 E a G F J a T g r U E h C a G R H Z 2 d h V 1 E 5 S W s x S 1 d D M H l M V l J G V 0 M x S k x U R k V O R F U y S W l C a 1 B T S k 5 N V G c w S U R Z d 0 1 G R X h P R F F n T m p J M E l E S X d N e U E y T k R K V U 1 q U T N J R F k y T V Z F e U 5 q V W d O a l l 4 S U R J M 0 5 5 Q T J O R G x V T W p r d 0 l E W X h P V k V 5 T 1 R B Z 0 5 U a z J J R E k z T U N B M U 5 6 Z F V N a k k y S U R V M U 4 x R X l N V E V n T l R V M 0 l E R T V P Q 0 E x T m p k V U 1 U Z z B J R F l 3 T U Z w T k 1 q R W d N a m c z V V R J e E l E S T V O U 0 F 6 T U N B e k 1 U a F V O V F F n T X p Z N V Z E a z R J R F F 5 T U Z R e E 5 U Z 2 d O R F F 5 V V R F N U 5 5 Q T B O R E l n T W p J e k l E U X h P V l F 5 T l R B Z 0 1 6 V T N V V E k x T U N B e k 5 E Q W d N a k 0 y S U R N d 0 1 W U X h P V F l n T V R r M l Z E R T F O Q 0 E 0 T T F F e E 5 E a 2 d O a k V n T V R R N U l E V X h V V E U w T 1 N B e U 5 p Q X h O a l l n T W p a U k 1 U Y z F J R E k y S U R F N E 5 T Q X l P V l F 5 T U R n Z 0 5 E T l V N a k 0 x S U R j N F Z E S T J N Q 0 F 4 T X p k U k 1 q W X p J R E U w T 1 N B e U 5 q V W d N V F V 4 V k R J N E 1 p Q X h O V E 5 S T X p B e U l E R T F N e U F 6 T U R J Z 0 1 U U X p V V E 1 3 T W l B e E 1 6 V W d N a m t 6 S U R F e E 1 s U X l O a m d n T m p G V U 1 q S X p J R E V 4 V k R F M k 1 T Q X R N V E Z S T V R J N U l D M H h N U 0 F 4 T U R J Z 0 1 U Q l V O e l F n T n p S U k 5 6 U W d P V E V n T n p r Z 0 1 U Q T J W R E V 5 T W l B e U 1 q Q l J N V F l 3 S U R N e U 1 T Q X h O a l l n T X p R e F Z E R T N N e U F 6 T 0 R C U k 1 U Y 3 p J R F F 3 T k N B e E 5 U W W d O R E E w U 0 R F M U 5 G R X h N a l F n T k R B M E l E a z V J R E 0 z T V Z R M k 1 T Q X l P R G R S T m p B Z 0 1 q Z z J J R F U 1 S U R J N E 5 G U T F P Q 0 F 5 T 0 R G V U 5 U W W d N a m M 1 V k R V e k l E S T N P R l E w T 1 N B e U 5 6 a F V O R E V n T W p j N F N E S T N V V E l 4 S U R J N E 5 D Q X l N U 0 F 5 T 0 R k Y U l p O C t Q S E J o Z E d n Z 2 F X U T l J a z F L V 0 M w e U x W U k Z X Q z F P T F R k R E l p Q m t Q U 0 p O T V R N N U l D M H l O R G x J T V R N M 1 V U R X l O U 0 F 0 T W p R N U l E R X h P U 0 F 0 T W p N M V Z q S T F N V X d 4 T W p B Z 0 5 6 T T N V V E V 6 T U N B M 0 5 U Q W d N V E 0 1 S U R j M U 1 G R X h O V E l n T n p V d 0 l E R T F P U 0 E z T X p W V 0 x U S X p O V k V 4 T l R F Z 0 x U S T B P U 0 F 4 T k R F Z 0 x U S T B P V W d 4 T X p s Y U l p O C t Q S E J o Z E d n Z 2 F X U T l J a z F L V 0 M w e U x W U k Z X Q z F K T F R G R U 5 E W T J J a U J r U F N K T k 1 q R W d N a m c z V V R J e E l E T X d N U 0 F 6 T m l B e k 1 6 V l V P R F F n T k R B M l Z E R T F P Q 0 E w T k R K U k 1 U a z V J R F E w T W l B e U 1 q U W d O R E U 1 V k R J M U 1 D Q X p O V F Z S T W p R N E l E T X p O a U F 5 T k R j Z 0 1 6 T T B V V E k w T n l B e k 1 6 R W d N a k 1 4 S U R J N E 9 G U X h P V G d n T V R r e F Z E R T R N a U F 4 T U R W U k 1 U Z 3 l J R F l 5 S U R F N U 5 p Q T B O V l F 5 T X p n Z 0 1 q Z F J N a l l 4 S U R J M 0 l E S T R N U 0 F 6 T 0 Z R e k 1 U S W d O a k Z V T X p N N U l E a z B V V E 1 6 T 1 N B N U 5 T Q X p O R F F n T V R F M F Z E T T F P Q 0 F 4 T n p O V U 1 6 Y z N J R E k w T j F F M E 1 U V W d N e m s z S U R R e E 9 T Q T B N R F J S T k R N e U l E U X p N U 0 E w T m p J Z 0 5 E T X h V V F E z T l N B M E 1 6 R W d O R G d 6 S U R R e U 5 G U T B P V F F n T k R F e V Z E U T V O a U E w T U R O U k 5 E a z J J R E 0 1 T U N B M E 5 E Y 2 d N V G t 6 V k R N N U 1 T Q X R N a k 5 S T X p Z e k l D M H h N R F l n T W p r M E l D M H h O V F Z V T V R V M k l D M H l N R F Z S T V R F e E l D M H l N R F V n T n p j Z 0 x U R T R N M V E w T X l B d E 1 U R T N V V F F 6 S U M w N U 5 T Q T F N Q 0 F 0 T 0 R C V U 5 q a 2 d M V F U 0 V k R n N U l D M D B P R l F 4 T U R Z Z 0 x U U T F V V E U x T U N B d E 5 E V W d N V F V 3 S U M w N E 4 x R X h O V E F n T F R F d 0 5 5 Q X h N e m d n T F R F e U 1 s U X h N V F V n T F R F M E 1 s U X h N R E l n T F R F M E 4 w d z V P U 0 F 0 T V R R N F V U R X d N U 0 F 0 T V R V e k l E R X h P Q 0 F 0 T V R Z d 1 Z E R T F N a U F 0 T V R Z M 1 N E R T J N R k V 4 T n p j Z 0 x U R T J O e U F 4 T 0 R Z Z 0 x U R T J O V k V 5 T V R r Z 0 x U R T F O a U F 5 T k R j Z 0 x U R X l O M V F 5 T 1 R B Z 0 x U W T F W R E 1 4 T X l B d E 9 W U X p N a k V n T W p G T U 1 6 R T F J R E U z V V R N d 0 9 T Q X h N e U F 5 T 1 R Z Z 0 5 s U X l O e k F n T F R a U k 1 q V X d J Q z B 4 T V N B e U 1 6 R W d M V E V 4 V V R F N E 5 T Q X R N V E V n T V R V d 0 l E R X h W R E V 3 T k N B N E 1 s R X h N R E 1 n T 0 R r Z 0 1 U Q X p J R E V 4 T T F F e E 1 E T W d N V G N 3 S U R F e k 9 D Q X l O a k p V T V R j e k l E T T N P V k V 4 T n p N Z 0 1 6 Z 3 d J R E U z T X l B e k 9 E R l J N V G N 6 S U R N N U 1 D Q X h O e k 1 n T X p r e l Z E R T J P U 0 E w T U R C V U 1 U V T R J R F F 3 T k V n e E 5 U U l J N V E 1 4 S U R R d 0 5 D Q X h N V E l n T X p n M V Z E Z 3 l J R E 0 w T k Z R M k 5 T Q X p N R E p V T l R j Z 0 1 q Z 3 d V V F U x S U R J M 0 9 D Q T B N U 0 F 5 T n p o S U 1 q Z F J N a k V n T W p n M E l E S X h J R E k 0 T j F v a U x 6 N D h j R 0 Y w Y U N C c F p E M G l U V X B Z T F R J d F Z F V l l M V T R 0 T W p J e E 1 p S W d a R D B p V F R n M E l E S X p O M V E 0 T k N B e U 5 U Q l V P V G d n T W p j d 1 N E W T N P V k U y T 1 R R Z 0 1 q W X l J R F k 1 T k N B e U 5 U Q l V O a m M 1 S U R J e k 1 F Z z V P R k U 0 T k N B e U 1 6 Y 2 d P R F F n T W p V d 1 d p S X Z Q a n h 3 W V h S b 0 l H b G t Q U 0 p O U 2 x n d E 1 p M V V S V m d 0 V G k w M V J T S W d a R D B p V F R F e E 1 p Q T F O a k J N T W p R N U l E W T V O R X d 5 T l R j Z 0 5 q Z z J V V E 0 0 T n l B M U 5 q S W d N e m c z S U R V M k 1 F d 3 p O a k V n T l R N e F V U T T F P U 0 E x T X p J Z 0 1 6 Q X p J R F U 0 T V V 3 e U 5 U Q W d O a k k z V E R F N U 5 T Q T F P R E J S T V R n e U l E V T J P U 0 F 4 T m p r Z 0 5 U V T N W R E U w T 0 N B M U 1 6 a E 1 N V F F 3 S U R V e k 1 s R X h N e m d n T l R N d 0 l E R X l O U 0 E x T k R a T U 1 U R X l J R F U y T U Z v a U x 6 N D h M M l J s W m 5 N K 1 B H Y 2 d j M 1 J 5 Y j J 0 b F B T S m p k W E p 5 W l c 1 M F E y O X N i M 0 l p S U d a c G J H d z l J b U 4 x Y 2 5 K b G J u U k R i M n h 2 Y 2 l J Z 2 M z U n l i M n R s T F h k c F p I U m 9 Q U 0 l 3 S W l C M G N t R n V j M l p 2 Y 2 0 w O U l u T m p Z V 3 h s S 0 R F c 0 x U R X B J a j Q 4 W n l C a 1 l Y U m h M V z F 0 Y k M x d W I y U m x Q U 0 p 0 W V h S b 0 l q N D h a e U J r W V h S a E x X M X R i Q z F 1 Y j J S b F B T S n R k R 1 Y 0 Z E N J K 1 B I V n p a U 0 J r W V h S a E x X T T l J a l J F S W l C N G J H b H V h e n B v Y 2 1 W b V B T S W p U V X B Z T F R J d F Z F V l l M V T R 0 T k V R a U x 6 N D h k W E 5 s S U d S a G R H R X R Z e j B p T k R F a U l I a H N h V z V y T 2 1 o e V p X W T l J a U 5 O U 2 x n d E 1 p M V V S V m d 0 V G k w M E 1 T S W d k S E p o Y m 5 O b W I z S n R Q U 0 o w Y 2 1 G d W M y e G h k R 1 V v T 1 R F M 0 x E Q X B J a T g r U E h W e l p T Q m t Z W F J o T F d N O U l q U T F J a U I 0 Y k d s d W F 6 c G 9 j b V Z t U F N J a l R V c F l M V E l 0 V k V W W U x V N H R O R F V p S U h S e V l X N X p a b T l 5 Y l Q w a W R I S m h i b k 5 z W V h S b E t E R T J O a m N z T U N r a U x 6 N D h M M m M r U E d j Z 1 p H R j B Z U z F 0 Y l d 3 d G J t O W t a V D B p Y l c 4 a U l I U n l Z V z V 6 W m 0 5 e W J U M G l k S E p o Y m 5 O c 1 l Y U m x L R E k y T W p V d U 9 D d 3 d L U 0 k r U E h W e l p T Q m t Z W F J o T F d N O U l q T k V J a U I 0 Y k d s d W F 6 c G 9 j b V Z t U F N J a l R V c F l M V E l 0 V k V W W U x V N H R N M F F p T H o 0 O E w y Y y t Q R 2 N n W k d G M F l T M X R i V 3 d 0 Y m 0 5 a 1 p U M G l i V 1 p 5 W V d N a U l I U n l Z V z V 6 W m 0 5 e W J U M G l k S E p o Y m 5 O c 1 l Y U m x L R E 0 y T 0 R F d U 5 p d 3 d L U 0 k r U E d j Z 1 p H R j B Z U z F 0 Y l d 3 d G J t O W t a V D B p Y l c 0 a U l I U n l Z V z V 6 W m 0 5 e W J U M G l k S E p o Y m 5 O c 1 l Y U m x L R E k z T U N 3 M k 5 6 W X B J a j Q 4 Z F h O b E l H U m h k R 0 V 0 W X o w a U 1 6 R W l J S G h z Y V c 1 c k 9 t a H l a V 1 k 5 S W l O T l N s Z 3 R N a T F V U l Z n d F R p M H p N U 0 l 2 U G p 3 d l p 6 N D h a e U J r W V h S a E x X M X R i Q z F 1 Y j J S b F B T S n R h U 0 l n Z E h K a G J u T m 1 i M 0 p 0 U F N K M G N t R n V j M n h o Z E d V b 0 1 q S X d M Q z A y T 0 R Z c E l q N D h k W E 5 s S U d S a G R H R X R Z e j B p T V V R M E 5 V S W l J S G h z Y V c 1 c k 9 t a H l a V 1 k 5 S W l O T l N s Z 3 R N a T F V U l Z n d F N T M H h S R F E x U W l J d l B q d 3 Z a e j Q 4 Y 2 1 W a m R D Q j N h V 1 I w Y U Q w a U 9 E Q X d J a U J v W l d s b m F I U T l J a l l 3 S W l C N F B T S X h N a k F p S U h r O U l q S X l N Q 0 l 2 U G p 3 d l p 6 N D h a e U J r W V h S a E x X M X R i Q z F 1 Y j J S b F B T S n R k V z V r W l h K d m R t V n l J a U I w Y 2 1 G d W M y W n Z j b T A 5 S W 5 S e V l X N X p i R 0 Y w W l N n M E 9 E Z z R M a k l z T U N r a V B q e G 5 J R 1 J o Z E d F d G J X M X N M V z V 2 W k d V O U l t M X Z J a j Q 4 Z F h O b E l H U m h k R 0 V 0 W X o w a U 1 q S X h N U 0 l n Z U d 4 c G J t c z Z h S E p s W m o w a U k w M U t X Q z B 5 T F Z S R l d D M U 1 U e T B 5 T W p F e E l p O C t Q Q z l u U G p 4 b k l H U m h k R 0 V 0 Y l c x c 0 x X N X Z a R 1 U 5 S W x S b F d F R j B i M j B p S U h S e V l X N X p a b T l 5 Y l Q w a W R I S m h i b k 5 z W V h S b E t E R T B P Q z R 5 T E M w e E 1 E Z z N M a m t w S U h O a l l X e G x L R E F 1 T n p B M 0 t T S W d a R 0 Y w W V M x d G F u Z 3 R k R 1 Y 0 W T J 4 a G M z T T l J a z l T U k N J K 1 B H Y 2 d a R 0 Y w W V M x d G J X d 3 R i b T l r W l Q w a W J X a 2 l Q a n g x Y z J V Z 1 p H R j B Z U z F q U F N J e F J E U T F O a U l n Z U d 4 c G J t c z Z h S E p s W m o w a U k w M U t X Q z B 5 T F Z S R l d D M U p M V E Z F T k R V M k l p O C t Q Q z l u U G p 4 b k l H U m h k R 0 V 0 Y l c x c 0 x X N X Z a R 1 U 5 S W 0 x d k l p Q j B j b U Z 1 Y z J a d m N t M D l J b l J 5 W V c 1 e m J H R j B a U 2 d 6 T k R V c 0 1 D a 2 l Q a n g x Y z J V Z 1 p H R j B Z U z F q U F N J e l J D S W d l R 3 h w Y m 1 z N m F I S m x a a j B p S T A x S 1 d D M H l M V l J G V 0 M x T 0 x U T k V J a T g r U E M 5 b l B q e G 5 J R 1 J o Z E d F d G J X M X N M V z V 2 W k d V O U l t M X V J a U I w Y 2 1 G d W M y W n Z j b T A 5 S W 5 S e V l X N X p i R 0 Y w W l N n e E 1 U S X p M R E F w S W o 0 O G R Y T m x J R 1 J o Z E d F d F l 6 M G l N e k V p S U h o c 2 F X N X J P b W h 5 W l d Z O U l p T k 5 T b G d 0 T W k x V V J W Z 3 R U a T B 6 T V N J d l B q d 3 Z a e j Q 4 T D J j K 1 B H Y 2 d a R 0 Y w W V M x d G J X d 3 R i b T l r W l Q w a W J X a 2 l J S F J 5 W V c 1 e l p t O X l i V D B p Z E h K a G J u T n N Z W F J s S 0 R V d 0 9 T N D V M R E V 4 T l R B c E l I T m p Z V 3 h s S 0 R B d U 5 6 Q T N L U 0 k r U E h W e l p T Q m t Z W F J o T F d N O U l q R k V O R F Z D S W l C N G J H b H V h e n B v Y 2 1 W b V B T S W p U V X B Z T F R J d F Z F V l l M V W t 0 T V V R M E 5 V S W l M e j Q 4 T D J j K 1 B D O W 5 Q a n h u S U d S a G R H R X R i V z F z T F c 1 d l p H V T l J b F J s V 0 V G M G I y M G l J R 1 J o Z E d F d G J X c D R M W F J s Z U d O c 1 l Y T n p Q U 0 p Q V W t R a U l I U n l Z V z V 6 W m 0 5 e W J U M G l k S E p o Y m 5 O c 1 l Y U m x L R F k w T 1 R n d U 9 T d 3 d L U 0 k r U E d j Z 1 p H R j B Z U z F 0 Y l d 3 d G J t O W t a V D B p Y l c 4 a U l I U n l Z V z V 6 W m 0 5 e W J U M G l k S E p o Y m 5 O c 1 l Y U m x L R E F n T F R B d U 5 T a 2 l Q a n g x Y z J V Z 1 p H R j B Z U z F q U F N J M 1 F 5 S W d l R 3 h w Y m 1 z N m F I S m x a a j B p S T A x S 1 d D M H l M V l J G V 0 M x T 0 x U Z E R J a T g r U E M 5 b l B q d 3 Z a e j Q 4 W n l C a 1 l Y U m h M V z F 0 Y k M x d W I y U m x Q U 0 p 0 Y z N W a U l p Q j B j b U Z 1 Y z J a d m N t M D l J b l J 5 W V c 1 e m J H R j B a U 2 c y T n p j M k x q a 3 N N Q 2 t p U G p 4 b k l H U m h k R 0 V 0 Y l c x c 0 x X N X Z a R 1 U 5 S W 0 x c E l q N D h k W E 5 s S U d S a G R H R X R Z e j B p T V V R M E 5 q W W l J S G h z Y V c 1 c k 9 t a H l a V 1 k 5 S W l O T l N s Z 3 R N a T F V U l Z n d F N T M H h S R F E y T m l J d l B q d 3 Z a e j Q 4 W n l C a 1 l Y U m h M V z F 0 Y k M x d W I y U m x Q U 0 p 0 Y V N J Z 2 R I S m h i b k 5 t Y j N K d F B T S j B j b U Z 1 Y z J 4 a G R H V W 9 O V E l 6 T E M w e E 5 U Q X B J S E 5 q W V d 4 b E t E Q X V O e k E z S 1 N J K 1 B I V n p a U 0 J r W V h S a E x X T T l J a k Z F T k R V M k l p Q j R i R 2 x 1 Y X p w b 2 N t V m 1 Q U 0 l q V F V w W U x U S X R W R V Z Z T F V r d E 1 V U T B O V F l p T H o 0 O E w y Y y t Q Q z l u U G p 4 b k l H U m h k R 0 V 0 Y l c x c 0 x X N X Z a R 1 U 5 S W 0 x d k l p Q j B j b U Z 1 Y z J a d m N t M D l J b l J 5 W V c 1 e m J H R j B a U 2 c z T 0 R F M k x q R X N N Q 2 t p U G p 4 M W M y V W d a R 0 Y w W V M x a l B T S X l N a k V 5 S W l C N G J H b H V h e n B v Y 2 1 W b V B T S W p U V X B Z T F R J d F Z F V l l M V T R 0 T W p J e E 1 p S X Z Q a n d 2 W n o 0 O F p 5 Q m t Z W F J o T F c x d G J D M X V i M l J s U F N K d G M z V m l J a U I w Y 2 1 G d W M y W n Z j b T A 5 S W 5 S e V l X N X p i R 0 Y w W l N n N E 9 E R T J M a k 1 z T U N r a V B q e G 5 J R 1 J o Z E d F d G J X M X N M V z V 2 W k d V O U l s U m x X R U Y w Y j I w a U l H U m h k R 0 V 0 Y l d w N E x Y U m x l R 0 5 z W V h O e l B T S l B V a 1 F p U G p 4 b k l H U m h k R 0 V 0 Y l c x c 0 x X N X Z a R 1 U 5 S W 0 x d m R t V n l J a j Q 4 W n l C a 1 l Y U m h M V z F 0 Y k M x d W I y U m x Q U 0 p 0 Y V N J K 1 B I V n p a U 0 J r W V h S a E x X T T l J a k Z F T k R Z M k l p Q j R i R 2 x 1 Y X p w b 2 N t V m 1 Q U 0 l q V F V w W U x U S X R W R V Z Z T F V r d E 1 V U T B O a l l p T H o 0 O E w y Y y t Q R 2 N n W k d G M F l T M X R i V 3 d 0 Y m 0 5 a 1 p U M G l i V z h p S U h S e V l X N X p a b T l 5 Y l Q w a W R I S m h i b k 5 z W V h S b E t E T X d N Q z Q y T E R F M k t T Q j B j b U Z 1 Y z J 4 a G R H V W 9 M V E k x T U N B d 0 t T S S t Q S F Z 6 W l N C a 1 l Y U m h M V 0 0 5 S W p W R k l p Q j R i R 2 x 1 Y X p w b 2 N t V m 1 Q U 0 l q V F V w W U x U S X R W R V Z Z T F U 0 d E 5 V V W l M e j Q 4 T D J j K 1 B D O W 5 Q a n d 2 W n o 0 O F p 5 Q m t Z W F J o T F c x d G J D M X V i M l J s U F N K d G F T S W d k S E p o Y m 5 O b W I z S n R Q U 0 o w Y 2 1 G d W M y e G h k R 1 V v T l R J e k x D M H h O V E F w S U h O a l l X e G x L R E F 1 T n p B M 0 t T S S t Q S F Z 6 W l N C a 1 l Y U m h M V 0 0 5 S W p G R U 5 E V T J J a U I 0 Y k d s d W F 6 c G 9 j b V Z t U F N J a l R V c F l M V E l 0 V k V W W U x V a 3 R N V V E w T l R Z a U x 6 N D h M M m M r U E M 5 b l B q e G 5 J R 1 J o Z E d F d G J X M X N M V z V 2 W k d V O U l t M X Z J a U I w Y 2 1 G d W M y W n Z j b T A 5 S W 5 S e V l X N X p i R 0 Y w W l N n N U 5 q T X p M a k l z T U N r Z 2 R I S m h i b k 5 z W V h S b E t E Q W d M V E F 1 T l N r a V B q e D F j M l V n W k d G M F l T M W p Q U 0 k z U X l J Z 2 V H e H B i b X M 2 Y U h K b F p q M G l J M D F L V 0 M w e U x W U k Z X Q z F P T F R k R E l p O C t Q Q z l u U G p 3 d l p 6 N D h M M m M r U E M 5 e m R t Y y s i L A o J I l J l Y W x W a W V 3 U 2 l 6 Z U p z b 2 4 i I D o g I n t c I m h l a W d o d F w i O j k 5 M i x c I n d p Z H R o X C I 6 M z U w M H 0 i C n 0 K " / > < / e x t o b j > < e x t o b j   n a m e = " 2 3 8 4 8 0 4 F - 3 9 9 8 - 4 D 5 7 - 9 1 9 5 - F 3 8 2 6 E 4 0 2 6 1 1 - 1 1 " > < e x t o b j d a t a   t y p e = " 2 3 8 4 8 0 4 F - 3 9 9 8 - 4 D 5 7 - 9 1 9 5 - F 3 8 2 6 E 4 0 2 6 1 1 "   d a t a = " e w o J I k l t Z 1 N l d H R p b m d K c 2 9 u I i A 6 I C J 7 X C J o Z W l n a H R c I j o 0 O C 4 y M T Q y O D U 3 M T Q y O D U 3 M S x c I n d p Z H R o X C I 6 M T k 0 L j Y 0 M j g 1 N z E 0 M j g 1 N z F 9 I i w K C S J M Y X R l e C I g O i A i X F x i Z W d p b n t l c X V h d G l v b n 1 c b i A g I C B S X j I g P S A x I C 0 g X F x m c m F j e 1 x c c 3 V t X 3 t p P T F 9 X m 4 g K H l f a S A t I F x c a G F 0 e 3 l 9 X 2 k p X j J 9 e 1 x c c 3 V t X 3 t p P T F 9 X m 4 g K H l f a S A t I F x c Y m F y e 3 l 9 K V 4 y f V x u X F x l b m R 7 Z X F 1 Y X R p b 2 5 9 X G 4 i L A o J I k x h d G V 4 S W 1 n Q m F z Z T Y 0 I i A 6 I C J Q S E 4 y W n l C N G J X e H V j e j B p Y U h S M G N E b 3 Z M M 2 Q z Z H k 1 M 0 1 5 N X Z j b W N 2 T W p B d 0 1 D O X p k b W N p S U h k c F p I U m 9 Q U 0 l 5 T k M 0 N U 9 U a G x l Q 0 l n Y U d W c F o y a D B Q U 0 k y T G p F M 0 4 y V j R J a U J 5 Y j J 4 b F B T S n B i V 2 N p S U d a d l k z V n p Z V 0 p z W l Q w a V p t R n N j M l V p S U h a c F p Y Z E N i M 2 c 5 S W p B Z 0 x U R T J N e m N 1 T X l B e E 1 U Q T B P U z R 4 S U R J M 0 1 6 Q X V N a U l n Z U c x c 2 J u T T Z l R 3 h w Y m 1 z O U l t a D B k S E E 2 T H k 5 M 2 Q z Y 3 V k e k 1 1 Y j N K b k x 6 R T V P V G t 2 Z U d 4 c G J t c 2 l J R 0 Z 5 Y V d F d G F H b G t a R 1 Z 1 U F N K M G N u V m x J a U J 6 Z E h s c 1 p U M G l k b V Z 5 Z E d s a l l X d 3 R Z V 3 h w W j I 0 N k l D M H l M a l E z T T J W N E 9 5 Q n R Z W G d 0 Z D J s a 2 R H Z z Z J R G s 0 S l R z a V B q e G t a V 1 p 6 U G p 4 d 1 l Y U m 9 J R 2 x r U F N K T l N s Z 3 R N a T F V U l Z n d F N T M H h S R F E w T l N J Z 1 p E M G l U V E l 6 T U N B M k 1 6 Z F J N a k F 6 S U R Z e k 5 5 Q X h P V G d n T m p N N F Z E R T V N e U E y T k R s U k 1 U a 3 p J R F k z T m l B e U 1 E U W d O a m d 5 V V R J d 0 5 p Q T J P R E 1 n T X p j N E l E W T R N M U U x T l R B Z 0 5 q Z 3 l J R F U y T k N B M k 9 E Q l J O a k l 3 S U R Z M 0 1 p Q T J O V G d n T m p V e V Z E Y 3 h N a U E y T U R a V U 5 6 T X p J R F U y T T F R M 0 1 6 a 2 d O V E k 1 V V R j e k 9 T Q T B P R F F n T n p F d 0 l E U T B O V l E y T k R N Z 0 1 6 Z z F W R F U z T m l B e k 5 U R l V O V E 0 0 S U R N e k 9 F d z F O R F V n T X p N e l V U W X h N a U F 5 T 1 R V Z 0 5 q R X l J R E l 5 T T F F M k 1 U S W d N a k V 5 S U R Z d 0 5 5 Q X h O a k p V T m p B e U l E Z 3 d W a m N 4 V V R Z d 0 1 p Q T F N e U E y T U R N Z 0 5 E T l V O a k U w S U R J M V Z E W T B N Q 0 F 4 T m x F M k 5 q Z 2 d N V F l n T m p n M k l E T T R W R G N 4 T W l B N E 5 W R T N N V G N n T 1 R r Z 0 5 6 S X d J R E V 3 T W x R M 0 1 6 V W d N V E E x V V R j M U 5 T Q X h N R F V n T n p V M U l E a 3 p V V G M x T l N B M 0 5 T Q T N N e k V n T X p a U k 5 q a 3 p J Q z B 5 T V N B M k 5 E R W d M V E l 4 U 0 R Z e k 1 s R T F O e k V n T F R J e E l E V X p N U 0 E w V k R R N E 5 5 Q T R N b E U w T 0 R j Z 0 1 U Q T V J R F V 3 T W l B e E 5 q W l V O V E U z S U R J e k 9 W R T F N V G N n T W p r d 0 l E U T N O Q 0 F 6 T V R O U k 5 E V T V J R E 1 5 T U N B M E 5 E a 2 d N e k l 4 V k R N M 0 9 D Q X p N a k 5 J T X p B N V R E S T N O e U F 4 T 1 R O U k 1 q U T B J R F l 4 S U R J M E 5 D Q T F P V k V 5 T k R R Z 0 5 U V W d N a l E x S U R V M F Z E S T F N a U E x T U Z R e U 5 q a 2 d O R G h V T X p B e U l E U T J T R E 1 6 T T F F e k 1 6 a 2 d N e m d n T X p N N U l E T T N W R E 1 6 T m l B e E 9 W R X p N e k l n T m l B e k 1 q W W d N R W d 6 T V R G U k 1 q Y z F J R E l n T V R n d 0 l E S l J N V F E y S U R J Z 0 1 U R T N J R E p V T n p F Z 0 1 s U T F N Q 0 F 4 V V R N e k l E R W d N e k 1 n T V R C U k 1 6 T W d N V E l n T X p Z Z 0 1 q U l J O R E V n T k R N Z 0 5 E W W d O R F Z S T l R B Z 0 5 E W W d O a k V n T k R a S U 5 q Z F J P V F F n T k R Z Z 0 1 U S T N J R F E 1 V V R F M E 1 T Q T F N a U F 4 T k R Z Z 0 5 q R l J N V F E 1 S U R Z M U l E S X h P Q 0 F 6 T X p s V U 1 q Z z N J R F l 5 T 0 Z F e U 9 E Y 2 d O a k 0 x S U R J e k 1 D Q T J N e m R h V F R Z e k 1 D Q T F O V F J S T m p N d 0 l E V T R O a U E y T U R r Z 0 5 q Q T R W R F V 5 T X l B M k 1 6 W l J O V E l 4 S U R Z e k 5 p Q T F N R E F n T m p N M l Z E U T J N a U E y T X p k S U 5 E U X d V V E 0 1 T X l B M k 1 6 Y 2 d N e m c y S U R Z e U 4 x R X p P R F V n T m p J M E l E T T F N a U E w T 1 R S V U 1 6 R T V J R E 0 y T V Z F e k 1 U a 2 d N e l l 3 S U R N N E 9 D Q X p O a k J S T k R Z M k l E T T J N U 0 E w T 1 R J Z 0 1 6 W T N V V F U x T m l B e k 5 6 Y 2 d O V G t 5 S U R R e U 5 s R T J N R G d n T k R R N U l E W X h P U 0 E w T 0 R a V U 5 q T X d J R F U x T k Z v a U x 6 N D h j R 0 Y w Y U N C c F p E M G l U V X B Z T F R J d F Z F V l l M V T R 0 T X p J a U l H U T l J a z B 4 T U R r Z 0 5 E S T V V V G d 5 S U R R e U 9 T Q T J O a U E w T k R k V U 5 U Q W d O R G t 4 V V R V d 0 l E V T J N a U F 4 T U R N Z 0 5 q R T B W R E l 6 T l N B M k 5 q W l J N e k k y S U R Z M k 5 p Q X p P R G N n T m p F d 1 Z E U T B P U 0 E w T m p W U k 5 E U T V J R F F 5 T W l B M E 1 q a 2 d N e m d 6 V k R N N E 1 T Q X p N V F Z V T X p B e E l E S T B N V k V 5 T m p V Z 0 1 q R X d J R E l 3 T V N B e E 5 E b E 1 N V F F 5 S U R r e l R E S X h P Q 0 E 1 T W x F e k 5 6 V W d P V E l n T X p n M U l E a z N V V E 0 1 T W l B N U 9 T Q T B N R G t n T V R n M l Z q R T R P V W c w T k R s V 0 1 U Z z J V V F E w T 0 N B e E 9 E T W d O R E 0 y S U R r M V Z E U X l N U 0 F 6 V m p C S U 5 U Q l d N V G x X T X p G U k 5 U Q W d N e m d n T l R Z Z 0 5 E W l V P R F l n T 0 R G U k 1 U R T F J R E V 4 T X l B e E 1 6 W W d N V E 0 z V V R F M E 5 T Q X h O R G N n T V R j d 0 l E R T N O R l F 5 T U R R Z 0 1 q R X h W R E l 6 T X l B e U 5 E U l V N a l l 4 S U R J M 0 9 G U X l P R F F n T X p B N F Z E T X d O U 0 F 6 T k R C V U 1 6 S X d J R E 0 y T 1 Z R e k 1 6 T W d O R E F 4 V k R N M E 1 D Q T B N e k Z V T X p R e k l E U T J O R k V 6 T k R N Z 0 5 U S T N J R E 1 3 T 1 N B M U 5 6 T l V N a k V 5 S U R Z e E 9 W R X h O e m t n T m p F N U l E R T F O Q 0 E y T U R K V U 1 U R T V J R F U y T 1 Z R e E 1 E a 2 d O V F V 3 V V R F d 0 9 T Q T F O R G t n T V R F M E l E V T B P V k V 4 T X p J Z 0 5 U U T V J R E U x T V N B M U 1 6 V l V N V G N 3 S U R R N E 9 W R X h O e k F n T k R Z M E l E R T F O Q 0 E w T k R k V U 1 U Q T V J R F F 5 T 1 Z v a U x 6 N D h j R 0 Y w Y U N C c F p E M G l U V X B Z T F R J d F Z F V l l M V T R 0 T T B R a U l H U T l J a z A x T m l B e k 5 E Z F J O V F l n T X p Z d 0 l E Y 3 d J R E 0 y T j B n M 0 1 E Z F J O e k l 5 S U R N M U 9 T Q T N N a k l n T X p R M 1 V U Y 3 l N a U F 6 T X p Z Z 0 5 6 Q T R J R E 1 5 T 0 V 3 e k 9 U Q W d N e k k z U 0 R j e V V U V T J J R E 1 6 T W l B M U 5 p Q X p O R G R h V F R V M k l E R T F N M U U x T m l B e E 5 q Z 2 d O e k l n T V R j e l N E Y 3 d P R k U z T W p J Z 0 1 U W X p J R G N 5 T W l B e E 5 U T l J O e k l 5 S U R F M E 1 D Q T N N R G N n T V R N e l N E Y 3 d V V F U y S U R F M E 1 D Q T F O a U F 4 T l R O Y U l p O C t Q S E J o Z E d n Z 2 F X U T l J a z F L V 0 M w e U x W U k Z X Q z F P T F R N e E l p Q m t Q U 0 p O T W p F e k l E V T N P R X d 5 T U R B Z 0 5 U Y 3 p V V E U 0 T m l B M U 5 q Z 2 d N V F l 3 S U R V M k 0 x U X h N R E l n T l R V M l N E Z 3 p W a l l 3 T W t n e E 1 E S l J N V F E 1 S U R Z d 0 5 D Q X h P R G t n T m p F M 1 Z E S T B O U 0 E y T k R G V U 1 q Y 3 p J R F k y T T F F e U 5 6 V W d O a l k y S U R J N E 5 T Q T J O a l p S T W p r M E l E W T J O a U F 6 T U R J Z 0 5 q W X d W a k 0 y T V V 3 e k 1 E T W d O a k Z S T X p F d 0 l E V T B J R E 1 4 T l N B M U 1 s U X p N e m t n T k R o V U 5 E Q X h J R F E y U 0 R R e U 4 x W X d T R F F 4 T m x F e k 9 U V W d N e U F 5 T l R j Z 0 0 x R X h N a k V n T X l B e E 1 E Q W d N R W c 0 T 0 Z Z M E 5 r Z 3 h N V F J S T V R N M k l E U T J J R E U x T W l B M E 5 s U X h O e m N n T k R k V U 1 U a 3 p J R F V 3 V k R J d 0 1 T Q T F N b F F 5 T U R j Z 0 5 U Z F V N a k V 6 S U R Z e F Z q V T N P R m 9 p T H o 0 O G N H R j B h Q 0 J w W k Q w a V R V c F l M V E l 0 V k V W W U x V N H R N a k l 4 T W l J Z 1 p E M G l U V G c w S U R J e k 4 x U T R O Q 0 F 5 T l R C V U 9 U Z 2 d N a m N 3 U 0 R Z M 0 9 W R T J P V F F n T W p Z e U l E W T V O Q 0 F 5 T l R C V U 5 q Y z V J R E l 6 T U V n N U 9 G R T R O Q 0 F 5 T X p j Z 0 9 E U W d N a l V 3 V 2 l J d l B q e H d Z W F J v S U d s a 1 B T S k 5 T b G d 0 T W k x V V J W Z 3 R V M D h 0 T W p J e E 1 T S W d a R D B p V F R Z e E l E Y z B P R k U y T k N B M 0 5 U Q W d O R G c 1 S U R j M U 1 F Z z V N V E 5 N T 1 R V M E l E W T B N R k U 1 T m p V Z 0 5 q Q T V J R G s z T m l B M U 5 6 b F V P V G t 6 S U R V e k 0 x U T V P V G t n T l R F M l N E a z N P V X c 1 T l R r Z 0 5 U R T N V V G t 6 T m l B M U 5 6 a 2 d P R G c y S U R Z e U 1 W U T N O e m N n T m p n e V V U Y 3 l O Q 0 E z T U R B Z 0 5 q V T F J R G N 3 T l Z R M E 1 6 W W d O e k V 3 U 0 R N e E 9 W R X h P R E 1 n T n p F d 0 l E R T R N e U E z T U R s U k 1 U Z z J J R G N 3 T m l B e k 5 E Z 2 d O R G c w V k R V e E 1 T Q X l O V G x S T l R F M 0 l E S T F N Q 0 E x T V R N Z 0 1 q U T B U R F E 1 T U N B e U 1 U W l J O R F k y S U R F N E 9 D Q T B N a k F n T V R N M F Z E T X p N Q 0 F 5 T j B 3 e E 5 E a 2 d M V E U 0 T j F F e E 5 E a 2 d M V E U 0 T 0 N B e k 5 q S W d M V E U 0 T 0 Z F e k 9 E Z 2 d M V E U 0 T 0 N B M E 1 6 W W d M V E U 0 T 0 Z R M U 1 E W W d M V E U 0 T 1 Z F M k 5 6 a 2 d M V E U 0 T 1 N B M 0 5 6 Z 2 d M V E U y T W x R N U 1 6 W W d M V F F 6 V V R r M E 5 p Q X R N a m N n T 1 R V N U l E W k l P V G s 1 V E R r e E 1 5 Q X R N a l E 1 V E R R N E 9 T Q X R N a l V 3 V V R Z M U l D M H l O V E F n T m p J Z 0 x U S T B P R k U x T m l B d E 1 q U T J J R F U y S U M w e U 1 6 b F J O V F l n T F R J e k 5 D Q X h N V G d n T F R F M k 1 W R X h P R F l n T F R n e E l E S T B O U 0 F 0 T V R G T U 5 E S T R J R E l 3 T m x F M E 1 q Z 2 d N a k E z S U R J M E 1 p Q T B O a k p N T l R j Z 0 5 6 R T N U R F U y S U R j e U 9 G R T F O a U E z T k R R Z 0 5 q R W d O e l E 0 V 2 l J d l B q e H d Z W F J v S U d s a 1 B T S k 5 T b G d 0 T W k x V V J W Z 3 R T U z B 4 U k R R M V F p S W d a R D B p V F R J e E l E S T R O M U V 5 T W l B e U 9 U T W d N a l F n T X p B e l Z E T T J J R E 0 w T V Z R M U 5 p Q X p P R G h V T 0 R r Z 0 5 E S T F W R E V 6 T l N B M E 5 E S l J N V G N 4 S U R R M E 1 p Q X h P V F V n T k R J M F Z E S X l O U 0 F 6 T 1 R C V U 1 q T X h J R E 0 y T 1 Z F e U 1 6 R W d N e l k z S U R J e k 1 p Q X p O a m R N T W p R e k l E T T N P R k V 6 T U R R Z 0 5 E U X l J R E 0 0 T W l B M E 5 E S l J O R E 0 y S U R R M E 1 p Q T B O a m t n T k R F M V Z E V X d N e U F 6 T X p a V U 5 E W T F J R E U z T 1 Z R M E 1 q Y 2 d O V E p S T k R J M 0 l E S T J J R F E w T k N B e U 5 s R T B O V E F n T W p Z Z 0 5 E V X p J R E k z V V R R N E 1 p Q X p N a U E x T U R V Z 0 5 q V l V O V F F 3 S U R F M E 5 W R T F O R E l n T V R V e k l E V T J N Q 0 F 4 T l R O U k 5 U Z 3 d J R E U x T X l B M U 9 E Q W d N V F E x V V R V N E 1 D Q X h O R F F n T l R j M k l E R X p N R k U x T m p n Z 0 1 U Q X h J R F U x T k N B M 0 0 x U T F N R G d n T V R k V U 5 E T T V J Q z B 4 T U Z F e k 9 U S W d M V E V 3 S U R N M 0 1 T Q X h O M V F 6 T l R B Z 0 5 6 T l J N e l V 3 S U R r e U l E T T R O a U F 4 T 1 R O V U 5 E S X p J R E 0 w T l Z F M E 1 q T W d O R E E w S U R N M 0 9 T Q T B N R F J J T X p j M F V U S T R P Q 0 E w T U R R Z 0 1 q S T V J R E 1 3 T T B 3 e U 1 q S W d N a m t 4 V E R F N E 9 T Q X h O V G R S T V R V M k l E S T J J R E U x T V N B e E 5 s R X h N e m d n T F R F e E l E R X d P Q 0 F 0 T V R G U k 9 U V W d M V E V 4 S U R n M 0 l D M D F W R G M y S U R k V U 5 6 U W d N V G R S T n p R Z 0 1 6 Q W d N V E V 5 S U R F N E 1 G U X h O V E l n T X p R e l V U R T F N e U F 6 T k R n Z 0 1 U V X p J R E 0 y T m x F e E 5 U T W d O R E E x S U R F e U 9 T Q T B N R F Z S T 1 R F Z 0 5 E Q T F J R F k y S U R N d 0 5 W R T J N Q 0 F 5 T 0 R V Z 0 5 q Q W d N a m c w V V R V N E l E S T N P Q 0 E w T V N B e U 5 6 a E l N a m R S T W p F Z 0 1 q Z z B J R E l 4 S U R J N E 4 x b 2 l M e j Q 4 Y 0 d G M G F D Q n B a R D B p V F V w W U x U S X R W R V Z Z T F V r d E 1 V U T B O V F l p S U d R O U l r M H h P R F F n T m p B d 1 V U R T R O Q 0 E y T W p R Z 0 1 q Q X p J R F k w T W x R e U 5 E Y 2 d O a l l 4 V V R J M k 5 T Q T J O a k V n T W p j M 0 l E W T B P V l F 5 T 1 R B Z 0 5 q R T V V V E k 1 T U N B M U 9 U W W d N a m N 3 S U R V M 0 4 x U X l N a l l n T l R V M 1 V U S X h N U 0 E x T l R j Z 0 1 U a z R J R F U y T j F R e E 9 E U W d O a k F 3 V 2 s w e U 1 T Q X l P R G R S T W p F Z 0 1 q a z F J R E 1 3 S U R N e E 9 G U T F O Q 0 F 6 T m p s V U 9 U Z 2 d O R E l 3 V k R F M U 9 D Q T B O R E p S T V R r M 0 l E U T B N a U F 5 T W p N Z 0 5 E R T V W R E k x T U N B e k 5 U Z F J N a l V 3 S U R N M E 1 D Q X l N e l l n T X p B e F Z E R T V O a U F 4 T 1 R a V U 1 U V T B J R G d 6 V V R F M E 9 T Q T J N U 0 F 4 T k R r Z 0 5 U R l J N V F E 1 S U R J M k l E R T J O a U F 5 T m x F e E 5 6 V W d N a l l n T V R n M U l E S T V W R E l 3 T 0 N B M E 0 x U X l N e l V n T n p o V U 1 q W X d J R E V 6 T j F F e U 5 q T W d N V F E 1 S U R J M k 5 T Q X h O V E Z V T W p n e U l E R T F N M U V 6 T U R J Z 0 1 U V X p J R E 1 3 T W l B e E 5 E T l J N e k F 5 S U R F e k 5 T Q X l P V E 1 n T V R F e V Z E S T J P Q 0 E y T V Z R e U 1 q T W d N V E Z V T V R Z e E l D M H h N V k V 4 T W p r Z 0 x U R X h J R E V 3 T W l B e E 1 G U T N O Q 0 E z T k Z F M 0 5 D Q T V N U 0 E z T 1 N B e E 1 E W l V N V E l 5 S U R J e U 1 G R X h O a k F n T X p J e E l E R T J O a U F 6 T k R G V U 1 U Y 3 p J R E 0 0 T U Z F e E 5 6 T W d O R E E w S U R F M U 5 p Q T B N R F J J T V R V M F V U R X l O Q 0 E w T U R R Z 0 9 U a 2 d N e m N 4 V k R Z e E l E S T R O M U U y T U N B e U 9 E W W d O V G t n T W p n M F Z E V T R J R E k 0 T V Z R M U 5 p Q X l O e m x V T l R N Z 0 1 q Y z R W R F E 1 S U R J M 0 9 G U T B N U 0 F 5 T n p o S U 1 q Z F J N a k V n T W p n M E l E S X h J R E k 0 T j F v a U x 6 N D h j R 0 Y w Y U N C c F p E M G l U V X B Z T F R J d F Z F V l l M V T R 0 T W p n a U l H U T l J a z A 1 T k N B e U 5 U Q l J P V F F n T X p F N U l E R X d O Q 0 F 6 T 0 R G V U 1 U S T N J R F E 0 T 0 Z R e E 5 q U W d O V G M y V k R J d 0 1 p Q T J O R E 5 V T W p R M E l E W T V O V l F 5 T n p j Z 0 5 6 S T V W R E 1 3 T W l B M 0 5 U Q k l N e k U x U 0 R N e E 9 W R X p N e k 1 n T n p V d 0 l E T X p N e U E z T k R G U k 1 6 T X p J R G N 6 T 0 N B e k 1 U W W d O e k l 3 V k R J M 0 5 T Q T J O a m R V T W p J M k l E V T R N V l F 4 T 0 R R Z 0 5 E U X p W R E U y T n l B e U 5 U Q l V N V G c w S U R V N F Z E S X l O U 0 F 0 T 0 R G V U 1 q Y z B J Q z B 4 T m p k V U 1 6 R T J J Q z B 5 T W p C V U 1 6 T X p J Q z B 5 T k R G U k 1 6 T X p J Q z B 5 T l R B Z 0 1 6 R T R J Q z B 5 T l R C S U 1 6 R T F T R E 1 3 T W t 3 e U 5 6 U W d M V E l 5 T m x F e E 9 E Q W d M V E U w T V N B e E 1 6 Y 2 d M V E U w V k R r M E l E S T F N R m 9 p T H o 0 O G N H R j B h Q 0 J w W k Q w a V R V c F l M V E l 0 V k V W W U x V a 3 R N V V E w T m p Z a U l H U T l J a z B 5 T V N B e U 9 E Z F J N a k V n T X p B e E l E T T J J R E 1 6 T l Z R N E 5 D Q T B N R F p V T V R V N E l E U T B N b E V 4 T 1 R r Z 0 5 E U X l J R E l 5 T k N B M E 1 U b F V N a l V 3 S U R N M U 5 W R X l O R G d n T X p N M k l E S T B O e U F 6 T X p S U k 1 q U T N J R E 1 6 T V N B e U 1 6 R W d N a m c 0 V k R F N U 9 D Q X h P V E Z V T V R n e U l E R X d O V k V 4 T 0 R J Z 0 5 q S W d N V G s y S U R R M V Z E S X p P Q 0 F 5 T j F F e U 5 q R W d N a m N n T W p n e E l E T T R W R E 1 4 T W l B M k 1 W U X p N e m t n T 1 R S U k 1 6 T T V J R G s x S U R N M E 5 D Q X h N V F J V T X p V N E l E R T N N M V F 6 T n p j Z 0 1 q U T N V V F F 4 T l N B e k 9 U Y 2 d O R E U 1 S U R R d 0 5 G R T B N e k l n T k R N e E l E U T J N a U E w T X p G U k 5 E Y z F J R F F 6 T V N B M E 9 E T W d O R E k w V k R R N U 5 D Q T B N V E p V T k R r M k l E U X d N M U U w T 1 R Z Z 0 1 6 a 3 d J R F E w T n l B e E 9 U T l V N e m t 4 S U M w e U 0 x R X p O a k 1 n T F R F d 0 5 p Q X l P V F F n T F R F M U 5 W U X h O V F l n T F R J d 0 5 W R X h N V E V n T F R J d 0 5 T Q T N O e U F 0 T V R n e l Z E U X p J Q z B 4 T V R k U k 5 E T W d M V G s x S U R V d 0 l D M D R N R l E y T 1 N B d E 5 U a F V P R G t n T F R R N F Z E R X d O a U F 0 T k R W U k 1 U V X d J Q z A w T l N B e E 5 U Q W d M V G c z V V R F M U 1 D Q X R N V E E z S U R F e k 9 D Q X R N V E l 5 V k R F e E 5 T Q X R N V F F 5 V k R F d 0 1 p Q X R N V F E z V E R r N U l D M H h O R G h S T V R B e E l D M H h O V E 1 n T V R F N E l D M H h O a k J V T V R V e U l D M H h O a m R J T V R Z d 1 V U R T N O e U F 0 T V R Z M 0 l E R T R O a U F 0 T V R Z M V V U S X h P U 0 F 0 T V R V M k l E S T B O e U F 0 T V R J M 1 Z E S T V N Q 0 F 0 T m p W V U 1 6 R X p J Q z A 1 V k R N e U 1 T Q X l N V X d 6 T V R V Z 0 1 U Z F J N e k E 1 S U R F e k l E S T V O a U E y V k R J M 0 1 D Q X R O b E V 5 T l R B Z 0 x U R X h J R E l 6 T V N B d E 1 U R l J N V G c x S U M w e E 1 T Q X h O V E F n T V R G V U 1 U Q T B J R G d 5 V V R F d 0 1 5 Q T R P U 0 F 4 T U R N Z 0 1 U R X p V V E V 3 T X l B e E 5 6 Q W d N V E 0 0 S U R J M k 1 s U X h O e k 1 n T X p j N V V U R T N N e U F 6 T 0 R B Z 0 1 U Y 3 p J R E 0 0 T V Z F e E 5 6 T W d N e m t 3 S U R F M 0 1 5 Q X p P V E 5 V T V R Z N U l E U X d N R l F 4 T l R n Z 0 5 E Q T B T R E U x T k Z F e E 1 6 R W d O R E E w S U R F e E 1 p Q X p P R F Z V T 0 R J Z 0 1 6 U T B W R F k x S U R N d 0 1 s U T F O e U F 5 T 0 R C U k 5 U V W d N a m M 0 S U R R e E l E S T N P R W d 5 T j F F e U 1 T Q X l P R F F n T W p F Z 0 1 q Z z N X a U l 2 U G p 4 d 1 l Y U m 9 J R 2 x r U F N K T l N s Z 3 R N a T F V U l Z n d F R p M D F S U 0 l n W k Q w a V R U R X h N a U E x T m p C T U 1 q U T V J R F k 1 T k V 3 e U 5 U Y 2 d O a m c y V V R N N E 5 5 Q T F O a k l n T X p n M 0 l E V T J N R X d 6 T m p F Z 0 5 U T X h V V E 0 x T 1 N B M U 1 6 S W d N e k F 6 S U R V N E 1 V d 3 l O V E F n T m p J M 1 R E R T V O U 0 E x T 0 R C U k 1 U Z 3 l J R F U y T 1 N B e E 5 q a 2 d O V F U z V k R F M E 9 D Q T F N e m h N T V R R d 0 l E V X p N b E V 4 T X p n Z 0 5 U T X d J R E V 5 T l N B M U 5 E W k 1 N V E V 5 S U R V M k 1 G b 2 l M e j Q 4 Y 0 d G M G F D Q n B a R D B p V F V w W U x U S X R W R V Z Z T F U 0 d E 1 q a 2 l J R 1 E 5 S W s w M k 1 D Q T N O R G x N T m p R Z 0 5 6 V X d V V F k 1 S U R j M U 1 D Q T N O Q 0 E z T l R C S U 9 E W k 1 N V E U w S U R j e U 5 s R X l N R G d n T m p R e E l E S T F N U 0 E x T V R S V U 1 q a z B J R E k x T U Z F e U 9 U U W d N V G d 5 S U R J N E 5 D Q X h N V G x V T W p Z e E l E R X l W R E l 5 T k N B d E 5 6 W l V N V G c y S U M w e E 5 E T l V N V F E x S U M w e E 9 U U l V N V E V 6 S U M w e U 1 q Z F V P V E F n T F R J M E 5 s R T R O e U F 0 T W p R N U l E Z z J J Q z B 5 T l R C S U 5 6 U l J O a l l n T F R J M U 1 D Q T J N e U F 0 T W p V d 1 Z E V T R J Q z B 5 T k R k V U 5 U V W d M V E l 6 T 0 Z F M U 5 p Q X R N a k 0 z S U R Z M k l D M H l N a l Z S T W p J e E l D M D J O Q 0 F 5 T W p F Z 0 1 q V X d W R F k y S U R j e U 5 W R T F O a U E z T X p j Z 0 5 U V W d O e k 0 0 V V R V M U l E Y z B O a U E y T U N B M 0 5 E b G F J a T g r U E h C a G R H Z 2 d h V 1 E 5 S W s x S 1 d D M H l M V l J G V 0 M x T 0 x V R k d J a U J r U F N K T k 5 q a 2 d O V F E w V m p V N U 1 F Z z B N e k J X T l R R M F N E W T V X a U l 2 U G p 3 d l p H V m 1 j e j Q 4 W n l C e m R I S n Z h M l U 5 S W 1 O M W N u S m x i b l J E Y j J 4 d m N p S W d a b W x z Y k Q w a V k z V n l j b V Z 1 Z E V O d m J H O X l J a U J 6 Z E h K d m E y V X R k M m x r Z E d n O U l q Q W l J S F J 5 W V c 1 e l p t O X l i V D B p Y z J O a G J H V W 9 N U 3 d 0 T V N r a V B q e G 5 J R 1 J o Z E d F d G J X M X N M V z V 2 W k d V O U l t M W h k R 2 d p U G p 4 b k l H U m h k R 0 V 0 Y l c x c 0 x X N X Z a R 1 U 5 S W 0 x e m R Y Q W l Q a n h u S U d S a G R H R X R i V z F z T F c 1 d l p H V T l J b T F w S W o 0 O G R Y T m x J R 1 J o Z E d F d F l 6 M G l N V V E w T k R V a U l I a H N h V z V y T 2 1 o e V p X W T l J a U 5 O U 2 x n d E 1 p M V V S V m d 0 U 1 M w e F J E U T B O U 0 l 2 U G p 3 d l p 6 N D h a e U J r W V h S a E x X M X R i Q z F 1 Y j J S b F B T S n R i a U l n Z E h K a G J u T m 1 i M 0 p 0 U F N K M G N t R n V j M n h o Z E d V b 0 5 6 a 3 l M R F F 4 T X l r Z 2 M y T m h i R 1 V v T U M 0 M 0 1 E Y 3 B J a j Q 4 Z F h O b E l H U m h k R 0 V 0 W X o w a U 1 6 S W l J S G h z Y V c 1 c k 9 t a H l a V 1 k 5 S W l O T l N s Z 3 R N a T F V U l Z n d F R p M H p N a U l 2 U G p 3 d l p 6 N D h M M m M r U E d j Z 1 p H R j B Z U z F 0 Y l d 3 d G J t O W t a V D B p Y l c 4 a U l I U n l Z V z V 6 W m 0 5 e W J U M G l k S E p o Y m 5 O c 1 l Y U m x L R E U w T n p N d U 1 5 d 3 d L U 0 k r U E h W e l p T Q m t Z W F J o T F d N O U l q T k V J a U I 0 Y k d s d W F 6 c G 9 j b V Z t U F N J a l R V c F l M V E l 0 V k V W W U x V N H R N M F F p T H o 0 O E w y Y y t Q R 2 N n W k d G M F l T M X R i V 3 d 0 Y m 0 5 a 1 p U M G l i V z R p S U h S e V l X N X p a b T l 5 Y l Q w a W R I S m h i b k 5 z W V h S b E t E S T F N a m t 1 T V N 3 d 0 t T S S t Q S F Z 6 W l N C a 1 l Y U m h M V 0 0 5 S W p N e E l p Q j R i R 2 x 1 Y X p w b 2 N t V m 1 Q U 0 l q V F V w W U x U S X R W R V Z Z T F U 0 d E 1 6 R W l M e j Q 4 T D J j K 1 B H Y 2 d a R 0 Y w W V M x d G J X d 3 R i b T l r W l Q w a W J X O G l J S F J 5 W V c 1 e l p t O X l i V D B p Z E h K a G J u T n N Z W F J s S 0 R N e U 5 U R X V N e X d 3 S 1 N J K 1 B I V n p a U 0 J r W V h S a E x X T T l J a k l 5 T V R J a U l I a H N h V z V y T 2 1 o e V p X W T l J a U 5 O U 2 x n d E 1 p M V V S V m d 0 V G k w e U 1 q R X l J a T g r U E M 5 b l B q e G 5 J R 1 J o Z E d F d G J X M X N M V z V 2 W k d V O U l t M W 1 j b U Z q S W l C M G N t R n V j M l p 2 Y 2 0 w O U l u U n l Z V z V 6 Y k d G M F p T Z z B N a l V 4 T G p Z c 0 1 D a 2 l Q a n h u S U d S a G R H R X R i V z F z T F c 1 d l p H V T l J b T F 5 Y j N j a U l I U n l Z V z V 6 W m 0 5 e W J U M G l k S E p o Y m 5 O c 1 l Y U m x L R E l 5 T U N 3 N E 1 E T X V N e W t p U G p 4 b k l H U m h k R 0 V 0 Y l c x c 0 x X N X Z a R 1 U 5 S W 0 x M W J t U m x j b T k y W l h J a V B q e G 5 J R 1 J o Z E d F d G J X M X N M V z V 2 W k d V O U l t M X Z J a j Q 4 Z F h O b E l H U m h k R 0 V 0 W X o w a U 1 q S X h N U 0 l n Z U d 4 c G J t c z Z h S E p s W m o w a U k w M U t X Q z B 5 T F Z S R l d D M V R U e T B 5 T W p F e E l p O C t Q Q z l u U G p 4 b k l H U m h k R 0 V 0 Y l c x c 0 x X N X Z a R 1 U 5 S W 0 x c E l p Q j B j b U Z 1 Y z J a d m N t M D l J b l J 5 W V c 1 e m J H R j B a U 2 d 4 T U R n N U x E U T N O e T R 4 S 1 N C e l k y R n N a U 2 d 3 T G p j d 0 5 5 a 2 l Q a n g x Y z J V Z 1 p H R j B Z U z F q U F N J e F J E U T F R a U l n Z U d 4 c G J t c z Z h S E p s W m o w a U k w M U t X Q z B 5 T F Z S R l d D M U p M V E Z F T k R W Q 0 l p O C t Q Q z l u U G p 4 b k l H U m h k R 0 V 0 Y l c x c 0 x X N X Z a R 1 U 5 S W x S b F d F R j B i M j B p S U h S e V l X N X p a b T l 5 Y l Q w a W R I S m h i b k 5 z W V h S b E t E R X d P R G t z T F R J N E 5 T N D B L U 0 J 6 W T J G c 1 p T Z 3 d M a m N 3 T n l r a U l H U m h k R 0 V 0 Y l d w N E x Y U m x l R 0 5 z W V h O e l B T S l B V a 1 F p U G p 4 b k l H U m h k R 0 V 0 Y l c x c 0 x X N X Z a R 1 U 5 S W 0 x c E l q N D h k W E 5 s S U d S a G R H R X R Z e j B p T V V R M E 5 U W W l J S G h z Y V c 1 c k 9 t a H l a V 1 k 5 S W l O T l N s Z 3 R N a T F V U l Z n d F N T M H h S R F E x T m l J d l B q d 3 Z a e j Q 4 W n l C a 1 l Y U m h M V z F 0 Y k M x d W I y U m x Q U 0 p 0 Y n l J Z 2 R I S m h i b k 5 t Y j N K d F B T S j B j b U Z 1 Y z J 4 a G R H V W 9 N e l E x T E R B c E l q N D h k W E 5 s S U d S a G R H R X R Z e j B p T T B R a U l I a H N h V z V y T 2 1 o e V p X W T l J a U 5 O U 2 x n d E 1 p M V V S V m d 0 V G k w e l J D S X Z Q a n d 2 W n o 0 O F p 5 Q m t Z W F J o T F c x d G J D M X V i M l J s U F N K d G J p S W d k S E p o Y m 5 O b W I z S n R Q U 0 o w Y 2 1 G d W M y e G h k R 1 V v T V R F e U 1 5 d 3 d L U 0 k r U E h W e l p T Q m t Z W F J o T F d N O U l q T X h J a U I 0 Y k d s d W F 6 c G 9 j b V Z t U F N J a l R V c F l M V E l 0 V k V W W U x V N H R N e k V p T H o 0 O E w y Y y t Q Q z l u U G p 3 d l p 6 N D h a e U J r W V h S a E x X M X R i Q z F 1 Y j J S b F B T S n R i e U l n Z E h K a G J u T m 1 i M 0 p 0 U F N K M G N t R n V j M n h o Z E d V b 0 1 q S T R O a T Q y T E R B c E l q N D h k W E 5 s S U d S a G R H R X R Z e j B p T W p n a U l I a H N h V z V y T 2 1 o e V p X W T l J a U 5 O U 2 x n d E 1 p M V V S V m d 0 V G k w e U 9 D S X Z Q a n d 2 W n o 0 O F p 5 Q m t Z W F J o T F c x d G J D M X V i M l J s U F N K d G M z V m l J a U I w Y 2 1 G d W M y W n Z j b T A 5 S W 5 S e V l X N X p i R 0 Y w W l N n e U 5 q Y z F M a l l z T U N r a V B q e G 5 J R 1 J o Z E d F d G J X M X N M V z V 2 W k d V O U l t M X B J a j Q 4 Z F h O b E l H U m h k R 0 V 0 W X o w a U 1 V U T B O a l l p S U h o c 2 F X N X J P b W h 5 W l d Z O U l p T k 5 T b G d 0 T W k x V V J W Z 3 R T U z B 4 U k R R M k 5 p S X Z Q a n d 2 W n o 0 O F p 5 Q m t Z W F J o T F c x d G J D M X V i M l J s U F N K d G F T S W d k S E p o Y m 5 O b W I z S n R Q U 0 o w Y 2 1 G d W M y e G h k R 1 V v T l R J e k x D M H h O V E F w S U h O a l l X e G x L R E F 1 T n p B M 0 t T S S t Q S F Z 6 W l N C a 1 l Y U m h M V 0 0 5 S W p G R U 5 E V T J J a U I 0 Y k d s d W F 6 c G 9 j b V Z t U F N J a l R V c F l M V E l 0 V k V W W U x V a 3 R N V V E w T l R Z a U x 6 N D h M M m M r U E M 5 b l B q e G 5 J R 1 J o Z E d F d G J X M X N M V z V 2 W k d V O U l t M X Z J a U I w Y 2 1 G d W M y W n Z j b T A 5 S W 5 S e V l X N X p i R 0 Y w W l N n e k 5 6 R T B M a m d z T U N r a V B q e D F j M l V n W k d G M F l T M W p Q U 0 l 5 T W p F e U l p Q j R i R 2 x 1 Y X p w b 2 N t V m 1 Q U 0 l q V F V w W U x U S X R W R V Z Z T F U 0 d E 1 q S X h N a U l 2 U G p 3 d l p 6 N D h a e U J r W V h S a E x X M X R i Q z F 1 Y j J S b F B T S n R j M 1 Z p S W l C M G N t R n V j M l p 2 Y 2 0 w O U l u U n l Z V z V 6 Y k d G M F p T Z z B O e k U x T E R B c E l q N D h a e U J r W V h S a E x X M X R i Q z F 1 Y j J S b F B T S l V a V m h C Z E c 5 d E l p Q m t Z W F J o T F c x c W V D M T B a W G h q Y k d G e m N 6 M G l U M U p F S W o 0 O F p 5 Q m t Z W F J o T F c x d G J D M X V i M l J s U F N K d G I z W m x j a U k r U E d j Z 1 p H R j B Z U z F 0 Y l d 3 d G J t O W t a V D B p Y l d r a V B q e D F j M l V n W k d G M F l T M W p Q U 0 l 4 U k R R M k 5 p S W d l R 3 h w Y m 1 z N m F I S m x a a j B p S T A x S 1 d D M H l M V l J G V 0 M x S k x U R k V O R F k y S W k 4 K 1 B D O W 5 Q a n h u S U d S a G R H R X R i V z F z T F c 1 d l p H V T l J b T F 2 S W l C M G N t R n V j M l p 2 Y 2 0 w O U l u U n l Z V z V 6 Y k d G M F p T Z 3 p N R E F 1 T m l 3 e E 5 p a 2 d k S E p o Y m 5 O c 1 l Y U m x L Q z B 5 T l R B Z 0 1 D a 2 l Q a n g x Y z J V Z 1 p H R j B Z U z F q U F N J M V J T S W d l R 3 h w Y m 1 z N m F I S m x a a j B p S T A x S 1 d D M H l M V l J G V 0 M x T 0 x U V k Z J a T g r U E M 5 b l B q d 3 Z a e j Q 4 T D J j K 1 B H Y 2 d a R 0 Y w W V M x d G J X d 3 R i b T l r W l Q w a W J X a 2 l J S F J 5 W V c 1 e l p t O X l i V D B p Z E h K a G J u T n N Z W F J s S 0 R V e U 1 5 d 3 R N V F V 3 S 1 N C e l k y R n N a U 2 d 3 T G p j d 0 5 5 a 2 l Q a n g x Y z J V Z 1 p H R j B Z U z F q U F N J e F J E U T F O a U l n Z U d 4 c G J t c z Z h S E p s W m o w a U k w M U t X Q z B 5 T F Z S R l d D M U p M V E Z F T k R V M k l p O C t Q Q z l u U G p 3 d l p 6 N D h a e U J r W V h S a E x X M X R i Q z F 1 Y j J S b F B T S n R j M 1 Z 3 S W l C M G N t R n V j M l p 2 Y 2 0 w O U l u U n l Z V z V 6 Y k d G M F p T Z z F O V E 1 5 T E R B c E l q N D h a e U J r W V h S a E x X M X R i Q z F 1 Y j J S b F B T S n R i e U k r U E h W e l p T Q m t Z W F J o T F d N O U l q S T V J a U I 0 Y k d s d W F 6 c G 9 j b V Z t U F N J a l R V c F l M V E l 0 V k V W W U x V N H R N a m t p T H o 0 O E w y Y y t Q R 2 N n W k d G M F l T M X R i V 3 d 0 Y m 0 5 a 1 p U M G l i V z R p S U h S e V l X N X p a b T l 5 Y l Q w a W R I S m h i b k 5 z W V h S b E t E U X l N a X d 6 T m p N c E l I T m p Z V 3 h s S 0 R B d U 5 6 Q T N L U 0 k r U E h W e l p T Q m t Z W F J o T F d N O U l q T X l J a U I 0 Y k d s d W F 6 c G 9 j b V Z t U F N J a l R V c F l M V E l 0 V k V W W U x V N H R N e k l p T H o 0 O E w y Y y t Q Q z l u U G p 3 d l p 6 N D h a e U J r W V h S a E x X M X R i Q z F 1 Y j J S b F B T S n R j b T k z S W l C M G N t R n V j M l p 2 Y 2 0 w O U l u U n l Z V z V 6 Y k d G M F p T Z 3 p P R E 1 1 T l N 3 d E 5 6 U T V M a l l w S W o 0 O F p 5 Q m t Z W F J o T F c x d G J D M X V i M l J s U F N K d G R X N W t a W E p 2 Z G 1 W e U l q N D h a e U J r W V h S a E x X M X R i Q z F 1 Y j J S b F B T S n R i e U k r U E h W e l p T Q m t Z W F J o T F d N O U l q S X l N V E V p S U h o c 2 F X N X J P b W h 5 W l d Z O U l p T k 5 T b G d 0 T W k x V V J W Z 3 R V M D h 0 T W p J e E 1 T S X Z Q a n d 2 W n o 0 O F p 5 Q m t Z W F J o T F c x d G J D M X V i M l J s U F N K d G F T S W d k S E p o Y m 5 O b W I z S n R Q U 0 o w Y 2 1 G d W M y e G h k R 1 V v T V R B N E 9 T d z B O e m N 1 T V N r Z 2 M y T m h i R 1 V v T U M 0 M 0 1 E Y 3 B J a j Q 4 Z F h O b E l H U m h k R 0 V 0 W X o w a U 1 V U T B O V U l p S U h o c 2 F X N X J P b W h 5 W l d Z O U l p T k 5 T b G d 0 T W k x V V J W Z 3 R T U z B 4 U k R R M V F p S X Z Q a n d 2 W n o 0 O F p 5 Q m t Z W F J o T F c x d G J D M X V i M l J s U F N K V V p W a E J k R z l 0 S W l C M G N t R n V j M l p 2 Y 2 0 w O U l u U n l Z V z V 6 Y k d G M F p T Z 3 h N R G c 1 T E M w e U 9 E V X V O Q 2 t n Y z J O a G J H V W 9 N Q z Q z T U R j c E l p Q m t Z W F J o T F c x c W V D M T B a W G h q Y k d G e m N 6 M G l U M U p F S W o 0 O F p 5 Q m t Z W F J o T F c x d G J D M X V i M l J s U F N K d G F T S S t Q S F Z 6 W l N C a 1 l Y U m h M V 0 0 5 S W p G R U 5 E V T J J a U I 0 Y k d s d W F 6 c G 9 j b V Z t U F N J a l R V c F l M V E l 0 V k V W W U x V a 3 R N V V E w T l R Z a U x 6 N D h M M m M r U E d j Z 1 p H R j B Z U z F 0 Y l d 3 d G J t O W t a V D B p Y l c 4 a U l I U n l Z V z V 6 W m 0 5 e W J U M G l k S E p o Y m 5 O c 1 l Y U m x L R E 0 w T l N 3 d 0 t T S S t Q S F Z 6 W l N C a 1 l Y U m h M V 0 0 5 S W p O R U l p Q j R i R 2 x 1 Y X p w b 2 N t V m 1 Q U 0 l q V F V w W U x U S X R W R V Z Z T F U 0 d E 0 w U W l M e j Q 4 T D J j K 1 B H Y 2 d a R 0 Y w W V M x d G J X d 3 R i b T l r W l Q w a W J X N G l J S F J 5 W V c 1 e l p t O X l i V D B p Z E h K a G J u T n N Z W F J s S 0 R F e E 1 q T X N N Q 2 t p U G p 4 M W M y V W d a R 0 Y w W V M x a l B T S X p N U 0 l n Z U d 4 c G J t c z Z h S E p s W m o w a U k w M U t X Q z B 5 T F Z S R l d D M U 9 M V E 1 4 S W k 4 K 1 B D O W 5 Q a n d 2 W n o 0 O E w y Y y t Q R 2 N n W k d G M F l T M X R i V 3 d 0 Y m 0 5 a 1 p U M G l i V z h p S U h S e V l X N X p a b T l 5 Y l Q w a W R I S m h i b k 5 z W V h S b E t E S X l P R F l 1 T m l 3 d 0 t T S S t Q S F Z 6 W l N C a 1 l Y U m h M V 0 0 5 S W p J N E l p Q j R i R 2 x 1 Y X p w b 2 N t V m 1 Q U 0 l q V F V w W U x U S X R W R V Z Z T F U 0 d E 1 q Z 2 l M e j Q 4 T D J j K 1 B H Y 2 d a R 0 Y w W V M x d G J X d 3 R i b T l r W l Q w a W J Y T j F Z a U l n Z E h K a G J u T m 1 i M 0 p 0 U F N K M G N t R n V j M n h o Z E d V b 0 1 q W T N O U z Q y T E R B c E l q N D h a e U J r W V h S a E x X M X R i Q z F 1 Y j J S b F B T S n R h U 0 k r U E h W e l p T Q m t Z W F J o T F d N O U l q R k V O R F k y S W l C N G J H b H V h e n B v Y 2 1 W b V B T S W p U V X B Z T F R J d F Z F V l l M V W t 0 T V V R M E 5 q W W l M e j Q 4 T D J j K 1 B H Y 2 d a R 0 Y w W V M x d G J X d 3 R i b T l r W l Q w a W J X a 2 l J S F J 5 W V c 1 e l p t O X l i V D B p Z E h K a G J u T n N Z W F J s S 0 R V e U 1 5 d 3 R N V F V 3 S 1 N C e l k y R n N a U 2 d 3 T G p j d 0 5 5 a 2 l Q a n g x Y z J V Z 1 p H R j B Z U z F q U F N J e F J E U T F O a U l n Z U d 4 c G J t c z Z h S E p s W m o w a U k w M U t X Q z B 5 T F Z S R l d D M U p M V E Z F T k R V M k l p O C t Q Q z l u U G p 3 d l p 6 N D h a e U J r W V h S a E x X M X R i Q z F 1 Y j J S b F B T S n R i e U l n Z E h K a G J u T m 1 i M 0 p 0 U F N K M G N t R n V j M n h o Z E d V b 0 1 6 Y 3 h O Q z Q 0 T E R B c E l q N D h k W E 5 s S U d S a G R H R X R Z e j B p T W p J e E 1 p S W d l R 3 h w Y m 1 z N m F I S m x a a j B p S T A x S 1 d D M H l M V l J G V 0 M x T 0 x U S X l N V E l p T H o 0 O E w y Y y t Q R 2 N n W k d G M F l T M X R i V 3 d 0 Y m 0 5 a 1 p U M G l W R 1 Z Z U V h S d m J T S W d a R 0 Y w W V M x d G F u Z 3 R k R 1 Y 0 W T J 4 a G M z T T l J a z l T U k N J Z 2 R I S m h i b k 5 t Y j N K d F B T S j B j b U Z 1 Y z J 4 a G R H V W 9 O R G N 4 T l N 3 d 0 t T S S t Q R 2 N n W k d G M F l T M X R i V 3 d 0 Y m 0 5 a 1 p U M G l i V z k y W l h J a V B q e G 5 J R 1 J o Z E d F d G J X M X N M V z V 2 W k d V O U l t M X B J a j Q 4 Z F h O b E l H U m h k R 0 V 0 W X o w a U 1 V U T B O a l l p S U h o c 2 F X N X J P b W h 5 W l d Z O U l p T k 5 T b G d 0 T W k x V V J W Z 3 R T U z B 4 U k R R M k 5 p S X Z Q a n d 2 W n o 0 O F p 5 Q m t Z W F J o T F c x d G J D M X V i M l J s U F N K d G J 5 S W d k S E p o Y m 5 O b W I z S n R Q U 0 o w Y 2 1 G d W M y e G h k R 1 V v T X p B d 0 x q W X N N e W t n Z E h K a G J u T n N Z W F J s S 0 M w e U 5 U Q W d N Q 2 t p U G p 4 M W M y V W d a R 0 Y w W V M x a l B T S k J S a U l n Z U d 4 c G J t c z Z h S E p s W m o w a U k w M U t X Q z B 5 T F Z S R l d D M U 9 M V U Z H S W k 4 K 1 B D O W 5 Q a n d 2 W n o 0 O E w y Y y t Q R 2 N n W k d G M F l T M X R i V 3 d 0 Y m 0 5 a 1 p U M G l i W E 4 x Y 0 N J Z 2 R I S m h i b k 5 t Y j N K d F B T S j B j b U Z 1 Y z J 4 a G R H V W 9 O V E l 3 T l N 3 d 0 t T S S t Q R 2 N n W k d G M F l T M X R i V 3 d 0 Y m 0 5 a 1 p U M G l i V z h p U G p 4 M W M y V W d a R 0 Y w W V M x a l B T S X l P U 0 l n Z U d 4 c G J t c z Z h S E p s W m o w a U k w M U t X Q z B 5 T F Z S R l d D M U 9 M V E k 1 S W k 4 K 1 B D O W 5 Q a n h u S U d S a G R H R X R i V z F z T F c 1 d l p H V T l J b T F 1 S W l C M G N t R n V j M l p 2 Y 2 0 w O U l u U n l Z V z V 6 Y k d G M F p T Z z B N a k l z T W p n N U t T Q n p Z M k Z z W l N n d 0 x q Y 3 d O e W t p U G p 4 M W M y V W d a R 0 Y w W V M x a l B T S X p N a U l n Z U d 4 c G J t c z Z h S E p s W m o w a U k w M U t X Q z B 5 T F Z S R l d D M U 9 M V E 1 5 S W k 4 K 1 B D O W 5 Q a n d 2 W n o 0 O E w y Y y t Q S E p s W T N R Z 2 Q y b G t k R 2 c 5 S W p Z M U 5 U Y 3 V O U 0 l n Y U d W c F o y a D B Q U 0 k y T U N J Z 2 V E M G l N V E l 3 S W l C N V B T S X l N a k F p T H o 0 O E w y Y y t Q Q z l u U G p 3 d l p 6 N D h M M 0 4 y W n o 0 P S I s C g k i U m V h b F Z p Z X d T a X p l S n N v b i I g O i A i e 1 w i a G V p Z 2 h 0 X C I 6 O T Y y L F w i d 2 l k d G h c I j o z O D k z f S I K f Q o = " / > < / e x t o b j > < e x t o b j   n a m e = " 2 3 8 4 8 0 4 F - 3 9 9 8 - 4 D 5 7 - 9 1 9 5 - F 3 8 2 6 E 4 0 2 6 1 1 - 1 2 " > < e x t o b j d a t a   t y p e = " 2 3 8 4 8 0 4 F - 3 9 9 8 - 4 D 5 7 - 9 1 9 5 - F 3 8 2 6 E 4 0 2 6 1 1 "   d a t a = " e w o J I k l t Z 1 N l d H R p b m d K c 2 9 u I i A 6 I C J 7 X C J o Z W l n a H R c I j o x O S 4 2 N D I 4 N T c x N D I 4 N T c x N D I s X C J 3 a W R 0 a F w i O j E z M y 4 w M z U 3 M T Q y O D U 3 M T Q y O H 0 i L A o J I k x h d G V 4 I i A 6 I C J c X G J l Z 2 l u e 2 V x d W F 0 a W 9 u f V x u X F x 0 Z X h 0 e 1 J N U 0 V 9 I D 0 g X F x z c X J 0 e 0 1 T R X 1 c b l x c Z W 5 k e 2 V x d W F 0 a W 9 u f V x u I i w K C S J M Y X R l e E l t Z 0 J h c 2 U 2 N C I g O i A i U E h O M l p 5 Q j R i V 3 h 1 Y 3 o w a W F I U j B j R G 9 2 T D N k M 2 R 5 N T N N e T V 2 Y 2 1 j d k 1 q Q X d N Q z l 6 Z G 1 j a U l I Z H B a S F J v U F N J e E 5 5 N H d O V E Z s Z U N J Z 2 F H V n B a M m g w U F N J e U x q U T R O b V Y 0 S W l C e W I y e G x Q U 0 p w Y l d j a U l H W n Z Z M 1 Z 6 W V d K c 1 p U M G l a b U Z z Y z J V a U l I W n B a W G R D Y j N n O U l q Q W d M V E V 3 T V R Z d U 9 D Q T N O V E 0 y T G p Z Z 0 1 U Q T V P Q z Q 0 S W l C N G J X e H V j e n A 0 Y k d s d W F 6 M G l h S F I w Y 0 R v d k w z Z D N k e T U z T X k 1 d m N t Y 3 Z N V G s 1 T 1 M 5 N G J H b H V h e U l n W V h K c F l T M W 9 h V 1 J r W l c 0 O U l u U n l k V 1 V p S U h O M G V X e G x Q U 0 o y W l h K M G F X T m h i Q z F o Y k d s b m J q b 2 d M V E F 1 T V R n M l p Y Z z d J R z F o Z U M x M 2 F X U j B h R G 9 n T 1 R n b E 9 5 S S t Q R 1 J s W m 5 N K 1 B I Q m h k R 2 d n Y V d R O U l r M U t X Q z B 4 T m k x V V J W Z 3 R U a T A x T W l J Z 1 p E M G l U V E V 6 T U N B M k 1 q S l J N V E l 6 S U R Z e U 9 T Q X h N V G t n T m p N e F Z E R X d N e U E y T X p S V U 5 q Q W d O a k 0 z U 0 R J M 1 Z q W T R N M G d 5 T U R K S U 1 q T T J T R E 1 3 T U Z F e k 5 6 W W d O a m d 6 S U R R e E 5 5 Q T J O e m R V T l R B d 0 l E W T B P R k U x T 1 R V Z 0 5 q Q X d J R F l 3 T 1 N B M U 1 U Z F J O a k V 3 S U R V e E 1 p Q T J N V E F n T l R B e F V U W X h N Q 0 E w T m p n Z 0 5 U a z B J R F F 6 T 1 Z R M U 5 U W W d N e m t 5 V k R V e E 1 T Q X p O a k Z V T k R j e U l E T T B N M H c w T l R Z Z 0 1 6 T T R V V F E x T 1 N B e k 1 6 V W d O R F k z S U R N e k 1 s R T B P V G N n T X p F M k l E V X h O a U F 5 T 1 R o V U 5 U U T F J R E k x T k Z R M U 5 U a 2 d N a k V 4 V k R V M k 9 D Q X h O V F Z V T l R j N E l E a z B V V F U 0 T 0 N B M E 5 p Q T J N R E l n T X p G V U 5 q U X d J R E U y U 0 R Z M E 5 W R T J O a k F n T V R Z Z 0 5 q Y z B J R E 1 5 V k R Z N U 1 p Q T R O M U U y T 1 R J Z 0 9 U Z 2 d O a m s y S U R F d 0 1 W U T N N V E l n T V R B M V Z E Y 3 l P Q 0 F 4 T U R O V U 5 6 T X l J R G t 3 V V R j e k 1 p Q T F P U 0 E z T V R Z Z 0 1 q Z F V O a m N 5 S U M w e E 5 s R T J O V F l n T F R J e U l E W X p N Q 0 F 0 T W p K U k 5 E Z 3 h J Q z B 4 T m l B M E 5 U Z 2 d P V E J S T k R V M k l E R X d N U 0 E w T l R Z Z 0 1 U W X p W R F E w T 1 N B e U 5 E W l J O R E 1 3 S U R N d 0 5 D Q X p O e k 1 n T X p J d 1 R E T T J N e U F 6 T W p K T U 1 q a z N J R E 1 5 T T B n e U 1 6 R l d N V G t 5 V E R J e k 1 p Q T J N V k V 5 T X p n Z 0 5 U R W d N a l E 1 S U R R N V Z E T X d N U 0 E w T m t n e k 1 6 U l d N R W d 6 T W p O U k 1 6 Q X l J R E 1 n T V R n e E l E T l J O V G t n T X l B e k 9 D Q X d T R E k z V m p R M l N E W X d V V E V 3 T W l B M E 5 5 Q X h N V E V n T k R s V U 1 U T X d J R F l 4 V m p Z e U 1 s c E 5 O R G t 4 S U R R N U 9 W W T F N R G x S T k R r e E l E V X l O e U E w T 1 R B Z 0 5 U T T V W R F E 0 T V N B M U 5 6 Q l V O R F l 5 S U R Z d 0 1 W U T B N a l F n T m p J e l Z E T T J N a U E y T X p a U k 1 6 W X d J R F l 6 T m l B e k 5 E Q W d O a k 0 y V k R N d 0 5 D Q T J N e m R J T W p n e l V U S X p P Q 0 E y T X p j Z 0 1 q T T B J R F l 5 T 0 Z F e U 1 6 R W d O a k k w S U R J e k 1 T Q T B P V E p X T X p Z d 1 N E S T R P V k V 6 T 1 R B Z 0 1 6 W X d J R F F 6 T k N B e k 5 6 a F V O R G c 1 S U R R M U 5 s R T B P V E V n T k R Z M 0 l E U T V N U 0 E w T 1 R s Y U l p O C t Q S E J o Z E d n Z 2 F X U T l J a z F L V 0 M w e E 5 p M V V S V m d 0 V G k w M F J D S W d a R D B p V F R F e k 1 p Q T J N a k p S T V R J M U l E W X l P U 0 F 4 T W p F Z 0 5 q T X h W R E V 3 T l N B M k 1 6 U l V O a k l n T m p N M 1 N E S T V W a l k 0 T T B n e E 1 6 V l J N a k l 4 S U R Z N E 1 5 Q X l N e k l n T m p n e V Z E S T B P U 0 E y T n p W U k 1 q V X d J R F k z T k N B e k 5 U U W d N e m s 0 V E R R M U 9 D Q X h N a l J N T l R Z e U l E T T V P R k U y T m p Z Z 0 5 q Y z B J R F k y T 0 N B M k 5 6 V l J O a m N 4 S U R Z N E 1 T Q T J P R E 1 n T m p n e V Z E Y z R N U 0 E y T 0 R O S U 9 E Z z N W a l l 6 T j B n N E 5 U U l J P R E U w S U R Z e k 5 p Q T R N R E 1 n T m p N M F Z E Y z R O U 0 E y T W p K V 0 5 q R l J O e m t 4 S U R V e E l E Z 3 d N a U E w T 1 Z R N E 5 U U W d O R F p J T 0 R n M 1 Z q Q k l P R G M y V V R n M U 5 T Q X p J R G N 6 T m l B e l V U W X d O U 0 F 6 S U R V N U 5 p Q X d T R F U 0 T l Z Z M E 5 r Z z J N V G h S T m p Z d 0 l E U T N J R F k y T 1 N B M E 9 W U T J P R G d n T m p G V 0 1 6 U T N V V F k 0 T 0 N B M E 1 q U W d O a m c 0 S U R R M k 1 W U T J P R G d n T l R R M l Z E W T R P Q 0 E y T V R O T U 5 q Z z N J R F l 6 T W x F M E 5 U U W d N V F F n T k R V d 0 l E Z F J O R F E y S U R F Z 0 5 E T X d J R E Z V T k R F d 0 l E Z F J O R E E 1 S U R r Z 0 1 q a 3 l J R E 1 4 T m t 3 e E 5 6 W W d O a k k w V m p Z d 0 5 s R X h O e l V n T l R n N E l E R T N O U 0 E x T k R O V U 1 U Y z F J R F E y T T F R e E 5 6 V W d N e l U y V E R F M 0 5 p Q T R O b E V 4 T 0 R j Z 0 5 U Q W d N a l l 4 S U R R M l N E S T N P R l l 3 U 0 R J M k 9 W R X l O V F F n T X l B e E 5 U U W d N M U U x T W l B e k l E T T N J R E J J T W p s V 0 5 E W k l O R F p S T n p n Z 0 5 E Z 2 d P V G d n T l R a V U 1 U S X l J R F k 1 V k R F e k 1 p Q T R O b F k y T W p K Y U l p O C t Q S E J o Z E d n Z 2 F X U T l J a z F L V 0 M w e E 5 p M V V S V m d 0 V G k w M U 1 5 S W d a R D B p V F R V M U l E V X d O M U U x T l N B M U 9 U Q W d N V E V 5 S U R Z M E 4 x U X l O R E 1 n T n p B M F N E S T F O M U V 6 T k R J Z 0 5 6 Q T B J R F F 3 T l N B M k 5 E R k 1 O R E k y S U R Z M 0 1 s R T B N e k V n T m p j N U l E U X p O a U E y T 0 R k V U 5 E U T J J R G N 3 T U V 3 M E 5 E a 2 d O e k E w V V R R M U 1 D Q T N N R F F n T k R V e k l E Y 3 d O R l E w T l R r Z 0 5 6 Q T F T R F E y T T F F M E 5 q W W d O e k E x S U R R M 0 1 p Q T J P V G x X T k R Z e V R E U T J O a U E w T l R a S U 5 E U T R V V F F 6 T n l B M E 5 U W W d O R E 0 x S U R R M U 9 W U T B N e k F n T k R j N V V U U X h N e U E y T U R V Z 0 1 6 S T V J R F k w T m x F e U 9 U S W d O a l l 5 S U R J M U 5 D Q T J O a k p S T W p B e E l E W T J N a U F 4 T m p n Z 0 5 q S T J W R E V 6 T l N B M U 5 E S l J N V E 0 x S U R V d 0 9 D Q X h O V E l n T k R n d 1 Z E S X d N Q 0 E w T X p W U k 1 q R X d J R F F 6 T V N B e U 9 E W W d O R E V 5 V k R N M 0 1 D Q X p P R G x S T k R J M 0 l E T T J O e U E w T m p N Z 0 1 6 R T B W R F V 3 T U N B e E 9 U R l J O V E F 3 S U R F e E 1 D Q T B O R G d n T k R W V U 1 6 Q X h J Q z B 5 T V Z F e U 5 E V W d M V E l 4 S U R J d 0 1 T Q X R O R l F 4 T k R B Z 0 1 q Z E 1 N V E l 5 S U R R e F V U R X h P Q 0 F 6 T m l B e E 1 E Y 2 d N a k Z V T 0 R j Z 0 x U Z F V O e m d n T F R J e F V U Y z J J Q z B 5 T W l B M k 9 D Q X R N a k p J T m p S U k 5 q R W d M V E l 5 S U R V M U l D M H h O b F l 4 T U R G U k 5 U V W d N a k l 3 S U R V M k l E S X l N b E U x T 0 N B e U 1 q Y 2 d O e l l n T W p J M 1 N E Z z V V V G s x S U R J e U 1 T Q T V O U 0 F 5 T V R S U k 9 U V W d N V G d 5 S U R F d 0 5 T Q X h O V E Z V T V R N N U l E a 3 d W R E l 3 T l N B M E 1 s U X p N R F V n T W p S U k 1 6 V X l J R E k w S U R N N E 5 p Q T J N b F E w T W p B Z 0 1 U V T F V V F F 5 T U N B e E 9 U Z 2 d N e m s 0 S U R J e k 0 x U X p O R E F n T W p n e F V U S T R O Q 0 F 5 T 1 R V Z 0 1 q W T J J R E 1 3 T U Z F e U 5 q R W d N e k F 4 S U R J e k 9 T Q X p N R F p V T W p B M k l E T X h O R l F 4 T n p R Z 0 1 6 S T F W R E U w T V N B e k 5 E T l V N V E V 5 S U R N M k 4 x U T R O U 0 E w T U R K U k 5 U V W d O R F V 4 S U R V M U l E V X d O M W 9 p T H o 0 O G N H R j B h Q 0 J w W k Q w a V R V c F l M V E U y T F Z S R l d D M U 9 M V F E x S W l C a 1 B T S k 5 N V E k 0 S U R Z e E 9 W R X h N a k V n T m p J M k l E R X h O e U E y T W p o V U 1 U Q X h J R F l 6 T V Z R M U 9 D Q T J N e l J J T W p W V 0 5 q Z 3 d T R F U 1 T j F Z M k 5 6 W l J O V G s 1 S U R Z M 0 1 D Q T J N V E V n T l R Z d 1 Z E W X l O U 0 E w T k R S V 0 5 E U X d T R F U 0 T l Z Z M E 5 E U l J O V G c w S U R R M E 5 5 Q T F P R E l n T k R Z M V V U V T N P Q 0 E x T U R B Z 0 5 U Y 3 d J R F V 5 T m x R M U 5 U T W d O V G N 4 V k R V e U 9 D Q T J N R E Z V T k R r N E l E W X h P V l E w T l R j Z 0 5 q S T V W R F F 4 T V N B M k 1 6 T l V N e l V 6 S U R Z e k 5 G R X l O a l l n T m p N M E l E S T F N U 0 E y T X p O V U 1 q T X p J R F l 5 T W x F e U 1 6 T W d O a k l 5 S U R J e k 1 5 Q T J N a k Z S T W p N e U l E W X h P U 0 F 5 T X p J Z 0 5 E a z N W a k 0 z T m t n e U 9 E W l J N e l U 1 S U R N M 0 9 D Q X p O e m N n T X p n M V V U U X h N e U E w T U R F Z 0 5 E R T J J R F E y T 1 Z F M E 1 U W W d O R G N 4 S U R R e E 5 p Q T B O e k 5 X T k R r e l N E U T F O b F l 5 T V R O S U 5 E R T J W a k l 6 T T F F M E 1 U V W d N a l k 0 S U R R d 0 9 D Q X l P R G h V T X p n e k l E T X h O M V F 6 T k R r Z 0 1 6 S T R W R E k 1 T n l B e k 1 6 Q l J N a m t 3 S U R N e k 1 D Q X l P R F l n T X p N d 1 N E S X p N b F l 4 T 1 R a V 0 1 U R T B V V E l 6 T W l B M U 5 5 Q X l N e m N n T l R K U k 1 q U X p J R F E z S U R J N E 9 T Q T B O M G d 6 T k R C S U 1 6 a 3 h V V F F 5 T 0 N B M E 5 5 Q T B O V E l n T l R C V U 5 U Q T F J R F l 5 V k R V M U 1 p Q T V N b F E x T 0 R R Z 0 1 U U T J V V F U 1 T k N B e E 5 6 S W d O V G s 1 S U R J d 0 1 G U T J N R G N n T W p R M 1 Z E W X h N a U F 5 T n p C V 0 1 q Y 3 p T R F k x T W x Z e U 5 6 Q l J O a l V 4 S U R J M k 5 5 Q T J N e k l n T V R N M 1 Z E W X h N Q 0 F 6 V m p C S U 1 q V l d O R F p J T l R o U k 1 U Q X d J R F E z S U R F d 0 9 T Q T B P V l F 4 T W p n Z 0 5 q R l d O a k U 1 V 2 l J d l B q e H d Z W F J v S U d s a 1 B T S k 5 T b G d 0 T V R Z d F Z F V l l M V T R 0 T T B R a U l H U T l J a z A x T m l B e k 5 E Z F J O V F l n T X p Z d 0 l E Y 3 d J R E 0 y T j B n M 0 1 E Z F J O e k l 5 S U R N M U 9 T Q T N N a k l n T X p R M 1 V U Y 3 l N a U F 6 T X p Z Z 0 5 6 Q T R J R E 1 5 T 0 V 3 e k 9 U Q W d N e k k z U 0 R j e V V U V T J J R E 1 6 T W l B M U 5 p Q X p O R G R h V F R V M k l E R T F N M U U x T m l B e E 5 q Z 2 d O e k l n T V R j e l N E Y 3 d P R k U z T W p J Z 0 1 U W X p J R G N 5 T W l B e E 5 U T l J O e k l 5 S U R F M E 1 D Q T N N R G N n T V R N e l N E Y 3 d V V F U y S U R F M E 1 D Q T F O a U F 4 T l R O Y U l p O C t Q S E J o Z E d n Z 2 F X U T l J a z F L V 0 M w e E 5 p M V V S V m d 0 V G k w e U 1 q R k J J a U J r U F N K T k 9 U V W d N V G M 0 V V R n N U l E R T N P Q 0 E 0 T V N B e E 9 E W l V O e k l n T W p B d 1 Z E R X d N e U F 5 T X p C V U 1 U W T V J R E k 0 T U Z R e U 1 E Y 2 d N e k E 1 V V R J d 0 9 T Q X p N V E V n T W p F e U l E T X h N V W d 5 T V R O U k 1 q R T V J R E 1 4 T V N B e U 1 q Y 2 d N a m s w V k R J N E 1 T Q X h O e m R S T X p B d 0 l E R X p O Q 0 F 6 T V R J Z 0 1 U Q T R U R E 0 1 T n l B d E 5 6 Z F J N e m s 0 S U M w M 0 5 5 Q T F N R E V n T V R N M l Z E Y 3 d O e U E x T m p W V U 9 E R T B J R G M 0 T m x F N E 1 q Q W d P R E F 3 S U R n e k 5 D Q T R N R E J S T 0 R R e E l E Z 3 d N Q 0 E 0 T k R Z Z 0 5 6 a z B W R G c x T X l B M 0 9 E S l d O e m M y V E R Z e U 1 D Q X l P V E 5 N T X p n M U l D M H h P V E 5 S T X p n e E l D M H l N R E F n T X p Z M k l D M H l N R E J S T X p V M 0 l D M H l N R E F n T X p V M E l D M H h P V G R S T X p V e U l D M H h P V F V n T W p V M k l E R T F U R E U y T U N B e U 1 q V k 1 N V F E w S U R J e E 5 G R X h N a m t n T W p B e U l E R X h N e U F 4 T 1 R C V U 9 U V W d N V G M 0 V 2 l J d l B q e H d Z W F J v S U d s a 1 B T S k 5 T b G d 0 T V R Z d F Z F V l l M V W t 0 T V V R M E 5 E Q W l J R 1 E 5 S W s w e U 9 E a 2 d O a k k 1 V V R J N E 9 T Q T J N e l V n T W p N e U l E W X p O M U V 5 T U R n Z 0 5 q T T N J R E l 3 T V N B M k 1 6 a F V N V G s w S U R Z M E 9 G R X h P V F F n T m p R N U l E R T V O a U E y T l R s U k 1 U a z N J R F k y T W l B e E 9 U Z 2 d O a l k y V k R F N U 9 T Q T J O e k Z V T W p B e E l E W T N O b F F 5 T U R N Z 0 5 q Y z V W R E l 3 T n l B M k 9 E R l V N a k V 5 S U R Z N E 0 x U X l N a k F n T m p n e l Z E S X p N a U E y T 0 R S U k 1 q T T R J R F k 0 T k N B e U 5 q S W d O a m c w V k R N d 0 5 5 Q T J P R E 5 S T X p n M k l E W T R N e U F 6 T 1 R n Z 0 5 q Z 3 p W R F F 4 T k N B M k 5 6 a F J O R E U x S U R Z M 0 5 D Q T B O V E V n T X p r M l R E U T R O e U F 4 T V R k T U 5 U R X d J R E U x T k Z F M U 1 6 U W d N V G t 3 S U R V M 0 5 D Q X l O V F J V T m p Z e U l E T T V O R k U 0 T X p j Z 0 5 q Y 3 p J R G d 6 T 1 N B M k 5 6 V l J P R F F 3 S U R Z M 0 5 p Q T R O R E l n T m p j N F Z E Z z B O a U E y T 0 R G T U 9 E V X l J R F k 0 T T B n N U 5 E a F J P V F k x S U R Z N E 1 5 Q T V P R G d n T m p n e l Z E R X d N V G N n T m p n M F V U R X d O V E V n T m p n M E l E R X d O V E V n T m p j e l V U R X d O V E V n T m p Z N E l E R X d O R G d n T m p V M l Z E R X d O R F V n T m p R e l V U R X d O R E V n T m p N M 0 l E R X d N R G d n T m p N M 1 V U a z J P Q 0 E y T X p Z Z 0 9 U V T N J R F l 6 T k Z R N U 1 6 a 2 d O a k l 6 V V R r e k 5 p Q T J N V G d n T 0 R Z M 0 l E T T B N R l E z T 1 R j Z 0 5 U b F J O e m s z S U R V M U l E Y z V P Q 0 E x T k Z R N E 1 E V W d O V E J V T 0 R J e U l E U T R W R G c x T l N B M E 5 r Z z R P R F p S T 0 R r e U l E T T N J R G c 1 T W l B e k 5 W R T R P V E l n T V R r Z 0 9 E Z z F J R F Z S T 0 R n d 0 l E Q W d P R F k 1 S U R C U k 9 E W T B J R E F n T 0 R J N E l E R l V O e k 0 y S U R K U k 5 q Y z F J R E l n T m p R M E l E S l V O a k E 1 S U R G U k 5 U a 3 l J R E V n T l R r e U l E R X h V V F U 1 T W l B e E 1 5 Q T F P V F F n T W p W U k 5 U a z R J R F F 4 S U R Z d 0 1 p Q T B N M V E y T W p V Z 0 5 E W l J O a l V 5 S U R R M k l E W T R O U 0 E w T 1 Z F M k 9 U a 2 d O V E l n T n p B M E l E W X h V V G N 3 T m l B M k 5 T Q T N O R E l n T W p B M 1 Z E Z 3 h N e U E w T 1 R C V U 9 E U T R J R F l 6 T V V 3 M k 5 U U W d N e k l 5 V V R R M U 9 D Q X h N Q 0 E w T l R N Z 0 5 W R T B O V E V n T k N B M E 5 E a 2 d N M U U w T k R R Z 0 1 D Q T B N e k 1 n T U Z F M E 1 U Z 2 d N Q 0 E w T V R V Z 0 4 x R T B N V E 1 n T V R F Z 0 1 6 Y z B J R E 1 4 T j B 3 e k 1 6 V W d O a k k w V E R J M k 5 5 Q X p O V F J S T W p B d 0 l E Z z R J R E l 3 T U N B M 0 9 W R X l N R F l n T k R Z Z 0 1 q Y 3 l J R F E y U 0 R J N E 1 s R X l P R G d n T k R F Z 0 1 q Z z V J R E 0 z V k R J N E 5 p Q X h P V k V 5 T 0 R J Z 0 1 5 Q X l O e m d n T V Z F e U 5 6 U W d N Q 0 F 5 T m p j Z 0 1 G R X l O a l V n T U N B e U 5 U V W d N R l F 5 T W p F Z 0 1 W U X h O V G N n T W x F e E 1 q Y 2 d N a U E 1 T l N B e F Z E V T R J R E J S T k R N Z 0 1 D Q X p P U 0 F 5 V k R N M U l E R X h V V E 0 x S U R F e k l E T T R J R E k x V k R R e k l E U X d V V F E x S U R R M k l E W T F J R F E y V V R F e k 5 T Q T B O a U F 4 T l R R Z 0 9 E W l J N V F U 0 S U R r e U l E S X l N e U F 6 T l R S V U 1 q Z z V J R F l 5 T 1 Z v a U x 6 N D h j R 0 Y w Y U N C c F p E M G l U V X B Z T F R F M k x W U k Z X Q z F K T F R G R U 5 E U T J J a U J r U F N K T k 1 6 Q T R J R E k w V V R N M k 5 5 Q X l O Q 0 E w T V R Z Z 0 5 6 W l V O R F k y S U R F N U 4 x R T B O a l l n T W p Z d 0 l E U X h O Q 0 F 5 T 0 R S U k 1 6 Q T R J R E 1 4 T V N B e U 5 6 Z 2 d N e k l 4 V k R J e k 5 p Q X p O R E Z S T V R j M k l E T T R N e U F 4 T n p Z Z 0 5 E W X l V V E U z T m l B M U 1 q T W d N a k E 0 S U R V M 0 0 x U X l O e k 1 n T m p R N F V U T X d N a U E y T n p N Z 0 1 6 U X p J R F k 0 T 0 Z R M E 1 E Y 2 d O e k E w U 0 R R e E 9 F Z z B N a l Z S T l R J e E l E Y 3 d O Q 0 E x T m p R Z 0 5 q U X d V V F U y T l N B M k 5 E Q W d O V G M z S U R Z M U 0 x U T J N R E 1 n T m p n e V Z E W X l N e U E z T U R S U k 5 q S T B J R G N 3 T k N B M k 1 q Y 2 d O e k E w V k R Z e k 1 p Q T N N R F Z S T m p R M U l E Y 3 d O U 0 E y T k R V Z 0 5 q a z R W R F l 4 T n l B M U 5 6 Z F V O V G c x S U R R M U 9 W U T F O a m t n T k R V M l V U V T B P U 0 E w T l R Z Z 0 5 U U T V J R F E y T l Z F M U 5 E a 2 d O R G N 4 S U R V M U 1 D Q T B O e l Z S T l R V d 0 l E U T N P Q 0 E x T l R F Z 0 5 E a z B W R F U x T X l B M U 1 q Q l J O V F V 6 S U R V M U 5 D Q T F O R F F n T l R j N V Z E V X l O a U E y T V R a V U 5 U Q X h J R F k w T V Z F M E 5 q V W d O a l l 5 S U R R e E 9 T Q T J O a k p S T X p Z e U l E W T J N a U F 6 T V R N Z 0 5 q R T J W R E k y T X l B M U 1 U Q l J N a l l 6 S U R R N E 1 D Q X l O e m d n T k R V N F Z E T X h P U 0 E w T W p k U k 1 6 S X p J R F F 5 T l N B e k 9 E a 2 d O R E E 0 V k R R M U 5 p Q X p P V E J S T k R r d 0 l E T T N P U 0 E x T W p J Z 0 1 6 U X l W R F U x T k N B e U 5 E S l J O V F U w S U R J e E 5 p Q T F O R F l n T V R n M l V U V T B N U 0 F 4 T m p R Z 0 5 U S T R J R E V 6 T j F R M E 9 U S W d O e m h V T k R J M k l E R T R W R E 1 6 T W l B d E 1 q Q l J N e k l 3 S U M w e U 1 p Q X l P V G d n T F R J e V V U R T V P U 0 F 0 T W p J Z 0 1 U U T B J R E 1 6 V E R F e k 5 D Q T B O R X d 4 T U R Z Z 0 1 U T l J P R E 1 n T F R F M E l E Y z R J Q z B 4 T 0 Z R M k 5 T Q X R N a k p S T l R J Z 0 x U S X l J R F V 5 S U M w e E 5 G R T F N a U F 0 T V R F Z 0 1 U R X d J R E l 5 T V Z F e E 1 U S W d N a k k z S U R F e k 1 D Q X l N a m R J T V R R e l V U R T B P U 0 F 5 T W p F Z 0 1 U U T V J R E l 4 T m x F e E 5 E a 2 d N a k U w S U R F M E 9 D Q X l N R G R V T V R R M E l E R T R O b F F 4 T k R J Z 0 1 U V X p V V E U w T k N B e E 1 U U W d N V F l 3 S U R n M 1 Z E S X d N e U E w T j F R e U 5 U V W d N a m x V T X p B N E l E S T B X a U l 2 U G p 4 d 1 l Y U m 9 J R 2 x r U F N K T l N s Z 3 R N V F l 0 V k V W W U x V a 3 R N V V E w T X p n a U l H U T l J a z A w T 1 R J Z 0 1 q R X p V V F E z T W l B e U 1 U T W d O R G N 5 S U R J e U 5 s R T B O e k l n T W p N d 0 l E U T N O e U F 5 T l R C V U 5 E Z 3 l J R E k 0 T l Z F M E 9 E S W d N e k U y S U R R M k 1 T Q X p N a k 5 V T X p Z M E l E T X p N R W d 6 T V R K U k 1 6 R X h J R E 1 5 T 0 N B e U 5 6 Y 2 d N V G t 5 V k R J M E 1 5 Q T F N b E V 5 T k R N Z 0 5 E Z 2 d N a l U w S U R R N F Z E T X p O Q 0 E w T m x F M E 1 q Z 2 d O R F l n T k R V N E l E U T R W R F V 4 T 0 N B M k 1 W R T F O a m N n T n p j Z 0 5 U a z V J R E V 4 T j F R M k 5 6 Q W d N a l E 0 V V R Z N E 1 D Q X l O e k F n T m p n e k l E S T N N b E U y T 1 R B Z 0 1 q Y z B J R F k 1 T 0 N B e U 5 6 U l J O e k U 0 S U R J M 0 5 D Q T N N V G d n T W p Z e F V U W X h N e U E z S U R Z d 0 9 D Q X l V V F l 3 T l N B d 0 l E T X l N a U F 3 U 0 R F e k 0 x R X p N U 0 F 3 S U R N e E l E R X h V V E 1 4 S U R F e k l E T T B J R E k x V V R N N E l E U X h J R F F 5 S U R R e l Z E W T F J R F E y V V R r e U l E U T J J R E V 5 T l N B M E 9 W R X h N e m t n T l R J Z 0 1 U U T B J R F l 4 V V R F M E 5 p Q T J O a U F 5 T V R V Z 0 1 6 U X l W R E k 0 T l N B M k 1 q S l J N a m c x S U R Z e U 9 T Q X l P R E V n T m p J N V V U S T N N e U E y T X p J Z 0 1 q S T R J R F l 6 T k V n e E 9 U Z F J N V G t 4 S U R Z M E 1 D Q X h P V E V n T m p R e V Z E R T V N e U E y T l R s U k 1 U a z N J R F k z T m l B e U 1 E T W d O a m d 3 U 0 R j M U 4 x R T N O a l F n T m p j M k l E Y z J O Q 0 E y T m p s U k 5 6 W T B J R F k y T k N B M 0 5 U R W d O V F U z V k R j e k 5 5 Q T B O R G R S T n p N M U l E U T B N Q 0 E z T V R j Z 0 5 E U X d T R G N 3 T l Z F M k 9 U Z 2 d O R F E x S U R Z N U 9 D Q T B O V E 5 N T n p B e E l E U T N O b E U z T U R R Z 0 5 U Q X d J R G N 3 T k N B M U 1 q a F J O e k E w S U R V M U 9 D Q T J P V G N n T l R j N F Z E W T N P Q 0 E y T U R s V U 5 q U X p J R F l 5 T l Z R M U 9 U W W d O a k 1 5 V k R V e k 1 p Q T J N e l J J T k R n M V V U T T V O e U E y T X p N Z 0 1 6 a 3 l J R F l 6 T V Z F e k 9 E Z 2 d O a k k 1 S U R N N E 5 p Q T J N a k p S T X p n M U l E W X h P U 0 F 6 T l R V Z 0 5 E a z V W R E 1 5 T k N B e k 5 6 Z F J N e l E z S U R N M 0 5 p Q X p O e k l n T X p j M l N E T T V P R k U w T m p R Z 0 1 6 Y z J J R F E 0 T 1 N B e k 9 U R l V O V E 0 w S U R R M 0 1 s R T F N e m d n T k R n N E l E V T B N Q 0 E w T 1 R C V U 5 U V T N J R F E 1 T T F F M U 5 q S W d O R G t 6 S U R V M k 5 T Q T B P V E 5 V T l R j d 0 l E U T V N b F E x T n p J Z 0 5 E a 3 h W R F U z T k N B M E 9 E Z F V O V G M z S U R R N E 0 w d z F O R F F n T X p V e F V U V X h N U 0 F 5 T V R n Z 0 5 U Q T R J R E l 4 T m x F M U 1 E V W d N a k V 6 S U R R N U 1 p Q X l N V E 5 h S W k 4 K 1 B D O W t a V 1 p 6 U G p 4 b k l I T j B j b T l y W l Q w a V k z V n l j b V Z 1 Z E V O d m J H O X l J a U J t Y V d 4 c 1 B T S m p k W E p 5 W l c 1 M F E y O X N i M 0 l p S U h O M G N t O X J a U z E z Y V d S M G F E M G l N Q 0 l n Z E h K a G J u T m 1 i M 0 p 0 U F N K e l k y R n N a U 2 d 4 T E M w e E t T S S t Q R 2 N n W k d G M F l T M X R i V 3 d 0 Y m 0 5 a 1 p U M G l i V 0 Y w Y U N J K 1 B H Y 2 d a R 0 Y w W V M x d G J X d 3 R i b T l r W l Q w a W J Y U m x l S F F p U G p 4 M W M y V W d a R 0 Y w W V M x a l B T S T F N a U l n Z U d 4 c G J t c z Z h S E p s W m o w a U k w M U t X Q z B 4 T m k x V V J W Z 3 R U a T A x T W l J d l B q e D F j M l V n W k d G M F l T M W p Q U 0 k w U k N J Z 2 V H e H B i b X M 2 Y U h K b F p q M G l J M D F L V 0 M w e E 5 p M V V S V m d 0 V G k w M F J D S W d k S E p o Y m 5 O b W I z S n R Q U 0 o w Y 2 1 G d W M y e G h k R 1 V v T n p N M k x E Q X B J a T g r U E h W e l p T Q m t Z W F J o T F d N O U l q V X p J a U I 0 Y k d s d W F 6 c G 9 j b V Z t U F N J a l R V c F l M V E U y T F Z S R l d D M U 9 M V F V 6 S W l C M G N t R n V j M l p 2 Y 2 0 w O U l u U n l Z V z V 6 Y k d G M F p T Z 3 h O a l V 6 T E R B c E l p O C t Q S F Z 6 W l N C a 1 l Y U m h M V 0 0 5 S W p R M U l p Q j R i R 2 x 1 Y X p w b 2 N t V m 1 Q U 0 l q V F V w W U x U R T J M V l J G V 0 M x T 0 x U U T F J a U I w Y 2 1 G d W M y W n Z j b T A 5 S W 5 S e V l X N X p i R 0 Y w W l N n e U 1 q Q T V M R E F w S W k 4 K 1 B D O W 5 Q a n h u S U d S a G R H R X R i V z F z T F c 1 d l p H V T l J b T F 2 S W l C M G N t R n V j M l p 2 Y 2 0 w O U l u U n l Z V z V 6 Y k d G M F p T Z 3 p N V F k z T G p n c 0 1 D a 2 l Q a n g x Y z J V Z 1 p H R j B Z U z F q U F N J e l J D S W d l R 3 h w Y m 1 z N m F I S m x a a j B p S T A x S 1 d D M H h O a T F V U l Z n d F R p M H p S Q 0 l 2 U G p 3 d l p 6 N D h a e U J r W V h S a E x X M X R i Q z F 1 Y j J S b F B T S n R j M 0 Z 5 Z E N J Z 2 R I S m h i b k 5 t Y j N K d F B T S j B j b U Z 1 Y z J 4 a G R H V W 9 O R E l 5 T X k 0 M k x E Q X B J a j Q 4 W n l C M G N t R n V j M l p 2 Y 2 0 w O U l u U n l Z V z V 6 Y k d G M F p T Z z R O V E 1 z T U N r a V B q e G 5 J R 1 J o Z E d F d G J X M X N M V z V 2 W k d V O U l t M X B J a j Q 4 Z F h O b E l H U m h k R 0 V 0 W X o w a U 1 V U T B O R E F p S U h o c 2 F X N X J P b W h 5 W l d Z O U l p T k 5 T b G d 0 T V R Z d F Z F V l l M V W t 0 T V V R M E 5 E Q W l M e j Q 4 T D J j K 1 B H Y 2 d a R 0 Y w W V M x d G J X d 3 R i b T l r W l Q w a W J X a 2 l J S F J 5 W V c 1 e l p t O X l i V D B p Z E h K a G J u T n N Z W F J s S 0 R F d 0 5 U R X N N Q 2 t p U G p 4 M W M y V W d a R 0 Y w W V M x a l B T S X h S R F E w T m l J Z 2 V H e H B i b X M 2 Y U h K b F p q M G l J M D F L V 0 M w e E 5 p M V V S V m d 0 U 1 M w e F J E U T B O a U l 2 U G p 3 d l p 6 N D h a e U J r W V h S a E x X M X R i Q z F 1 Y j J S b F B T S n R h U 0 l n Z E h K a G J u T m 1 i M 0 p 0 U F N K M G N t R n V j M n h o Z E d V b 0 1 U W T V O a X d 3 S 1 N J K 1 B I V n p a U 0 J r W V h S a E x X T T l J a k Z F T k R N N E l p Q j R i R 2 x 1 Y X p w b 2 N t V m 1 Q U 0 l q V F V w W U x U R T J M V l J G V 0 M x S k x U R k V O R E 0 0 S W k 4 K 1 B D O W 5 Q a n d 2 W n o 0 O F p 5 Q m t Z W F J o T F c x d G J D M X V i M l J s U F N K d G J 5 S W d k S E p o Y m 5 O b W I z S n R Q U 0 o w Y 2 1 G d W M y e G h k R 1 V v T U N 3 e E 5 U W X V O e W t p U G p 4 M W M y V W d a R 0 Y w W V M x a l B T S X l N a k Z C S W l C N G J H b H V h e n B v Y 2 1 W b V B T S W p U V X B Z T F R F M k x W U k Z X Q z F P T F R J e U 1 V R W l M e j Q 4 T D J j K 1 B I S m x Z M 1 F n Z D J s a 2 R H Z z l J a k k w T m p B a U l H a G x h V 2 R v Z E Q w a U 5 q Q W l J S G c 5 S W p n M U 1 5 S W d l V D B p T 0 R r M k x q Y 2 l M e j Q 4 T D J j K 1 B D O W 5 Q a n d 2 W n o 0 O E w z T j J a e j Q 9 I i w K C S J S Z W F s V m l l d 1 N p e m V K c 2 9 u I i A 6 I C J 7 X C J o Z W l n a H R c I j o z O T I u O D U 3 M T M x O T U 4 M D A 3 O C x c I n d p Z H R o X C I 6 M j Y 2 M C 4 3 M T Q 0 M T Y 1 M D M 5 M D Y y f S I K f Q o = " / > < / e x t o b j > < e x t o b j   n a m e = " 2 3 8 4 8 0 4 F - 3 9 9 8 - 4 D 5 7 - 9 1 9 5 - F 3 8 2 6 E 4 0 2 6 1 1 - 1 3 " > < e x t o b j d a t a   t y p e = " 2 3 8 4 8 0 4 F - 3 9 9 8 - 4 D 5 7 - 9 1 9 5 - F 3 8 2 6 E 4 0 2 6 1 1 "   d a t a = " e w o J I k l t Z 1 N l d H R p b m d K c 2 9 u I i A 6 I C J 7 X C J o Z W l n a H R c I j o 0 O S 4 x M D c x N D I 4 N T c x N D I 4 N T Q s X C J 3 a W R 0 a F w i O j I x M i 4 0 O T k 5 O T k 5 O T k 5 O T k 5 N 3 0 i L A o J I k x h d G V 4 I i A 6 I C J c X G J l Z 2 l u e 2 V x d W F 0 a W 9 u f V x u X F x 0 Z X h 0 e 0 1 B U E V 9 I D 0 g X F x m c m F j e z E w M H 1 7 b n 0 g X F x z d W 1 f e 2 k 9 M X 1 e b i B c X G x l Z n R 8 I F x c Z n J h Y 3 t 5 X 2 k g L S B c X G h h d H t 5 f V 9 p f X t 5 X 2 l 9 I F x c c m l n a H R 8 X G 5 c X G V u Z H t l c X V h d G l v b n 1 c b i I s C g k i T G F 0 Z X h J b W d C Y X N l N j Q i I D o g I l B I T j J a e U I 0 Y l d 4 d W N 6 M G l h S F I w Y 0 R v d k w z Z D N k e T U z T X k 1 d m N t Y 3 Z N a k F 3 T U M 5 e m R t Y 2 l J S G R w W k h S b 1 B T S X l O e T R 5 T k R W b G V D S W d h R 1 Z w W j J o M F B T S T J M a k 0 x T k d W N E l p Q n l i M n h s U F N K c G J X Y 2 l J R 1 p 2 W T N W e l l X S n N a V D B p W m 1 G c 2 M y V W l J S F p w W l h k Q 2 I z Z z l J a k F n T F R F M U 5 q S X V O U 0 F 4 T W p B M E 1 p N H l J R E k 0 T U R n d U 5 T S W d l R z F z Y m 5 N N m V H e H B i b X M 5 S W 1 o M G R I Q T Z M e T k z Z D N j d W R 6 T X V i M 0 p u T H p F N U 9 U a 3 Z l R 3 h w Y m 1 z a U l H R n l h V 0 V 0 Y U d s a 1 p H V n V Q U 0 o w Y 2 5 W b E l p Q n p k S G x z W l Q w a W R t V n l k R 2 x q W V d 3 d F l X e H B a M j Q 2 S U M w e U x q Z 3 h P V 1 Y 0 T 3 l C d F l Y Z 3 R k M m x r Z E d n N k l E a z R K V H N p U G p 4 a 1 p X W n p Q a n h 3 W V h S b 0 l H b G t Q U 0 p O U 2 x n d E 1 p M V V S V m d 0 V G k w M F J D S W d a R D B p V F R F e k 1 p Q T J N a k p S T V R J M U l E W X l P U 0 F 4 T W p F Z 0 5 q T X h W R E V 3 T l N B M k 1 6 U l V O a k l n T m p N M 1 N E S T V W a l k 0 T T B n e E 1 6 V l J N a k l 4 S U R Z N E 1 5 Q X l N e k l n T m p n e V Z E S T B P U 0 E y T n p W U k 1 q V X d J R F k z T k N B e k 5 U U W d N e m s 0 V E R R M U 9 D Q X h N a l J N T l R Z e U l E T T V P R k U y T m p Z Z 0 5 q Y z B J R F k y T 0 N B M k 5 6 V l J O a m N 4 S U R Z N E 1 T Q T J P R E 1 n T m p n e V Z E Y z R N U 0 E y T 0 R O S U 9 E Z z N W a l l 6 T j B n N E 5 U U l J P R E U w S U R Z e k 5 p Q T R N R E 1 n T m p N M F Z E Y z R O U 0 E y T W p K V 0 5 q R l J O e m t 4 S U R V e E l E Z 3 d N a U E w T 1 Z R N E 5 U U W d O R F p J T 0 R n M 1 Z q Q k l P R G M y V V R n M U 5 T Q X p J R G N 6 T m l B e l V U W X d O U 0 F 6 S U R V N U 5 p Q X d T R F U 0 T l Z Z M E 5 r Z z J N V G h S T m p Z d 0 l E U T N J R F k y T 1 N B M E 9 W U T J P R G d n T m p G V 0 1 6 U T N V V F k 0 T 0 N B M E 1 q U W d O a m c 0 S U R R M k 1 W U T J P R G d n T l R R M l Z E W T R P Q 0 E y T V R O T U 5 q Z z N J R F l 6 T W x F M E 5 U U W d N V F F n T k R V d 0 l E Z F J O R F E y S U R F Z 0 5 E T X d J R E Z V T k R F d 0 l E Z F J O R E E 1 S U R r Z 0 1 q a 3 l J R E 1 4 T m t 3 e E 5 6 W W d O a k k w V m p Z d 0 5 s R X h O e l V n T l R n N E l E R T N O U 0 E x T k R O V U 1 U Y z F J R F E y T T F R e E 5 6 V W d N e l U y V E R F M 0 5 p Q T R O b E V 4 T 0 R j Z 0 5 U Q W d N a l l 4 S U R R M l N E S T N P R l l 3 U 0 R J M k 9 W R X l O V F F n T X l B e E 5 U U W d N M U U x T W l B e k l E T T N J R E J J T W p s V 0 5 E W k l O R F p S T n p n Z 0 5 E Z 2 d P V G d n T l R a V U 1 U S X l J R F k 1 V k R F e k 1 p Q T R O b F k y T W p K Y U l p O C t Q S E J o Z E d n Z 2 F X U T l J a z F L V 0 M w e U x W U k Z X Q z F P T F R R e E l p Q m t Q U 0 p O T W p V M U l E Q l J N a l F 3 S U R N Z 0 1 U U X d J R E 5 S T k R n Z 0 1 5 Q X p P U 0 F 3 U 0 R N e V Z q U T J T R F E z V V R F e E 9 T Q T B P U 0 F 4 T X p r Z 0 9 E a F J N V F F 3 S U R r e E l E R T V N a U F 5 T k R W V U 1 q a z F J R F U x T T F R e k 5 E Z 2 d O e k E 0 V V R N M U 1 T Q T N N V F l n T X p Z M k l E Y 3 h O a 2 d 6 T n p a U k 1 6 a z J J R G N 4 T l N B M E 1 E Q W d O e k E 1 V V R R d 0 1 p Q T N N R G N n T l R B N E l E T T V N R X c y T V R j Z 0 5 q Z F J O a k k w S U R V M E l E W X p O a U E x T V Z R M k 9 E Y 2 d O R F p J T n p F M 1 Z q Q k l O e k E 0 V V R Z N U 9 T Q X p J R F U 0 T V N B e l V U U T F P Q 0 F 6 S U R R e k 5 5 Q X d T R F F 5 T j F Z M E 5 r Z z B O R E J S T l R F d 0 l E U T J J R F V 4 T U N B M k 5 G R T F N V E F n T m p Z Z 0 5 E Z z J J R E V 6 T 0 V 3 M E 5 q S W d N a k E 1 U 0 R J e U 9 V d 3 l N R G t n T V R V d 1 V U R T R P U 0 E 1 T V N B e E 9 E a 2 d P R F Z S T V R n N U l E Y 3 l J R E l 3 T 1 N B M U 9 W U X l O V G t n T k R a S U 1 q W T B W a k J J T W p V M V d r M D B O R G N n T W p V M V R E T T B O U 0 E x T l R k T U 1 q U T B J R E k x T m x F e U 5 E U W d N a l U x S U R N M E 5 T Q X l O V F Z J T k R R M 1 d p S X Z Q a n h 3 W V h S b 0 l H b G t Q U 0 p O U 2 x n d E 1 p M V V S V m d 0 V G k w M U 1 D S W d a R D B p V F R F e k 1 D Q T J N a k p S T V R J e k l E W X l P U 0 F 4 T V R r Z 0 5 q T X h W R E V 3 T X l B M k 1 6 U l V O a k F n T m p N M 1 N E S T N W a l k 0 T T B n e U 1 U U l J N a k 0 z S U R Z N E 1 5 Q X l O e l l n T m p n e l Z E T X p N U 0 E y T 0 R S U k 5 E R T V J R F k 0 T k N B M E 5 6 R W d O a m N 4 V k R V M k 5 5 Q T J N V F p S T m p J M E l E V T J N e U E y T W p R Z 0 5 E Z z V V V F l 5 T k N B M E 1 q R W d O V G N 6 S U R N M 0 1 s U T B O V E V n T X p B M 1 V U U X l P U 0 F 6 T U R J Z 0 1 6 S T R J R E 1 3 T V V n e U 1 6 U l d N V G d 4 V V R J e k 5 D Q T J N a U F 5 T X p j Z 0 5 U a F J N a l E x S U R R M 0 l E T X d O Q 0 E w T m t n e k 1 6 Z F d N R W d 6 T W p a U k 1 6 Q T F J R E 1 n T V R n e U l E T l J O R G N n T X l B e k 9 D Q X d T R E k z V m p R M l N E W X d V V E V 3 T W l B M E 5 5 Q X h N V E V n T k R s V U 1 U T X d J R F l 4 V m p Z e U 1 s c E 5 O V E E z S U R R N E 9 G R T F N R G N n T l R F M E l E V X d O a U E x T W p o V U 5 U Q X d J R F U y T k Z R M E 9 E T W d O V G s z V k R R M U 1 D Q T J N a k J V T X p r M 0 l E W X p O V k V 6 T 0 R V Z 0 5 q T T N J R E 1 3 T n l B M k 1 6 Z E l N a m c y V V R J e k 5 5 Q T J N e m N n T W p N M E l E W X l P R k V 5 T X p F Z 0 5 q S T B J R E l 6 T V N B M E 9 E T l d N e l F 5 U 0 R N d 0 1 r Z 3 p N e m x S T X p r d 0 l E T T B N a U E w T W p N Z 0 1 6 U T V W R F E 0 T V N B e k 9 E S l J O V E E z S U R R e E 1 T Q T F N R G N n T k R n N F d p S X Z Q a n h 3 W V h S b 0 l H b G t Q U 0 p O U 2 x n d E 1 p M V V S V m d 0 V G k w M E 5 T S W d a R D B p V F R F e U 9 D Q T J N V G x S T V R J e E l E W X l O a U F 4 T V R j Z 0 5 q S T R W R E V 3 T V N B M k 1 6 R l V O V G d n T m p N M F N E S T F W a l k 0 T U V n M U 9 U Z F d O a m M y V V R V N U 9 T Q T J O e k F n T m p F e E l E V T J N R l E y T W p V Z 0 5 E U T B W a l E w T U V n M U 9 E V l d O R F E w V V R V N E 5 D Q T B O R G N n T l R n e U l E U T J O V k U x T n p n Z 0 5 U Q X d J R F U z T U N B M U 1 q W l V O V F V 6 S U R V M 0 1 W U T F N a m d n T m p B e F Z E U T V P Q 0 E y T V R s V U 5 E V T N J R F l 5 T 1 Z R M E 1 U R W d O a k 1 6 V k R N M U 1 5 Q T J N e l J S T W p Z M k l E W X p O Q 0 F 5 T l R F Z 0 5 q T X p W R E l 6 T X l B M k 1 q S l J N a k 1 6 S U R Z e U 1 p Q X l N e k 1 n T m p J e F V U S X p N a U E y T V R r Z 0 1 q T X l J R F E 1 T j F Z e k 5 6 W k l N a m c y V V R N M U 9 T Q X p O e m d n T X p j M 0 l E T T R O V k U w T V R N Z 0 5 E Q X h J R F F 4 T m l B M E 5 q b F J O R E U y S U R R M 0 1 T Q T B N V F l n T k R j e l Z q U T V N M G c w T l R a V 0 1 q R X p T R F F 4 T m x Z e U 1 6 T l J O R E U x S U R J M k 9 D Q T B N R G d n T W p n N F Z E T T R N e U F 6 T V R k V U 1 6 U T V J R E 1 5 T 0 Z R e U 9 U Y 2 d N e k 1 3 V V R J N U 1 D Q X p N e k F n T W p n M k l E T X p N R W d 5 T X p K V 0 1 U a z J W a k V 4 T k Z F e U 1 6 S W d O V G N n T W p N M 0 l E V X l V V E k w T X l B M E 5 5 Q X l P R G t n T k R k S U 1 6 U X d T R E 0 1 T V Z F M E 1 q Z 2 d O R G N n T k R V e U l E V X d W R F V 3 T l N B M k 1 s U T F O V E l n T 1 R K V U 5 U Z z B J R E U w T m x F M U 9 U U W d N V G N 5 S U R V N U 9 T Q X l N R E J V T m p B M 0 l E S T B O M V E y T V R J Z 0 1 q Y 3 d W a k k z T T B n M k 5 U S l d N a m N 3 V V R Z M U 1 T Q X l O a m N n T m p N e U l E R X p O M V E y T V R B Z 0 0 x W X d T R E k x V m p R M l N E V T R V V E V 3 T U N B M E 5 5 Q X h N R G t n T k R s V U 1 U S T R J R F l 4 V m p Z e E 9 W b 2 l M e j Q 4 Y 0 d G M G F D Q n B a R D B p V F V w W U x U S X R W R V Z Z T F U 0 d E 0 w U W l J R 1 E 5 S W s w M U 5 p Q X p O R G R S T l R Z Z 0 1 6 W X d J R G N 3 S U R N M k 4 w Z z N N R G R S T n p J e U l E T T F P U 0 E z T W p J Z 0 1 6 U T N V V G N 5 T W l B e k 1 6 W W d O e k E 0 S U R N e U 9 F d 3 p P V E F n T X p J M 1 N E Y 3 l V V F U y S U R N e k 1 p Q T F O a U F 6 T k R k Y V R U V T J J R E U x T T F F M U 5 p Q X h O a m d n T n p J Z 0 1 U Y 3 p T R G N 3 T 0 Z F M 0 1 q S W d N V F l 6 S U R j e U 1 p Q X h O V E 5 S T n p J e U l E R T B N Q 0 E z T U R j Z 0 1 U T X p T R G N 3 V V R V M k l E R T B N Q 0 E x T m l B e E 5 U T m F J a T g r U E h C a G R H Z 2 d h V 1 E 5 S W s x S 1 d D M H l M V l J G V 0 M x T 0 x U T X h J a U J r U F N K T k 1 q R X p J R F U z T 0 V 3 e U 1 E Q W d O V G N 6 V V R F N E 5 p Q T F O a m d n T V R Z d 0 l E V T J N M V F 4 T U R J Z 0 5 U V T J T R G d 6 V m p Z d 0 1 r Z 3 h N R E p S T V R R N U l E W X d O Q 0 F 4 T 0 R r Z 0 5 q R T N W R E k w T l N B M k 5 E R l V N a m N 6 S U R Z M k 0 x R X l O e l V n T m p Z M k l E S T R O U 0 E y T m p a U k 1 q a z B J R F k y T m l B e k 1 E S W d O a l l 3 V m p N M k 1 V d 3 p N R E 1 n T m p G U k 1 6 R X d J R F U w S U R N e E 5 T Q T F N b F F 6 T X p r Z 0 5 E a F V O R E F 4 S U R R M l N E U X l O M V l 3 U 0 R R e E 5 s R X p P V F V n T X l B e U 5 U Y 2 d N M U V 4 T W p F Z 0 1 5 Q X h N R E F n T U V n N E 9 G W T B O a 2 d 4 T V R S U k 1 U T T J J R F E y S U R F M U 1 p Q T B O b F F 4 T n p j Z 0 5 E Z F V N V G t 6 S U R V d 1 Z E S X d N U 0 E x T W x R e U 1 E Y 2 d O V G R V T W p F e k l E W X h W a l U z T 0 Z v a U x 6 N D h j R 0 Y w Y U N C c F p E M G l U V X B Z T F R J d F Z F V l l M V T R 0 T X p B a U l H U T l J a z A 1 T m l B M U 9 E V l J N V F V 5 S U R Z M k 5 p Q X l O R G t n T m p Z M l V U S T V O e U E y T m p Z Z 0 1 6 U T F J R F k w T U Z R M E 1 q T W d O V F E 0 V V R R M k 1 D Q T B O a l V n T k R Z d 0 l E T X l N R k U w T m p B Z 0 1 U W T F J R F F 4 T n l B N E 0 x R X p P V G N n T k R F Z 0 1 6 W X l J R E U y V k R N d 0 1 T Q X R N V F Z V T W p V d 0 l D M H l N b E V 5 T W p R Z 0 x U S X l J R E U 1 T 0 N B d E 1 U W l V N V E 0 z S U R F M l Z E Z 3 l J R G d 6 V V R N N U l E R T J O U 0 F 6 T 1 N B e k 1 q Q l J N e m t n T k R r M E l E a z J J R F U 0 T l Z w T k 1 6 S X h J R F U 1 T j F F e U 9 U R W d O a k k 1 S U R J M U 1 D Q T J N a m x S T W p B N E l E W X l P U 0 F 4 T n p n Z 0 5 U a z N V V E U x T X l B M U 5 6 R W d N V F E x S U R V e U 5 W U X h N e m N n T X p N e l V U R X p O e U F 4 T n p V Z 0 1 U U T F J R E V 5 T l Z R e E 9 E R W d O R F p S T W p B N U l E R T J J R E k x T U N B e E 5 s R X l P V E F n T V R Z Z 0 1 6 R T R J R F E y V V R N M E 5 5 Q T N O a U F 6 T l R R Z 0 1 U T X d W R E 0 y T W l B e k 1 6 T l J N e l l 5 S U R R M 0 9 D Q X p O V F F n T l R J M F Z E T X l N U 0 E x T 1 R k Y U l p O C t Q S E J o Z E d n Z 2 F X U T l J a z F L V 0 M w e U x W U k Z X Q z F K T F R G R U 5 E V k N J a U J r U F N K T k 1 q R W d N a m c z V V R J e U l E S T V N e U F 5 T k N B e k 1 E T l V N e l l n T X p R e F Z E V T J J R E 0 0 T 0 Z R N E 9 T Q T B N a l Z V T V R N M U l E U T B N b E V 4 T n p F Z 0 5 E U X l J R E U 1 T l N B M E 1 q U l V N a k k x S U R N N U 1 G U X l N e k V n T X p Z N V V U S X p N U 0 F 6 T m p j Z 0 1 q T X l J R E 0 y T j B 3 e U 5 E T W d N e m M 0 V V R N d 0 5 D Q T B O R E l n T X p n e U l E U T B N b E U w T X p Z Z 0 5 E U X l J R F E y T 1 N B M E 1 U V l V O V E F 6 S U R N e k 5 s U T B O a l V n T V R j N V Z E U X l O e U E x T W x F M E 1 q Y 2 d N a l l n T k R R M E l E S T J V V F E x T U N B e U 5 p Q T B O V E 1 n T W p k U k 5 E Z 3 l J R E 1 5 S U R V d 0 5 T Q T J O V l E x T k R B Z 0 1 U U T F V V F U w T W l B e E 5 U T W d O V F l 3 S U R F M U 0 x R T F P R E F n T V R V e k l E V T R N Q 0 F 4 T k R W U k 5 U Z 3 d J R E U w T k N B M U 5 6 W W d N V E 1 3 V V R V M k 9 D Q X h N R E V n T l R V M E l E Y 3 p W R F V 3 T 0 N B e E 4 x U T B N e m t n T F R F d 1 V U T T V N a U F 0 T V R B Z 0 1 6 Y 3 h J R E U z V k R N M U 1 D Q T N N M U V 6 T l R B Z 0 9 U S W d N e m c y S U R F N U 0 x U T B N a k 1 n T X p R M V V U U X l N e U E w T U R R Z 0 1 6 Y z V J R F F 3 T k V n e k 5 6 U l J N a m c 0 S U R R d 0 5 D Q X l N a m t n T X p B e l R E S X l N a U F 5 T 1 R G T U 1 U Z z V J R E U x T j F F e E 5 U W W d N a l l n T V R V e E l E R T J V V E V 6 T 0 N B d E 1 U R W d N V E E 0 S U M w e E 1 W R T V O U 0 F 0 T V R F Z 0 9 E Y 2 d M V F Z V T n p Z Z 0 4 x U T N O Q 0 F 4 T j F F M 0 5 D Q X p N Q 0 F 4 T V R J Z 0 1 U Z 3 d W R E U x T W l B e k 5 E T l J N V F V 6 S U R N M E 9 D Q X h O V E 1 n T X p Z M l V U R T F N e U E w T U R V Z 0 1 U S T V J R F F 3 T l Z F N U 1 T Q T B N R F V n T m p Z Z 0 1 6 Q T F V V F l 3 S U R J N E 5 T Q T J N Q 0 F 5 T 0 R S U k 5 U Z 2 d N a m M 0 S U R R e E l E S T N P R W d 5 T j F F e U 1 T Q X l P R F F n T W p F Z 0 1 q Z z N X a U l 2 U G p 4 d 1 l Y U m 9 J R 2 x r U F N K T l N s Z 3 R N a T F V U l Z n d F R F O H R N a k l 4 T V N J Z 1 p E M G l U V F l 3 S U R r M E 9 G R T J N e U E 1 T l R B Z 0 5 q W T F J R G s x T U V n e E 1 q W T N U R E V 6 T W p V Z 0 9 E R T F V V E V 6 T 0 R R Z 0 5 q Y z N J R E V 6 T 0 R n Z 0 5 q W T V T R E V 6 T k R o T U 1 U T T B N U 0 E y T 0 R O U k 1 U T X l N Q 0 E z T W p R Z 0 1 U S T R O U 0 E z T m p G U k 1 U S X p O U 0 E 0 T U R r Z 0 1 U R T N O Q 0 E 0 T X p o V U 1 U Q X p N e U E 0 T 0 R G V U 9 E Z 3 l J R G c 1 T 0 Z R M k 9 U a 2 d P V E F 5 U 0 R V M 0 5 F Z z F O R E 5 J T W p V e F R E S T F P U 0 E 0 T 1 R G U k 5 6 S X l J R E k x T 0 N B M 0 1 q U W d N a l V 5 V V R j e U 5 T Q X l O V E F n T n p J M E l E S T B O b E U z T W p F Z 0 1 q U X p J R F E y T U N B d E 5 U W k 1 N V G s y S U M w e k 5 U W l J N V G s y S U M w e k 5 U Y 2 d O R E E z S U M w e k 5 U Z F J O R F U 1 S U M w e k 5 U Y 2 d O V F E 0 S U M w e k 5 U Z F V O a m M y S U M w e k 5 U a F J P R E V 5 S U M w e k 5 U Z 2 d P R G s y S U M w e k 5 U T l V N V E E y T X l B d E 1 6 T X l W R E V 5 T U R R Z 0 x U S T R N M V F 4 T X p B M 0 l D M H h P V F p S T V R N e U 9 D Q X R N V G N 3 S U R F e k 5 E Z 2 d M V E V 5 T k V n e E 1 6 Z z R V V E V 6 T 0 R n Z 0 x U R X l O U 0 F 4 T X p n e E l D M H h O R F Z V T V R N M U 5 p Q X R N a k V 3 V k R F e k 1 q V W d M V E k 1 T k V 3 e E 1 q W T N J Q z A w T k R s T U 5 q W T J J Q z A w T l R C U k 5 q U W d M V F E x T U N B M k 1 T Q X R O R F E 0 V V R V M U l D M D B O R F l n T l R V Z 0 x U U X p P V k U x T l N B d E 5 E T T N J R F U z S U M w M E 1 6 T k 1 O V G t 3 S U R F M 0 4 x R T F P V E F n T V R j N E l E V T F O e U F 5 T W p K V U 5 E V X l J R E 0 y T m x R e k 1 q S W d O V F E w V E R V M k l E a 3 d P V X c x T l N B N U 1 q U l J O V F V n T 1 R R M U l E W X d J R G s w T 0 Z v a U x 6 N D h j R 0 Y w Y U N C c F p E M G l U V X B Z T F R J d F Z F V l l M V W t 0 T V V R M E 5 U W W l J R 1 E 5 S W s w e E 9 E U W d O a k F 3 V V R F N E 5 D Q T J N a l F n T W p B e k l E W T B N b F F 5 T k R j Z 0 5 q W X h V V E k y T l N B M k 5 q R W d N a m M z S U R Z M E 9 W U X l P V E F n T m p F N V V U S T V N Q 0 E x T 1 R Z Z 0 1 q Y 3 d J R F U z T j F R e U 1 q W W d O V F U z V V R J e E 1 T Q T F O V G N n T V R r N E l E V T J O M V F 4 T 0 R R Z 0 5 q Q X d X a z B 5 T V N B e U 9 E Z F J N a k V n T W p r M U l E T X d J R E 1 4 T 0 Z R M U 5 D Q X p O a m x V T 1 R n Z 0 5 E S X d W R E U x T 0 N B M E 5 E S l J N V G s z S U R R M E 1 p Q X l N a k 1 n T k R F N V Z E S T F N Q 0 F 6 T l R k U k 1 q V X d J R E 0 w T U N B e U 1 6 W W d N e k F 4 V k R F N U 5 p Q X h P V F p V T V R V M E l E Z 3 p V V E U w T 1 N B M k 1 T Q X h O R G t n T l R G U k 1 U U T V J R E k y S U R F M k 5 p Q X l O b E V 4 T n p V Z 0 1 q W W d N V G c x S U R J N V Z E S X d P Q 0 E w T T F R e U 1 6 V W d O e m h V T W p Z d 0 l E R X p O M U V 5 T m p N Z 0 1 U U T V J R E k y T l N B e E 5 U R l V N a m d 5 S U R F M U 0 x R X p N R E l n T V R V e k l E T X d N a U F 4 T k R O U k 1 6 Q X l J R E V 6 T l N B e U 9 U T W d N V E V 5 V k R J M k 9 D Q T J N V l F 5 T W p N Z 0 1 U R l V N V F l 4 S U M w e E 1 W R X h N a m t n T F R F e E l E R X d N a U F 4 T U Z R M 0 5 D Q T N O R k U z T k N B N U 1 T Q T N P U 0 F 4 T U R a V U 1 U S X l J R E l 5 T U Z F e E 5 q Q W d N e k l 4 S U R F M k 5 p Q X p O R E Z V T V R j e k l E T T R N R k V 4 T n p N Z 0 5 E Q T B J R E U x T m l B M E 1 E U k l N V F U w V V R F e U 5 D Q T B N R F F n T 1 R r Z 0 1 6 Y 3 h W R F l 4 S U R J N E 4 x R T J N Q 0 F 5 T 0 R Z Z 0 5 U a 2 d N a m c w V k R V N E l E S T R N V l E x T m l B e U 5 6 b F V O V E 1 n T W p j N F Z E U T V J R E k z T 0 Z R M E 1 T Q X l O e m h J T W p k U k 1 q R W d N a m c w S U R J e E l E S T R O M W 9 p T H o 0 O G N H R j B h Q 0 J w W k Q w a V R V c F l M V E l 0 V k V W W U x W T T B M V E l 5 T W p N a U l H U T l J a z B 4 T X p r Z 0 x U S T B P V W d 4 T X p k U k 1 U S T F J Q z B 5 T k R r Z 0 1 U R T V J Q z B 5 T X p W V 0 1 q V X h U R E V 5 T U N B M 0 1 6 Z F J N V E 1 3 S U R j M U 1 D Q X h N e m t n T n p V d 1 V U R T F N a U E z T l R B Z 0 1 U V T V J R G N 6 T l Z Z d E 1 q T T F V V E U x T V N B d E 1 q U T V J R E U w T V N B d E 1 q U T V T R E V 6 T 1 Z v a U x 6 N D h j R 0 Y w Y U N C c F p E M G l U V X B Z T F R J d F Z F V l l M V W t 0 T V V R M E 5 q W W l J R 1 E 5 S W s w e U 1 T Q X l P R G R S T W p F Z 0 1 6 Q X h J R E 0 y S U R N e k 5 W U T R O Q 0 E w T U R a V U 1 U V T R J R F E w T W x F e E 9 U a 2 d O R F F 5 S U R J e U 5 D Q T B N V G x V T W p V d 0 l E T T F O V k V 5 T k R n Z 0 1 6 T T J J R E k w T n l B e k 1 6 U l J N a l E z S U R N e k 1 T Q X l N e k V n T W p n N F Z E R T V P Q 0 F 4 T 1 R G V U 1 U Z 3 l J R E V 3 T l Z F e E 9 E S W d O a k l n T V R r M k l E U T F W R E l 6 T 0 N B e U 4 x R X l O a k V n T W p j Z 0 1 q Z 3 h J R E 0 0 V k R N e E 1 p Q T J N V l F 6 T X p r Z 0 9 U U l J N e k 0 1 S U R r M U l E T T B O Q 0 F 4 T V R S V U 1 6 V T R J R E U z T T F R e k 5 6 Y 2 d N a l E z V V R R e E 5 T Q X p P V G N n T k R F N U l E U X d O R k U w T X p J Z 0 5 E T X h J R F E y T W l B M E 1 6 R l J O R G M x S U R R e k 1 T Q T B P R E 1 n T k R J M F Z E U T V O Q 0 E w T V R K V U 5 E a z J J R F F 3 T T F F M E 9 U W W d N e m t 3 S U R R M E 5 5 Q X h P V E 5 V T X p r e E l D M H l N M U V 6 T m p N Z 0 x U R X d O a U F 5 T 1 R R Z 0 x U R T F O V l F 4 T l R Z Z 0 x U S X d O V k V 4 T V R F Z 0 x U S X d O U 0 E z T n l B d E 1 U Z 3 p W R F F 6 S U M w e E 1 U Z F J O R E 1 n T F R r M U l E V X d J Q z A 0 T U Z R M k 9 T Q X R O V G h V T 0 R r Z 0 x U U T R W R E V 3 T m l B d E 5 E V l J N V F V 3 S U M w M E 5 T Q X h O V E F n T F R n M 1 V U R T F N Q 0 F 0 T V R B M 0 l E R X p P Q 0 F 0 T V R J e V Z E R X h O U 0 F 0 T V R R e V Z E R X d N a U F 0 T V R R M 1 R E a z V J Q z B 4 T k R o U k 1 U Q X h J Q z B 4 T l R N Z 0 1 U R T R J Q z B 4 T m p C V U 1 U V X l J Q z B 4 T m p k S U 1 U W X d V V E U z T n l B d E 1 U W T N J R E U 0 T m l B d E 1 U W T F V V E l 4 T 1 N B d E 1 U V T J J R E k w T n l B d E 1 U S T N W R E k 1 T U N B d E 5 q V l V N e k V 6 S U M w N V Z E T X l N U 0 F 5 T V V 3 e k 1 U V W d N V G R S T X p B N U l E R X p J R E k 1 T m l B M l Z E S T N N Q 0 F 0 T m x F e U 5 U Q W d M V E V 4 S U R J e k 1 T Q X R N V E Z S T V R n M U l D M H h N U 0 F 4 T l R B Z 0 1 U R l V N V E E w S U R n e V V U R X d N e U E 0 T 1 N B e E 1 E T W d N V E V 6 V V R F d 0 1 5 Q X h O e k F n T V R N N E l E S T J N b F F 4 T n p N Z 0 1 6 Y z V V V E U z T X l B e k 9 E Q W d N V G N 6 S U R N N E 1 W R X h O e k 1 n T X p r d 0 l E R T N N e U F 6 T 1 R O V U 1 U W T V J R F F 3 T U Z R e E 5 U Z 2 d O R E E w U 0 R F M U 5 G R X h N e k V n T k R B M E l E R X h N a U F 6 T 0 R W V U 9 E S W d N e l E w V k R Z M U l E T X d N b F E x T n l B e U 9 E Q l J O V F V n T W p j N E l E U X h J R E k z T 0 V n e U 4 x R X l N U 0 F 5 T 0 R R Z 0 1 q R W d N a m c z V 2 l J d l B q e H d Z W F J v S U d s a 1 B T S k 5 T b G d 0 T W k x V V J W Z 3 R U a T B 5 T W p F e U l p Q m t Q U 0 p O T 0 R R Z 0 1 q T T N W R G c w S U R J M U 1 G U T V P Q 0 F 5 T n p C S U 5 q Y z V V V F k 1 T k N B e U 5 q S W d O a m s w S U R J M U 1 G U T J O e m t n T W p N d 1 N E a z R V V G c w S U R J e k 5 5 Q T R O Q 0 F 5 T l R C Y U l p O C t Q S E J o Z E d n Z 2 F X U T l J a z F L V 0 M w e U x W U k Z X Q z F P T F R W R k l p Q m t Q U 0 p O T V R F e U l E V T J N R X d 5 T k R r Z 0 5 q a z B U R E k x T n l B M k 9 E W l J N e m c z S U R V M k 1 p Q X p P R G N n T l R Z d 1 R E T T J N U 0 E x T X p G U k 1 6 V T V J R F V 6 T W l B e k 1 E T W d O V G d 4 V E R J M U 1 D Q T J N a m R N T V R r M U l E V T R N R k V 4 T 0 R J Z 0 5 U W T V J R E U y T 1 N B M U 5 U Z F V N V F E 0 S U R V e k 9 F d 3 h O R E F n T l R N e V V U R X p P Q 0 E x T X p B Z 0 1 U S T F J R F U w T m t 3 e E 1 U S W d O V F l 3 V 2 l J d l B q d 3 Z a R 1 Z t Y 3 o 0 O F p 5 Q n p k S E p 2 Y T J V O U l t T j F j b k p s Y m 5 S R G I y e H Z j a U l n W m 1 s c 2 J E M G l Z M 1 Z 5 Y 2 1 W d W R F T n Z i R z l 5 S W l C e m R I S n Z h M l V 0 Z D J s a 2 R H Z z l J a k F p S U h S e V l X N X p a b T l 5 Y l Q w a W M y T m h i R 1 V v T V N 3 d E 1 T a 2 l Q a n h u S U d S a G R H R X R i V z F z T F c 1 d l p H V T l J b T F o Z E d n a V B q e G 5 J R 1 J o Z E d F d G J X M X N M V z V 2 W k d V O U l t M T B a W G g w S W o 0 O G R Y T m x J R 1 J o Z E d F d F l 6 M G l O R V F p S U h o c 2 F X N X J P b W h 5 W l d Z O U l p T k 5 T b G d 0 T W k x V V J W Z 3 R U a T A w U k N J d l B q e D F j M l V n W k d G M F l T M W p Q U 0 k w T V N J Z 2 V H e H B i b X M 2 Y U h K b F p q M G l J M D F L V 0 M w e U x W U k Z X Q z F P T F R R e E l p Q j B j b U Z 1 Y z J a d m N t M D l J b l J 5 W V c 1 e m J H R j B a U 2 c 1 T V R j c 0 1 D a 2 l M e j Q 4 Z F h O b E l H U m h k R 0 V 0 W X o w a U 5 U Q W l J S G h z Y V c 1 c k 9 t a H l a V 1 k 5 S W l O T l N s Z 3 R N a T F V U l Z n d F R p M D F N Q 0 l n Z E h K a G J u T m 1 i M 0 p 0 U F N K M G N t R n V j M n h o Z E d V b 0 1 U W T J O e X d 3 S 1 N J d l B q e D F j M l V n W k d G M F l T M W p Q U 0 k w T l N J Z 2 V H e H B i b X M 2 Y U h K b F p q M G l J M D F L V 0 M w e U x W U k Z X Q z F P T F R R M U l p Q j B j b U Z 1 Y z J a d m N t M D l J b l J 5 W V c 1 e m J H R j B a U 2 d 5 T X p R N E x E Q X B J a T g r U E M 5 b l B q e G 5 J R 1 J o Z E d F d G J X M X N M V z V 2 W k d V O U l t M X Z J a U I w Y 2 1 G d W M y W n Z j b T A 5 S W 5 S e V l X N X p i R 0 Y w W l N n e k 1 6 Q T J M a m d z T U N r a V B q e D F j M l V n W k d G M F l T M W p Q U 0 l 6 U k N J Z 2 V H e H B i b X M 2 Y U h K b F p q M G l J M D F L V 0 M w e U x W U k Z X Q z F P T F R O R U l p O C t Q Q z l u U G p 4 b k l H U m h k R 0 V 0 Y l c x c 0 x X N X Z a R 1 U 5 S W 0 x b W N t R m p J a U I w Y 2 1 G d W M y W n Z j b T A 5 S W 5 S e V l X N X p i R 0 Y w W l N n M E 1 6 W X l M a l l z T U N r a V B q e G 5 J R 1 J o Z E d F d G J X M X N M V z V 2 W k d V O U l t M X V J a U I w Y 2 1 G d W M y W n Z j b T A 5 S W 5 S e V l X N X p i R 0 Y w W l N n e U 1 q Q X N O a m M y S 1 N J K 1 B I V n p a U 0 J r W V h S a E x X T T l J a k 1 4 S W l C N G J H b H V h e n B v Y 2 1 W b V B T S W p U V X B Z T F R J d F Z F V l l M V T R 0 T X p F a U x 6 N D h k W E 5 s S U d S a G R H R X R Z e j B p T X p B a U l I a H N h V z V y T 2 1 o e V p X W T l J a U 5 O U 2 x n d E 1 p M V V S V m d 0 V G k w e k 1 D S W d k S E p o Y m 5 O b W I z S n R Q U 0 o w Y 2 1 G d W M y e G h k R 1 V v T l R B d 0 x E Q X B J a T g r U E h W e l p T Q m t Z W F J o T F d N O U l q T X d J a U I 0 Y k d s d W F 6 c G 9 j b V Z t U F N J a l R V c F l M V E l 0 V k V W W U x V N H R N e k F p S U h S e V l X N X p a b T l 5 Y l Q w a W R I S m h i b k 5 z W V h S b E t E R X d N R E F z T U N r a U x 6 N D h M M m M r U E d j Z 1 p H R j B Z U z F 0 Y l d 3 d G J t O W t a V D B p Y l d r a U l I U n l Z V z V 6 W m 0 5 e W J U M G l k S E p o Y m 5 O c 1 l Y U m x L R F k z T U N 3 d E 5 q Z z J L U 0 k r U E h W e l p T Q m t Z W F J o T F d N O U l q R k V O R F Z D S W l C N G J H b H V h e n B v Y 2 1 W b V B T S W p U V X B Z T F R J d F Z F V l l M V W t 0 T V V R M E 5 V S W l M e j Q 4 T D J j K 1 B I S m x Z M 1 F n Z D J s a 2 R H Z z l J a k U z T U R B a U l H a G x h V 2 R v Z E Q w a U 5 q Q W l J S G c 5 S W p F e U 1 D S W d l V D B p T W p J d 0 l p O C t Q Q z l u U G p 4 b k l H U m h k R 0 V 0 Y l c x c 0 x X N X Z a R 1 U 5 S W 0 x M W J t U m x j b T k y W l h J a U l I U n l Z V z V 6 W m 0 5 e W J U M G l k S E p o Y m 5 O c 1 l Y U m x L R F k w T m p r d U 1 p d 3 d L U 0 k r U E d j Z 1 p H R j B Z U z F 0 Y l d 3 d G J t O W t a V D B p Y l c 4 a V B q e D F j M l V n W k d G M F l T M W p Q U 0 l 5 T W p F e E l p Q j R i R 2 x 1 Y X p w b 2 N t V m 1 Q U 0 l q V F V w W U x U S X R W R V Z Z T F V 4 U E x U S X l N V E V p T H o 0 O E w y Y y t Q R 2 N n W k d G M F l T M X R i V 3 d 0 Y m 0 5 a 1 p U M G l W R 1 Z Z U V h S d m J T S W d k S E p o Y m 5 O b W I z S n R Q U 0 o w Y 2 1 G d W M y e G h k R 1 V v T V R R N E x q S X N M V E V 3 T 0 R j d U 9 T a 2 d j M k 5 o Y k d V b 0 1 D N D N N R G N w S W l C a 1 l Y U m h M V z F x Z U M x M F p Y a G p i R 0 Z 6 Y 3 o w a V Q x S k V J a j Q 4 W n l C a 1 l Y U m h M V z F 0 Y k M x d W I y U m x Q U 0 p 0 Y V N J K 1 B I V n p a U 0 J r W V h S a E x X T T l J a k Z F T k R V M k l p Q j R i R 2 x 1 Y X p w b 2 N t V m 1 Q U 0 l q V F V w W U x U S X R W R V Z Z T F V r d E 1 V U T B O V F l p T H o 0 O E w y Y y t Q R 2 N n W k d G M F l T M X R i V 3 d 0 Y m 0 5 a 1 p U M G l i V z h p S U h S e V l X N X p a b T l 5 Y l Q w a W R I S m h i b k 5 z W V h S b E t E T T B O U 3 d 3 S 1 N J K 1 B I V n p a U 0 J r W V h S a E x X T T l J a k 5 F S W l C N G J H b H V h e n B v Y 2 1 W b V B T S W p U V X B Z T F R J d F Z F V l l M V T R 0 T T B R a U x 6 N D h M M m M r U E d j Z 1 p H R j B Z U z F 0 Y l d 3 d G J t O W t a V D B p Y l c 0 a U l I U n l Z V z V 6 W m 0 5 e W J U M G l k S E p o Y m 5 O c 1 l Y U m x L R E V 4 T W p N c 0 1 D a 2 l Q a n g x Y z J V Z 1 p H R j B Z U z F q U F N J e k 1 T S W d l R 3 h w Y m 1 z N m F I S m x a a j B p S T A x S 1 d D M H l M V l J G V 0 M x T 0 x U T X h J a T g r U E M 5 b l B q d 3 Z a e j Q 4 W n l C a 1 l Y U m h M V z F 0 Y k M x d W I y U m x Q U 0 p 0 Y V N J Z 2 R I S m h i b k 5 t Y j N K d F B T S j B j b U Z 1 Y z J 4 a G R H V W 9 O V E E 1 T G p r c 0 1 U R T F N Q 2 t n Y z J O a G J H V W 9 N Q z Q z T U R j c E l q N D h k W E 5 s S U d S a G R H R X R Z e j B p T V V R M E 5 V S W l J S G h z Y V c 1 c k 9 t a H l a V 1 k 5 S W l O T l N s Z 3 R N a T F V U l Z n d F N T M H h S R F E x U W l J d l B q d 3 Z a e j Q 4 T D J j K 1 B H Y 2 d a R 0 Y w W V M x d G J X d 3 R i b T l r W l Q w a W J Y S n Z k e U l n Z E h K a G J u T m 1 i M 0 p 0 U F N K M G N t R n V j M n h o Z E d V b 0 9 E Q T N P U z Q 1 T E R B c E l q N D h a e U J r W V h S a E x X M X R i Q z F 1 Y j J S b F B T S n R i e U k r U E h O M l p 5 Q j N h V 1 I w Y U Q w a U 1 q Y z R J a U J v W l d s b m F I U T l J a k k w T n p J a U l I a z l J a T A 1 T 0 R Z a U l I Z z l J a k k z T G p V a U l I W n B a W G R D Y j N n O U l q Q W d M V E 1 3 T m k 0 e U l E S T N P Q 0 F 5 T k R j e U l q N D h k W E 5 s S U d S a G R H R X R Z e j B p T W p J e U 1 5 S W d l R 3 h w Y m 1 z N m F I S m x a a j B p S T A x S 1 d D M H l M V l J G V 0 M x V E 5 D M H l N a k l 6 S W l C M G N t R n V j M l p 2 Y 2 0 w O U l u T m p Z V 3 h s S 0 R F c 0 1 5 N D N N V E l w S W k 4 K 1 B D O X p k b W M r U E M 5 b l B q e G 5 J R 1 J o Z E d F d G J X M X N M V z V 2 W k d V O U l t M W 1 j b U Z q S W l C M G N t R n V j M l p 2 Y 2 0 w O U l u U n l Z V z V 6 Y k d G M F p T Z 3 p N e k 1 z T U N r a V B q e G 5 J R 1 J o Z E d F d G J X M X N M V z V 2 W k d V O U l t M X l i M 2 N p S U h S e V l X N X p a b T l 5 Y l Q w a W R I S m h i b k 5 z W V h S b E t E S X l N Q 3 c y T n p Z c E l q N D h a e U J r W V h S a E x X M X R i Q z F 1 Y j J S b F B T S n R j M 1 Z p S W o 0 O F p 5 Q m t Z W F J o T F c x d G J D M X V i M l J s U F N K d G F T S S t Q S F Z 6 W l N C a 1 l Y U m h M V 0 0 5 S W p G R U 5 E W T J J a U I 0 Y k d s d W F 6 c G 9 j b V Z t U F N J a l R V c F l M V E l 0 V k V W W U x V a 3 R N V V E w T m p Z a U x 6 N D h M M m M r U E d j Z 1 p H R j B Z U z F 0 Y l d 3 d G J t O W t a V D B p Y l d r a U l I U n l Z V z V 6 W m 0 5 e W J U M G l k S E p o Y m 5 O c 1 l Y U m x L R F V 5 T X l 3 d E 1 U V X d L U 0 J 6 W T J G c 1 p T Z 3 d M a m N 3 T n l r a V B q e D F j M l V n W k d G M F l T M W p Q U 0 l 4 U k R R M U 5 p S W d l R 3 h w Y m 1 z N m F I S m x a a j B p S T A x S 1 d D M H l M V l J G V 0 M x S k x U R k V O R F U y S W k 4 K 1 B D O W 5 Q a n d 2 W n o 0 O F p 5 Q m t Z W F J o T F c x d G J D M X V i M l J s U F N K d G J 5 S W d k S E p o Y m 5 O b W I z S n R Q U 0 o w Y 2 1 G d W M y e G h k R 1 V v T V R B e k 9 T N H l M R E F w S W o 0 O G R Y T m x J R 1 J o Z E d F d F l 6 M G l N a k l 4 T W l J Z 2 V H e H B i b X M 2 Y U h K b F p q M G l J M D F L V 0 M w e U x W U k Z X Q z F P T F R J e U 1 U S W l M e j Q 4 T D J j K 1 B H Y 2 d a R 0 Y w W V M x d G J X d 3 R i b T l r W l Q w a W J Y T j F Z a U l n Z E h K a G J u T m 1 i M 0 p 0 U F N K M G N t R n V j M n h o Z E d V b 0 1 q Q X p P U z Q w T E R B c E l q N D h a e U J r W V h S a E x X M X R i Q z F 1 Y j J S b F B T S l V a V m h C Z E c 5 d E l p Q m t Z W F J o T F c x c W V D M T B a W G h q Y k d G e m N 6 M G l U M U p F S W o 0 O F p 5 Q m t Z W F J o T F c x d G J D M X V i M l J s U F N K d G I z W m x j a U k r U E d j Z 1 p H R j B Z U z F 0 Y l d 3 d G J t O W t a V D B p Y l d r a V B q e D F j M l V n W k d G M F l T M W p Q U 0 l 4 U k R R M k 5 p S W d l R 3 h w Y m 1 z N m F I S m x a a j B p S T A x S 1 d D M H l M V l J G V 0 M x S k x U R k V O R F k y S W k 4 K 1 B D O W 5 Q a n h u S U d S a G R H R X R i V z F z T F c 1 d l p H V T l J b T F 2 S W l C M G N t R n V j M l p 2 Y 2 0 w O U l u U n l Z V z V 6 Y k d G M F p T Z 3 p N R E F 1 T m l 3 e E 5 p a 2 d k S E p o Y m 5 O c 1 l Y U m x L Q z B 5 T l R B Z 0 1 D a 2 l Q a n g x Y z J V Z 1 p H R j B Z U z F q U F N J M V J T S W d l R 3 h w Y m 1 z N m F I S m x a a j B p S T A x S 1 d D M H l M V l J G V 0 M x T 0 x U V k Z J a T g r U E M 5 b l B q d 3 Z a e j Q 4 T D J j K 1 B H Y 2 d a R 0 Y w W V M x d G J X d 3 R i b T l r W l Q w a W J X a 2 l J S F J 5 W V c 1 e l p t O X l i V D B p Z E h K a G J u T n N Z W F J s S 0 R V e U 1 5 d 3 R N V F V 3 S 1 N C e l k y R n N a U 2 d 3 T G p j d 0 5 5 a 2 l Q a n g x Y z J V Z 1 p H R j B Z U z F q U F N J e F J E U T F O a U l n Z U d 4 c G J t c z Z h S E p s W m o w a U k w M U t X Q z B 5 T F Z S R l d D M U p M V E Z F T k R V M k l p O C t Q Q z l u U G p 3 d l p 6 N D h M M m M r U E d j Z 1 p H R j B Z U z F 0 Y l d 3 d G J t O W t a V D B p Y l h O M V l p S W d k S E p o Y m 5 O b W I z S n R Q U 0 o w Y 2 1 G d W M y e G h k R 1 V v T V R J e k 9 T N D N M Q z A y T 0 R Z c E l q N D h a e U J r W V h S a E x X M X R i Q z F 1 Y j J S b F B T S n R h U 0 k r U E h W e l p T Q m t Z W F J o T F d N O U l q R k V O R F k y S W l C N G J H b H V h e n B v Y 2 1 W b V B T S W p U V X B Z T F R J d F Z F V l l M V W t 0 T V V R M E 5 q W W l M e j Q 4 T D J j K 1 B H Y 2 d a R 0 Y w W V M x d G J X d 3 R i b T l r W l Q w a W J X a 2 l J S F J 5 W V c 1 e l p t O X l i V D B p Z E h K a G J u T n N Z W F J s S 0 R V e U 1 5 d 3 R N V F V 3 S 1 N C e l k y R n N a U 2 d 3 T G p j d 0 5 5 a 2 l Q a n g x Y z J V Z 1 p H R j B Z U z F q U F N J e F J E U T F O a U l n Z U d 4 c G J t c z Z h S E p s W m o w a U k w M U t X Q z B 5 T F Z S R l d D M U p M V E Z F T k R V M k l p O C t Q Q z l u U G p 3 d l p 6 N D h j b V Z q Z E N C M 2 F X U j B h R D B p T X p B M U 5 p N H p J a U J v W l d s b m F I U T l J a l l 3 S W l C N F B T S X h N a k F p S U h r O U l q S X l N Q 0 l 2 U G p 3 d l p 6 N D h a e U J r W V h S a E x X M X R i Q z F 1 Y j J S b F B T S n R i e U l n Z E h K a G J u T m 1 i M 0 p 0 U F N K M G N t R n V j M n h o Z E d V b 0 1 6 W X l P U z R 6 T E R B c E l q N D h j M 1 p u S U h k c F p I U m 9 Q U 0 l 5 T n p n a U l H a G x h V 2 R v Z E Q w a U 1 q U T N N a U l n Z V Q w a U x U a z R O a U l n Z U Q w a U 1 q Y 3 V O U 0 l n Z G 1 s b G Q w S n Z l R D B p T U N B d E 1 6 Q T J M a k l n T W p j N E l E S T B O e k l p U G p 4 M W M y V W d a R 0 Y w W V M x a l B T S X l N a k l 6 S W l C N G J H b H V h e n B v Y 2 1 W b V B T S W p U V X B Z T F R J d F Z F V l l M V k 0 w T F R J e U 1 q T W l J S F J 5 W V c 1 e l p t O X l i V D B p Y z J O a G J H V W 9 N U 3 d 6 T G p j e E 1 p a 2 l M e j Q 4 T D N O M l p 6 N D h M M m M r U E M 5 b l B q d 3 Z a e j Q 4 T D J j K 1 B D O X p k b W M r I i w K C S J S Z W F s V m l l d 1 N p e m V K c 2 9 u I i A 6 I C J 7 X C J o Z W l n a H R c I j o 5 O T E s X C J 3 a W R 0 a F w i O j Q y N T B 9 I g p 9 C g = = " / > < / e x t o b j > < / e x t o b j s > < / s : c u s t o m D a t a > 
</file>

<file path=customXml/item3.xml>��< ? x m l   v e r s i o n = " 1 . 0 "   s t a n d a l o n e = " y e s " ? > < s : c u s t o m D a t a   x m l n s = " h t t p : / / w w w . w p s . c n / o f f i c e D o c u m e n t / 2 0 1 3 / w p s C u s t o m D a t a "   x m l n s : s = " h t t p : / / w w w . w p s . c n / o f f i c e D o c u m e n t / 2 0 1 3 / w p s C u s t o m D a t a " > < e x t o b j s > < e x t o b j   n a m e = " 2 3 8 4 8 0 4 F - 3 9 9 8 - 4 D 5 7 - 9 1 9 5 - F 3 8 2 6 E 4 0 2 6 1 1 - 1 " > < e x t o b j d a t a   t y p e = " 2 3 8 4 8 0 4 F - 3 9 9 8 - 4 D 5 7 - 9 1 9 5 - F 3 8 2 6 E 4 0 2 6 1 1 "   d a t a = " e w o J I k l t Z 1 N l d H R p b m d K c 2 9 u I i A 6 I C J 7 X C J o Z W l n a H R c I j o z N y 4 0 O T k 5 O T k 5 O T k 5 O T k 5 O S x c I n d p Z H R o X C I 6 M T I y L j M y M T Q y O D U 3 M T Q y O D U 2 f S I s C g k i T G F 0 Z X g i I D o g I l x c Y m V n a W 5 7 Z X F 1 Y X R p b 2 5 9 X G 5 c X H N p Z 2 1 h K H g p I D 0 g X F x m c m F j e z F 9 e z E g K y B l X n s t e H 1 9 X G 5 c X G V u Z H t l c X V h d G l v b n 0 i L A o J I k x h d G V 4 S W 1 n Q m F z Z T Y 0 I i A 6 I C J Q S E 4 y W n l C N G J X e H V j e j B p Y U h S M G N E b 3 Z M M 2 Q z Z H k 1 M 0 1 5 N X Z j b W N 2 T W p B d 0 1 D O X p k b W N p S U h k c F p I U m 9 Q U 0 l 4 T l M 0 M k 5 U Z G x l Q 0 l n Y U d W c F o y a D B Q U 0 k w T G p j M 0 5 H V j R J a U J 5 Y j J 4 b F B T S n B i V 2 N p S U d a d l k z V n p Z V 0 p z W l Q w a V p t R n N j M l V p S U h a c F p Y Z E N i M 2 c 5 S W p B Z 0 x U R X p O R E l n T m p r e U 1 D N D J J R E l 4 T V R B a U l I a H R i R z V 6 T 2 5 o c 2 F X N X J Q U 0 p v Z E h S d 0 9 p O H Z k M 2 Q z T G 5 j e k x t O X l a e T h 4 T 1 R r N U w z a H N h V z V y S W l C a G N t b G h M V 2 h w W k d S b G J q M G l k S E o x W l N J Z 2 M z U j V i R 1 U 5 S W 5 a b G N u U n B Z M k Z z T F d G c 2 F X Z H V P a U F 0 T V M 0 M 0 1 6 a G x l R H N n Y l d G N E x Y Z H B a S F J v T 2 l B N U 9 D V T d J a j Q 4 W k d W b W N 6 N D h j R 0 Y w Y U N C c F p E M G l U V X B Z T F R J d F Z F V l l M V W t 0 T V V R M 0 1 F V W l J R 1 E 5 S W s w e E 9 E U W d M V E V 4 V V R F e E 5 p Q X R N V E V n T n p R Z 0 1 6 U l V N e k V n T V R R M 1 V U T X h J R E k w T n l B e E 1 E U W d N e k 1 6 V k R J M 0 5 D Q T B N e k J S T W p j M U l E U X p N U 0 E w T V R R Z 0 5 E T X h T R F U x T W x F M U 5 U T W d O R E 1 3 S U R V M U 5 T Q T B N a m x V T l R V N U l E U X l O M V E x T m p J Z 0 5 E S T F W R F U y T l N B M E 1 q S l V O V F k z S U R R e U 1 G U T F O a m t n T k R F M l Z E V T N N Q 0 E w T V R K V U 5 U Y 3 h J R F F 3 T j F R M U 5 6 S W d O R E F 4 V V R V M 0 1 p Q X p O V G N n T l R B M 0 l E T T F O M U U x T U R B Z 0 1 6 V T N J R F E 1 T U N B e k 5 U Z F V O R G M y S U R N M U 9 F Z z B N V F p N T k R J e E l E T T B P R k U w T X p r Z 0 1 6 R X d J R F F 6 T 1 N B e U 5 q T l J O R E 0 1 S U R F M U 1 5 Q X p O V G t n T n p G V U 1 U Z z B J Q z B 4 T V Z w T k 1 6 W X h J R E k z T 0 Z F e k 5 q R W d N e l U 0 S U R J M 0 5 p Q X p O V G h S T V R V e U l E T T F P Q 0 F 4 T V R V Z 0 1 U Z z B V V E V 4 T k N B e E 9 E Q W d N V E U w S U R F M 0 9 G R X h N R F l n T V R R e E l E R X d O a U F 4 T V R k U k 1 U Q T J J R F k z S U R F e k 1 T Q T B O M V F 4 T 0 R n Z 0 1 q W l J N a l F 5 S U R J M k l E S T R O e U E z T T F F e k 1 U W W d N V E F 6 S U R N e k 5 D Q X h O V E 5 V T X p V M k l E S X p N M V F 6 T m p F Z 0 1 q Y z R X a U l 2 U G p 4 d 1 l Y U m 9 J R 2 x r U F N K T l N s Z 3 R N a T F V U l Z n d F R p M H l P Q 0 l n W k Q w a V R U a z B J R E k x T U Z F N U 5 D Q X p N V G t n T V R B M E l E T T R N V l F 4 T W p j Z 0 5 E Z z R W R E U y T k N B M U 5 6 W l V N a k F 5 S U R Z M E 0 x U X l O R F F n T m p r M V Z E S T N O e U E z T W p s V U 1 6 Q X l J R G M x T U V n e k 1 U V k l N e k U 1 V V R N e k 1 5 Q T N O V E F n T X p N e k l E Y z B N V k V 6 T X p N Z 0 5 6 T T R J R E 1 4 T m l B M 0 1 q Q l V N a m M x S U R Z M k 4 x U X l N a l l n T l R n e F Z E R T R O Q 0 E w T k R O V U 1 U W T N J R E k x T U Z R e E 9 E U W d O V G h V T W p J M U l D M D R N V l F 5 T n p R Z 0 x U R T J O M V F 6 T V R Z Z 0 x U S X l N R l F 6 T X p N Z 0 x U S T B N V k V 6 T X p N Z 0 x U S T F N Q 0 F 6 T V R n Z 0 x U S T F N R W d 6 T V R W S U 1 6 Q X l U R E k z T k N B d E 1 q S T J V V E U 0 T U N B d E 1 U U X h J R E V 6 T n l B d E 1 U U l V P V F F n T W p V d 1 d p S X Z Q a n h 3 W V h S b 0 l H b G t Q U 0 p O U 2 x n d E 1 p M V V S V m d 0 U 1 M w e F J E U T J O U 0 l n W k Q w a V R U V X l J R E k 0 T 1 Z F M U 9 T Q X p N e k V n T V R B M k l E T T R O b F F 5 T W p J Z 0 5 E U X l V V E k x T n l B M E 5 E S W d N a m c y S U R R e U 5 G U X p N a m t n T X p j N V V U T T N N U 0 E w T k R J Z 0 5 E T X d J R F E w T W x F M E 5 q Y 2 d O R F F 5 S U R R N U 5 D Q T B N a k J V T l R J e U l E T T J N V k U x T W p J Z 0 1 6 T X l J R F V 3 T 0 N B e k 1 U U l V O R G d 4 S U R J N U 1 s U T B O V G d n T W p n N F V U U X p P U 0 F 5 T 0 R n Z 0 5 E S T N J R E k 1 T 1 Z R M E 1 U V W d N e k k 0 V V R R e E 5 T Q X p O e l F n T k R Z M U l E T T V N V k U w T l R R Z 0 5 E Q T B J R F F 5 T l N B M E 1 E U l J O R E V 5 S U R R d 0 5 D Q T B N R F l n T k R B e V V U T T J P Q 0 F 6 T 0 R Z Z 0 1 6 V X d J R E 1 6 T m x F e U 9 U Q W d N V E U x S U R J N U 1 D Q T N P R k V 5 T 1 R B Z 0 5 U Q W d N e k E y S U R N N F Z E T T B N U 0 F 5 T m x F e k 5 6 Z 2 d N a l l n T k R F M E l E V T V W R F E y T X l B e E 5 E Q l J O R F k y S U R F M U 1 D Q T B O a m t n T V R V e F Z E U T R O U 0 F 4 T l R O S U 5 E Z z V V V F V 3 T k N B e E 5 U T W d O V E E w S U R F M E 5 W R T F N R F F n T V R R M E l E V X d N a U F 4 T X p S U k 5 E Z z J J R G M z S U R R M E 1 D Q X p N M V F 6 T X p N Z 0 x U R X h V V E k y T X l B d E 1 U R W d N a k k z S U R V e V V U R T R O a U F 0 T V R B Z 0 1 U T X p J Q z B 4 T U V n e E 1 q Z F J O e m d n T F R F d 0 l E V T N J R E U y V k R N M U l E Y 3 h V V E 0 x S U R F d 0 1 5 Q T F O Q 0 F 4 T W p O V U 9 U a 2 d N V F F 6 V V R F M E 1 p Q X h O R E 1 n T V R R e U l E R X d N V k V 4 T k R J Z 0 9 E R W d N V E 1 3 S U R Z M l Z E R X d O e U E w T m x R N U 5 D Q T B N V X c 1 T V N B M E 1 G R T V N U 0 F 6 T 1 N B N U 5 5 Q X p O b F F 4 T V R N Z 0 1 q b F V N V E 1 5 S U R J M l V U R T J P Q 0 F 5 T m l B e E 9 U U W d O e k Z S T W p B e k l E Z z N J R E l 4 T n l B e E 1 6 b F V N a l E x S U R J M E 4 x U X l O a k V n T X p F e l V U S T J O a U F 6 T k R B Z 0 1 q W T J J R E 0 x T W x F e U 5 q W W d N e m d 3 S U R J M U 1 T Q X p P V E p V T W p F M 0 l E U X d O R k V 4 T n p j Z 0 5 E Q T B J R E U w T W l B e k 5 6 S l V P V E 1 n T W p r d 1 V U a 3 h J R E k 0 T V N B N E 9 D Q X l P R E J V T n p J Z 0 1 q Y z R T R F U 0 V V R V e U l E S T R O Q 0 E x T W l B e U 9 E b G F J a T g r U E h C a G R H Z 2 d h V 1 E 5 S W s x S 1 d D M H l M V l J G V 0 M x T 0 x U S T V J a U J r U F N K T k 5 q Q W d O e l E 1 V E R Z M E l E Y z F N R k U y T 1 N B M 0 5 U Q W d O e l F n T n p V d 1 N E Z z J U R E V 4 T k N B M 0 1 q W l J N a k E 0 S U R Z M E 1 T Q X l O V E V n T l R F M F Z E S T V O Q 0 F 5 T l R C U k 1 q a z B J R E U 0 T W l B e U 9 E U W d N V E U 1 V k R J M k 1 T Q X h N b F F 5 T W p R Z 0 x U Y z J W R E U 0 T m l B d E 1 U U X p W R E U w T l N B d E 1 U a z B W R E V 4 T X l B d E 1 q S T N W R G t 3 S U M w e U 5 E W l J P R G N n T F R J M E 9 T Q T R O a U F 0 T W p V d 1 N E Y z B V V F k y S U M w e U 5 U Q W d O a k 1 n T F R J M U 1 G U T F P Q 0 F 0 T W p R M 1 Z E V T F J Q z B 5 T X p o U k 5 U W W d M V E l 6 T n l B M k 5 p Q X R N a k k x V V R J e U 1 T Q X R O a l F n T W p J e E l E S T F N R l E y T m l B M 0 1 q V l J O V F l n T n p N M 0 l E V T F J R G N 6 T 0 Z F M U 5 T Q T N O R F l n T m p B Z 0 5 6 U T V X a U l 2 U G p 4 d 1 l Y U m 9 J R 2 x r U F N K T l N s Z 3 R N a T F V U l Z n d F R p M H p S Q 0 l n W k Q w a V R U V T J J R E 0 w T j F F M U 5 p Q X p O a k F n T n p B Z 0 1 6 W T N T R G N 3 T j F F M 0 1 q S W d N e l U 1 S U R j e U 1 p Q X p O R G R S T n p J e U l E T X p O a U E z T U R n Z 0 1 6 S T R U R E 0 1 T U N B e k 1 q Z E l O e k p S T l R Z Z 0 1 6 T X l J R F U y S U R N M E 4 x c E 5 O V F l n T V R V e l V U V T J J R E U y T 0 N B M 0 1 p Q X h O e k 5 J T n p B N F V U Y 3 l N a U F 4 T m p N Z 0 5 6 S X l J R E U x T T F F M 0 1 q S W d N V F F 3 S U R j d 0 5 5 Q X h N e k 5 J T n p C U k 5 U W W d N V F F 3 S U R V M k l E R T F N M W 9 p T H o 0 O G N H R j B h Q 0 J w W k Q w a V R V c F l M V E l 0 V k V W W U x V N H R N e k V p S U d R O U l r M H l N V E 1 n T l R j N F R E S X d N Q 0 E x T n p O U k 1 U Z z J J R F U y T 0 N B e E 5 q Q W d O V F l 6 V k R F d 0 1 p Q T F O V F p J T 0 R O V 0 5 q Q X l T R E V 3 T W x F e E 5 E a 2 d O a k E w S U R F N E 9 T Q T J N V G R V T W p R M U l E W T B N V l F 5 T n p N Z 0 5 q W X p V V E k z T l N B M k 5 q W W d N a m c x S U R Z M k 5 s R X l P V F F n T m p Z M k l E T X d N a U E y T m p C V 0 1 6 W X h U R E 1 3 T X l B M k 1 W R X p N V E F n T l R R Z 0 1 6 R T F J R F V 5 V k R N e k 9 T Q T B P R l E w T U R F Z 0 5 E W k l O R E k z V m p C S U 5 E R T J V V E 0 1 T l N B e k l E S T F O e U F 6 V V R F e U 1 T Q X p J R E V 3 T U N B d 1 N E Z z R W a l E y U 0 R F e E 5 G R X h N e l l n T k R Z Z 0 1 U V X l J R F E y V k R F M 0 5 5 Q T B O M V F 4 T 1 R N Z 0 5 U Q l V N a k F 4 S U R V e V Z E S X d O e U E x T j F R e U 1 U T W d O a k Z X T l R j N F d p S X Z Q a n h 3 W V h S b 0 l H b G t Q U 0 p O U 2 x n d E 1 p M V V S V m d 0 V G k w e V F p S W d a R D B p V F R V M k l E S X p O M V E x T m l B e U 5 U Q l V O e k F n T W p j d 1 N E T T J P V l k w T W p C T U 1 6 Y 3 d J R F U z T U Z F e k 9 E Q W d O V G d 6 S U R N N E 9 T Q T F P R E 5 S T k R B e U l E V T R N e U E w T U R r Z 0 5 U W T R W a k k z T U V n M 0 1 E Z F J O e k l 5 S U R J M k 1 p Q T N N a k l n T W p V d 1 Z E Y 3 d O e U F 5 T X p C S U 5 E Q T V W a T A y T 0 Z F M E 1 E R W d M V G d 5 S U R N N U 1 T Q X R P R E p J T X p n N V N E T T R O M U V 6 T n p V Z 0 x U Z 3 l J R E 0 y T 1 N B d E 5 q a F d N a k 1 3 U 0 R j d 1 V U V T J J R E l 6 T n l B M U 5 p Q X l O V E J h S W k 4 K 1 B I Q m h k R 2 d n Y V d R O U l r M U t X Q z B 5 T F Z S R l d D M U p M V E Z F T k R V e U l p Q m t Q U 0 p O T X p r Z 0 1 U W T R V V E 0 1 S U R J e U 5 T Q T F P Q 0 F 5 T n p K V U 1 U Q T N J R E 0 x T U Z R e E 5 6 U W d O R E F 5 V k R J M E 5 D Q T B N e k 5 V T X p B M 0 l E U T B N a 2 d 6 T V R C U k 1 6 V T F J R F E w T W l B e k 9 E Z 2 d O R E l 3 V k R R e U 1 T Q X p O V F Z S T k R J e E l E S T J O U 0 F 6 T V R B Z 0 1 q T T N V V E k y T V N B e U 1 q U W d N V G M y S U R J e U 0 x R X h N e m t n T W p J e k l E R X p P Q 0 F 5 T W p G U k 1 U T T R J R E l 4 T 1 N B e E 1 6 S W d N V G c y V k R F e U 5 T Q X h N a m h S T V R J M U l E Z 3 h J R E U w T m l B M U 5 G U X l N R G t n T W p a V U 1 6 Q X l J R F E x V k R N N U 5 D Q X h N V E Z S T k R B e k l E R X l N U 0 E w T U R Z Z 0 1 U S X h V V F F 4 T U N B e E 1 q R W d O R E U 1 S U R F e E 1 s U T B N a m t n T 1 R o V U 5 E S X d J R G d 5 V k R N N U 1 D Q T F O V l F 6 T k R R Z 0 1 q U l V N a m d 4 S U M w e F Z E S X d O U 0 F 0 T V R G U k 1 U S T J J Q z B 4 T V N B N E 1 5 Q T B N b F F 6 T 1 N B e E 5 q a G F U V E 0 z T X l B e k 5 U T l J N e l k z S U R R d 0 5 T Q X p N R F V n T k R B M V V U S T N N a U E w T U R V Z 0 1 q U T B J R E 0 1 T V Z R e E 9 U a 2 d N e l U z V k R F M 0 1 D Q X p N V F p V T V R V M E l E S T R N R l F 4 T k R r Z 0 1 q W X h V V E U w T 1 N B e U 5 q Q W d N V F k 1 S U R J M k 1 G R X l P R E l n T W p Z d 0 l E T X l O e U F 5 T 0 R S V U 1 6 Y 3 p J R E 0 x T T F v a U x 6 N D h j R 0 Y w Y U N C c F p E M G l U V X B Z T F R J d F Z F V l l M V T R 0 T W p J e E 1 p S W d a R D B p V F R n M E l E S X p O M V E 0 T k N B e U 5 U Q l V P V G d n T W p j d 1 N E W T N P V k U y T 1 R R Z 0 1 q W X l J R F k 1 T k N B e U 5 U Q l V O a m M 1 S U R J e k 1 F Z z V P R k U 0 T k N B e U 1 6 Y 2 d P R F F n T W p V d 1 d p S X Z Q a n d 2 W k d W b W N 6 N D h a e U J 6 Z E h K d m E y V T l J b U 4 x Y 2 5 K b G J u U k R i M n h 2 Y 2 l J Z 1 p t b H N i R D B p W T N W e W N t V n V k R U 5 2 Y k c 5 e U l p Q n p k S E p 2 Y T J V d G Q y b G t k R 2 c 5 S W p B a U l I U n l Z V z V 6 W m 0 5 e W J U M G l j M k 5 o Y k d V b 0 1 T d 3 R N U 2 t p U G p 4 b k l H U m h k R 0 V 0 Y l c x c 0 x X N X Z a R 1 U 5 S W 0 x a G R H Z 2 l Q a n h u S U d S a G R H R X R i V z F z T F c 1 d l p H V T l J b T F w S W o 0 O G R Y T m x J R 1 J o Z E d F d F l 6 M G l N V V E z T U V V a U l I a H N h V z V y T 2 1 o e V p X W T l J a U 5 O U 2 x n d E 1 p M V V S V m d 0 U 1 M w e F J E Y 3 d S U 0 l 2 U G p 3 d l p 6 N D h a e U J r W V h S a E x X M X R i Q z F 1 Y j J S b F B T S n R i e U l n Z E h K a G J u T m 1 i M 0 p 0 U F N K M G N t R n V j M n h o Z E d V b 0 5 U Y 3 h M R E F w S W o 0 O G R Y T m x J R 1 J o Z E d F d F l 6 M G l N a m d p S U h o c 2 F X N X J P b W h 5 W l d Z O U l p T k 5 T b G d 0 T W k x V V J W Z 3 R U a T B 5 T 0 N J d l B q d 3 Z a e j Q 4 W n l C a 1 l Y U m h M V z F 0 Y k M x d W I y U m x Q U 0 p 0 Y V N J Z 2 R I S m h i b k 5 t Y j N K d F B T S j B j b U Z 1 Y z J 4 a G R H V W 9 P V F l 3 T E R B c E l q N D h k W E 5 s S U d S a G R H R X R Z e j B p T V V R M E 5 q V W l J S G h z Y V c 1 c k 9 t a H l a V 1 k 5 S W l O T l N s Z 3 R N a T F V U l Z n d F N T M H h S R F E y T l N J d l B q d 3 Z a e j Q 4 W n l C a 1 l Y U m h M V z F 0 Y k M x d W I y U m x Q U 0 p 0 Y n l J Z 2 R I S m h i b k 5 t Y j N K d F B T S j B j b U Z 1 Y z J 4 a G R H V W 9 N V F V 6 T W l 3 d 0 t T S S t Q S F Z 6 W l N C a 1 l Y U m h M V 0 0 5 S W p J N U l p Q j R i R 2 x 1 Y X p w b 2 N t V m 1 Q U 0 l q V F V w W U x U S X R W R V Z Z T F U 0 d E 1 q a 2 l M e j Q 4 T D J j K 1 B H Y 2 d a R 0 Y w W V M x d G J X d 3 R i b T l r W l Q w a W J X O G l J S F J 5 W V c 1 e l p t O X l i V D B p Z E h K a G J u T n N Z W F J s S 0 R J e E 9 U Z 3 V P Q 3 d 3 S 1 N J K 1 B I V n p a U 0 J r W V h S a E x X T T l J a k 5 F S W l C N G J H b H V h e n B v Y 2 1 W b V B T S W p U V X B Z T F R J d F Z F V l l M V T R 0 T T B R a U x 6 N D h M M m M r U E d j Z 1 p H R j B Z U z F 0 Y l d 3 d G J t O W t a V D B p Y l d a e V l X T W l J S F J 5 W V c 1 e l p t O X l i V D B p Z E h K a G J u T n N Z W F J s S 0 R N e U 5 U U X V O a X d 3 S 1 N J K 1 B H Y 2 d a R 0 Y w W V M x d G J X d 3 R i b T l r W l Q w a W J X N G l J S F J 5 W V c 1 e l p t O X l i V D B p Z E h K a G J u T n N Z W F J s S 0 R F M U 9 E T X N O a m M y S 1 N J K 1 B I V n p a U 0 J r W V h S a E x X T T l J a k 1 4 S W l C N G J H b H V h e n B v Y 2 1 W b V B T S W p U V X B Z T F R J d F Z F V l l M V T R 0 T X p F a U x 6 N D h M M m M r U E d j Z 1 p H R j B Z U z F 0 Y l d 3 d G J t O W t a V D B p Y l h K d m R 5 S W d k S E p o Y m 5 O b W I z S n R Q U 0 o w Y 2 1 G d W M y e G h k R 1 V v T W p J d 0 x D M D J P R F l w S W o 0 O F p 5 Q m t Z W F J o T F c x d G J D M X V i M l J s U F N K d G J p S S t Q S F Z 6 W l N C a 1 l Y U m h M V 0 0 5 S W p N e E l p Q j R i R 2 x 1 Y X p w b 2 N t V m 1 Q U 0 l q V F V w W U x U S X R W R V Z Z T F U 0 d E 1 6 R W l M e j Q 4 T D J j K 1 B H Y 2 d a R 0 Y w W V M x d G J X d 3 R i b T l r W l Q w a W J X O G l J S F J 5 W V c 1 e l p t O X l i V D B p Z E h K a G J u T n N Z W F J s S 0 R j e U 1 p N H l M R E F w S W o 0 O G R Y T m x J R 1 J o Z E d F d F l 6 M G l N a 0 l p S U h o c 2 F X N X J P b W h 5 W l d Z O U l p T k 5 T b G d 0 T W k x V V J W Z 3 R U a T B 5 U W l J d l B q d 3 Z a e j Q 4 W n l C a 1 l Y U m h M V z F 0 Y k M x d W I y U m x Q U 0 p 0 Y z N W d 0 l p Q j B j b U Z 1 Y z J a d m N t M D l J b l J 5 W V c 1 e m J H R j B a U 2 d 4 T n p J e U x q U X N N Q 2 t p U G p 4 b k l H U m h k R 0 V 0 Y l c x c 0 x X N X Z a R 1 U 5 S W 0 x c E l q N D h k W E 5 s S U d S a G R H R X R Z e j B p T V V R M E 5 U S W l J S G h z Y V c 1 c k 9 t a H l a V 1 k 5 S W l O T l N s Z 3 R N a T F V U l Z n d F N T M H h S R F E x T W l J d l B q d 3 Z a e j Q 4 W n l C a 1 l Y U m h M V z F 0 Y k M x d W I y U m x Q U 0 p V W l Z o Q m R H O X R J a U I w Y 2 1 G d W M y W n Z j b T A 5 S W 5 S e V l X N X p i R 0 Y w W l N n M E 9 U a 3 N N a m c 1 S 1 N C e l k y R n N a U 2 d 3 T G p j d 0 5 5 a 2 l J R 1 J o Z E d F d G J X c D R M W F J s Z U d O c 1 l Y T n p Q U 0 p Q V W t R a V B q e G 5 J R 1 J o Z E d F d G J X M X N M V z V 2 W k d V O U l t M X Z J a j Q 4 Z F h O b E l H U m h k R 0 V 0 W X o w a U 1 q S X h N a U l n Z U d 4 c G J t c z Z h S E p s W m o w a U k w M U t X Q z B 5 T F Z S R l d D M U 9 M V E l 5 T V R J a U x 6 N D h M M m M r U E d j Z 1 p H R j B Z U z F 0 Y l d 3 d G J t O W t a V D B p Y l d r a U l I U n l Z V z V 6 W m 0 5 e W J U M G l k S E p o Y m 5 O c 1 l Y U m x L R G M z T 0 N 3 d 0 t T S S t Q S F Z 6 W l N C a 1 l Y U m h M V 0 0 5 S W p G R U 5 E W T F J a U I 0 Y k d s d W F 6 c G 9 j b V Z t U F N J a l R V c F l M V E l 0 V k V W W U x V a 3 R N V V E w T m p V a U x 6 N D h M M m M r U E M 5 b l B q d 3 Z a e j Q 4 T D J j K 1 B I S m x Z M 1 F n Z D J s a 2 R H Z z l J a k 0 w T W p Z a U l H a G x h V 2 R v Z E Q w a U 5 q Q W l J S G c 5 S W p F e U 1 D S W d l V D B p T W p J d 0 l p O C t Q Q z l u U G p 3 d l p 6 N D h M M m M r U E M 5 e m R t Y y s i L A o J I l J l Y W x W a W V 3 U 2 l 6 Z U p z b 2 4 i I D o g I n t c I m h l a W d o d F w i O j c 0 N i x c I n d p Z H R o X C I 6 M j Q 0 N n 0 i C n 0 K " / > < / e x t o b j > < e x t o b j   n a m e = " 2 3 8 4 8 0 4 F - 3 9 9 8 - 4 D 5 7 - 9 1 9 5 - F 3 8 2 6 E 4 0 2 6 1 1 - 2 " > < e x t o b j d a t a   t y p e = " 2 3 8 4 8 0 4 F - 3 9 9 8 - 4 D 5 7 - 9 1 9 5 - F 3 8 2 6 E 4 0 2 6 1 1 "   d a t a = " e w o J I k l t Z 1 N l d H R p b m d K c 2 9 u I i A 6 I C J 7 X C J o Z W l n a H R c I j o x N y 4 4 N T c x N D I 4 N T c x N D I 4 N T Q s X C J 3 a W R 0 a F w i O j E 5 N y 4 z M j E 0 M j g 1 N z E 0 M j g 1 N n 0 i L A o J I k x h d G V 4 I i A 6 I C J c X G J l Z 2 l u e 2 V x d W F 0 a W 9 u f V x u I C A g Z l 9 0 I D 0 g X F x z a W d t Y S h X X 2 l c X G N k b 3 Q g W 2 h f e 3 Q t M X 0 s e F 9 0 X S t i X 2 k p X G 5 c X G V u Z H t l c X V h d G l v b n 0 i L A o J I k x h d G V 4 S W 1 n Q m F z Z T Y 0 I i A 6 I C J Q S E 4 y W n l C N G J X e H V j e j B p Y U h S M G N E b 3 Z M M 2 Q z Z H k 1 M 0 1 5 N X Z j b W N 2 T W p B d 0 1 D O X p k b W N p S U h k c F p I U m 9 Q U 0 l 5 T l M 0 e k 5 q V m x l Q 0 l n Y U d W c F o y a D B Q U 0 l 5 T G p J M k 1 t V j R J a U J 5 Y j J 4 b F B T S n B i V 2 N p S U d a d l k z V n p Z V 0 p z W l Q w a V p t R n N j M l V p S U h a c F p Y Z E N i M 2 c 5 S W p B Z 0 x U Y z F N Q 0 F 4 T V R J e E 1 T N D F J R E V 3 T U R B a U l I a H R i R z V 6 T 2 5 o c 2 F X N X J Q U 0 p v Z E h S d 0 9 p O H Z k M 2 Q z T G 5 j e k x t O X l a e T h 4 T 1 R r N U w z a H N h V z V y S W l C a G N t b G h M V 2 h w W k d S b G J q M G l k S E o x W l N J Z 2 M z U j V i R 1 U 5 S W 5 a b G N u U n B Z M k Z z T F d G c 2 F X Z H V P a U F 0 T U M 0 M U 5 q W m x l R H N n Y l d G N E x Y Z H B a S F J v T 2 l B N U 9 D V T d J a j Q 4 W k d W b W N 6 N D h j R 0 Y w Y U N C c F p E M G l U V X B Z T F R J d F Z F V l l M V W t 0 T V V R M E 5 U T W l J R 1 E 5 S W s w e E 1 U Z 2 d M V E U y T W x F e E 1 q Q W d M V E U y T W l B e E 1 q U W d M V E U y T k Z R e E 1 6 V W d M V E U y T j F R e E 5 E Y 2 d M V E U y T 0 Z F e E 5 q Q W d M V E U y T 0 N B e E 5 6 R W d M V E U x T l Z R e E 9 E Y 2 d M V E V 5 T m x F e E 9 U Y 2 d M V G s 1 S U R J e U 1 T Q X l O M V F 5 T m p j Z 0 1 q W T N W R E k 0 T 1 N B e k 9 E S l d N e m c x U 0 R J M E 1 s R X h P V F V n T X p n M U l E R T V N a U F 6 T 0 R k U k 1 U Z z R J R E 0 1 T U N B e E 9 E Z 2 d N e m s z V E R F N U 5 T Q T B N a l Z S T V R r M 0 l E U X p N Q 0 F 5 T U R N Z 0 5 E T X d W R E k x T U N B M E 1 6 R l J N a m s 0 S U R R e k 1 T Q X l P V G d n T k R N e V V U S T V P Q 0 E w T X p R Z 0 1 6 Q T N J R F E 0 T W x R e k 1 U a 2 d O V F F 3 V V R N M U 5 p Q T N N R F V n T k R Z M U l E Y 3 d O V k U x T U R J Z 0 5 6 Q X p J R F V 5 T m l B M k 9 E T l V O V F V 3 S U R Z e k 1 G R T F O V E F n T l R r M E l E V X l P U 0 E x T n p o V U 5 E Z z N J R F U y T V Z F M E 5 E T W d O V F l 4 S U R R M E 1 5 Q T J N R E 5 S T k R R e k l E W X l N a U E w T l R R Z 0 5 q T T J W R F E z T 0 N B M k 5 U Z E 1 O R G c z S U R Z M k 1 s R T B O e k V n T m p Z N E l E U T F O e U E y T m p o U k 5 E U T F J R F k y T 0 N B M E 1 6 U W d O a l U 0 V k R R e E 9 T Q T J N e k J S T k R F e U l E W X d N U 0 E w T U R N Z 0 5 U V X l W R E 0 0 T n l B M E 5 q b F V N e m d 3 S U R R e k 0 x R X p P R E F n T k R N e E l E U X p O U 0 E w T X p G U k 5 E Z 3 d J R F F 6 T V N B M E 9 E Y 2 d O R E 1 3 V k R R N U 9 D Q T B N a l J S T k R r N U l E U X l N Q 0 E w T 1 R Z Z 0 5 E Q T N W R F E 1 T V N B e k 9 U R l J O R G c 1 S U R N N E 5 p Q T B P R E l n T X p n M l Z E U X l P Q 0 F 6 T 0 R W S U 1 6 Y 3 l U R E 0 w T 1 N B e U 5 q T l J N e k F 4 S U R F M U l E S T R N a U F 0 T k R k U k 1 q V T F J Q z B 4 T X p J Z 0 1 q R X l J Q z B 4 T n p O U k 1 U Y z F J Q z B 5 T U R V Z 0 1 U T T V J Q z B 5 T U R W U k 1 U Q T N J Q z B 5 T U R V Z 0 9 E R W d M V E U 0 T m x R M U 5 T Q X R N V E 1 5 V V R V M U l D M D V O U 0 E z T m l B d E 5 6 a F V N V E U 0 S U M w M k 1 W R X h O a k l n T F R Z e E l E R T J N a U F 0 T V R B e l V U R T J N a U F 0 T V R J e U l E R T F N U 0 F 0 T V R N M l Z E R X l O e U F 0 T V R V M 1 R E R X h P Q 0 F 0 T V R Z e V d p S X Z Q a n h 3 W V h S b 0 l H b G t Q U 0 p O U 2 x n d E 1 p M V V S V m d 0 U 1 M w e F J E U T J N U 0 l n W k Q w a V R U S T J J R E 0 0 T l Z F e E 9 T Q X p P V E l n T V R r Z 0 1 6 a z F V V E U 1 S U R N N U 9 T Q X l N a U E w T V R G V U 1 q Y 2 d O R E k x V V R J N U l E U X p N Q 0 F 6 T m l B M E 1 6 Q l V P R G N n T k R N e F N E R T B N R X d 4 T l R r Z 0 5 U R X h V V E U y T W l B M U 1 q S W d N V F k y S U R V M E 1 G U X h O e k 1 n T l R Z M l Z E R T N P U 0 E x T 0 R a V U 1 U Z z N J R F l 3 T T F R e E 9 U Y 2 d O a k U x V k R J e E 1 T Q T J N a l J V T W p J N U l E W X l O b E V 5 T k R j Z 0 5 q S T F J R E k x T k N B M k 1 U V l V N a l l 4 S U R V N U 5 s R X l O a k V n T l R n N U l E S T F N a U E x T k R s V U 1 q T X l J R F E z T U V 3 e U 1 q S W d O R E 1 6 V V R J e U 1 p Q T B N e k V n T W p j e U l E U X p N V W d 6 T W p O U k 1 6 T X d J R F F 5 T k N B e k 1 6 Q W d O R E l 3 V V R N e k 1 D Q X p P V G d n T X p F M 0 l E T T R O V W d 5 T V R C T U 1 U Y z B J R E k w T U Z F e E 1 6 V W d P R E F n T V R N M U l E W T R V V E V 6 T l N B e U 5 p Q X h O a k l n T W p a U k 1 U a z N J R E k y S U R J e k 1 D Q T J N R l F 5 T 0 R N Z 0 1 U U T B V V E k 0 T l N B e E 5 U Q W d N a m c 0 S U R F M U 1 W U X p N R E 1 n T V R V e l N E T X d O M U V 6 T W p J Z 0 1 U V X p J R E 1 5 T W l B e E 5 E V l J N e k l 5 S U R F M E 1 p Q X p N V G t n T V R N e l V U T X h O Q 0 F 4 T V R j Z 0 1 6 Q X h J R G s x V k R J M k 5 5 Q T B P R l F 5 T V R Z Z 0 5 s U X h O V F V n T F R F e F V U R X l O U 0 F 0 T V R F Z 0 9 U Z 2 d O R l E x T 1 N B M U 5 s R T F O e U E y T k N B M U 5 5 Q T R N M V l 4 T U R G T U 9 U S W d N a l F 4 V V R F e U 5 5 Q X p P R E l n T V R J N E l E T T R N M U V 4 T W p n Z 0 1 6 Z z F J R G M z S U R N N E 5 V Z 3 l O b G 9 p T H o 0 O G N H R j B h Q 0 J w W k Q w a V R V c F l M V E l 0 V k V W W U x V N H R N M F F p S U d R O U l r M D F O a U F 6 T k R k U k 5 U W W d N e l l 3 S U R j d 0 l E T T J O M G c z T U R k U k 5 6 S X l J R E 0 x T 1 N B M 0 1 q S W d N e l E z V V R j e U 1 p Q X p N e l l n T n p B N E l E T X l P R X d 6 T 1 R B Z 0 1 6 S T N T R G N 5 V V R V M k l E T X p N a U E x T m l B e k 5 E Z G F U V F U y S U R F M U 0 x R T F O a U F 4 T m p n Z 0 5 6 S W d N V G N 6 U 0 R j d 0 9 G R T N N a k l n T V R Z e k l E Y 3 l N a U F 4 T l R O U k 5 6 S X l J R E U w T U N B M 0 1 E Y 2 d N V E 1 6 U 0 R j d 1 V U V T J J R E U w T U N B M U 5 p Q X h O V E 5 h S W k 4 K 1 B I Q m h k R 2 d n Y V d R O U l r M U t X Q z B 5 T F Z S R l d D M U p M V E Z F T n p C R k l p Q m t Q U 0 p O T V R n M E l D M H h N V k V 4 T V R Z Z 0 x U R X h J R G M w S U R N M F Z E T X h J R E U w T j F F e k 1 T Q X l O R G N n T V R B M E l E T X p N M V F 5 T n p R Z 0 5 E T X d V V E k z T l N B M E 1 6 R W d O R E U w S U R R e k 1 V Z z F O V E p S T l R V e k l E U X p N Q 0 E x T l R V Z 0 5 E S T V W R F U x T 1 N B M E 1 q Z F V O V F l 5 S U R R e U 5 W U T F O a l V n T k R J e V Z E V T J O e U E w T W p C V U 5 U W T V J R F F 4 T m x R M U 5 6 Q W d O R E V 5 V k R V M 0 1 T Q T B N R G R V T l R j e U l E U X d N V k U x T n p J Z 0 1 6 V T N J R F V 3 T n l B e k 5 U Z F J O V E F 3 S U R N M U 5 5 Q T B P V E F n T X p V M 1 Z E U T N O a U F 6 T l R o S U 5 E R T J U R F F 5 T V N B e k 5 E a F J O R E 0 1 S U R N e E 1 D Q T B N e m t n T W p Z e l V U U X p P U 0 F 4 T l R N Z 0 1 6 V T V J R G N 4 V k R F N E 5 D Q X R N V E Z h V F R N M k 1 T Q X l O e m h S T X p Z e E l E T T F P Q 0 F 5 T n p Z Z 0 1 6 V T R V V E U x T W l B e k 5 U Z 2 d N V E U x S U R F N E 5 G R X h N V F F n T V R n d 0 l E R X h O Q 0 F 4 T n p o U k 1 U Q T J J R E U w T V N B e E 1 E W W d N V E U z V V R F d 0 5 p Q T J O e U F 4 T X p F Z 0 5 E Z F V N V G c 0 S U R J M l V U S T B N a U F 5 T m l B e U 9 E Y 2 d O e k 5 S T X p F M k l E R X d N e U F 6 T X p R Z 0 1 U V X p W R E 0 x T m l B e U 1 6 T l V N e l l 4 S U R J M 0 9 G b 2 l M e j Q 4 Y 0 d G M G F D Q n B a R D B p V F V w W U x U S X R W R V Z Z T F U 0 d E 1 q Z 2 l J R 1 E 5 S W s w N U 5 D Q X l O V E J S T 1 R R Z 0 1 6 R T V J R E V 3 T k N B e k 9 E R l V N V E k z S U R R N E 9 G U X h O a l F n T l R j M l Z E S X d N a U E y T k R O V U 1 q U T B J R F k 1 T l Z R e U 5 6 Y 2 d O e k k 1 V k R N d 0 1 p Q T N O V E J J T X p F M V N E T X h P V k V 6 T X p N Z 0 5 6 V X d J R E 1 6 T X l B M 0 5 E R l J N e k 1 6 S U R j e k 9 D Q X p N V F l n T n p J d 1 Z E S T N O U 0 E y T m p k V U 1 q S T J J R F U 0 T V Z R e E 9 E U W d O R F F 6 V k R F M k 5 5 Q X l O V E J V T V R n M E l E V T R W R E l 5 T l N B d E 9 E R l V N a m M w S U M w e E 5 q Z F V N e k U y S U M w e U 1 q Q l V N e k 1 6 S U M w e U 5 E R l J N e k 1 6 S U M w e U 5 U Q W d N e k U 0 S U M w e U 5 U Q k l N e k U x U 0 R N d 0 1 r d 3 l O e l F n T F R J e U 5 s R X h P R E F n T F R F M E 1 T Q X h N e m N n T F R F M F Z E a z B J R E k x T U Z v a U x 6 N D h j R 0 Y w Y U N C c F p E M G l U V X B Z T F R J d F Z F V l l M V W t 0 T V V R M E 5 F R W l J R 1 E 5 S W s w M E 1 6 W W d O a m d 6 V V R R M U 1 D Q T J P R E 1 n T k R n M k l E W T R N b F E x T l R N Z 0 5 q Z 3 d V V F l 3 T k N B M k 9 E Q W d O a k 0 0 S U R Z N E 1 W U T J O e m N n T m p n e V V U W T V O U 0 E y T 0 R J Z 0 5 q a z F J R F k z T k Z F M k 9 U V W d O a m N 3 S U R Z N U 1 p Q T J O V G x S T m p n M 0 l E W T B N U 0 E y T 0 R N Z 0 5 q T T V W R F k y T V N B M k 1 6 Z F J O a k 0 y S U R Z e k 5 p Q T J N a k V n T m p N e V Z E W X d N Q 0 E y T W p S V U 5 U a z N J R F l 4 T l Z F M U 9 U Y 2 d O a k F 6 S U R Z e E 1 5 Q X p O e m R V T m p J N U l E R X p P R X c y T X p F Z 0 1 U U X h V V F l 6 T X l B e E 5 E U W d O a k 0 z S U R F M U 1 W U T J O R G t n T V R j d 1 Z E W T J O a U F 5 T U R C V U 5 q a 3 d J R E k w T V Z R M 0 1 q Q W d N a m s x V k R j M U 9 T Q X p O a k p S T 0 R Z e k l E V T B O a U E 0 T n p j Z 0 5 U Y 3 l W R G c 1 T W l B M k 1 E U l J P R G t 5 S U R Z e E 9 T Q T R O e k 1 n T m p J N F Z E Z 3 p N U 0 E y T X p k U k 9 E R T N J R F l 6 T n l B N E 1 U Y 2 d O a l E z V V R n e E 5 5 Q T J O V E F n T 0 R F N U l E W T J N R k U 0 T W p N Z 0 5 q Y z J J R G d 5 T l N B M k 5 6 b F V P R E 0 1 S U R Z N E 1 s R T R O R E l n T m p n e U l E Z z F O a U E y T 0 R K V U 9 E a z F J R F k 0 T W x R N U 5 E a 2 d O a m d 4 V V R F d 0 1 U V W d O a m d 4 S U R F d 0 1 6 U W d O a m d 6 V V R F d 0 5 E Z 2 d O a m d 6 S U R F d 0 5 E Z 2 d O a m N 5 V V R F d 0 5 E Z 2 d O a l k y S U R F d 0 5 E V W d O a l U x V k R F d 0 1 6 Z 2 d O a l F 3 V k R F d 0 1 q Z 2 d O a k 0 z V V R F d 0 1 E W W d O a k 0 z S U R r N E 9 D Q T J N e k Z V T 1 R V N E l E W X h O M V E 1 T X p r Z 0 5 q Q X d W R G t 5 T n l B M U 9 E U k 1 P V E l 6 S U R V M 0 9 F d z N O V F F n T W p n e V V U V T R O a U F 0 T V R R Z 0 5 U Z z F J Q z B 4 T l Z F M U 5 6 a 2 d M V E l 5 S U R V M k 1 T Q X R N a k p S T l R R M k l D M H l N a U E x T k R J Z 0 x U R T N V V F V 6 T 1 N B d E 1 U U W d O V E l 6 S U R J e U 9 W U T F N R F l n T k R n d 1 R E U T V O Q 0 E w T m p K U k 5 E Y 3 l J R F F 5 T l N B e k 5 q W W d N a k 0 1 V V R J e U 1 p Q X R N V E 1 n T W p J d 0 l D M H h O V l F 5 T V R V Z 0 x U R T V V V E l 4 T U N B d E 1 q S W d N V G s z S U M w e U 1 s R X h O e m d n T F R J e U l E R T N O a U F 0 T V R W U k 1 U Y z J J Q z B 4 T W l B e E 5 U U W d N e k E w V k R F e k 1 T Q T J N a k p S T V R J N U l E W X p N U 0 F 4 T W p F Z 0 5 q T X p W R G d 5 S U R Z e k 4 w Z z F P R k U x T V N B M k 5 E U W d O V E V n T m p R N F V U V X l J R F k z T V N B M k 5 D Q T J P R E 5 J T n p a U k 1 U R T R J R F k 0 T U N B e E 5 6 W W d O a m d 3 V V R N d 0 1 T Q T J P R E F n T X p F e k l E W T R N M G d 6 T W p O U k 1 6 S T V J R F k z T n l B e k 1 q a 2 d O a m M w V k R N e U 5 5 Q T J O V F p S T X p J e U l E W T B N U 0 F 6 T V R n Z 0 5 q T T N T R E k 1 T j F F e U 1 6 W W d O a k 0 w S U R J e k 1 p Q T J N a k J S T W p Z e U l E R T J N Q 0 F 5 T m p Z Z 0 1 U T T J U R F V 3 T V N B M U 5 U Q k 1 O R G s 1 S U R V N E 4 x R T B P V F l n T m p J N U l E U T R P U 0 E y T X p K U k 5 E Z 3 p J R F l 6 T m l B M E 5 E Y 2 d O a k 0 z V V R R e U 9 D Q T J N e m N n T k R J e U l E W X p P V l E w T V R Z Z 0 5 q U T R V V F F 4 T m l B M k 5 U Q W d O R E U 0 S U R Z M k 1 G R T B N V G t n T m p Z M E l E U X l N Q 0 E y T m p s V U 5 E S X h J R F k z T m x R M E 1 q U W d O a m d 3 V k R R e U 9 D Q T J P R E p V T k R N M k l E W T R N M W 9 p T H o 0 O G N H R j B h Q 0 J w W k Q w a V R V c F l M V E l 0 V k V W W U x V a 3 R N V V E w T l R Z a U l H U T l J a z B 4 T 0 R R Z 0 5 q Q X d V V E U 0 T k N B M k 1 q U W d N a k F 6 S U R Z M E 1 s U X l O R G N n T m p Z e F V U S T J O U 0 E y T m p F Z 0 1 q Y z N J R F k w T 1 Z R e U 9 U Q W d O a k U 1 V V R J N U 1 D Q T F P V F l n T W p j d 0 l E V T N O M V F 5 T W p Z Z 0 5 U V T N V V E l 4 T V N B M U 5 U Y 2 d N V G s 0 S U R V M k 4 x U X h P R F F n T m p B d 1 d r M H l N U 0 F 5 T 0 R k U k 1 q R W d N a m s x S U R N d 0 l E T X h P R l E x T k N B e k 5 q b F V P V G d n T k R J d 1 Z E R T F P Q 0 E w T k R K U k 1 U a z N J R F E w T W l B e U 1 q T W d O R E U 1 V k R J M U 1 D Q X p O V G R S T W p V d 0 l E T T B N Q 0 F 5 T X p Z Z 0 1 6 Q X h W R E U 1 T m l B e E 9 U W l V N V F U w S U R n e l V U R T B P U 0 E y T V N B e E 5 E a 2 d O V E Z S T V R R N U l E S T J J R E U y T m l B e U 5 s R X h O e l V n T W p Z Z 0 1 U Z z F J R E k 1 V k R J d 0 9 D Q T B N M V F 5 T X p V Z 0 5 6 a F V N a l l 3 S U R F e k 4 x R X l O a k 1 n T V R R N U l E S T J O U 0 F 4 T l R G V U 1 q Z 3 l J R E U x T T F F e k 1 E S W d N V F V 6 S U R N d 0 1 p Q X h O R E 5 S T X p B e U l E R X p O U 0 F 5 T 1 R N Z 0 1 U R X l W R E k y T 0 N B M k 1 W U X l N a k 1 n T V R G V U 1 U W X h J Q z B 4 T V Z F e E 1 q a 2 d M V E V 4 S U R F d 0 1 p Q X h N R l E z T k N B M 0 5 G R T N O Q 0 E 1 T V N B M 0 9 T Q X h N R F p V T V R J e U l E S X l N R k V 4 T m p B Z 0 1 6 S X h J R E U y T m l B e k 5 E R l V N V G N 6 S U R N N E 1 G R X h O e k 1 n T k R B M E l E R T F O a U E w T U R S S U 1 U V T B V V E V 5 T k N B M E 1 E U W d P V G t n T X p j e F Z E W X h J R E k 0 T j F F M k 1 D Q X l P R F l n T l R r Z 0 1 q Z z B W R F U 0 S U R J N E 1 W U T F O a U F 5 T n p s V U 5 U T W d N a m M 0 V k R R N U l E S T N P R l E w T V N B e U 5 6 a E l N a m R S T W p F Z 0 1 q Z z B J R E l 4 S U R J N E 4 x b 2 l M e j Q 4 Y 0 d G M G F D Q n B a R D B p V F V w W U x U S X R W R V Z Z T F U 0 d E 1 q S k R O U 0 l n W k Q w a V R U Y z R J R E k x T U Z F M 0 9 D Q X l O e l F n T 1 R V Z 0 1 q a 3 l W R E V 6 T 0 N B e k 1 U Q l J N V F l 5 S U R N e E 1 D Q X h P R E F n T W p r M F Z E R T V P U 0 F 5 T l R G U k 1 U a z V J R E l 5 T m l B e E 9 E S W d N a k E 0 V k R F e k 9 T Q X h P V E J V T 1 R Z Z 0 1 q Q T N W R G M 0 S U R J M U 1 G b 2 l M e j Q 4 Y 0 d G M G F D Q n B a R D B p V F V w W U x U S X R W R V Z Z T F U 0 d E 5 V S W l J R 1 E 5 S W s w e E 1 U Z 2 d M V E k x T U Z Z M 0 5 U Q k l N a l U x V m p j e E 1 F Z 3 h O V G h X T F R J e E 1 F Z 3 l O V F Z X T F R J M U 1 F Z 3 h N V G h h S W k 4 K 1 B I Q m h k R 2 d n Y V d R O U l r M U t X Q z B 5 T F Z S R l d D M U p M V E l 4 T U V V a U l H U T l J a z B 4 T X p j Z 0 5 q Z 3 p V V E V 6 T 0 N B M k 9 E T W d N a k E 1 S U R Z N E 9 G U X l P R E l n T m p r M F V U S T V O Q 0 E y T 1 R R Z 0 1 q a z B J R F k 0 T l Z F e U 9 U U W d O a m M w S U R J M U 9 D Q T F N e l J S T W p J d 0 l E T T R O a U F 5 T W p B Z 0 1 6 Z 3 p V V E l 5 T U N B e k 9 E R W d N a k k z S U R N N E 9 G R X l P R G d n T k R R e U l E T T F O e U E w T k R K U k 5 E R X h J R F E w T W l B M E 5 E U W d O R E U x V k R R M 0 9 D Q X p N e l p S T k R j N E l E S T R O U 0 E w T k R B Z 0 1 U Y z R W R F F 3 T W l B M U 1 G R T B N R E 1 n T X p Z Z 0 5 E Q T N J R E 1 4 V k R R e U 1 p Q X l O b E U w T l R B Z 0 1 q W W d O R G M w S U R V M l Z E V X h N e U F 4 T X p o U k 5 U R T J J R E U w T 1 N B M U 1 U a 2 d N V F V 4 V k R V e k 5 T Q X h O V E 5 S T l R V M U l E R T F N e U E x T l R V Z 0 1 U U T F V V F U x T l N B e E 5 E U W d O V F V 4 S U R F e k 1 G R T F N e l V n T n p F Z 0 5 U Q X d J R E 1 6 V V R R M k 5 p Q X R N V E F n T k R F N U l D M H h N R W c w T V R S U k 1 6 W T N J Q z B 4 T U N B e k 5 E W W d N V G R V T X p J M U l E Y z B V V E 1 5 T l N B N U 1 D Q X p O a k V n T V R r e V Z E T T V P Q 0 F 6 T k R W U k 1 6 a z R J R F F 3 T k N B e k 5 U U W d O R E E w U 0 R N M E 9 W R X l O a l l n T k R B M E l E S X d O U 0 F 6 T U R a T U 1 U a z R J R E k 1 T T B 3 e E 5 q U W d N V F U 0 V V R F e k 1 p Q X l P Q 0 F 4 T W p j Z 0 1 U W l J N V E U w S U M w e E 1 T Q T R N e U F 0 T V R G U k 5 q a 2 d M V E V 4 S U R V N U l D M H l W R F E 0 S U R F M l V U U T R J R E 1 3 S U R F e U 1 T Q X p N a k J N T V R r M U l E W X h O b E V 4 T 1 R V Z 0 5 q S T V J R E U 0 T 0 N B M k 1 6 S l V N V F E 1 S U R Z e k 4 w Z 3 h N a m h S T V R J e U l E W T B N e U F 4 T W p J Z 0 5 q U T F W R E V 5 T k N B M k 5 q U l J N V E k 1 S U R Z N E 1 5 Q X h N e m N n T m p n e l d p S X Z Q a n h 3 W V h S b 0 l H b G t Q U 0 p O U 2 x n d E 1 p M V V S V m d 0 V G k w e U 1 q R X l J a U J r U F N K T k 9 E U W d N a k 0 z V k R n M E l E S T F N R l E 1 T 0 N B e U 5 6 Q k l O a m M 1 V V R Z N U 5 D Q X l O a k l n T m p r M E l E S T F N R l E y T n p r Z 0 1 q T X d T R G s 0 V V R n M E l E S X p O e U E 0 T k N B e U 5 U Q m F J a T g r U E h C a G R H Z 2 d h V 1 E 5 S W s x S 1 d D M H l M V l J G V 0 M x T 0 x U T X h J a U J r U F N K T k 1 q R X p J R F U z T 0 V 3 e U 1 E Q W d O V G N 6 V V R F N E 5 p Q T F O a m d n T V R Z d 0 l E V T J N M V F 4 T U R J Z 0 5 U V T J T R G d 6 V m p Z d 0 1 r Z 3 h N R E p S T V R R N U l E W X d O Q 0 F 4 T 0 R r Z 0 5 q R T N W R E k w T l N B M k 5 E R l V N a m N 6 S U R Z M k 0 x R X l O e l V n T m p Z M k l E S T R O U 0 E y T m p a U k 1 q a z B J R F k y T m l B e k 1 E S W d O a l l 3 V m p N M k 1 V d 3 p N R E 1 n T m p G U k 1 6 R X d J R F U w S U R N e E 5 T Q T F N b F F 6 T X p r Z 0 5 E a F V O R E F 4 S U R R M l N E U X l O M V l 3 U 0 R R e E 5 s R X p P V F V n T X l B e U 5 U Y 2 d N M U V 4 T W p F Z 0 1 5 Q X h N R E F n T U V n N E 9 G W T B O a 2 d 4 T V R S U k 1 U T T J J R F E y S U R F M U 1 p Q T B O b F F 4 T n p j Z 0 5 E Z F V N V G t 6 S U R V d 1 Z E S X d N U 0 E x T W x R e U 1 E Y 2 d O V G R V T W p F e k l E W X h W a l U z T 0 Z v a U x 6 N D h j R 0 Y w Y U N C c F p E M G l U V X B Z T F R J d F Z F V l l M V T R 0 T W t N a U l H U T l J a z A z T 0 N B e k 5 W U T N P Q 0 E y T U Z R N U 5 D Q X h N R E 5 V T V R N M 0 l E R X l N V k V 4 T m p V Z 0 1 U S X h J R E U 0 T n l B N U 5 s U X l N V E F n T 0 Z F e U 1 U Q W d M V E k z S U R J d 0 1 T Q X R O a k J V T V R n d 0 l D M H h N V G R V T V R V M E l D M H h O V G h V T V R N d 0 l D M H h P R F Z V T V R F M 0 l D M H h P V F J S T V R F e k l D M H h P V F F n T V R B M E l D M H h P R F Z V T 1 R V Z 0 x U R T N N b E U 1 T l N B d E 1 U W T R J R E V 3 T m l B d E 1 U V T J W R E V 6 T V N B d E 1 U S T J W R E U x T n l B d E 5 6 W l V N V G N 6 S U M w e l Z q b E 1 N V G N 5 S U R o U k 1 U Y 3 d J R G N n T V R Z M 0 l E W l V N V F l 4 S U R O V U 1 U V X l J R E Z V T V R R d 0 l E Q l J N V E V 6 S U R B Z 0 9 U W W d N V G R h S W k 4 K 1 B I Q m h k R 2 d n Y V d R O U l r M U t X Q z B 5 T F Z S R l d D M U p M V E Z F T k R Z M U l p Q m t Q U 0 p O T l R J Z 0 1 q Z z V V V F U 1 S U R N e k 1 T Q X h N R F l n T X p n M l Z E S X l N a U E w T k R K U k 1 q V T N J R F E w T W l B e U 9 E W W d O R E k w V k R N e U 9 T Q X p O e m x S T X p j e E l E U T B N a U E w T X p B Z 0 5 E U X l V V F E y T n l B M E 5 E S W d O R G s w S U R R e U 1 G U T F N a k l n T X p Z e F V U V X l N a U F 6 T X p J Z 0 5 U Q T R J R E 1 4 T k Z R M E 9 E R W d N a m t 5 V k R R M U 9 D Q X l P R G h S T k R N N U l E S T R P Q 0 E w T W p j Z 0 1 q a z V W R F F 4 T l N B e k 1 q a F J O R E U x S U R N M 0 5 D Q T B O a l V n T X p r e F V U U T F O Q 0 E w T U R R Z 0 5 E S T F J R F F 3 T k Z F M E 1 U S W d O R E E w S U R R d 0 5 p Q T B N R E p S T X p Z N E l E T T R O a U F 6 T l R B Z 0 1 6 T T J V V E k 1 T U N B e E 1 U V W d N a m t 3 S U R j N F V U S T V N Q 0 E x T U N B e k 1 E W W d N e m h V T X p R e E l E S T J V V E 0 z T 0 N B e U 5 p Q T B N V F F n T l R s V U 5 E W X p J R E U w T U Z F M E 5 q W W d N V F V 3 S U R R M k 9 T Q X h O V E Z V T k R n M U l E R T F N M G c w T 0 R s U k 5 U Q T B J R E U x T X l B M U 1 E U W d N V F E x V V R V d 0 5 D Q X h O R F F n T l R B e U l E R X p O R k U w T 0 R Z Z 0 5 6 Y 2 d O R F F 3 S U R N e l Z E T X p N e U F 0 T V R G U k 1 q W X p J Q z B 4 T V N B e U 1 q Y 2 d O V E p S T V R n M k l D M H h N Q 0 F 4 T X p N Z 0 x U R X d T R E V 5 T j F F M 0 9 D Q X R N V E F n T l R j Z 0 1 U W l V N e l V n T n p G U k 1 6 V W d N V E F 6 S U R V M E l E R X l N M V E 1 T 1 N B e E 5 E T l J N V F F 5 S U R F M E 1 5 Q X h O R E l n T V R B e F V U R T B N a U E 0 T V N B e E 1 6 Q W d O a l p V T V R B M 0 l E U T J W R G s w S U R R e F R E a 3 h J R F F 3 V V R r e E l E T T V J R G s z S U R N M l Z E R X h N e U F 5 T 1 Z R e E 1 6 S W d N a l p S T V R Z N E l E S T J J R E U 1 T k N B M 0 1 W R X l N R E 1 n T 0 R j Z 0 1 q R T N J R E V 6 T 1 Z R e U 5 E V W d N a l E z V k R J M k 1 T Q X p N V E 5 S T W p Z M k l E T T B N Q 0 F 5 T m p Z Z 0 1 6 V X l V V E k y T m l B e k 9 E Q W d N a l V 4 S U R N N U 1 s U X l N V G N n T k R B M F V U R T N O e U E w T U R R Z 0 1 U U X l J R E 0 z T W x R N U 1 5 Q X l P V E J S T 1 R F Z 0 1 q Z 3 h J R G c 0 S U R J N E 1 G U T N N a U F 5 T n p o S U 5 U a F J O V E l n T W p n M E l E V X l J R E k 0 T 1 Z v a U x 6 N D h j R 0 Y w Y U N C c F p E M G l U V X B Z T F R J d F Z F V l l M V T R 0 T l V R a U l H U T l J a z B 5 T W l B M 0 1 U Q l d O e l V 3 U 0 R F M U 9 W W X R N a l V 3 U 0 R J e V Z p M H l N V E J J T V R F N V Z q Y 3 h N R W d 5 T W x v a U x 6 N D h j R 0 Y w Y U N C c F p E M G l U V X B Z T F R J d F Z F V l l M V T R 0 T W t J a U l H U T l J a z A x T m l B e U 1 6 Z F V O V F l n T W p V d 1 Z E Y 3 d J R E k z T U V n e k 5 q b F d O R E l 3 V E R N M 0 1 D Q T F O e k J S T X p n d 0 l E V T R N e U F 6 T 0 R r Z 0 5 U Z 3 p V V F F 3 T W l B M U 9 E T W d O R E E 1 S U R V M k 9 G W X l O e k J J T n p B M 1 V U Y 3 l N a U F 5 T m p J Z 0 5 6 S X l J R E k x T U Z R M 0 1 E Y 2 d N a k 1 3 U 0 R R d 0 9 W W X R O a m h S T k R B e E l D M D R N a U F 6 T 1 R F Z 0 x U Z 3 l T R E 0 0 T 1 V n e k 9 E Z F J N e m M x S U M w N E 1 p Q X p O a m t n T F R Z N F Z q S X p N R W c z T U Z F M U 5 p Q X l N e m N n T l R Z Z 0 1 q V X d X a U l 2 U G p 4 d 1 l Y U m 9 J R 2 x r U F N K T l N s Z 3 R N a T F V U l Z n d F N T M H h S R F E w U m l J Z 1 p E M G l U V G N 6 S U R Z M E 4 x R T N N e U E y T l R j Z 0 5 6 Y 2 d O a m N 3 V k R n N U l E W T R N M U U 1 T U N B M k 9 E T W d N V F l 4 S U R Z N E 9 G U X l N e l F n T m p r M F V U S T B O a U E y T 1 R R Z 0 1 q U T J J R F k 0 T l Z R e U 1 U S W d O V F F 5 V V R J d 0 5 D Q T F N R G d n T V R r M U l E U T N N b F F 4 T 0 R B Z 0 5 E R T R U R E U z T m l B e k 9 U b F J N V G M y S U R N N U 5 p Q X h P R E l n T k R B e V V U S X p N U 0 E w T k R J Z 0 1 q Z 3 p J R F E w T W x F e k 5 E V W d O R F F 5 S U R N N E 1 5 Q X p P V F p V T k R J e U l E S T R N R k U w T W p J Z 0 1 U W T V J R E 0 w T X l B M 0 9 W U X h O e k 1 n T F R F e F V U R X l N e U F 0 T V R F Z 0 9 E S W d N a m R V T k R B Z 0 1 U V X d W a k U x T 1 Z F M E 1 D Q X h P R E F n T k R n Z 0 1 q R T N W R G s z S U R R e E 5 G R X h O R G N n T m p F e E l E R T B O e U E y T W p O V U 1 U Q T V J R F l 6 T j F F e E 1 E U W d O a k 0 z S U R F d 0 1 T Q T J N e m R J T 1 R a U k 9 E W W d O a k 0 z S U R n e k l E W X p O M V E z T m l B M k 5 E Q l V O e k 1 n T m p R M 1 d r M H p N e l l n T X p J M V Z q T X p N V k V 6 T X p Z Z 0 5 E Q T F J R E k z T l N B M E 1 E V l J N a l U 0 S U R R d 0 5 T Q X l O R E F n T X p r M 1 Z E S X d O e U F 6 T n p a V U 1 U Z 3 h J R E 0 x T W x R e E 5 q T W d N e k 1 3 V E R F M U 5 5 Q X p N a k p N T V R N M k l E S X p O b E V 4 T V R R Z 0 1 U V X d J R E V 4 T k N B e E 1 U U l J N V E U w S U R Z M k l E R X p P Q 0 E w T W x F e E 5 U U W d N a l l n T V R j N E l E S T J V V E l 4 T V N B e U 5 p Q X l O R F V n T l R o U k 1 q Y 3 d J R G d 4 S U R J N E 5 T Q X h N V F J V T X p F N E l E S X h P V k V 6 T X p Z Z 0 1 q a 3 h J R E 1 6 T m l B e k 1 q V m F J a T g r U E h C a G R H Z 2 d h V 1 E 5 S W s x S 1 d D M H l M V l J G V 0 M x T 0 x U S T V J a U J r U F N K T k 5 q Q W d O e l E 1 V E R Z M E l E Y z F N R k U y T 1 N B M 0 5 U Q W d O e l F n T n p V d 1 N E Z z J U R E V 4 T k N B M 0 1 q W l J N a k E 0 S U R Z M E 1 T Q X l O V E V n T l R F M F Z E S T V O Q 0 F 5 T l R C U k 1 q a z B J R E U 0 T W l B e U 9 E U W d N V E U 1 V k R J M k 1 T Q X h N b F F 5 T W p R Z 0 x U Y z J W R E U 0 T m l B d E 1 U U X p W R E U w T l N B d E 1 U a z B W R E V 4 T X l B d E 1 q S T N W R G t 3 S U M w e U 5 E W l J P R G N n T F R J M E 9 T Q T R O a U F 0 T W p V d 1 N E Y z B V V F k y S U M w e U 5 U Q W d O a k 1 n T F R J M U 1 G U T F P Q 0 F 0 T W p R M 1 Z E V T F J Q z B 5 T X p o U k 5 U W W d M V E l 6 T n l B M k 5 p Q X R N a k k x V V R J e U 1 T Q X R O a l F n T W p J e E l E S T F N R l E y T m l B M 0 1 q V l J O V F l n T n p N M 0 l E V T F J R G N 6 T 0 Z F M U 5 T Q T N O R F l n T m p B Z 0 5 6 U T V X a U l 2 U G p 3 d l p H V m 1 j e j Q 4 W n l C e m R I S n Z h M l U 5 S W 1 O M W N u S m x i b l J E Y j J 4 d m N p S W d a b W x z Y k Q w a V k z V n l j b V Z 1 Z E V O d m J H O X l J a U J 6 Z E h K d m E y V X R k M m x r Z E d n O U l q Q W l J S F J 5 W V c 1 e l p t O X l i V D B p Y z J O a G J H V W 9 N U 3 d 0 T V N r a V B q e G 5 J R 1 J o Z E d F d G J X M X N M V z V 2 W k d V O U l t M W h k R 2 d p U G p 4 b k l H U m h k R 0 V 0 Y l c x c 0 x X N X Z a R 1 U 5 S W 0 x e m R X S W l Q a n h u S U d S a G R H R X R i V z F z T F c 1 d l p H V T l J b T F w S W o 0 O G R Y T m x J R 1 J o Z E d F d F l 6 M G l N V V E w T l R N a U l I a H N h V z V y T 2 1 o e V p X W T l J a U 5 O U 2 x n d E 1 p M V V S V m d 0 U 1 M w e F J E U T F N e U l 2 U G p 3 d l p 6 N D h a e U J r W V h S a E x X M X R i Q z F 1 Y j J S b F B T S n R h U 0 l n Z E h K a G J u T m 1 i M 0 p 0 U F N K M G N t R n V j M n h o Z E d V b 0 5 U S X p M Q z B 4 T l R B c E l I T m p Z V 3 h s S 0 R B d U 5 6 Q T N L U 0 k r U E h W e l p T Q m t Z W F J o T F d N O U l q R k V O R F l 4 S W l C N G J H b H V h e n B v Y 2 1 W b V B T S W p U V X B Z T F R J d F Z F V l l M V W t 0 T V V R M E 5 q R W l M e j Q 4 T D J j K 1 B D O W 5 Q a n h u S U d S a G R H R X R i V z F z T F c 1 d l p H V T l J b T F 2 S W l C M G N t R n V j M l p 2 Y 2 0 w O U l u U n l Z V z V 6 Y k d G M F p T Z 3 h N V E E y T E R B c E l q N D h k W E 5 s S U d S a G R H R X R Z e j B p T T B R a U l I a H N h V z V y T 2 1 o e V p X W T l J a U 5 O U 2 x n d E 1 p M V V S V m d 0 V G k w e l J D S X Z Q a n d 2 W n o 0 O F p 5 Q m t Z W F J o T F c x d G J D M X V i M l J s U F N K d G F T S W d k S E p o Y m 5 O b W I z S n R Q U 0 o w Y 2 1 G d W M y e G h k R 1 V v T W p F M k 1 T N D R M R E F w S W o 0 O G R Y T m x J R 1 J o Z E d F d F l 6 M G l N V V E z T U V V a U l I a H N h V z V y T 2 1 o e V p X W T l J a U 5 O U 2 x n d E 1 p M V V S V m d 0 U 1 M w e F J E Y 3 d S U 0 l 2 U G p 3 d l p 6 N D h a e U J r W V h S a E x X M X R i Q z F 1 Y j J S b F B T S n R i e U l n Z E h K a G J u T m 1 i M 0 p 0 U F N K M G N t R n V j M n h o Z E d V b 0 1 q Y 3 p N a T Q 0 T E R B c E l q N D h k W E 5 s S U d S a G R H R X R Z e j B p T W p n a U l I a H N h V z V y T 2 1 o e V p X W T l J a U 5 O U 2 x n d E 1 p M V V S V m d 0 V G k w e U 9 D S X Z Q a n d 2 W n o 0 O F p 5 Q m t Z W F J o T F c x d G J D M X V i M l J s U F N K d G M z V m l J a U I w Y 2 1 G d W M y W n Z j b T A 5 S W 5 S e V l X N X p i R 0 Y w W l N n e k 1 U S X h M a m d z T U N r a V B q e G 5 J R 1 J o Z E d F d G J X M X N M V z V 2 W k d V O U l t M X B J a j Q 4 Z F h O b E l H U m h k R 0 V 0 W X o w a U 1 V U T B O R U V p S U h o c 2 F X N X J P b W h 5 W l d Z O U l p T k 5 T b G d 0 T W k x V V J W Z 3 R T U z B 4 U k R R M F F T S X Z Q a n d 2 W n o 0 O F p 5 Q m t Z W F J o T F c x d G J D M X V i M l J s U F N K d G F T S W d k S E p o Y m 5 O b W I z S n R Q U 0 o w Y 2 1 G d W M y e G h k R 1 V v T 1 R j M 0 x D M H h O V E F w S U h O a l l X e G x L R E F 1 T n p B M 0 t T S S t Q S F Z 6 W l N C a 1 l Y U m h M V 0 0 5 S W p G R U 5 E V T J J a U I 0 Y k d s d W F 6 c G 9 j b V Z t U F N J a l R V c F l M V E l 0 V k V W W U x V a 3 R N V V E w T l R Z a U x 6 N D h M M m M r U E M 5 b l B q e G 5 J R 1 J o Z E d F d G J X M X N M V z V 2 W k d V O U l t M X Z J a U I w Y 2 1 G d W M y W n Z j b T A 5 S W 5 S e V l X N X p i R 0 Y w W l N n M E 5 q R T F M R E F w S W o 0 O G R Y T m x J R 1 J o Z E d F d F l 6 M G l N a k p E T l N J Z 2 V H e H B i b X M 2 Y U h K b F p q M G l J M D F L V 0 M w e U x W U k Z X Q z F P T F R J e V F 6 V W l M e j Q 4 T D J j K 1 B H Y 2 d a R 0 Y w W V M x d G J X d 3 R i b T l r W l Q w a W J X O G l J S F J 5 W V c 1 e l p t O X l i V D B p Z E h K a G J u T n N Z W F J s S 0 R V e E 1 U V X V N a X d 3 S 1 N J K 1 B I V n p a U 0 J r W V h S a E x X T T l J a l Z D S W l C N G J H b H V h e n B v Y 2 1 W b V B T S W p U V X B Z T F R J d F Z F V l l M V T R 0 T l V J a U x 6 N D h M M m M r U E d j Z 1 p H R j B Z U z F 0 Y l d 3 d G J t O W t a V D B p Y l h O M V l p S W d k S E p o Y m 5 O b W I z S n R Q U 0 o w Y 2 1 G d W M y e G h k R 1 V v T l R N N U 1 5 N H l M R E F w S W o 0 O F p 5 Q m t Z W F J o T F c x d G J D M X V i M l J s U F N K d G F T S S t Q S F Z 6 W l N C a 1 l Y U m h M V 0 0 5 S W p J e E 1 F V W l J S G h z Y V c 1 c k 9 t a H l a V 1 k 5 S W l O T l N s Z 3 R N a T F V U l Z n d F N T M H l N V E J G S W k 4 K 1 B D O W 5 Q a n h u S U d S a G R H R X R i V z F z T F c 1 d l p H V T l J b F J s V 0 V G M G I y M G l J S F J 5 W V c 1 e l p t O X l i V D B p Z E h K a G J u T n N Z W F J s S 0 R Z d 0 9 T d 3 R N V F V 3 S 1 N C e l k y R n N a U 2 d 3 T G p j d 0 5 5 a 2 l J R 1 J o Z E d F d G J X c D R M W F J s Z U d O c 1 l Y T n p Q U 0 p Q V W t R a V B q e G 5 J R 1 J o Z E d F d G J X M X N M V z V 2 W k d V O U l t M X B J a j Q 4 Z F h O b E l H U m h k R 0 V 0 W X o w a U 1 V U T B O a k V p S U h o c 2 F X N X J P b W h 5 W l d Z O U l p T k 5 T b G d 0 T W k x V V J W Z 3 R T U z B 4 U k R R M k 1 T S X Z Q a n d 2 W n o 0 O F p 5 Q m t Z W F J o T F c x d G J D M X V i M l J s U F N K d G J 5 S W d k S E p o Y m 5 O b W I z S n R Q U 0 o w Y 2 1 G d W M y e G h k R 1 V v T X p Z e E x E Q X B J a j Q 4 Z F h O b E l H U m h k R 0 V 0 W X o w a U 1 q S X h N a U l n Z U d 4 c G J t c z Z h S E p s W m o w a U k w M U t X Q z B 5 T F Z S R l d D M U 9 M V E l 5 T V R J a U x 6 N D h M M m M r U E d j Z 1 p H R j B Z U z F 0 Y l d 3 d G J t O W t a V D B p Y l c 0 a U l I U n l Z V z V 6 W m 0 5 e W J U M G l k S E p o Y m 5 O c 1 l Y U m x L R E V 4 T X p r c 0 1 D a 2 l Q a n g x Y z J V Z 1 p H R j B Z U z F q U F N J e k 1 T S W d l R 3 h w Y m 1 z N m F I S m x a a j B p S T A x S 1 d D M H l M V l J G V 0 M x T 0 x U T X h J a T g r U E M 5 b l B q d 3 Z a e j Q 4 T D J j K 1 B H Y 2 d a R 0 Y w W V M x d G J X d 3 R i b T l r W l Q w a W J X O G l J S F J 5 W V c 1 e l p t O X l i V D B p Z E h K a G J u T n N Z W F J s S 0 R j e U 1 U R X V N a X d 3 S 1 N J K 1 B I V n p a U 0 J r W V h S a E x X T T l J a k p E S W l C N G J H b H V h e n B v Y 2 1 W b V B T S W p U V X B Z T F R J d F Z F V l l M V T R 0 T W t N a U x 6 N D h M M m M r U E d j Z 1 p H R j B Z U z F 0 Y l d 3 d G J t O W t a V D B p Y l h O M V l p S W d k S E p o Y m 5 O b W I z S n R Q U 0 o w Y 2 1 G d W M y e G h k R 1 V v T n p Z M U 5 T N D R M R E F w S W o 0 O F p 5 Q m t Z W F J o T F c x d G J D M X V i M l J s U F N K d G F T S S t Q S F Z 6 W l N C a 1 l Y U m h M V 0 0 5 S W p G R U 5 E W T F J a U I 0 Y k d s d W F 6 c G 9 j b V Z t U F N J a l R V c F l M V E l 0 V k V W W U x V a 3 R N V V E w T m p V a U x 6 N D h M M m M r U E d j Z 1 p H R j B Z U z F 0 Y l d 3 d G J t O W t a V D B p Y l d r a U l I U n l Z V z V 6 W m 0 5 e W J U M G l k S E p o Y m 5 O c 1 l Y U m x L R F l 3 T l N 3 d E 1 U V X d L U 0 J 6 W T J G c 1 p T Z 3 d M a m N 3 T n l r a V B q e D F j M l V n W k d G M F l T M W p Q U 0 l 4 U k R R M k 1 T S W d l R 3 h w Y m 1 z N m F I S m x a a j B p S T A x S 1 d D M H l M V l J G V 0 M x S k x U R k V O R F l 4 S W k 4 K 1 B D O W 5 Q a n d 2 W n o 0 O F p 5 Q m t Z W F J o T F c x d G J D M X V i M l J s U F N K d G J 5 S W d k S E p o Y m 5 O b W I z S n R Q U 0 o w Y 2 1 G d W M y e G h k R 1 V v T 0 R V M k 5 p N H h M R E F w S W o 0 O G R Y T m x J R 1 J o Z E d F d F l 6 M G l O V V F p S U h o c 2 F X N X J P b W h 5 W l d Z O U l p T k 5 T b G d 0 T W k x V V J W Z 3 R U a T A x U k N J d l B q d 3 Z a e j Q 4 W n l C a 1 l Y U m h M V z F 0 Y k M x d W I y U m x Q U 0 p 0 Y n l J Z 2 R I S m h i b k 5 t Y j N K d F B T S j B j b U Z 1 Y z J 4 a G R H V W 9 P V E E y T m k 0 e k x E Q X B J a j Q 4 Z F h O b E l H U m h k R 0 V 0 W X o w a U 1 r S W l J S G h z Y V c 1 c k 9 t a H l a V 1 k 5 S W l O T l N s Z 3 R N a T F V U l Z n d F R p M H l R a U l 2 U G p 3 d l p 6 N D h a e U J r W V h S a E x X M X R i Q z F 1 Y j J S b F B T S n R j M 1 Z p S W l C M G N t R n V j M l p 2 Y 2 0 w O U l u U n l Z V z V 6 Y k d G M F p T Z 3 h N R E E y T m k 0 M U x E Q X B J a j Q 4 W n l C a 1 l Y U m h M V z F 0 Y k M x d W I y U m x Q U 0 p 0 Y V N J K 1 B I V n p a U 0 J r W V h S a E x X T T l J a k Z F T k R S R 0 l p Q j R i R 2 x 1 Y X p w b 2 N t V m 1 Q U 0 l q V F V w W U x U S X R W R V Z Z T F V r d E 1 V U T B O R V l p T H o 0 O E w y Y y t Q R 2 N n W k d G M F l T M X R i V 3 d 0 Y m 0 5 a 1 p U M G l i V 2 t p S U h S e V l X N X p a b T l 5 Y l Q w a W R I S m h i b k 5 z W V h S b E t E U T J N a X d 0 T V R V d 0 t T Q n p Z M k Z z W l N n d 0 x q Y 3 d O e W t p U G p 4 M W M y V W d a R 0 Y w W V M x a l B T S X h S R F E x T m l J Z 2 V H e H B i b X M 2 Y U h K b F p q M G l J M D F L V 0 M w e U x W U k Z X Q z F K T F R G R U 5 E V T J J a T g r U E M 5 b l B q d 3 Z a e j Q 4 W n l C a 1 l Y U m h M V z F 0 Y k M x d W I y U m x Q U 0 p 0 Y n l J Z 2 R I S m h i b k 5 t Y j N K d F B T S j B j b U Z 1 Y z J 4 a G R H V W 9 N V E E 0 T W p J d U 5 T d 3 d L U 0 k r U E h W e l p T Q m t Z W F J o T F d N O U l q S T V J a U I 0 Y k d s d W F 6 c G 9 j b V Z t U F N J a l R V c F l M V E l 0 V k V W W U x V N H R N a m t p T H o 0 O E w y Y y t Q Q z l u U G p 3 d l p 6 N D h M M 0 4 y W n o 0 P S I s C g k i U m V h b F Z p Z X d T a X p l S n N v b i I g O i A i e 1 w i a G V p Z 2 h 0 X C I 6 M z U y L F w i d 2 l k d G h c I j o z O T Q 2 f S I K f Q o = " / > < / e x t o b j > < e x t o b j   n a m e = " 2 3 8 4 8 0 4 F - 3 9 9 8 - 4 D 5 7 - 9 1 9 5 - F 3 8 2 6 E 4 0 2 6 1 1 - 3 " > < e x t o b j d a t a   t y p e = " 2 3 8 4 8 0 4 F - 3 9 9 8 - 4 D 5 7 - 9 1 9 5 - F 3 8 2 6 E 4 0 2 6 1 1 "   d a t a = " e w o J I k l t Z 1 N l d H R p b m d K c 2 9 u I i A 6 I C J 7 X C J o Z W l n a H R c I j o x O C 4 3 N D k 5 O T k 5 O T k 5 O T k 5 O T Y s X C J 3 a W R 0 a F w i O j I w M i 4 2 N z g 1 N z E 0 M j g 1 N z E 0 M n 0 i L A o J I k x h d G V 4 I i A 6 I C J c X G J l Z 2 l u e 2 V x d W F 0 a W 9 u f V x u I C A g I G Z f d C A 9 I F x c c 2 l n b W E o V 1 9 m I F x c Y 2 R v d C B b a F 9 7 d C 0 x f S w g e F 9 0 X S A r I G J f Z i l c b l x c Z W 5 k e 2 V x d W F 0 a W 9 u f V x u I i w K C S J M Y X R l e E l t Z 0 J h c 2 U 2 N C I g O i A i U E h O M l p 5 Q j R i V 3 h 1 Y 3 o w a W F I U j B j R G 9 2 T D N k M 2 R 5 N T N N e T V 2 Y 2 1 j d k 1 q Q X d N Q z l 6 Z G 1 j a U l I Z H B a S F J v U F N J e U 5 p N H d N a k Z s Z U N J Z 2 F H V n B a M m g w U F N J e U x q T T J O R 1 Y 0 S W l C e W I y e G x Q U 0 p w Y l d j a U l H W n Z Z M 1 Z 6 W V d K c 1 p U M G l a b U Z z Y z J V a U l I W n B a W G R D Y j N n O U l q Q W d M V G M x T U N B e E 1 U V X d N U z Q w S U R F d 0 5 E V W l J S G h 0 Y k c 1 e k 9 u a H N h V z V y U F N K b 2 R I U n d P a T h 2 Z D N k M 0 x u Y 3 p M b T l 5 W n k 4 e E 9 U a z V M M 2 h z Y V c 1 c k l p Q m h j b W x o T F d o c F p H U m x i a j B p Z E h K M V p T S W d j M 1 I 1 Y k d V O U l u W m x j b l J w W T J G c 0 x X R n N h V 2 R 1 T 2 l B d E 1 D N D J O a m R s Z U R z Z 2 J X R j R M W G R w W k h S b 0 9 p Q T V P Q 1 U 3 S W o 0 O F p H V m 1 j e j Q 4 Y 0 d G M G F D Q n B a R D B p V F V w W U x U S X R W R V Z Z T F V r d E 1 V U T B O V E 1 p S U d R O U l r M H h N V G d n T F R F M k 1 s R X h N a k F n T F R F M k 1 p Q X h N a l F n T F R F M k 5 G U X h N e l V n T F R F M k 4 x U X h O R G N n T F R F M k 9 G R X h O a k F n T F R F M k 9 D Q X h O e k V n T F R F M U 5 W U X h P R G N n T F R F e U 5 s R X h P V G N n T F R r N U l E S X l N U 0 F 5 T j F R e U 5 q Y 2 d N a l k z V k R J N E 9 T Q X p P R E p X T X p n M V N E S T B N b E V 4 T 1 R V Z 0 1 6 Z z F J R E U 1 T W l B e k 9 E Z F J N V G c 0 S U R N N U 1 D Q X h P R G d n T X p r M 1 R E R T V O U 0 E w T W p W U k 1 U a z N J R F F 6 T U N B e U 1 E T W d O R E 1 3 V k R J M U 1 D Q T B N e k Z S T W p r N E l E U X p N U 0 F 5 T 1 R n Z 0 5 E T X l V V E k 1 T 0 N B M E 1 6 U W d N e k E z S U R R N E 1 s U X p N V G t n T l R R d 1 V U T T F O a U E z T U R V Z 0 5 E W T F J R G N 3 T l Z F M U 1 E S W d O e k F 6 S U R V e U 5 p Q T J P R E 5 V T l R V d 0 l E W X p N R k U x T l R B Z 0 5 U a z B J R F V 5 T 1 N B M U 5 6 a F V O R G c z S U R V M k 1 W R T B O R E 1 n T l R Z e E l E U T B N e U E y T U R O U k 5 E U X p J R F l 5 T W l B M E 5 U U W d O a k 0 y V k R R M 0 9 D Q T J O V G R N T k R n M 0 l E W T J N b E U w T n p F Z 0 5 q W T R J R F E x T n l B M k 5 q a F J O R F E x S U R Z M k 9 D Q T B N e l F n T m p V N F Z E U X h P U 0 E y T X p C U k 5 E R X l J R F l 3 T V N B M E 1 E T W d O V F V 5 V k R N N E 5 5 Q T B O a m x V T X p n d 0 l E U X p N M U V 6 T 0 R B Z 0 5 E T X h J R F F 6 T l N B M E 1 6 R l J O R G d 3 S U R R e k 1 T Q T B P R G N n T k R N d 1 Z E U T V P Q 0 E w T W p S U k 5 E a z V J R F F 5 T U N B M E 9 U W W d O R E E z V k R R N U 1 T Q X p P V E Z S T k R n N U l E T T R O a U E w T 0 R J Z 0 1 6 Z z J W R F F 5 T 0 N B e k 9 E V k l N e m N 5 V E R N M E 9 T Q X l O a k 5 S T X p B e E l E R T F J R E k 0 T W l B d E 5 E Z F J N a l U x S U M w e E 1 6 S W d N a k V 5 S U M w e E 5 6 T l J N V G M x S U M w e U 1 E V W d N V E 0 1 S U M w e U 1 E V l J N V E E z S U M w e U 1 E V W d P R E V n T F R F N E 5 s U T F O U 0 F 0 T V R N e V V U V T F J Q z A 1 T l N B M 0 5 p Q X R O e m h V T V R F N E l D M D J N V k V 4 T m p J Z 0 x U W X h J R E U y T W l B d E 1 U Q X p V V E U y T W l B d E 1 U S X l J R E U x T V N B d E 1 U T T J W R E V 5 T n l B d E 1 U V T N U R E V 4 T 0 N B d E 1 U W X l X a U l 2 U G p 4 d 1 l Y U m 9 J R 2 x r U F N K T l N s Z 3 R N a T F V U l Z n d F N T M H h S R F E y T V N J Z 1 p E M G l U V E k y S U R N N E 5 W R X h P U 0 F 6 T 1 R J Z 0 1 U a 2 d N e m s x V V R F N U l E T T V P U 0 F 5 T W l B M E 1 U R l V N a m N n T k R J M V V U S T V J R F F 6 T U N B e k 5 p Q T B N e k J V T 0 R j Z 0 5 E T X h T R E U w T U V 3 e E 5 U a 2 d O V E V 4 V V R F M k 1 p Q T F N a k l n T V R Z M k l E V T B N R l F 4 T n p N Z 0 5 U W T J W R E U z T 1 N B M U 9 E W l V N V G c z S U R Z d 0 0 x U X h P V G N n T m p F M V Z E S X h N U 0 E y T W p S V U 1 q S T V J R F l 5 T m x F e U 5 E Y 2 d O a k k x S U R J M U 5 D Q T J N V F Z V T W p Z e E l E V T V O b E V 5 T m p F Z 0 5 U Z z V J R E k x T W l B M U 5 E b F V N a k 1 5 S U R R M 0 1 F d 3 l N a k l n T k R N e l V U S X l N a U E w T X p F Z 0 1 q Y 3 l J R F F 6 T V V n e k 1 q T l J N e k 1 3 S U R R e U 5 D Q X p N e k F n T k R J d 1 V U T X p N Q 0 F 6 T 1 R n Z 0 1 6 R T N J R E 0 0 T l V n e U 1 U Q k 1 N V G M w S U R J M E 1 G R X h N e l V n T 0 R B Z 0 1 U T T F J R F k 0 V V R F e k 5 T Q X l O a U F 4 T m p J Z 0 1 q W l J N V G s z S U R J M k l E S X p N Q 0 E y T U Z R e U 9 E T W d N V F E w V V R J N E 5 T Q X h O V E F n T W p n N E l E R T F N V l F 6 T U R N Z 0 1 U V X p T R E 1 3 T j F F e k 1 q S W d N V F V 6 S U R N e U 1 p Q X h O R F Z S T X p J e U l E R T B N a U F 6 T V R r Z 0 1 U T X p V V E 1 4 T k N B e E 1 U Y 2 d N e k F 4 S U R r M V Z E S T J O e U E w T 0 Z R e U 1 U W W d O b F F 4 T l R V Z 0 x U R X h V V E V 5 T l N B d E 1 U R W d P V G d n T k Z R M U 9 T Q T F O b E U x T n l B M k 5 D Q T F O e U E 0 T T F Z e E 1 E R k 1 P V E l n T W p R e F V U R X l O e U F 6 T 0 R J Z 0 1 U S T R J R E 0 0 T T F F e E 1 q Z 2 d N e m c x S U R j M 0 l E T T R O V W d 5 T m x v a U x 6 N D h j R 0 Y w Y U N C c F p E M G l U V X B Z T F R J d F Z F V l l M V T R 0 T T B R a U l H U T l J a z A x T m l B e k 5 E Z F J O V F l n T X p Z d 0 l E Y 3 d J R E 0 y T j B n M 0 1 E Z F J O e k l 5 S U R N M U 9 T Q T N N a k l n T X p R M 1 V U Y 3 l N a U F 6 T X p Z Z 0 5 6 Q T R J R E 1 5 T 0 V 3 e k 9 U Q W d N e k k z U 0 R j e V V U V T J J R E 1 6 T W l B M U 5 p Q X p O R G R h V F R V M k l E R T F N M U U x T m l B e E 5 q Z 2 d O e k l n T V R j e l N E Y 3 d P R k U z T W p J Z 0 1 U W X p J R G N 5 T W l B e E 5 U T l J O e k l 5 S U R F M E 1 D Q T N N R G N n T V R N e l N E Y 3 d V V F U y S U R F M E 1 D Q T F O a U F 4 T l R O Y U l p O C t Q S E J o Z E d n Z 2 F X U T l J a z F L V 0 M w e U x W U k Z X Q z F K T F R G R U 5 6 Q k Z J a U J r U F N K T k 1 U Z z B J Q z B 4 T V Z F e E 1 U W W d M V E V 4 S U R j M E l E T T B W R E 1 4 S U R F M E 4 x R X p N U 0 F 5 T k R j Z 0 1 U Q T B J R E 1 6 T T F R e U 5 6 U W d O R E 1 3 V V R J M 0 5 T Q T B N e k V n T k R F M E l E U X p N V W c x T l R K U k 5 U V X p J R F F 6 T U N B M U 5 U V W d O R E k 1 V k R V M U 9 T Q T B N a m R V T l R Z e U l E U X l O V l E x T m p V Z 0 5 E S X l W R F U y T n l B M E 1 q Q l V O V F k 1 S U R R e E 5 s U T F O e k F n T k R F e V Z E V T N N U 0 E w T U R k V U 5 U Y 3 l J R F F 3 T V Z F M U 5 6 S W d N e l U z S U R V d 0 5 5 Q X p O V G R S T l R B d 0 l E T T F O e U E w T 1 R B Z 0 1 6 V T N W R F E z T m l B e k 5 U a E l O R E U y V E R R e U 1 T Q X p O R G h S T k R N N U l E T X h N Q 0 E w T X p r Z 0 1 q W X p V V F F 6 T 1 N B e E 5 U T W d N e l U 1 S U R j e F Z E R T R O Q 0 F 0 T V R G Y V R U T T J N U 0 F 5 T n p o U k 1 6 W X h J R E 0 x T 0 N B e U 5 6 W W d N e l U 0 V V R F M U 1 p Q X p O V G d n T V R F M U l E R T R O R k V 4 T V R R Z 0 1 U Z 3 d J R E V 4 T k N B e E 5 6 a F J N V E E y S U R F M E 1 T Q X h N R F l n T V R F M 1 V U R X d O a U E y T n l B e E 1 6 R W d O R G R V T V R n N E l E S T J V V E k w T W l B e U 5 p Q X l P R G N n T n p O U k 1 6 R T J J R E V 3 T X l B e k 1 6 U W d N V F V 6 V k R N M U 5 p Q X l N e k 5 V T X p Z e E l E S T N P R m 9 p T H o 0 O G N H R j B h Q 0 J w W k Q w a V R V c F l M V E l 0 V k V W W U x V N H R N a m d p S U d R O U l r M D V O Q 0 F 5 T l R C U k 9 U U W d N e k U 1 S U R F d 0 5 D Q X p P R E Z V T V R J M 0 l E U T R P R l F 4 T m p R Z 0 5 U Y z J W R E l 3 T W l B M k 5 E T l V N a l E w S U R Z N U 5 W U X l O e m N n T n p J N V Z E T X d N a U E z T l R C S U 1 6 R T F T R E 1 4 T 1 Z F e k 1 6 T W d O e l V 3 S U R N e k 1 5 Q T N O R E Z S T X p N e k l E Y 3 p P Q 0 F 6 T V R Z Z 0 5 6 S X d W R E k z T l N B M k 5 q Z F V N a k k y S U R V N E 1 W U X h P R F F n T k R R e l Z E R T J O e U F 5 T l R C V U 1 U Z z B J R F U 0 V k R J e U 5 T Q X R P R E Z V T W p j M E l D M H h O a m R V T X p F M k l D M H l N a k J V T X p N e k l D M H l O R E Z S T X p N e k l D M H l O V E F n T X p F N E l D M H l O V E J J T X p F M V N E T X d N a 3 d 5 T n p R Z 0 x U S X l O b E V 4 T 0 R B Z 0 x U R T B N U 0 F 4 T X p j Z 0 x U R T B W R G s w S U R J M U 1 G b 2 l M e j Q 4 Y 0 d G M G F D Q n B a R D B p V F V w W U x U S X R W R V Z Z T F V r d E 1 V U T B O R U V p S U d R O U l r M D B N e l l n T m p n e l V U U T F N Q 0 E y T 0 R N Z 0 5 E Z z J J R F k 0 T W x R M U 5 U T W d O a m d 3 V V R Z d 0 5 D Q T J P R E F n T m p N N E l E W T R N V l E y T n p j Z 0 5 q Z 3 l V V F k 1 T l N B M k 9 E S W d O a m s x S U R Z M 0 5 G R T J P V F V n T m p j d 0 l E W T V N a U E y T l R s U k 5 q Z z N J R F k w T V N B M k 9 E T W d O a k 0 1 V k R Z M k 1 T Q T J N e m R S T m p N M k l E W X p O a U E y T W p F Z 0 5 q T X l W R F l 3 T U N B M k 1 q U l V O V G s z S U R Z e E 5 W R T F P V G N n T m p B e k l E W X h N e U F 6 T n p k V U 5 q S T V J R E V 6 T 0 V 3 M k 1 6 R W d N V F F 4 V V R Z e k 1 5 Q X h O R F F n T m p N M 0 l E R T F N V l E y T k R r Z 0 1 U Y 3 d W R F k y T m l B e U 1 E Q l V O a m t 3 S U R J M E 1 W U T N N a k F n T W p r M V Z E Y z F P U 0 F 6 T m p K U k 9 E W X p J R F U w T m l B N E 5 6 Y 2 d O V G N 5 V k R n N U 1 p Q T J N R F J S T 0 R r e U l E W X h P U 0 E 0 T n p N Z 0 5 q S T R W R G d 6 T V N B M k 1 6 Z F J P R E U z S U R Z e k 5 5 Q T R N V G N n T m p R M 1 V U Z 3 h O e U E y T l R B Z 0 9 E R T V J R F k y T U Z F N E 1 q T W d O a m M y S U R n e U 5 T Q T J O e m x V T 0 R N N U l E W T R N b E U 0 T k R J Z 0 5 q Z 3 l J R G c x T m l B M k 9 E S l V P R G s x S U R Z N E 1 s U T V O R G t n T m p n e F V U R X d N V F V n T m p n e E l E R X d N e l F n T m p n e l V U R X d O R G d n T m p n e k l E R X d O R G d n T m p j e V V U R X d O R G d n T m p Z M k l E R X d O R F V n T m p V M V Z E R X d N e m d n T m p R d 1 Z E R X d N a m d n T m p N M 1 V U R X d N R F l n T m p N M 0 l E a z R P Q 0 E y T X p G V U 9 U V T R J R F l 4 T j F R N U 1 6 a 2 d O a k F 3 V k R r e U 5 5 Q T F P R F J N T 1 R J e k l E V T N P R X c z T l R R Z 0 1 q Z 3 l V V F U 0 T m l B d E 1 U U W d O V G c x S U M w e E 5 W R T F O e m t n T F R J e U l E V T J N U 0 F 0 T W p K U k 5 U U T J J Q z B 5 T W l B M U 5 E S W d M V E U z V V R V e k 9 T Q X R N V F F n T l R J e k l E S X l P V l E x T U R Z Z 0 5 E Z 3 d U R F E 1 T k N B M E 5 q S l J O R G N 5 S U R R e U 5 T Q X p O a l l n T W p N N V V U S X l N a U F 0 T V R N Z 0 1 q S X d J Q z B 4 T l Z R e U 1 U V W d M V E U 1 V V R J e E 1 D Q X R N a k l n T V R r M 0 l D M H l N b E V 4 T n p n Z 0 x U S X l J R E U z T m l B d E 1 U V l J N V G M y S U M w e E 1 p Q X h O V F F n T X p B M F Z E R X p N U 0 E y T W p K U k 1 U S T V J R F l 6 T V N B e E 1 q R W d O a k 1 6 V k R n e U l E W X p O M G c x T 0 Z F M U 1 T Q T J O R F F n T l R F Z 0 5 q U T R V V F V 5 S U R Z M 0 1 T Q T J O Q 0 E y T 0 R O S U 5 6 W l J N V E U 0 S U R Z N E 1 D Q X h O e l l n T m p n d 1 V U T X d N U 0 E y T 0 R B Z 0 1 6 R X p J R F k 0 T T B n e k 1 q T l J N e k k 1 S U R Z M 0 5 5 Q X p N a m t n T m p j M F Z E T X l O e U E y T l R a U k 1 6 S X l J R F k w T V N B e k 1 U Z 2 d O a k 0 z U 0 R J N U 4 x R X l N e l l n T m p N M E l E S X p N a U E y T W p C U k 1 q W X l J R E U y T U N B e U 5 q W W d N V E 0 y V E R V d 0 1 T Q T F O V E J N T k R r N U l E V T R O M U U w T 1 R Z Z 0 5 q S T V J R F E 0 T 1 N B M k 1 6 S l J O R G d 6 S U R Z e k 5 p Q T B O R G N n T m p N M 1 V U U X l P Q 0 E y T X p j Z 0 5 E S X l J R F l 6 T 1 Z R M E 1 U W W d O a l E 0 V V R R e E 5 p Q T J O V E F n T k R F N E l E W T J N R k U w T V R r Z 0 5 q W T B J R F F 5 T U N B M k 5 q b F V O R E l 4 S U R Z M 0 5 s U T B N a l F n T m p n d 1 Z E U X l P Q 0 E y T 0 R K V U 5 E T T J J R F k 0 T T F v a U x 6 N D h j R 0 Y w Y U N C c F p E M G l U V X B Z T F R J d F Z F V l l M V T R 0 T W p K R E 5 T S W d a R D B p V F R j N E l E S T F N R k U z T 0 N B e U 5 6 U W d P V F V n T W p r e V Z E R X p P Q 0 F 6 T V R C U k 1 U W X l J R E 1 4 T U N B e E 9 E Q W d N a m s w V k R F N U 9 T Q X l O V E Z S T V R r N U l E S X l O a U F 4 T 0 R J Z 0 1 q Q T R W R E V 6 T 1 N B e E 9 U Q l V P V F l n T W p B M 1 Z E Y z R J R E k x T U Z v a U x 6 N D h j R 0 Y w Y U N C c F p E M G l U V X B Z T F R J d F Z F V l l M V T R 0 T l V J a U l H U T l J a z B 4 T V R n Z 0 x U S T F N R l k z T l R C S U 1 q V T F W a m N 4 T U V n e E 5 U a F d M V E l 4 T U V n e U 5 U V l d M V E k x T U V n e E 1 U a G F J a T g r U E h C a G R H Z 2 d h V 1 E 5 S W s x S 1 d D M H l M V l J G V 0 M x S k x U S X h N R V V p S U d R O U l r M H h N e m N n T m p n e l V U R X p P Q 0 E y T 0 R N Z 0 1 q Q T V J R F k 0 T 0 Z R e U 9 E S W d O a m s w V V R J N U 5 D Q T J P V F F n T W p r M E l E W T R O V k V 5 T 1 R R Z 0 5 q Y z B J R E k x T 0 N B M U 1 6 U l J N a k l 3 S U R N N E 5 p Q X l N a k F n T X p n e l V U S X l N Q 0 F 6 T 0 R F Z 0 1 q S T N J R E 0 0 T 0 Z F e U 9 E Z 2 d O R F F 5 S U R N M U 5 5 Q T B O R E p S T k R F e E l E U T B N a U E w T k R R Z 0 5 E R T F W R F E z T 0 N B e k 1 6 W l J O R G M 0 S U R J N E 5 T Q T B O R E F n T V R j N F Z E U X d N a U E x T U Z F M E 1 E T W d N e l l n T k R B M 0 l E T X h W R F F 5 T W l B e U 5 s R T B O V E F n T W p Z Z 0 5 E Y z B J R F U y V k R V e E 1 5 Q X h N e m h S T l R F M k l E R T B P U 0 E x T V R r Z 0 1 U V X h W R F V 6 T l N B e E 5 U T l J O V F U x S U R F M U 1 5 Q T F O V F V n T V R R M V V U V T F O U 0 F 4 T k R R Z 0 5 U V X h J R E V 6 T U Z F M U 1 6 V W d O e k V n T l R B d 0 l E T X p V V F E y T m l B d E 1 U Q W d O R E U 1 S U M w e E 1 F Z z B N V F J S T X p Z M 0 l D M H h N Q 0 F 6 T k R Z Z 0 1 U Z F V N e k k x S U R j M F V U T X l O U 0 E 1 T U N B e k 5 q R W d N V G t 5 V k R N N U 9 D Q X p O R F Z S T X p r N E l E U X d O Q 0 F 6 T l R R Z 0 5 E Q T B T R E 0 w T 1 Z F e U 5 q W W d O R E E w S U R J d 0 5 T Q X p N R F p N T V R r N E l E S T V N M H d 4 T m p R Z 0 1 U V T R V V E V 6 T W l B e U 9 D Q X h N a m N n T V R a U k 1 U R T B J Q z B 4 T V N B N E 1 5 Q X R N V E Z S T m p r Z 0 x U R X h J R F U 1 S U M w e V Z E U T R J R E U y V V R R N E l E T X d J R E V 5 T V N B e k 1 q Q k 1 N V G s x S U R Z e E 5 s R X h P V F V n T m p J N U l E R T R P Q 0 E y T X p K V U 1 U U T V J R F l 6 T j B n e E 1 q a F J N V E l 5 S U R Z M E 1 5 Q X h N a k l n T m p R M V Z E R X l O Q 0 E y T m p S U k 1 U S T V J R F k 0 T X l B e E 1 6 Y 2 d O a m d 6 V 2 l J d l B q e H d Z W F J v S U d s a 1 B T S k 5 T b G d 0 T W k x V V J W Z 3 R U a T B 5 T W p F e U l p Q m t Q U 0 p O T 0 R R Z 0 1 q T T N W R G c w S U R J M U 1 G U T V P Q 0 F 5 T n p C S U 5 q Y z V V V F k 1 T k N B e U 5 q S W d O a m s w S U R J M U 1 G U T J O e m t n T W p N d 1 N E a z R V V G c w S U R J e k 5 5 Q T R O Q 0 F 5 T l R C Y U l p O C t Q S E J o Z E d n Z 2 F X U T l J a z F L V 0 M w e U x W U k Z X Q z F P T F R N e E l p Q m t Q U 0 p O T W p F e k l E V T N P R X d 5 T U R B Z 0 5 U Y 3 p V V E U 0 T m l B M U 5 q Z 2 d N V F l 3 S U R V M k 0 x U X h N R E l n T l R V M l N E Z 3 p W a l l 3 T W t n e E 1 E S l J N V F E 1 S U R Z d 0 5 D Q X h P R G t n T m p F M 1 Z E S T B O U 0 E y T k R G V U 1 q Y 3 p J R F k y T T F F e U 5 6 V W d O a l k y S U R J N E 5 T Q T J O a l p S T W p r M E l E W T J O a U F 6 T U R J Z 0 5 q W X d W a k 0 y T V V 3 e k 1 E T W d O a k Z S T X p F d 0 l E V T B J R E 1 4 T l N B M U 1 s U X p N e m t n T k R o V U 5 E Q X h J R F E y U 0 R R e U 4 x W X d T R F F 4 T m x F e k 9 U V W d N e U F 5 T l R j Z 0 0 x R X h N a k V n T X l B e E 1 E Q W d N R W c 0 T 0 Z Z M E 5 r Z 3 h N V F J S T V R N M k l E U T J J R E U x T W l B M E 5 s U X h O e m N n T k R k V U 1 U a 3 p J R F V 3 V k R J d 0 1 T Q T F N b F F 5 T U R j Z 0 5 U Z F V N a k V 6 S U R Z e F Z q V T N P R m 9 p T H o 0 O G N H R j B h Q 0 J w W k Q w a V R V c F l M V E l 0 V k V W W U x V N H R N a 0 1 p S U d R O U l r M D N P Q 0 F 6 T l Z R M 0 9 D Q T J N R l E 1 T k N B e E 1 E T l V N V E 0 z S U R F e U 1 W R X h O a l V n T V R J e E l E R T R O e U E 1 T m x R e U 1 U Q W d P R k V 5 T V R B Z 0 x U S T N J R E l 3 T V N B d E 5 q Q l V N V G d 3 S U M w e E 1 U Z F V N V F U w S U M w e E 5 U a F V N V E 1 3 S U M w e E 9 E V l V N V E U z S U M w e E 9 U U l J N V E V 6 S U M w e E 9 U U W d N V E E w S U M w e E 9 E V l V P V F V n T F R F M 0 1 s R T V O U 0 F 0 T V R Z N E l E R X d O a U F 0 T V R V M l Z E R X p N U 0 F 0 T V R J M l Z E R T F O e U F 0 T n p a V U 1 U Y 3 p J Q z B 6 V m p s T U 1 U Y 3 l J R G h S T V R j d 0 l E Y 2 d N V F k z S U R a V U 1 U W X h J R E 5 V T V R V e U l E R l V N V F F 3 S U R C U k 1 U R X p J R E F n T 1 R Z Z 0 1 U Z G F J a T g r U E h C a G R H Z 2 d h V 1 E 5 S W s x S 1 d D M H l M V l J G V 0 M x S k x U R k V O R F k x S W l C a 1 B T S k 5 O V E l n T W p n N V V U V T V J R E 1 6 T V N B e E 1 E W W d N e m c y V k R J e U 1 p Q T B O R E p S T W p V M 0 l E U T B N a U F 5 T 0 R Z Z 0 5 E S T B W R E 1 5 T 1 N B e k 5 6 b F J N e m N 4 S U R R M E 1 p Q T B N e k F n T k R R e V V U U T J O e U E w T k R J Z 0 5 E a z B J R F F 5 T U Z R M U 1 q S W d N e l l 4 V V R V e U 1 p Q X p N e k l n T l R B N E l E T X h O R l E w T 0 R F Z 0 1 q a 3 l W R F E x T 0 N B e U 9 E a F J O R E 0 1 S U R J N E 9 D Q T B N a m N n T W p r N V Z E U X h O U 0 F 6 T W p o U k 5 E R T F J R E 0 z T k N B M E 5 q V W d N e m t 4 V V R R M U 5 D Q T B N R F F n T k R J M U l E U X d O R k U w T V R J Z 0 5 E Q T B J R F F 3 T m l B M E 1 E S l J N e l k 0 S U R N N E 5 p Q X p O V E F n T X p N M l V U S T V N Q 0 F 4 T V R V Z 0 1 q a 3 d J R G M 0 V V R J N U 1 D Q T F N Q 0 F 6 T U R Z Z 0 1 6 a F V N e l F 4 S U R J M l V U T T N P Q 0 F 5 T m l B M E 1 U U W d O V G x V T k R Z e k l E R T B N R k U w T m p Z Z 0 1 U V X d J R F E y T 1 N B e E 5 U R l V O R G c x S U R F M U 0 w Z z B P R G x S T l R B M E l E R T F N e U E x T U R R Z 0 1 U U T F V V F V 3 T k N B e E 5 E U W d O V E F 5 S U R F e k 5 G R T B P R F l n T n p j Z 0 5 E U X d J R E 1 6 V k R N e k 1 5 Q X R N V E Z S T W p Z e k l D M H h N U 0 F 5 T W p j Z 0 5 U S l J N V G c y S U M w e E 1 D Q X h N e k 1 n T F R F d 1 N E R X l O M U U z T 0 N B d E 1 U Q W d O V G N n T V R a V U 1 6 V W d O e k Z S T X p V Z 0 1 U Q X p J R F U w S U R F e U 0 x U T V P U 0 F 4 T k R O U k 1 U U X l J R E U w T X l B e E 5 E S W d N V E F 4 V V R F M E 1 p Q T R N U 0 F 4 T X p B Z 0 5 q W l V N V E E z S U R R M l Z E a z B J R F F 4 V E R r e E l E U X d V V G t 4 S U R N N U l E a z N J R E 0 y V k R F e E 1 5 Q X l P V l F 4 T X p J Z 0 1 q W l J N V F k 0 S U R J M k l E R T V O Q 0 E z T V Z F e U 1 E T W d P R G N n T W p F M 0 l E R X p P V l F 5 T k R V Z 0 1 q U T N W R E k y T V N B e k 1 U T l J N a l k y S U R N M E 1 D Q X l O a l l n T X p V e V V U S T J O a U F 6 T 0 R B Z 0 1 q V X h J R E 0 1 T W x R e U 1 U Y 2 d O R E E w V V R F M 0 5 5 Q T B N R F F n T V R R e U l E T T N N b F E 1 T X l B e U 9 U Q l J P V E V n T W p n e E l E Z z R J R E k 0 T U Z R M 0 1 p Q X l O e m h J T l R o U k 5 U S W d N a m c w S U R V e U l E S T R P V m 9 p T H o 0 O G N H R j B h Q 0 J w W k Q w a V R V c F l M V E l 0 V k V W W U x V N H R O V V F p S U d R O U l r M H l N a U E z T V R C V 0 5 6 V X d T R E U x T 1 Z Z d E 1 q V X d T R E l 5 V m k w e U 1 U Q k l N V E U 1 V m p j e E 1 F Z 3 l N b G 9 p T H o 0 O G N H R j B h Q 0 J w W k Q w a V R V c F l M V E l 0 V k V W W U x V N H R N a 0 l p S U d R O U l r M D F O a U F 5 T X p k V U 5 U W W d N a l V 3 V k R j d 0 l E S T N N R W d 6 T m p s V 0 5 E S X d U R E 0 z T U N B M U 5 6 Q l J N e m d 3 S U R V N E 1 5 Q X p P R G t n T l R n e l V U U X d N a U E x T 0 R N Z 0 5 E Q T V J R F U y T 0 Z Z e U 5 6 Q k l O e k E z V V R j e U 1 p Q X l O a k l n T n p J e U l E S T F N R l E z T U R j Z 0 1 q T X d T R F F 3 T 1 Z Z d E 5 q a F J O R E F 4 S U M w N E 1 p Q X p P V E V n T F R n e V N E T T R P V W d 6 T 0 R k U k 1 6 Y z F J Q z A 0 T W l B e k 5 q a 2 d M V F k 0 V m p J e k 1 F Z z N N R k U x T m l B e U 1 6 Y 2 d O V F l n T W p V d 1 d p S X Z Q a n h 3 W V h S b 0 l H b G t Q U 0 p O U 2 x n d E 1 p M V V S V m d 0 U 1 M w e F J E U T B S a U l n W k Q w a V R U Y 3 p J R F k w T j F F M 0 1 5 Q T J O V G N n T n p j Z 0 5 q Y 3 d W R G c 1 S U R Z N E 0 x R T V N Q 0 E y T 0 R N Z 0 1 U W X h J R F k 0 T 0 Z R e U 1 6 U W d O a m s w V V R J M E 5 p Q T J P V F F n T W p R M k l E W T R O V l F 5 T V R J Z 0 5 U U X l V V E l 3 T k N B M U 1 E Z 2 d N V G s x S U R R M 0 1 s U X h P R E F n T k R F N F R E R T N O a U F 6 T 1 R s U k 1 U Y z J J R E 0 1 T m l B e E 9 E S W d O R E F 5 V V R J e k 1 T Q T B O R E l n T W p n e k l E U T B N b E V 6 T k R V Z 0 5 E U X l J R E 0 0 T X l B e k 9 U W l V O R E l 5 S U R J N E 1 G R T B N a k l n T V R Z N U l E T T B N e U E z T 1 Z R e E 5 6 T W d M V E V 4 V V R F e U 1 5 Q X R N V E V n T 0 R J Z 0 1 q Z F V O R E F n T V R V d 1 Z q R T F P V k U w T U N B e E 9 E Q W d O R G d n T W p F M 1 Z E a z N J R F F 4 T k Z F e E 5 E Y 2 d O a k V 4 S U R F M E 5 5 Q T J N a k 5 V T V R B N U l E W X p O M U V 4 T U R R Z 0 5 q T T N J R E V 3 T V N B M k 1 6 Z E l P V F p S T 0 R Z Z 0 5 q T T N J R G d 6 S U R Z e k 4 x U T N O a U E y T k R C V U 5 6 T W d O a l E z V 2 s w e k 1 6 W W d N e k k x V m p N e k 1 W R X p N e l l n T k R B M U l E S T N O U 0 E w T U R W U k 1 q V T R J R F F 3 T l N B e U 5 E Q W d N e m s z V k R J d 0 5 5 Q X p O e l p V T V R n e E l E T T F N b F F 4 T m p N Z 0 1 6 T X d U R E U x T n l B e k 1 q S k 1 N V E 0 y S U R J e k 5 s R X h N V F F n T V R V d 0 l E R X h O Q 0 F 4 T V R S U k 1 U R T B J R F k y S U R F e k 9 D Q T B N b E V 4 T l R R Z 0 1 q W W d N V G M 0 S U R J M l V U S X h N U 0 F 5 T m l B e U 5 E V W d O V G h S T W p j d 0 l E Z 3 h J R E k 0 T l N B e E 1 U U l V N e k U 0 S U R J e E 9 W R X p N e l l n T W p r e E l E T X p O a U F 6 T W p W Y U l p O C t Q S E J o Z E d n Z 2 F X U T l J a z F L V 0 M w e U x W U k Z X Q z F P T F R J N U l p Q m t Q U 0 p O T m p B Z 0 5 6 U T V U R F k w S U R j M U 1 G R T J P U 0 E z T l R B Z 0 5 6 U W d O e l V 3 U 0 R n M l R E R X h O Q 0 E z T W p a U k 1 q Q T R J R F k w T V N B e U 5 U R W d O V E U w V k R J N U 5 D Q X l O V E J S T W p r M E l E R T R N a U F 5 T 0 R R Z 0 1 U R T V W R E k y T V N B e E 1 s U X l N a l F n T F R j M l Z E R T R O a U F 0 T V R R e l Z E R T B O U 0 F 0 T V R r M F Z E R X h N e U F 0 T W p J M 1 Z E a 3 d J Q z B 5 T k R a U k 9 E Y 2 d M V E k w T 1 N B N E 5 p Q X R N a l V 3 U 0 R j M F V U W T J J Q z B 5 T l R B Z 0 5 q T W d M V E k x T U Z R M U 9 D Q X R N a l E z V k R V M U l D M H l N e m h S T l R Z Z 0 x U S X p O e U E y T m l B d E 1 q S T F V V E l 5 T V N B d E 5 q U W d N a k l 4 S U R J M U 1 G U T J O a U E z T W p W U k 5 U W W d O e k 0 z S U R V M U l E Y 3 p P R k U x T l N B M 0 5 E W W d O a k F n T n p R N V d p S X Z Q a n d 2 W k d W b W N 6 N D h a e U J 6 Z E h K d m E y V T l J b U 4 x Y 2 5 K b G J u U k R i M n h 2 Y 2 l J Z 1 p t b H N i R D B p W T N W e W N t V n V k R U 5 2 Y k c 5 e U l p Q n p k S E p 2 Y T J V d G Q y b G t k R 2 c 5 S W p B a U l I U n l Z V z V 6 W m 0 5 e W J U M G l j M k 5 o Y k d V b 0 1 T d 3 R N U 2 t p U G p 4 b k l H U m h k R 0 V 0 Y l c x c 0 x X N X Z a R 1 U 5 S W 0 x a G R H Z 2 l Q a n h u S U d S a G R H R X R i V z F z T F c 1 d l p H V T l J b T F 6 Z F d J a V B q e G 5 J R 1 J o Z E d F d G J X M X N M V z V 2 W k d V O U l t M X B J a j Q 4 Z F h O b E l H U m h k R 0 V 0 W X o w a U 1 V U T B O V E 1 p S U h o c 2 F X N X J P b W h 5 W l d Z O U l p T k 5 T b G d 0 T W k x V V J W Z 3 R T U z B 4 U k R R M U 1 5 S X Z Q a n d 2 W n o 0 O F p 5 Q m t Z W F J o T F c x d G J D M X V i M l J s U F N K d G F T S W d k S E p o Y m 5 O b W I z S n R Q U 0 o w Y 2 1 G d W M y e G h k R 1 V v T l R J e k x D M H h O V E F w S U h O a l l X e G x L R E F 1 T n p B M 0 t T S S t Q S F Z 6 W l N C a 1 l Y U m h M V 0 0 5 S W p G R U 5 E W X h J a U I 0 Y k d s d W F 6 c G 9 j b V Z t U F N J a l R V c F l M V E l 0 V k V W W U x V a 3 R N V V E w T m p F a U x 6 N D h M M m M r U E M 5 b l B q e G 5 J R 1 J o Z E d F d G J X M X N M V z V 2 W k d V O U l t M X Z J a U I w Y 2 1 G d W M y W n Z j b T A 5 S W 5 S e V l X N X p i R 0 Y w W l N n e E 1 U Q T J M R E F w S W o 0 O G R Y T m x J R 1 J o Z E d F d F l 6 M G l N M F F p S U h o c 2 F X N X J P b W h 5 W l d Z O U l p T k 5 T b G d 0 T W k x V V J W Z 3 R U a T B 6 U k N J d l B q d 3 Z a e j Q 4 W n l C a 1 l Y U m h M V z F 0 Y k M x d W I y U m x Q U 0 p 0 Y V N J Z 2 R I S m h i b k 5 t Y j N K d F B T S j B j b U Z 1 Y z J 4 a G R H V W 9 N a k U y T V M 0 N E x E Q X B J a j Q 4 Z F h O b E l H U m h k R 0 V 0 W X o w a U 1 V U T N N R V V p S U h o c 2 F X N X J P b W h 5 W l d Z O U l p T k 5 T b G d 0 T W k x V V J W Z 3 R T U z B 4 U k R j d 1 J T S X Z Q a n d 2 W n o 0 O F p 5 Q m t Z W F J o T F c x d G J D M X V i M l J s U F N K d G J 5 S W d k S E p o Y m 5 O b W I z S n R Q U 0 o w Y 2 1 G d W M y e G h k R 1 V v T W p j e k 1 p N D R M R E F w S W o 0 O G R Y T m x J R 1 J o Z E d F d F l 6 M G l N a m d p S U h o c 2 F X N X J P b W h 5 W l d Z O U l p T k 5 T b G d 0 T W k x V V J W Z 3 R U a T B 5 T 0 N J d l B q d 3 Z a e j Q 4 W n l C a 1 l Y U m h M V z F 0 Y k M x d W I y U m x Q U 0 p 0 Y z N W a U l p Q j B j b U Z 1 Y z J a d m N t M D l J b l J 5 W V c 1 e m J H R j B a U 2 d 6 T V R J e E x q Z 3 N N Q 2 t p U G p 4 b k l H U m h k R 0 V 0 Y l c x c 0 x X N X Z a R 1 U 5 S W 0 x c E l q N D h k W E 5 s S U d S a G R H R X R Z e j B p T V V R M E 5 F R W l J S G h z Y V c 1 c k 9 t a H l a V 1 k 5 S W l O T l N s Z 3 R N a T F V U l Z n d F N T M H h S R F E w U V N J d l B q d 3 Z a e j Q 4 W n l C a 1 l Y U m h M V z F 0 Y k M x d W I y U m x Q U 0 p 0 Y V N J Z 2 R I S m h i b k 5 t Y j N K d F B T S j B j b U Z 1 Y z J 4 a G R H V W 9 P V G M z T E M w e E 5 U Q X B J S E 5 q W V d 4 b E t E Q X V O e k E z S 1 N J K 1 B I V n p a U 0 J r W V h S a E x X T T l J a k Z F T k R V e k l p Q j R i R 2 x 1 Y X p w b 2 N t V m 1 Q U 0 l q V F V w W U x U S X R W R V Z Z T F V r d E 1 V U T B O V E 1 p T H o 0 O E w y Y y t Q Q z l u U G p 4 b k l H U m h k R 0 V 0 Y l c x c 0 x X N X Z a R 1 U 5 S W 0 x d k l p Q j B j b U Z 1 Y z J a d m N t M D l J b l J 5 W V c 1 e m J H R j B a U 2 c w T n p Z d 0 x E Q X B J a j Q 4 Z F h O b E l H U m h k R 0 V 0 W X o w a U 1 q S k R O U 0 l n Z U d 4 c G J t c z Z h S E p s W m o w a U k w M U t X Q z B 5 T F Z S R l d D M U 9 M V E l 5 U X p V a U x 6 N D h M M m M r U E d j Z 1 p H R j B Z U z F 0 Y l d 3 d G J t O W t a V D B p Y l c 4 a U l I U n l Z V z V 6 W m 0 5 e W J U M G l k S E p o Y m 5 O c 1 l Y U m x L R F V 5 T m p B d U 1 p d 3 d L U 0 k r U E h W e l p T Q m t Z W F J o T F d N O U l q V k N J a U I 0 Y k d s d W F 6 c G 9 j b V Z t U F N J a l R V c F l M V E l 0 V k V W W U x V N H R O V U l p T H o 0 O E w y Y y t Q R 2 N n W k d G M F l T M X R i V 3 d 0 Y m 0 5 a 1 p U M G l i W E 4 x W W l J Z 2 R I S m h i b k 5 t Y j N K d F B T S j B j b U Z 1 Y z J 4 a G R H V W 9 O V F V 6 T 0 M 0 e U x E Q X B J a j Q 4 W n l C a 1 l Y U m h M V z F 0 Y k M x d W I y U m x Q U 0 p 0 Y V N J K 1 B I V n p a U 0 J r W V h S a E x X T T l J a k l 4 T U V V a U l I a H N h V z V y T 2 1 o e V p X W T l J a U 5 O U 2 x n d E 1 p M V V S V m d 0 U 1 M w e U 1 U Q k Z J a T g r U E M 5 b l B q e G 5 J R 1 J o Z E d F d G J X M X N M V z V 2 W k d V O U l s U m x X R U Y w Y j I w a U l I U n l Z V z V 6 W m 0 5 e W J U M G l k S E p o Y m 5 O c 1 l Y U m x L R F l 3 T 1 N 3 d E 1 U V X d L U 0 J 6 W T J G c 1 p T Z 3 d M a m N 3 T n l r a U l H U m h k R 0 V 0 Y l d w N E x Y U m x l R 0 5 z W V h O e l B T S l B V a 1 F p U G p 4 b k l H U m h k R 0 V 0 Y l c x c 0 x X N X Z a R 1 U 5 S W 0 x c E l q N D h k W E 5 s S U d S a G R H R X R Z e j B p T V V R M E 5 q R W l J S G h z Y V c 1 c k 9 t a H l a V 1 k 5 S W l O T l N s Z 3 R N a T F V U l Z n d F N T M H h S R F E y T V N J d l B q d 3 Z a e j Q 4 W n l C a 1 l Y U m h M V z F 0 Y k M x d W I y U m x Q U 0 p 0 Y n l J Z 2 R I S m h i b k 5 t Y j N K d F B T S j B j b U Z 1 Y z J 4 a G R H V W 9 N e l l 4 T E R B c E l q N D h k W E 5 s S U d S a G R H R X R Z e j B p T W p J e E 1 p S W d l R 3 h w Y m 1 z N m F I S m x a a j B p S T A x S 1 d D M H l M V l J G V 0 M x T 0 x U S X l N V E l p T H o 0 O E w y Y y t Q R 2 N n W k d G M F l T M X R i V 3 d 0 Y m 0 5 a 1 p U M G l i V z R p S U h S e V l X N X p a b T l 5 Y l Q w a W R I S m h i b k 5 z W V h S b E t E R X h N e m t z T U N r a V B q e D F j M l V n W k d G M F l T M W p Q U 0 l 6 T V N J Z 2 V H e H B i b X M 2 Y U h K b F p q M G l J M D F L V 0 M w e U x W U k Z X Q z F P T F R N e E l p O C t Q Q z l u U G p 3 d l p 6 N D h M M m M r U E d j Z 1 p H R j B Z U z F 0 Y l d 3 d G J t O W t a V D B p Y l c 4 a U l I U n l Z V z V 6 W m 0 5 e W J U M G l k S E p o Y m 5 O c 1 l Y U m x L R G N 6 T l R Z d U 1 T d 3 d L U 0 k r U E h W e l p T Q m t Z W F J o T F d N O U l q S k R J a U I 0 Y k d s d W F 6 c G 9 j b V Z t U F N J a l R V c F l M V E l 0 V k V W W U x V N H R N a 0 1 p T H o 0 O E w y Y y t Q R 2 N n W k d G M F l T M X R i V 3 d 0 Y m 0 5 a 1 p U M G l i W E 4 x W W l J Z 2 R I S m h i b k 5 t Y j N K d F B T S j B j b U Z 1 Y z J 4 a G R H V W 9 O e m d 3 T U M 0 N E x E Q X B J a j Q 4 W n l C a 1 l Y U m h M V z F 0 Y k M x d W I y U m x Q U 0 p 0 Y V N J K 1 B I V n p a U 0 J r W V h S a E x X T T l J a k Z F T k R Z M U l p Q j R i R 2 x 1 Y X p w b 2 N t V m 1 Q U 0 l q V F V w W U x U S X R W R V Z Z T F V r d E 1 V U T B O a l V p T H o 0 O E w y Y y t Q R 2 N n W k d G M F l T M X R i V 3 d 0 Y m 0 5 a 1 p U M G l i V 2 t p S U h S e V l X N X p a b T l 5 Y l Q w a W R I S m h i b k 5 z W V h S b E t E W X d O U 3 d 0 T V R V d 0 t T Q n p Z M k Z z W l N n d 0 x q Y 3 d O e W t p U G p 4 M W M y V W d a R 0 Y w W V M x a l B T S X h S R F E y T V N J Z 2 V H e H B i b X M 2 Y U h K b F p q M G l J M D F L V 0 M w e U x W U k Z X Q z F K T F R G R U 5 E W X h J a T g r U E M 5 b l B q d 3 Z a e j Q 4 W n l C a 1 l Y U m h M V z F 0 Y k M x d W I y U m x Q U 0 p 0 Y n l J Z 2 R I S m h i b k 5 t Y j N K d F B T S j B j b U Z 1 Y z J 4 a G R H V W 9 P R G N 4 T V M 0 e E x E Q X B J a j Q 4 Z F h O b E l H U m h k R 0 V 0 W X o w a U 5 V U W l J S G h z Y V c 1 c k 9 t a H l a V 1 k 5 S W l O T l N s Z 3 R N a T F V U l Z n d F R p M D F S Q 0 l 2 U G p 3 d l p 6 N D h a e U J r W V h S a E x X M X R i Q z F 1 Y j J S b F B T S n R i e U l n Z E h K a G J u T m 1 i M 0 p 0 U F N K M G N t R n V j M n h o Z E d V b 0 9 U S X h N U z R 6 T E R B c E l q N D h k W E 5 s S U d S a G R H R X R Z e j B p T W t J a U l I a H N h V z V y T 2 1 o e V p X W T l J a U 5 O U 2 x n d E 1 p M V V S V m d 0 V G k w e V F p S X Z Q a n d 2 W n o 0 O F p 5 Q m t Z W F J o T F c x d G J D M X V i M l J s U F N K d G M z V m l J a U I w Y 2 1 G d W M y W n Z j b T A 5 S W 5 S e V l X N X p i R 0 Y w W l N n e E 1 E S X h N U z Q x T E R B c E l q N D h a e U J r W V h S a E x X M X R i Q z F 1 Y j J S b F B T S n R h U 0 k r U E h W e l p T Q m t Z W F J o T F d N O U l q R k V O R F J H S W l C N G J H b H V h e n B v Y 2 1 W b V B T S W p U V X B Z T F R J d F Z F V l l M V W t 0 T V V R M E 5 F W W l M e j Q 4 T D J j K 1 B H Y 2 d a R 0 Y w W V M x d G J X d 3 R i b T l r W l Q w a W J X a 2 l J S F J 5 W V c 1 e l p t O X l i V D B p Z E h K a G J u T n N Z W F J s S 0 R R M k 1 p d 3 R N V F V 3 S 1 N C e l k y R n N a U 2 d 3 T G p j d 0 5 5 a 2 l Q a n g x Y z J V Z 1 p H R j B Z U z F q U F N J e F J E U T F N e U l n Z U d 4 c G J t c z Z h S E p s W m o w a U k w M U t X Q z B 5 T F Z S R l d D M U p M V E Z F T k R V e k l p O C t Q Q z l u U G p 3 d l p 6 N D h a e U J r W V h S a E x X M X R i Q z F 1 Y j J S b F B T S n R i e U l n Z E h K a G J u T m 1 i M 0 p 0 U F N K M G N t R n V j M n h o Z E d V b 0 1 U R X h N V E l 1 T k N 3 d 0 t T S S t Q S F Z 6 W l N C a 1 l Y U m h M V 0 0 5 S W p J N U l p Q j R i R 2 x 1 Y X p w b 2 N t V m 1 Q U 0 l q V F V w W U x U S X R W R V Z Z T F U 0 d E 1 q a 2 l M e j Q 4 T D J j K 1 B D O W 5 Q a n d 2 W n o 0 O E w z T j J a e j Q 9 I i w K C S J S Z W F s V m l l d 1 N p e m V K c 2 9 u I i A 6 I C J 7 X C J o Z W l n a H R c I j o z N j g s X C J 3 a W R 0 a F w i O j Q w N T R 9 I g p 9 C g = = " / > < / e x t o b j > < e x t o b j   n a m e = " 2 3 8 4 8 0 4 F - 3 9 9 8 - 4 D 5 7 - 9 1 9 5 - F 3 8 2 6 E 4 0 2 6 1 1 - 4 " > < e x t o b j d a t a   t y p e = " 2 3 8 4 8 0 4 F - 3 9 9 8 - 4 D 5 7 - 9 1 9 5 - F 3 8 2 6 E 4 0 2 6 1 1 "   d a t a = " e w o J I k l t Z 1 N l d H R p b m d K c 2 9 u I i A 6 I C J 7 X C J o Z W l n a H R c I j o x N y 4 4 N T c x N D I 4 N T c x N D I 4 N T Q s X C J 3 a W R 0 a F w i O j I w N i 4 y N D k 5 O T k 5 O T k 5 O T k 5 N 3 0 i L A o J I k x h d G V 4 I i A 6 I C J c X G J l Z 2 l u e 2 V x d W F 0 a W 9 u f V x u I C A g I C B P X 3 Q g P S B c X H N p Z 2 1 h K F d f b y B c X G N k b 3 Q g W 2 h f e 3 Q t M X 0 s I H h f d F 0 g K y B i X 2 8 p X G 5 c X G V u Z H t l c X V h d G l v b n 0 i L A o J I k x h d G V 4 S W 1 n Q m F z Z T Y 0 I i A 6 I C J Q S E 4 y W n l C N G J X e H V j e j B p Y U h S M G N E b 3 Z M M 2 Q z Z H k 1 M 0 1 5 N X Z j b W N 2 T W p B d 0 1 D O X p k b W N p S U h k c F p I U m 9 Q U 0 l 5 T m k 0 M E 1 6 R m x l Q 0 l n Y U d W c F o y a D B Q U 0 l 5 T G p J M k 1 t V j R J a U J 5 Y j J 4 b F B T S n B i V 2 N p S U d a d l k z V n p Z V 0 p z W l Q w a V p t R n N j M l V p S U h a c F p Y Z E N i M 2 c 5 S W p B Z 0 x U Y z F N Q 0 F 4 T V R Z N E 1 p N D F J R E V 3 T U R B a U l I a H R i R z V 6 T 2 5 o c 2 F X N X J Q U 0 p v Z E h S d 0 9 p O H Z k M 2 Q z T G 5 j e k x t O X l a e T h 4 T 1 R r N U w z a H N h V z V y S W l C a G N t b G h M V 2 h w W k d S b G J q M G l k S E o x W l N J Z 2 M z U j V i R 1 U 5 S W 5 a b G N u U n B Z M k Z z T F d G c 2 F X Z H V P a U F 0 T U M 0 M U 5 q W m x l R H N n Y l d G N E x Y Z H B a S F J v T 2 l B N U 9 D V T d J a j Q 4 W k d W b W N 6 N D h j R 0 Y w Y U N C c F p E M G l U V X B Z T F R N d F Z F V l l M V W t 0 T V V R M E 5 E S W l J R 1 E 5 S W s w M 0 5 E Q W d O R E 0 x V V R j M E 1 D Q X p N a k F n T m p j M k l E S X h N M V E x T V R F Z 0 5 E S l V N e k E w S U M w e U 1 s R X l N R G N n T F R J e U l E R X p P Q 0 F 6 T l Z R M U 1 T Q X l N R E Z S T l R B Z 0 1 q Q T V J R F V 3 S U R J M E 5 G R T F N Q 0 F 6 T k R Z Z 0 9 U Z 2 d O R E 0 0 V k R J e U 5 5 Q T J N R E Z S T X p V e E l E Y 3 d O Q 0 E w T n p Z Z 0 5 6 Q T B V V F V 4 T k N B M 0 1 E U W d O V E k w S U R j d 0 0 x R T J N a k V n T m p n N U l E W T R N Q 0 E y T V R k V U 5 6 U X d J R F F 6 T l Z w T k 5 q T T N J R F E z T m x F M k 1 6 Y 2 d O V F k x S U R V N U 1 T Q T J N V F Z V T k R j M k l E W T J O V k V 6 T 1 R Z Z 0 5 q W T F J R E 1 5 T W l B M k 1 E V l J N a l F 5 S U R V M E 1 p Q X l N R E F n T k R J N F Z E R T F O e U F 5 T V R a U k 1 U V T N J R E V 5 T m l B e U 1 E Q W d O e k 5 V T X p F M E l E R T V V V F F 3 T k N B e E 9 T Q T B P R F V n T 1 R o V U 5 q Q T R J R E 1 4 T T F F M k 1 6 Y 2 d O R E E 0 S U R Z e k 5 5 Q T B O e l p h S W k 4 K 1 B I Q m h k R 2 d n Y V d R O U l r M U t X Q z B 6 T F Z S R l d D M U p M V E Z F T k R Z e E l p Q m t Q U 0 p O T W p Z Z 0 1 6 Z z F V V E U 1 S U R N N U 1 p Q X h P U 0 F 6 T 1 R W U k 1 U a 2 d N e m s 1 S U R J e U l E U X h N V l F 5 T n l B M E 1 q V l J N a m t n T k R N d 0 l E T T J J R F F 6 T U Z R N E 5 5 Q T B N e k Z J T V R R d 1 R E R T F P U 0 E x T V R G U k 1 U W X l J R F V 5 T W l B e E 5 q W W d O V F F 3 V k R F M 0 1 5 Q T F O a l p V T V R j N U l E V T R O b F F 4 T 0 R j Z 0 5 q Q X p W R E U 1 T n l B M k 1 U V l V N a k V 4 S U R Z e U 5 G U X l N a m t n T m p J M l V U S T B O e U E y T W p V Z 0 1 q V T B J R F l 4 T l Z R e U 5 q R W d O V G s y V V R J M k 1 T Q T F P R G t n T W p V e U l E V T B P V l F 5 T X p J Z 0 5 E Y 3 d U R E l 5 T W l B M E 1 6 T l J N a k l 5 S U R R e k 1 T Q X l O e k l n T k R N e F N E T X l N M U V 6 T X p B Z 0 5 E S T B J R E 1 6 T U N B M E 1 q Q l J N e k 1 3 S U R N N U 9 D Q X p N V G N n T X p n M V N E S X h N R X d 4 T n p R Z 0 1 q U X d V V E V 6 T l N B N E 1 D Q X h N e l V n T m p o U k 1 U T T F J R E k y S U R F M k 1 p Q X l O b E V 4 T 1 R j Z 0 1 q W W d N a k 1 3 S U R Z d 1 Z E S T R N e U F 4 T k R S U k 1 q Z z F J R E U x T U N B e U 9 E Z 2 d N V F V 4 V k R N d 0 1 5 Q X h O V E 5 J T X p B M 1 V U T X l N a U F 4 T l R N Z 0 1 6 S X l J R E U w T l Z F e k 1 q S W d N V F F 5 S U R N e E 9 T Q X h N e k 5 S T X p F M E l E R X h O e U F 6 T U R F Z 0 9 U V l V N a l k z S U R R N F Z E S X h O a U E y V k R F M U 5 T Q X R N V E Z S T V R J M U l D M H h N U 0 E 1 T 0 N B M F Z E V T V J R F U y V V R V M 0 l E W T B J R F U z S U R n e l Z q R X d N V X c 1 T W l B e U 5 E R l J N V E k z S U R N N E 1 p Q X h N a m d n T X p n e l V U R X l P Q 0 F 6 T 0 R V Z 0 5 6 Y 2 d N e m c x U 0 R J M l d p S X Z Q a n h 3 W V h S b 0 l H b G t Q U 0 p O U 2 x n d E 1 5 M V V S V m d 0 V G k w e l J D S W d a R D B p V F R V M k l E T T B O M U U x T m l B e k 5 q Q W d O e k F n T X p Z M 1 N E Y 3 d O M U U z T W p J Z 0 1 6 V T V J R G N 5 T W l B e k 5 E Z F J O e k l 5 S U R N e k 5 p Q T N N R G d n T X p J N F R E T T V N Q 0 F 6 T W p k S U 5 6 S l J O V F l n T X p N e U l E V T J J R E 0 w T j F w T k 5 U W W d N V F V 6 V V R V M k l E R T J P Q 0 E z T W l B e E 5 6 T k l O e k E 0 V V R j e U 1 p Q X h O a k 1 n T n p J e U l E R T F N M U U z T W p J Z 0 1 U U X d J R G N 3 T n l B e E 1 6 T k l O e k J S T l R Z Z 0 1 U U X d J R F U y S U R F M U 0 x b 2 l M e j Q 4 Y 0 d G M G F D Q n B a R D B p V F V w W U x U T X R W R V Z Z T F V r d E 1 V U T N N R V V p S U d R O U l r M H h P R F F n T F R F e F V U R X h O a U F 0 T V R F Z 0 5 6 U W d N e l J V T X p F Z 0 1 U U T N V V E 1 4 S U R J M E 5 5 Q X h N R F F n T X p N e l Z E S T N O Q 0 E w T X p C U k 1 q Y z F J R F F 6 T V N B M E 1 U U W d O R E 1 4 U 0 R V M U 1 s R T F O V E 1 n T k R N d 0 l E V T F O U 0 E w T W p s V U 5 U V T V J R F F 5 T j F R M U 5 q S W d O R E k x V k R V M k 5 T Q T B N a k p V T l R Z M 0 l E U X l N R l E x T m p r Z 0 5 E R T J W R F U z T U N B M E 1 U S l V O V G N 4 S U R R d 0 4 x U T F O e k l n T k R B e F V U V T N N a U F 6 T l R j Z 0 5 U Q T N J R E 0 x T j F F M U 1 E Q W d N e l U z S U R R N U 1 D Q X p O V G R V T k R j M k l E T T F P R W c w T V R a T U 5 E S X h J R E 0 w T 0 Z F M E 1 6 a 2 d N e k V 3 S U R R e k 9 T Q X l O a k 5 S T k R N N U l E R T F N e U F 6 T l R r Z 0 5 6 R l V N V G c w S U M w e E 1 W c E 5 N e l l 4 S U R J M 0 9 G R X p O a k V n T X p V N E l E S T N O a U F 6 T l R o U k 1 U V X l J R E 0 x T 0 N B e E 1 U V W d N V G c w V V R F e E 5 D Q X h P R E F n T V R F M E l E R T N P R k V 4 T U R Z Z 0 1 U U X h J R E V 3 T m l B e E 1 U Z F J N V E E y S U R Z M 0 l E R X p N U 0 E w T j F R e E 9 E Z 2 d N a l p S T W p R e U l E S T J J R E k 0 T n l B M 0 0 x R X p N V F l n T V R B e k l E T X p O Q 0 F 4 T l R O V U 1 6 V T J J R E l 6 T T F R e k 5 q R W d N a m M 0 V 2 l J d l B q e H d Z W F J v S U d s a 1 B T S k 5 T b G d 0 T X k x V V J W Z 3 R U a T B 5 T 0 N J Z 1 p E M G l U V G s w S U R J M U 1 G R T V O Q 0 F 6 T V R r Z 0 1 U Q T B J R E 0 0 T V Z R e E 1 q Y 2 d O R G c 0 V k R F M k 5 D Q T F O e l p V T W p B e U l E W T B N M V F 5 T k R R Z 0 5 q a z F W R E k z T n l B M 0 1 q b F V N e k F 5 S U R j M U 1 F Z 3 p N V F Z J T X p F N V V U T X p N e U E z T l R B Z 0 1 6 T X p J R G M w T V Z F e k 1 6 T W d O e k 0 0 S U R N e E 5 p Q T N N a k J V T W p j M U l E W T J O M V F 5 T W p Z Z 0 5 U Z 3 h W R E U 0 T k N B M E 5 E T l V N V F k z S U R J M U 1 G U X h P R F F n T l R o V U 1 q S T F J Q z A 0 T V Z R e U 5 6 U W d M V E U y T j F R e k 1 U W W d M V E l 5 T U Z R e k 1 6 T W d M V E k w T V Z F e k 1 6 T W d M V E k x T U N B e k 1 U Z 2 d M V E k x T U V n e k 1 U V k l N e k F 5 V E R J M 0 5 D Q X R N a k k y V V R F N E 1 D Q X R N V F F 4 S U R F e k 5 5 Q X R N V F J V T 1 R R Z 0 1 q V X d X a U l 2 U G p 4 d 1 l Y U m 9 J R 2 x r U F N K T l N s Z 3 R N e T F V U l Z n d F N T M H h S R F E w U V N J Z 1 p E M G l U V F F 6 T m l B M k 9 E T l J O R F V 3 S U R Z N E 1 5 Q T B P R F l n T m p n e V Z E V T F N e U E y T 0 R C U k 5 q Q T B J R F k 0 T U N B M k 1 6 Z 2 d O a m d 4 V k R Z M 0 5 5 Q T J P R E p S T m p r M U l E W T R N a U E y T 1 R V Z 0 5 q Y z B V V F k 1 T l N B M k 5 6 Q W d O a m t 5 S U R Z M U 9 W R T J P R G N n T m p R e E l E W T R N e U E y T X p s V U 5 q W X h J R F l 6 T j F F M k 1 6 W W d O a k 0 y S U R Z e U 1 T Q T J N e k p V T m p B d 0 l E W X l O R l E x T 1 R j Z 0 5 q R T F V V F U 1 T n l B M k 1 E T W d O a k V 6 S U R N M 0 4 x U T J N a m t n T V R N N F R E W X p N U 0 F 4 T k R G U k 5 q T X p J R E U w T k N B M k 1 6 Y 2 d N V F V 4 V k R Z M E 9 T Q X h O e k J V T m p Z M k l E S X d N R l E y T 1 R B Z 0 1 q U X h W R G N 5 T U N B e U 9 U V l V O e l U 1 S U R N M k 1 s R T R O a k 1 n T l R R M k l E Z z N O e U E x T n p K V U 9 E a 3 l J R F l 3 T k Z F N E 9 U S W d O a k U 1 S U R n M 0 1 5 Q T J N a m h V T 0 R N e E l E W X p O M U U 0 T V R j Z 0 5 q T T N J R G d 4 T n l B M k 5 E Z F J P R E U z S U R Z M U 1 D Q T R N V G t n T m p Z d 1 V U Z 3 l N e U E y T n p Z Z 0 9 E S T F J R F k z T 1 Z R N E 1 6 a 2 d O a m d 5 V V R n M E 1 p Q T J P R E l n T 0 R V M k l E W T R N b F E 0 T 1 R V Z 0 5 q Z 3 l W R G s w T 1 N B M k 9 E R l J N V E F 4 T l N B M k 9 E R W d N V E F 6 T k N B M k 9 E T l J N V E E w T 0 N B M k 9 E T W d N V E E w T 0 N B M k 5 6 S l J N V E E w T 0 N B M k 5 q W W d N V E E w T l N B M k 5 U V l V N V E F 6 T 0 N B M k 5 E Q l V N V E F 5 T 0 N B M k 1 6 Z F J N V E F 3 T m l B M k 1 6 Y 2 d P V G c 0 S U R Z e k 1 W U T V O V G d n T m p F M 1 Z E a 3 p P U 0 E y T U R C V U 9 U S T N J R F U 0 T k V 3 N U 1 q T W d O V G M 0 V E R j M U 5 D Q X l P R E p S T l R n M k l D M H h O Q 0 E x T 0 R V Z 0 x U R T F V V F U z T 1 N B d E 1 q S W d O V F l 4 S U M w e U 1 s R T F O R F l n T F R J e U l E V T B N a U F 0 T V R k U k 5 U T T V J Q z B 4 T k N B M U 1 q T W d N a k k 1 V k R V d 0 5 p Q T B P R E J N T k R r M E l E U T J N b E U w T n p J Z 0 5 E S T F J R E 0 y T m l B e U 1 6 b F J N a k l 5 S U M w e E 1 5 Q X l N a k F n T F R F M V Z E S X h O U 0 F 0 T V R s U k 1 q R X d J Q z B 5 T W l B e E 9 U Y 2 d M V E l 5 V V R F M 0 9 D Q X R N a k l n T V R j M k l D M H h O V k V 4 T n p Z Z 0 x U R X l J R E U x T k N B e k 1 E U l V N V E 1 4 S U R Z e U 1 s R X h N a m t n T m p N e E l E R X l N U 0 E y T X p O V U 9 E S W d O a k 0 z U 0 R V N F V U V X h J R F k w T k N B M U 1 T Q T J O R G h S T l R J Z 0 5 q Y 3 h J R F k w S U R Z N E 0 w Z z N O b E V 4 T V R n Z 0 5 q Z 3 d J R E U z T m l B M k 9 E Q l J N e k F 4 S U R Z N E 1 D Q X p N V E 1 n T m p n e l N E T X l N M U V 6 T W p r Z 0 5 q Y z N J R E 1 5 T 1 N B M k 5 6 U l V N e k k z S U R Z M U 5 s R X p N a k l n T m p R e E l E T X h P Q 0 E y T X p k S U 1 q a z N V V E l 6 T m l B M k 1 6 U W d N a k 1 5 S U R Z e U 1 G R X l O a k l n T V R Z d 0 l E S T J O a U F 4 T X p a T U 5 U Q X h J R F U x T U V 3 M E 9 U a 2 d O V G c z V V R R N U 5 p Q T J N a m t n T k R n N U l E W X p N b E U w T 0 R N Z 0 5 q T T J J R F E w T n l B M k 1 6 Z F J O R E k 0 S U R Z e k 5 5 Q T B N a k l n T m p N N V Z E U X h O a U E y T k R o U k 5 E R T J J R F k x T U N B M E 1 U Z 2 d O a l l 3 V V R R e E 9 T Q T J O a l F n T k R J d 0 l E W T J P V l E w T W p F Z 0 5 q Y z J W R F F 5 T k N B M k 9 E Q l V O R E k 0 S U R Z N E 1 s U T B N e l l n T m p n e l d p S X Z Q a n h 3 W V h S b 0 l H b G t Q U 0 p O U 2 x n d E 1 5 M V V S V m d 0 U 1 M w e F J E U T F R e U l n W k Q w a V R U S X d N U 0 F 0 T V R G U k 1 U S T J J Q z B 4 T V N B N E 1 D Q X p P R l F 6 T k N B e E 5 U W l J N e l F n T W p J e E l E W T B J R E k z T 1 Z R e E 5 E W W d N e m d 3 V V R J e U 1 p Q T B O R E V n T X p B e E l E U T B N V k V 6 T X p N Z 0 5 E U X h J R E 0 w T V N B M E 5 E Q l J N e l U w S U R R e k 5 5 Q X p O a m N n T k R N e l Z E U X d N a U E w T V R k V U 5 E T T R J R E 0 0 T j F R M E 5 q U W d N e k 0 0 V k R R M 0 5 p Q X l O a m h S T k R j M k l E R T J N U 0 F 6 T 1 R B Z 0 5 6 V l V N a k F 4 S U M w e E 1 W c E 5 N V E l 4 S U R F e U 1 G R X h N a k V n T n p B Z 0 1 U U T N J R F E 0 V k R J d 0 5 p Q X l O b E V 5 T l R B Z 0 1 q W W d N a m c 1 S U R V N F Z E T T F N U 0 F 4 T k R K U k 1 6 W X d J R E U y T X l B e k 5 6 U W d N a k U y V k R N N E 9 D Q X p N R G h S T X p n N E l E T T F N a U F 6 T n p B Z 0 1 6 Y z F V V E 0 w T m l B M E 1 E V W d N e k E y S U R R d 0 5 W R X l O R E 1 n T k R B M U l E R T V O U 0 F 6 T k R k U k 1 U V T R J R E 1 3 T X l B e E 5 E Q W d N a k 1 3 V k R F e U 1 T Q X h N a k J h S W k 4 K 1 B I Q m h k R 2 d n Y V d R O U l r M U t X Q z B 6 T F Z S R l d D M U 9 M V E l 5 U X p V a U l H U T l J a z A z T 0 N B e U 5 U Q l J O e m d n T W p j M E l E a z F J R E k 1 T W x R e E 1 6 Z 2 d N e k V 3 V V R F M k 1 p Q X p N V E F n T V R n d 0 l E S T V O R l F 4 T 1 R r Z 0 1 q V X h V V E U 1 T 1 N B e U 1 q W W d N V G d 5 S U R J d 0 9 G U X h N e m t n T V R r d 1 Z E a z J J R E l 3 T j F R M 0 9 D Q X l O V E J h S W k 4 K 1 B I Q m h k R 2 d n Y V d R O U l r M U t X Q z B 6 T F Z S R l d D M U 9 M V F Z D S W l C a 1 B T S k 5 N V E U 0 S U M w e U 5 U Q l d O e l V 3 U 0 R J M U 5 W W T N N V E J J T V R V N F Z p M H l N V E J J T W p V M V Z p M H l O V E J J T V R F N F d p S X Z Q a n h 3 W V h S b 0 l H b G t Q U 0 p O U 2 x n d E 1 5 M V V S V m d 0 U 1 M w e U 1 U Q k Z J a U J r U F N K T k 1 U T T N J R F k 0 T T F F e E 1 6 Z 2 d O a m d 6 S U R J d 0 9 T Q T J P R G h V T W p n e U l E W T V O R k V 5 T 1 R R Z 0 5 q a z B J R E k 1 T k N B M k 9 E V l J N a m s w S U R Z M 0 5 D Q X l O V G d n T l R N M F V U S X l N Q 0 F 6 T 0 R Z Z 0 1 q S X d J R E 0 0 T T F F e U 1 q Q W d N e m d 4 S U R J e U 5 5 Q X p P R G h S T W p n N E l E U T B N a U F 6 T l R j Z 0 5 E U X l V V F F 4 T V N B M E 5 E S W d O R F E w S U R R e E 5 W U T B O e m d n T X p N M l V U U T N P Q 0 F 5 T 0 R V Z 0 5 E U X d J R E U z T 0 Z R M E 1 E S W d O V E J S T k R B e k l E T T J J R F F 3 T n l B e k 1 W U T B N a k l n T W p a U k 5 E V X d J R E k y S U R R M 0 5 D Q T F O b F E x T V R N Z 0 1 U T T R V V F V 4 T m l B e E 5 E a 2 d O V E U 1 S U R F M U 1 W U T F N e l V n T V R V e l V U V T F O U 0 F 4 T l R N Z 0 5 U V T F J R E U w T l Z F M U 5 U V W d N V F E w S U R V M U 1 T Q X h N e k J S T l R N M U l E Y 3 h J R F V 3 T U N B e k 0 x R T B O a l l n T F R F d 0 l E U X h P U 0 F 0 T V R C S U 5 E R T B V V E 0 y T n l B d E 1 U Q W d N e l E y S U R F M 1 Z E T X l O U 0 E z T k Z F e k 1 q V W d P V E F n T X p Z e E l E R T V N b F F 6 T 1 R n Z 0 1 6 U T F V V E 0 1 T 0 N B M E 1 E U W d N e l U w S U R R d 0 5 F Z 3 p O R G x S T W p Z M k l E U X d O Q 0 F 5 T U R V Z 0 1 6 Q T J U R E U 1 T 0 N B e U 9 U T k 1 N V F k w S U R F M U 9 G R X h N e k l n T W p n Z 0 1 U S T N J R E U y V V R F e E 5 D Q X R N V E V n T 0 R N Z 0 x U R X h V V F k 1 S U M w e E 1 T Q T F P U 0 F 0 T W x R M E 9 D Q X h O b E U w T 0 N B e k 1 D Q X h N a k V n T X p J d 1 R E R T V O U 0 E y T V R a U k 1 U a z F J R F l 5 T 1 N B e E 9 E Z 2 d O a k 1 5 V k R F M E 9 T Q T J N e m R J T V R J N F V U R X l N a U E y T k R N Z 0 1 U S X l J R F k w T l Z R e E 1 q U W d O a l k w V V R F e U 9 T Q T J P R E 1 n T V R N M 0 l E W T R N M W 9 p T H o 0 O G N H R j B h Q 0 J w W k Q w a V R V c F l M V E 1 0 V k V W W U x V N H R N a k l 4 T W l J Z 1 p E M G l U V G c w S U R J e k 4 x U T R O Q 0 F 5 T l R C V U 9 U Z 2 d N a m N 3 U 0 R Z M 0 9 W R T J P V F F n T W p Z e U l E W T V O Q 0 F 5 T l R C V U 5 q Y z V J R E l 6 T U V n N U 9 G R T R O Q 0 F 5 T X p j Z 0 9 E U W d N a l V 3 V 2 l J d l B q e H d Z W F J v S U d s a 1 B T S k 5 T b G d 0 T X k x V V J W Z 3 R U a T B 6 T V N J Z 1 p E M G l U V E l 4 T X l B M U 5 6 a E 1 N a k F 3 S U R V M 0 0 x R X h P R F l n T l R Z N E l E R T J N Q 0 E x T m p O V U 1 U Q X l J R F U x T m t n N E 0 x W T J N R E p J T V R B e V V U R T B P U 0 E y T U R R Z 0 1 U Z z V J R F l 4 T j F R e U 5 E V W d O a l F 4 V k R J M 0 1 5 Q T J O a k 5 S T W p j M U l E W T J O a U F 5 T 0 R V Z 0 5 q W T J V V E k 1 T k N B M k 5 q W W d N e k F 5 S U R Z M k 1 G W X p O a k Z N T X p B e k l E W X h V V E 1 4 T U N B M U 5 D Q X p N V F V n T l R K V U 1 6 T T V J R F E 0 V k R R d 0 1 T Q T B O a 2 c w T W p k V 0 1 F Z z B N V F p S T X p r M U l E T W d N a l U z S U R O U k 1 U S X h J R E 1 n T V R B d 0 l E Q k l P R G h X T k R a S U 1 U R T B V V E V 6 T m l B M E 5 p Q X h O V E l n T k R a V U 1 U Y z N J R F E z V k R F N U 1 5 Q T F N R l F 5 T U R F Z 0 5 U S l V N a k E z S U R V M 1 Z E S X h N e U E y T V Z Z M U 5 6 a G F J a T g r U E h C a G R H Z 2 d h V 1 E 5 S W s x S 1 d D M H p M V l J G V 0 M x T 0 x U S k R J a U J r U F N K T k 5 6 Z 2 d N e l Z V T n p n Z 0 5 q Q l V P V F F n T V R B e l Z E R X p O e U F 4 T W p G U k 1 U W T F J R E V 5 T V N B e E 9 E Y 2 d P V F p V T W p F d 0 l E a F J N a k V 3 S U M w e U 5 5 Q X l N R E V n T F R Z d 1 Z E R T R N Q 0 F 0 T V R F M 1 Z E R T F O Q 0 F 0 T V R V N F Z E R X p N Q 0 F 0 T V R n M V Z E R X h O e U F 0 T V R r M F V U R X h N e U F 0 T V R r M E l E R X d O Q 0 F 0 T V R n M V Z E a z F J Q z B 4 T n p K U k 9 U V W d M V E U y T 0 N B e E 1 E W W d M V E U x T m x R e E 1 6 R W d M V E V 5 T m x R e E 5 U Y 2 d M V G M y V k R F M 0 1 5 Q X R N M V k 1 V E R F M 0 1 p Q T R V V E U z T U N B M 0 l E R T J O e U E y V k R F M k 1 T Q X p W R E U x T W l B e F Z E R T B N Q 0 F 3 V V R F e E 1 5 Q X d J R G s y S U R F M 1 d p S X Z Q a n h 3 W V h S b 0 l H b G t Q U 0 p O U 2 x n d E 1 5 M V V S V m d 0 U 1 M w e F J E U T J O U 0 l n W k Q w a V R U V X l J R E k 0 T 1 Z F M U 9 T Q X p N e k V n T V R B M k l E T T R O b F F 5 T W p J Z 0 5 E U X l V V E k x T n l B M E 5 E S W d N a m c y S U R R e U 5 G U X p N a m t n T X p j N V V U T T N N U 0 E w T k R J Z 0 5 E T X d J R F E w T W x F M E 5 q Y 2 d O R F F 5 S U R R N U 5 D Q T B N a k J V T l R J e U l E T T J N V k U x T W p J Z 0 1 6 T X l J R F V 3 T 0 N B e k 1 U U l V O R G d 4 S U R J N U 1 s U T B O V G d n T W p n N F V U U X p P U 0 F 5 T 0 R n Z 0 5 E S T N J R E k 1 T 1 Z R M E 1 U V W d N e k k 0 V V R R e E 5 T Q X p O e l F n T k R Z M U l E T T V N V k U w T l R R Z 0 5 E Q T B J R F F 5 T l N B M E 1 E U l J O R E V 5 S U R R d 0 5 D Q T B N R F l n T k R B e V V U T T J P Q 0 F 6 T 0 R Z Z 0 1 6 V X d J R E 1 6 T m x F e U 9 U Q W d N V E U x S U R J N U 1 D Q T N P R k V 5 T 1 R B Z 0 5 U Q W d N e k E y S U R N N F Z E T T B N U 0 F 5 T m x F e k 5 6 Z 2 d N a l l n T k R F M E l E V T V W R F E y T X l B e E 5 E Q l J O R F k y S U R F M U 1 D Q T B O a m t n T V R V e F Z E U T R O U 0 F 4 T l R O S U 5 E Z z V V V F V 3 T k N B e E 5 U T W d O V E E w S U R F M E 5 W R T F N R F F n T V R R M E l E V X d N a U F 4 T X p S U k 5 E Z z J J R G M z S U R R M E 1 D Q X p N M V F 6 T X p N Z 0 x U R X h V V E k y T X l B d E 1 U R W d N a k k z S U R V e V V U R T R O a U F 0 T V R B Z 0 1 U T X p J Q z B 4 T U V n e E 1 q Z F J O e m d n T F R F d 0 l E V T N J R E U y V k R N M U l E Y 3 h V V E 0 x S U R F d 0 1 5 Q T F O Q 0 F 4 T W p O V U 9 U a 2 d N V F F 6 V V R F M E 1 p Q X h O R E 1 n T V R R e U l E R X d N V k V 4 T k R J Z 0 9 E R W d N V E 1 3 S U R Z M l Z E R X d O e U E w T m x R N U 5 D Q T B N V X c 1 T V N B M E 1 G R T V N U 0 F 6 T 1 N B N U 5 5 Q X p O b F F 4 T V R N Z 0 1 q b F V N V E 1 5 S U R J M l V U R T J P Q 0 F 5 T m l B e E 9 U U W d O e k Z S T W p B e k l E Z z N J R E l 4 T n l B e E 1 6 b F V N a l E x S U R J M E 4 x U X l O a k V n T X p F e l V U S T J O a U F 6 T k R B Z 0 1 q W T J J R E 0 x T W x F e U 5 q W W d N e m d 3 S U R J M U 1 T Q X p P V E p V T W p F M 0 l E U X d O R k V 4 T n p j Z 0 5 E Q T B J R E U w T W l B e k 5 6 S l V P V E 1 n T W p r d 1 V U a 3 h J R E k 0 T V N B N E 9 D Q X l P R E J V T n p J Z 0 1 q Y z R T R F U 0 V V R V e U l E S T R O Q 0 E x T W l B e U 9 E b G F J a T g r U E h C a G R H Z 2 d h V 1 E 5 S W s x S 1 d D M H p M V l J G V 0 M x T 0 x U V k V J a U J r U F N K T k 1 q S W d O e k V 3 V m p j M U 1 F Z 3 h O V G x X T F R J M U 1 F Z 3 l N b F l 0 T W p F d 1 N E R X h P V l k z T V R C S U 1 q S m F J a T g r U E h C a G R H Z 2 d h V 1 E 5 S W s x S 1 d D M H p M V l J G V 0 M x T 0 x U S k N J a U J r U F N K T k 5 U W W d N a k 0 z V k R V M k l E S T F N R l E z T U N B e U 5 6 Q k l N e l k 1 V m p R e U 1 F d 3 p O e k F n T l R j d 1 V U T T R N Q 0 E x T 0 R N Z 0 1 6 Z z V J R F U 0 T T F F M E 1 E S W d O V G d 6 S U R R d 0 9 T Q T F O a m h X T W p j d 1 N E Y 3 d O M U U z T W p J Z 0 1 q W X l J R G N 5 T W l B e U 5 U Q l V O e k E z S U R J e k 1 F Z z B N R G x X T F R Z N F V U U X d N U 0 F 0 T 0 R J Z 0 1 6 a 3 h J Q z A 0 T W t n e k 9 E b E l N e m c z V V R N M 0 5 T Q X R P R E l n T X p Z N U l D M D J P R l l 5 T X p C S U 5 6 Q l J O V F l n T W p N M 0 l E V T J J R E k x T U Z v a U x 6 N D h j R 0 Y w Y U N C c F p E M G l U V X B Z T F R N d F Z F V l l M V W t 0 T V V R M E 5 F W W l J R 1 E 5 S W s w M 0 1 5 Q T J O R G R S T n p N Z 0 5 q V T N J R G M z S U R Z M 0 1 G U T R P U 0 E y T 0 R O U k 9 U Q W d O a m d 6 S U R F M k 1 T Q T J P R G h V T W p N M E l E W T V O R k V 5 T k R Z Z 0 5 q a z B J R E k w T m l B M k 9 E V l V N a k V 5 S U R V M E 1 s R X l N R F F n T l R B N E l E R T V O U 0 E w T n p K V U 1 U Z 3 d J R F F 4 T 0 V 3 e E 5 6 W W d N e m s 1 V V R F M 0 5 p Q X p P V F l n T V R n e U l E U X d N b E V 5 T X p F Z 0 5 E U X l J R E k 0 T X l B M E 5 E S l J N e l E x S U R R M E 1 p Q X p P R E 1 n T X p r M l Z E U X l N a U F 5 T 0 R C U k 5 E S X l J R E U y T 1 N B e k 5 E T W d O e m x V T V R j e k l D M H h N V k V 4 T W p N Z 0 x U R X h J R G d 5 S U R J M 1 Z E U X d J R E U x T U Z Z e E 5 U b F J O R E F n T V R n d 0 l E U T R J R E l 4 T j F R N U 5 5 Q T B N V F J S T V R R M 0 l E W X h N U 0 F 4 T k R j Z 0 5 q S X p W R E V 3 T 1 N B M k 1 6 Z F J N V E E w S U R Z e k 5 5 Q X h N R E V n T m p N M 1 N E a z J V V G c y S U R Z e k 5 5 Q T R N e U E y T X p k V U 5 6 W W d O a l F 3 V k R j e k l E W T B O M X B O T X p N M k l E T X l O V l l 6 T X p G U k 1 6 T T J J R F F 3 T l N B e U 5 6 V W d O R E E x V V R J M U 9 D Q T B N R F V n T W p R d 0 l E T T V O M V F 5 T U R j Z 0 1 6 Y z J W R E U 0 T V N B e k 5 U S l V N V F l 6 S U R N e k 1 F d 3 h O V G N n T X p J e V R E R X p O a U F 5 T X p a U k 1 U R T B J R E U x T U N B e E 1 U U W d N V E U w V V R F e E 5 D Q T J O a U F 4 T X p n Z 0 5 E S l J N V F U w S U R J M k l E R T N P Q 0 F 5 T m x F e U 1 U R W d N a l l n T W p R M U l E V T R V V E k z T U N B N E 1 T Q X l P R F V n T V R F M F Z E T X h P Q 0 F 5 T V R s U k 1 6 T T J J R E k 1 T V N B e k 1 6 W W d N e k k x V 2 l J d l B q e H d Z W F J v S U d s a 1 B T S k 5 T b G d 0 T X k x V V J W Z 3 R U a T B 5 T 1 N J Z 1 p E M G l U V F l 3 S U R j M E 9 V d z J O Q 0 E z T l R C U k 5 q a 2 d O e l V 3 S U R j M E l E Y z F N R W c 0 T m t 3 e E 1 U U W d O e k k y V V R J d 0 9 D Q T J O R E V n T W p V e E l E V X h O R l F 5 T 1 R R Z 0 1 q V X d V V E k 1 T k N B e E 9 E S W d N a m c w S U R F e E 9 W U X l O a k V n T V R K V U 1 q S T B J Q z A z T m x R e E 9 E W W d M V E U w T T F R e E 5 E V W d M V E U 1 T k Z R e E 1 U T W d M V E l 5 T j F R N U 1 D Q X R N a l E y V V R n M 0 l D M H l O R G t n T 0 R Z Z 0 x U S T F N R W c z T k Z F M k 5 p Q X R N a l V 3 S U R Z e k l D M H l O V E J V T l R n Z 0 x U S T B O M V E x T l N B d E 1 q T T R V V F U y S U M w e U 1 6 Y 2 d O a l l n T F R J e U 5 W R X l N a k V n T F R Z M E l E S X l N U 0 F 5 T l R C V U 5 q W W d O e k k x V V R V M k l E Y 3 p O e U E x T l N B M 0 1 6 a F J O V F V n T n p R M k l E W X d J R G M w T 1 Z v a U x 6 N D h M M l J s W m 5 N K 1 B H Y 2 d j M 1 J 5 Y j J 0 b F B T S m p k W E p 5 W l c 1 M F E y O X N i M 0 l p S U d a c G J H d z l J b U 4 x Y 2 5 K b G J u U k R i M n h 2 Y 2 l J Z 2 M z U n l i M n R s T F h k c F p I U m 9 Q U 0 l 3 S W l C M G N t R n V j M l p 2 Y 2 0 w O U l u T m p Z V 3 h s S 0 R F c 0 x U R X B J a j Q 4 W n l C a 1 l Y U m h M V z F 0 Y k M x d W I y U m x Q U 0 p 0 W V h S b 0 l q N D h a e U J r W V h S a E x X M X R i Q z F 1 Y j J S b F B T S n R j M 1 Z p S W o 0 O F p 5 Q m t Z W F J o T F c x d G J D M X V i M l J s U F N K d G F T S S t Q S F Z 6 W l N C a 1 l Y U m h M V 0 0 5 S W p G R U 5 E U X l J a U I 0 Y k d s d W F 6 c G 9 j b V Z t U F N J a l R V c F l M V E 1 0 V k V W W U x V a 3 R N V V E w T k R J a U x 6 N D h M M m M r U E d j Z 1 p H R j B Z U z F 0 Y l d 3 d G J t O W t a V D B p Y l d r a U l I U n l Z V z V 6 W m 0 5 e W J U M G l k S E p o Y m 5 O c 1 l Y U m x L R G M 1 T m l 3 d E 1 U V X d L U 0 J 6 W T J G c 1 p T Z 3 d M a m N 3 T n l r a V B q e D F j M l V n W k d G M F l T M W p Q U 0 l 4 U k R R M k 1 T S W d l R 3 h w Y m 1 z N m F I S m x a a j B p S T A x S 1 d D M H p M V l J G V 0 M x S k x U R k V O R F l 4 S W k 4 K 1 B D O W 5 Q a n d 2 W n o 0 O F p 5 Q m t Z W F J o T F c x d G J D M X V i M l J s U F N K d G J 5 S W d k S E p o Y m 5 O b W I z S n R Q U 0 o w Y 2 1 G d W M y e G h k R 1 V v T V R N M 0 9 T d 3 d L U 0 k r U E h W e l p T Q m t Z W F J o T F d N O U l q T k V J a U I 0 Y k d s d W F 6 c G 9 j b V Z t U F N J a l R V c F l M V E 1 0 V k V W W U x V N H R N M F F p T H o 0 O E w y Y y t Q R 2 N n W k d G M F l T M X R i V 3 d 0 Y m 0 5 a 1 p U M G l i V 2 t p S U h S e V l X N X p a b T l 5 Y l Q w a W R I S m h i b k 5 z W V h S b E t E S T B N e l F 1 T 0 N 3 d 0 t T S S t Q S F Z 6 W l N C a 1 l Y U m h M V 0 0 5 S W p G R U 5 6 Q k Z J a U I 0 Y k d s d W F 6 c G 9 j b V Z t U F N J a l R V c F l M V E 1 0 V k V W W U x V a 3 R N V V E z T U V V a U x 6 N D h M M m M r U E d j Z 1 p H R j B Z U z F 0 Y l d 3 d G J t O W t a V D B p Y l c 4 a U l I U n l Z V z V 6 W m 0 5 e W J U M G l k S E p o Y m 5 O c 1 l Y U m x L R E 1 3 T U R V d U 9 D d 3 d L U 0 k r U E h W e l p T Q m t Z W F J o T F d N O U l q S T R J a U I 0 Y k d s d W F 6 c G 9 j b V Z t U F N J a l R V c F l M V E 1 0 V k V W W U x V N H R N a m d p T H o 0 O E w y Y y t Q R 2 N n W k d G M F l T M X R i V 3 d 0 Y m 0 5 a 1 p U M G l i W E 4 x W W l J Z 2 R I S m h i b k 5 t Y j N K d F B T S j B j b U Z 1 Y z J 4 a G R H V W 9 N e k 0 1 T k M 0 N E x E Q X B J a j Q 4 W n l C a 1 l Y U m h M V z F 0 Y k M x d W I y U m x Q U 0 p 0 Y V N J K 1 B I V n p a U 0 J r W V h S a E x X T T l J a k Z F T k R S Q k l p Q j R i R 2 x 1 Y X p w b 2 N t V m 1 Q U 0 l q V F V w W U x U T X R W R V Z Z T F V r d E 1 V U T B O R U V p T H o 0 O E w y Y y t Q R 2 N n W k d G M F l T M X R i V 3 d 0 Y m 0 5 a 1 p U M G l i V 2 t p S U h S e V l X N X p a b T l 5 Y l Q w a W R I S m h i b k 5 z W V h S b E t E a z N O e X d 0 T V R V d 0 t T Q n p Z M k Z z W l N n d 0 x q Y 3 d O e W t p U G p 4 M W M y V W d a R 0 Y w W V M x a l B T S X h S R F E x U X l J Z 2 V H e H B i b X M 2 Y U h K b F p q M G l J M D F L V 0 M w e k x W U k Z X Q z F K T F R G R U 5 E V k R J a T g r U E M 5 b l B q d 3 Z a e j Q 4 W n l C a 1 l Y U m h M V z F 0 Y k M x d W I y U m x Q U 0 p 0 Y n l J Z 2 R I S m h i b k 5 t Y j N K d F B T S j B j b U Z 1 Y z J 4 a G R H V W 9 O R G s 0 T n l 3 d 0 t T S S t Q S F Z 6 W l N C a 1 l Y U m h M V 0 0 5 S W p J e V F 6 V W l J S G h z Y V c 1 c k 9 t a H l a V 1 k 5 S W l O T l N s Z 3 R N e T F V U l Z n d F R p M H l N a 0 0 x S W k 4 K 1 B D O W 5 Q a n h u S U d S a G R H R X R i V z F z T F c 1 d l p H V T l J b T F 2 S W l C M G N t R n V j M l p 2 Y 2 0 w O U l u U n l Z V z V 6 Y k d G M F p T Z z F O R G c z T G p J c 0 1 D a 2 l Q a n g x Y z J V Z 1 p H R j B Z U z F q U F N J M V F p S W d l R 3 h w Y m 1 z N m F I S m x a a j B p S T A x S 1 d D M H p M V l J G V 0 M x T 0 x U V k N J a T g r U E M 5 b l B q e G 5 J R 1 J o Z E d F d G J X M X N M V z V 2 W k d V O U l t M X p k V 0 l p S U h S e V l X N X p a b T l 5 Y l Q w a W R I S m h i b k 5 z W V h S b E t E V T N O a l V 1 T W l 3 d 0 t T S S t Q R 2 N n W k d G M F l T M X R i V 3 d 0 Y m 0 5 a 1 p U M G l i V 2 t p U G p 4 M W M y V W d a R 0 Y w W V M x a l B T S X l N V E J G S W l C N G J H b H V h e n B v Y 2 1 W b V B T S W p U V X B Z T F R N d F Z F V l l M V W t 0 T W p F d 1 J T S X Z Q a n d 2 W n o 0 O F p 5 Q m t Z W F J o T F c x d G J D M X V i M l J s U F N K V V p W a E J k R z l 0 S W l C M G N t R n V j M l p 2 Y 2 0 w O U l u U n l Z V z V 6 Y k d G M F p T Z z J N R G t z T F R F M U 1 D a 2 d j M k 5 o Y k d V b 0 1 D N D N N R G N w S W l C a 1 l Y U m h M V z F x Z U M x M F p Y a G p i R 0 Z 6 Y 3 o w a V Q x S k V J a j Q 4 W n l C a 1 l Y U m h M V z F 0 Y k M x d W I y U m x Q U 0 p 0 Y V N J K 1 B I V n p a U 0 J r W V h S a E x X T T l J a k Z F T k R Z e E l p Q j R i R 2 x 1 Y X p w b 2 N t V m 1 Q U 0 l q V F V w W U x U T X R W R V Z Z T F V r d E 1 V U T B O a k V p T H o 0 O E w y Y y t Q R 2 N n W k d G M F l T M X R i V 3 d 0 Y m 0 5 a 1 p U M G l i V z h p S U h S e V l X N X p a b T l 5 Y l Q w a W R I S m h i b k 5 z W V h S b E t E T T J N U 3 d 3 S 1 N J K 1 B I V n p a U 0 J r W V h S a E x X T T l J a k l 5 T V R J a U l I a H N h V z V y T 2 1 o e V p X W T l J a U 5 O U 2 x n d E 1 5 M V V S V m d 0 V G k w e U 1 q R X l J a T g r U E M 5 b l B q e G 5 J R 1 J o Z E d F d G J X M X N M V z V 2 W k d V O U l t M X V J a U I w Y 2 1 G d W M y W n Z j b T A 5 S W 5 S e V l X N X p i R 0 Y w W l N n e E 1 U T T V M R E F w S W o 0 O G R Y T m x J R 1 J o Z E d F d F l 6 M G l N e k V p S U h o c 2 F X N X J P b W h 5 W l d Z O U l p T k 5 T b G d 0 T X k x V V J W Z 3 R U a T B 6 T V N J d l B q d 3 Z a e j Q 4 T D J j K 1 B D O W 5 Q a n h u S U d S a G R H R X R i V z F z T F c 1 d l p H V T l J b T F 2 S W l C M G N t R n V j M l p 2 Y 2 0 w O U l u U n l Z V z V 6 Y k d G M F p T Z z N O V G d 6 T G p J c 0 1 D a 2 l Q a n g x Y z J V Z 1 p H R j B Z U z F q U F N J e V F 5 S W d l R 3 h w Y m 1 z N m F I S m x a a j B p S T A x S 1 d D M H p M V l J G V 0 M x T 0 x U S k R J a T g r U E M 5 b l B q e G 5 J R 1 J o Z E d F d G J X M X N M V z V 2 W k d V O U l t M X p k V 0 l p S U h S e V l X N X p a b T l 5 Y l Q w a W R I S m h i b k 5 z W V h S b E t E Z 3 d N a m N 1 T 0 N 3 d 0 t T S S t Q R 2 N n W k d G M F l T M X R i V 3 d 0 Y m 0 5 a 1 p U M G l i V 2 t p U G p 4 M W M y V W d a R 0 Y w W V M x a l B T S X h S R F E y T l N J Z 2 V H e H B i b X M 2 Y U h K b F p q M G l J M D F L V 0 M w e k x W U k Z X Q z F K T F R G R U 5 E W T F J a T g r U E M 5 b l B q e G 5 J R 1 J o Z E d F d G J X M X N M V z V 2 W k d V O U l t M X B J a U I w Y 2 1 G d W M y W n Z j b T A 5 S W 5 S e V l X N X p i R 0 Y w W l N n M k 1 E V X N M V E U x T U N r Z 2 M y T m h i R 1 V v T U M 0 M 0 1 E Y 3 B J a j Q 4 Z F h O b E l H U m h k R 0 V 0 W X o w a U 1 V U T B O a k V p S U h o c 2 F X N X J P b W h 5 W l d Z O U l p T k 5 T b G d 0 T X k x V V J W Z 3 R T U z B 4 U k R R M k 1 T S X Z Q a n d 2 W n o 0 O E w y Y y t Q R 2 N n W k d G M F l T M X R i V 3 d 0 Y m 0 5 a 1 p U M G l i V z h p S U h S e V l X N X p a b T l 5 Y l Q w a W R I S m h i b k 5 z W V h S b E t E Z z V N e m d 1 T V N 3 d 0 t T S S t Q S F Z 6 W l N C a 1 l Y U m h M V 0 0 5 S W p W R U l p Q j R i R 2 x 1 Y X p w b 2 N t V m 1 Q U 0 l q V F V w W U x U T X R W R V Z Z T F U 0 d E 5 V U W l M e j Q 4 T D J j K 1 B H Y 2 d a R 0 Y w W V M x d G J X d 3 R i b T l r W l Q w a W J X O G l J S F J 5 W V c 1 e l p t O X l i V D B p Z E h K a G J u T n N Z W F J s S 0 R r M E 1 6 Z 3 V N e X d 3 S 1 N J K 1 B I V n p a U 0 J r W V h S a E x X T T l J a k p D S W l C N G J H b H V h e n B v Y 2 1 W b V B T S W p U V X B Z T F R N d F Z F V l l M V T R 0 T W t J a U x 6 N D h M M m M r U E d j Z 1 p H R j B Z U z F 0 Y l d 3 d G J t O W t a V D B p Y l h O M V l p S W d k S E p o Y m 5 O b W I z S n R Q U 0 o w Y 2 1 G d W M y e G h k R 1 V v T V R B M E 1 6 Z 3 V O U 3 d 3 S 1 N J K 1 B H Y 2 d a R 0 Y w W V M x d G J X d 3 R i b T l r W l Q w a W J X a 2 l Q a n g x Y z J V Z 1 p H R j B Z U z F q U F N J e F J E U T B S a U l n Z U d 4 c G J t c z Z h S E p s W m o w a U k w M U t X Q z B 6 T F Z S R l d D M U p M V E Z F T k R S R 0 l p O C t Q Q z l u U G p 4 b k l H U m h k R 0 V 0 Y l c x c 0 x X N X Z a R 1 U 5 S W 0 x c E l p Q j B j b U Z 1 Y z J a d m N t M D l J b l J 5 W V c 1 e m J H R j B a U 2 c w T m p J c 0 x U R T F N Q 2 t n Y z J O a G J H V W 9 N Q z Q z T U R j c E l q N D h k W E 5 s S U d S a G R H R X R Z e j B p T V V R M E 5 V T W l J S G h z Y V c 1 c k 9 t a H l a V 1 k 5 S W l O T l N s Z 3 R N e T F V U l Z n d F N T M H h S R F E x U X l J d l B q d 3 Z a e j Q 4 T D J j K 1 B H Y 2 d a R 0 Y w W V M x d G J X d 3 R i b T l r W l Q w a W J X O G l J S F J 5 W V c 1 e l p t O X l i V D B p Z E h K a G J u T n N Z W F J s S 0 R F e E 1 q a 3 p M a l V z T U N r a V B q e D F j M l V n W k d G M F l T M W p Q U 0 l 5 T 1 N J Z 2 V H e H B i b X M 2 Y U h K b F p q M G l J M D F L V 0 M w e k x W U k Z X Q z F P T F R J N U l p O C t Q Q z l u U G p 3 d l p 6 N D h M M m M r U E M 5 e m R t Y y s i L A o J I l J l Y W x W a W V 3 U 2 l 6 Z U p z b 2 4 i I D o g I n t c I m h l a W d o d F w i O j M 1 M y x c I n d p Z H R o X C I 6 N D E y N X 0 i C n 0 K " / > < / e x t o b j > < e x t o b j   n a m e = " 2 3 8 4 8 0 4 F - 3 9 9 8 - 4 D 5 7 - 9 1 9 5 - F 3 8 2 6 E 4 0 2 6 1 1 - 5 " > < e x t o b j d a t a   t y p e = " 2 3 8 4 8 0 4 F - 3 9 9 8 - 4 D 5 7 - 9 1 9 5 - F 3 8 2 6 E 4 0 2 6 1 1 "   d a t a = " e w o J I k l t Z 1 N l d H R p b m d K c 2 9 u I i A 6 I C J 7 X C J o Z W l n a H R c I j o y M i 4 z M j E 0 M j g 1 N z E 0 M j g 1 N y x c I n d p Z H R o X C I 6 M j I 4 L j U 3 M T Q y O D U 3 M T Q y O D U 2 f S I s C g k i T G F 0 Z X g i I D o g I l x c Y m V n a W 5 7 Z X F 1 Y X R p b 2 5 9 X G 4 g I C A g X F x 0 a W x k Z X t D f V 9 0 I D 0 g X F x 0 Y W 5 o K F d f Y y B c X G N k b 3 Q g W 2 h f e 3 Q t M X 0 s I H h f d F 0 g K y B i X 2 M p X G 5 c X G V u Z H t l c X V h d G l v b n 0 i L A o J I k x h d G V 4 S W 1 n Q m F z Z T Y 0 I i A 6 I C J Q S E 4 y W n l C N G J X e H V j e j B p Y U h S M G N E b 3 Z M M 2 Q z Z H k 1 M 0 1 5 N X Z j b W N 2 T W p B d 0 1 D O X p k b W N p S U h k c F p I U m 9 Q U 0 l 5 T 1 M 0 e k 9 U R m x l Q 0 l n Y U d W c F o y a D B Q U 0 l 5 T G p n M U 4 y V j R J a U J 5 Y j J 4 b F B T S n B i V 2 N p S U d a d l k z V n p Z V 0 p z W l Q w a V p t R n N j M l V p S U h a c F p Y Z E N i M 2 c 5 S W p B Z 0 x U R X d N V E 1 n T V R J N U 9 U Q X V P U 0 F 4 T W p Z e k l p Q j R i V 3 h 1 Y 3 p w N G J H b H V h e j B p Y U h S M G N E b 3 Z M M 2 Q z Z H k 1 M 0 1 5 N X Z j b W N 2 T V R r N U 9 T O T R i R 2 x 1 Y X l J Z 1 l Y S n B Z U z F v Y V d S a 1 p X N D l J b l J 5 Z F d V a U l I T j B l V 3 h s U F N K M l p Y S j B h V 0 5 o Y k M x a G J H b G 5 i a m 9 n T F R B d U 5 U W T J a W G c 3 S U c x a G V D M T N h V 1 I w Y U R v Z 0 9 U Z 2 x P e U k r U E d S b F p u T S t Q S E J o Z E d n Z 2 F X U T l J a z F L V 0 M w e U x W U k Z X Q z F K T F R G R U 5 E T T J J a U J r U F N K T k 5 U Q W d N a l V 5 V V R V d 0 l E T T J O e U F 4 T V R j Z 0 5 E Y 3 p W R E k 0 T m l B M k 5 E R l V O R G t 3 S U R j d 0 5 G R T F P R E F n T n p B M E l E W X p N e U E y T l R O U k 5 q U X l J R F k w T X l B M k 5 E Z 2 d O a k 0 y V k R Z M U 5 p Q T J N a l p N T m p V M 0 l E W X l N M U U y T m p B Z 0 5 q S X p J R F k 0 T k N B M k 5 E b F J O a m t 4 S U R Z M U 5 T Q T J P V G t n T m p Z e l Z E Y 3 h O U 0 E y T n p s V U 5 6 S T F J R F k 1 T U V 3 M 0 5 E Q W d O e k E x U 0 R j M E 5 s R T N O a k F n T n p B M U l E Y z J N Q 0 E y T 1 R o U k 5 6 W X d J R F k 1 T k N B M 0 1 q Z 2 d O V F l 4 V V R Z N U 1 p Q T B N a k l n T m p r e U l E U X l N V k U y T 1 R B Z 0 5 E R T J J R F k 0 T n l B M E 1 U V l V O a l k 1 S U R R e E 0 w Z z J O V E 5 S T m p R M 0 l E U X h P U 0 E y T k R j Z 0 5 E S X l V V F k w T n l B M E 1 q T W d O a l E 0 S U R R e U 9 W U T J O V E F n T k R R N V Z E W T F N U 0 E w T 0 R G U k 5 q V X h J R F U x T W l B M k 1 U a 2 d O a k E x V k R V e E 1 D Q T J O V G x S T k R n M E l E W T F P U 0 E w T l R R Z 0 5 q V X l W R E 0 0 T W l B M k 1 q a F V N a m s 1 S U R V M 0 1 s U X l N a l l n T k R j N V V U R T V O Q 0 E w T W p J Z 0 1 U Y z F J R E 0 w T m x R e E 5 U W W d N a k l 5 V V R F M U 5 p Q X h N R G d n T W p N e U l E V T R V V E k 0 T U N B e U 5 D Q X p O V E F n T W p S U k 5 E U X h J R E k w S U R V e E 1 p Q T V N b F E y T U R Z Z 0 1 q U X d V V F l 4 T U N B e U 5 U T W d O a k V 5 S U R J M U 5 W U T J N a m d n T W p V M 1 V U W T B P Q 0 F 5 T l R j Z 0 5 q U T R J R E k w T 0 Z F M k 5 E Z 2 d N a l F 6 S U R Z M E 5 5 Q X l N e m x S T m p F N E l E R X p N a U E x T W p N Z 0 5 U V l V N e k U 1 S U M w e U 1 s R X l N R F l n T F R J e U l E R X l P Q 0 E x T T F R M U 1 D Q X l O V E p h S W k 4 K 1 B I Q m h k R 2 d n Y V d R O U l r M U t X Q z B 5 T F Z S R l d D M U 9 M V G R G S W l C a 1 B T S k 5 N V G M 1 S U R J M U 1 W R X h O a l F n T W p V e E l E R T F N U 0 F 5 T k R W V U 1 U T X h J R E l 6 T k Z R e E 1 U R W d N a k U x V E R r M 0 l E S X l O M H c 0 T X l B e U 1 6 a F J P R E 1 n T W p N N U l E a z F J R E k x T T F R e E 1 q R W d N a m d 6 V k R F M E 1 p Q X p N R F J S T V R Z M U l E T X h P Q 0 F 4 T 0 R j Z 0 1 6 R T R W R E k x T X l B e k 1 E Q l V N e k l 3 S U R J N E 1 s R X p N e l V n T W p n e U l E T T B P Q 0 F 5 T 0 R o V U 1 6 W T R J R E k 1 T 1 Z R e k 9 E Z 2 d N e k U 0 V E R R d 0 1 p Q X p N R F p N T k R F M k l E S T V O V k V 6 T n p V Z 0 1 q T T J J R E 0 w T k N B e U 1 q S l J N e k 1 3 S U R J e E 5 T Q X p N V E 1 n T W p F M V V U S T V N a U F 5 T V R V Z 0 1 q U T R J R E l 6 T T F R e E 5 6 a 2 d N a l V 4 V 2 l J d l B q e H d Z W F J v S U d s a 1 B T S k 5 T b G d 0 T W k x V V J W Z 3 R T U z B 4 U k R R M k 1 T S W d a R D B p V F R J M k l E T T R O V k V 4 T 1 N B e k 9 U S W d N V G t n T X p r M V V U R T V J R E 0 1 T 1 N B e U 1 p Q T B N V E Z V T W p j Z 0 5 E S T F V V E k 1 S U R R e k 1 D Q X p O a U E w T X p C V U 9 E Y 2 d O R E 1 4 U 0 R F M E 1 F d 3 h O V G t n T l R F e F V U R T J N a U E x T W p J Z 0 1 U W T J J R F U w T U Z R e E 5 6 T W d O V F k y V k R F M 0 9 T Q T F P R F p V T V R n M 0 l E W X d N M V F 4 T 1 R j Z 0 5 q R T F W R E l 4 T V N B M k 1 q U l V N a k k 1 S U R Z e U 5 s R X l O R G N n T m p J M U l E S T F O Q 0 E y T V R W V U 1 q W X h J R F U 1 T m x F e U 5 q R W d O V G c 1 S U R J M U 1 p Q T F O R G x V T W p N e U l E U T N N R X d 5 T W p J Z 0 5 E T X p V V E l 5 T W l B M E 1 6 R W d N a m N 5 S U R R e k 1 V Z 3 p N a k 5 S T X p N d 0 l E U X l O Q 0 F 6 T X p B Z 0 5 E S X d V V E 1 6 T U N B e k 9 U Z 2 d N e k U z S U R N N E 5 V Z 3 l N V E J N T V R j M E l E S T B N R k V 4 T X p V Z 0 9 E Q W d N V E 0 x S U R Z N F V U R X p O U 0 F 5 T m l B e E 5 q S W d N a l p S T V R r M 0 l E S T J J R E l 6 T U N B M k 1 G U X l P R E 1 n T V R R M F V U S T R O U 0 F 4 T l R B Z 0 1 q Z z R J R E U x T V Z R e k 1 E T W d N V F V 6 U 0 R N d 0 4 x R X p N a k l n T V R V e k l E T X l N a U F 4 T k R W U k 1 6 S X l J R E U w T W l B e k 1 U a 2 d N V E 1 6 V V R N e E 5 D Q X h N V G N n T X p B e E l E a z F W R E k y T n l B M E 9 G U X l N V F l n T m x R e E 5 U V W d M V E V 4 V V R F e U 5 T Q X R N V E V n T 1 R n Z 0 5 G U T F P U 0 E x T m x F M U 5 5 Q T J O Q 0 E x T n l B N E 0 x W X h N R E Z N T 1 R J Z 0 1 q U X h V V E V 5 T n l B e k 9 E S W d N V E k 0 S U R N N E 0 x R X h N a m d n T X p n M U l E Y z N J R E 0 0 T l V n e U 5 s b 2 l M e j Q 4 Y 0 d G M G F D Q n B a R D B p V F V w W U x U S X R W R V Z Z T F U 0 d E 0 w U W l J R 1 E 5 S W s w M U 5 p Q X p O R G R S T l R Z Z 0 1 6 W X d J R G N 3 S U R N M k 4 w Z z N N R G R S T n p J e U l E T T F P U 0 E z T W p J Z 0 1 6 U T N V V G N 5 T W l B e k 1 6 W W d O e k E 0 S U R N e U 9 F d 3 p P V E F n T X p J M 1 N E Y 3 l V V F U y S U R N e k 1 p Q T F O a U F 6 T k R k Y V R U V T J J R E U x T T F F M U 5 p Q X h O a m d n T n p J Z 0 1 U Y 3 p T R G N 3 T 0 Z F M 0 1 q S W d N V F l 6 S U R j e U 1 p Q X h O V E 5 S T n p J e U l E R T B N Q 0 E z T U R j Z 0 1 U T X p T R G N 3 V V R V M k l E R T B N Q 0 E x T m l B e E 5 U T m F J a T g r U E h C a G R H Z 2 d h V 1 E 5 S W s x S 1 d D M H l M V l J G V 0 M x T 0 x U Y z B J a U J r U F N K T k 1 q Y 2 d O R E l 5 V V R n d 0 l E U X l O a U F 4 T U R r Z 0 5 E Y z R W R E U w T V N B M k 1 E Q l d O a k U x U 0 R F N E 1 W W T B N e k Z J T X p F M l Z q T T R O V W d 4 T 0 R G V 0 1 q U X h V V E U 0 T W l B e E 1 U W W d N V G d 5 S U R F d 0 1 G U X h P R G t n T m p o U k 1 q Q X p J R E k 1 S U R J e k 9 D Q X l P V k V 5 T 0 R J Z 0 1 q a 2 d N a m t 5 S U R F d 0 1 G R X l P V E 1 n T V R B N E l E S T V N e U F 4 T k R a V 0 1 U Z 3 h T R E 1 6 T T F Z e E 5 E W l d N V E 0 w V V R N e k 1 5 Q T F O e U F 5 T 1 R F Z 0 1 U Z F J N a l k w S U M w e E 1 D Q X l N a k V n T F R F d 1 V U R T R O e U F 0 T V R B Z 0 1 U W X l J R E p V T V R J M E l E T X p W R E V 3 T l N B M k 9 G U T V P Q 0 F 4 T U R C U k 9 U Y 2 d N V E E z S U R r M 0 l E S T B P R l l 6 T 0 R W S U 1 U a F d O R E l 5 U 0 R J M 1 d p S X Z Q a n h 3 W V h S b 0 l H b G t Q U 0 p O U 2 x n d E 1 p M V V S V m d 0 V G k w M k 1 T S W d a R D B p V F R F e k 5 5 Q X p N R F Z V T V R F M U l E T X d O V l E z T 0 N B e k 1 q Q l V O a k 1 n T X p V N V V U W X p J R E 0 1 T k N B N U 5 5 Q T B N a k Z V T W p F N E l E U T B P R k V 5 T 1 R F Z 0 5 E U T R J R E 1 6 T m l B M E 1 U W l V N e m s y S U R N M E 1 G R T B N R E V n T X p J M k l E U X d N U 0 F 6 T U R s V U 5 E Q X l J R E U 1 T k Z Z e E 1 q U l J O R E F 5 S U R j M k l E U X d O e U E x T 0 Z R M E 1 q Z 2 d O R E J S T k R R e k l E U X d J R F E w T 0 N B M U 5 s U T B O V E 1 n T V R B N V Z q R T B O V W c w T 1 R O V 0 1 U Q T J V V F E 1 T W l B M k 5 p Q T B P V E F n T l R s U k 5 E Z 3 h J R E k 1 S U R R M U 5 T Q X h N b F E w T U R B Z 0 x U W l V N e l V 6 S U R F e V Z E T X l P U 0 E x T k Z Z M U 9 F d 3 p N a m N n T l R W U k 1 6 S T F J R F V 5 S U R N e U 1 p Q T B P V l F 6 T V R R Z 0 5 E Q l V N e k F 5 S U R J N V Z E S T R O e U F 4 T j F R e U 5 q a 2 d O b F F 5 T k R j Z 0 x U S l V N a k l 4 S U M w N F Z E R T V N Q 0 F 0 T V R G U k 1 U T X d J Q z B 4 T V N B N E 1 p Q X l N R l F 6 T k N B e E 1 E Z F J N e l F n T V R J N E l E U X h J R E U w T j F R M k 9 D Q X h P R G h V T V R F M k l E S X l O V l F 4 T 1 R R Z 0 1 q V X p W R E 1 3 T k N B e U 5 q a E l N e k U 0 V m p J N U 1 G R X p N V G d n T X p J M E l E T X h N a U F 6 T k R C U k 1 q a 3 d J R F F 4 T V N B e U 1 U V W d O R E V 4 V V R F N U 5 5 Q T B N V E V n T V R n e E l E U X h N R l F 4 T l R Z Z 0 5 E Q T J W R E U w T 0 N B M E 1 E T l J N V G N 3 S U R N N E 9 D Q X h O e k F n T X p V N V V U R T N N Q 0 F 6 T X p R Z 0 1 U V T B J R E 1 5 T U Z w T k 1 U S T J J R E V 3 T m x F e E 1 q W W d O e l V n T V R V d 0 l E V X h W R E l 3 T 1 N B e U 5 s R X l O R G N n T W p Z Z 0 1 q Y z J J R F E 1 V k R N e E 5 T Q X h N R G x S T X p F M 0 l E R X h O a U F 6 T V R n Z 0 1 U Y z F V V E 1 4 T 0 N B e U 1 6 T W d N e k U z S U R J e k 0 x R X p N R G t n T W p N e k l E S T V O a U F 5 T X p K V U 1 q V X h J R E l 5 T T F R e E 9 U T W d N a k F 6 V k R F M E 5 5 Q X h O a l p V T V R J M k l E R X d O b G 9 p T H o 0 O G N H R j B h Q 0 J w W k Q w a V R V c F l M V E l 0 V k V W W U x V N H R O a 1 V p S U d R O U l r M D B N U 0 E w T m t n M U 5 W R T V O Q 0 E w T m l B e E 1 E S W d O a k J X T m p o U k 1 U Q X l J R G M z S U R F d 0 1 p Q T V N V l F 4 T U R J Z 0 1 U S X l W R E V 3 T X l B e E 5 q R l V N V E F 6 S U R J d 0 0 x R X h N R E 1 n T W p N M E l E R X d N e U F 5 T m p s V U 1 U Q X l J R E 1 5 T 0 Z Z e k 5 U R l J P V G t n T X p j d 0 l E Z z R J R E 0 z T m x R M E 1 5 Q X p P R F Z J T W p W V 0 5 E Q T R V V E k x S U R R e k 1 T Q X l O e U E w T X p G T U 1 6 Y 2 d O R E 1 5 V V R R M 0 l E U X p N e U E y T l N B M E 1 6 U l V N V E F 5 S U R R e k 5 s R X h N V G t n T k R N M 0 l E R X p P Q 0 E w T X p o V U 1 U W T N J R F E w T V Z R e E 5 6 Z 2 d O R F F 5 U 0 R F N E 1 W W T B N R E p S T V R n e E l E T T J O Q 0 F 4 T 0 R J Z 0 1 6 W T B W R E U 0 T n l B e k 5 q b F V N V G s 1 S U R N N E 5 G U X l N V G d n T k R B e V Z E S T B O e U E w T W p G V U 1 q Z z F J R F F 6 T j F F e k 1 E V W d O R F F 5 S U R N e k 5 p Q T B O R E p S T k R V d 0 l E U X p P Q 0 E w T m p N Z 0 1 6 S T V V V F E y T k N B e k 1 q S W d O R F k w S U R F N U 1 G W X h N R F J S T k R Z M E l E W T J J R F E y T m l B M U 9 W U T B O e m N n T k R s U k 5 E a z R J R F E y S U R V e U 5 p Q T B O a 2 c x T k R K V 0 1 F Z z F N e l J N T l R F d 0 l E R l J O R G c z S U R J Z 0 5 E W X d J R E p V T k R J e U l E T l J N e k U 1 S U R N Z 0 1 6 R X d J R E J J T X p B e V Z q U T J T R E 1 4 T 0 Z F e k 5 6 a 2 d O R F l n T X p j N U l E W X l V V E 0 0 T U N B M k 5 D Q X p P R E F n T W p B d 1 V U T T N P U 0 F 6 T X p V Z 0 1 6 Y z R J R E 0 w T T F F e k 5 6 S W d N e m N 4 S U R N M U 9 D Q X p P R F Z V T X p N M E l E U X d N b F F 6 T U R n Z 0 5 E Q T B V V E k y T X l B M E 1 E U W d N a k k 1 S U R N M 0 1 G R X l N R E l n T X p R e k l E R T V O U 0 F 6 T V R W V U 1 U Z z N J R E l 6 T W x Z e E 5 q a F d N V E E 0 V V R F N E 5 5 Q T N P Q 0 F 4 T 0 R n Z 0 5 q a F V N V G t 4 S U R V M V Z E S X d N Q 0 E w T 1 Z F e U 1 q R W d O R F l n T W p R N U l E U T J T R E k y T l Z Z d 1 N E S T F O M H d 5 T X p R Z 0 1 W R X l N V E F n T W l B e E 9 E T W d N b F F 4 T k R V Z 0 0 x R T B N a U F 6 S U R N e k l E Q k l N a l Z X T k R a S U 5 E R m F J a T g r U E h C a G R H Z 2 d h V 1 E 5 S W s x S 1 d D M H l M V l J G V 0 M x T 0 x U W T R J a U J r U F N K T k 5 E R W d O R F p J T l R W U k 9 U U W d O R F l n T V R B e U l E W X d W a l k 0 V V R F d 0 1 p Q T N O e U F 4 T U R J Z 0 9 U R l V N V E F 5 S U R F e U 5 G U X h N R E l n T V R Z M 1 Z E R X d N e U F 5 T V R k V U 1 U Q X p J R E k z T W x R e E 1 E T W d N e k k 1 V V R F d 0 1 5 Q X p O a l l n T V R B e k l E U X d O M V F 4 T U R N Z 0 5 E Z 3 l W R E V 3 T W l B M U 5 E S l V N V E F 5 S U R V N E 5 s U X h N R E l n T m p B e l V U a z V J R F l 5 T W l B N E 9 D Q T J N a m h V T k R N Z 0 5 q T T N T R E k x V m p Z M k 1 G R X l O U 0 E y T 0 R N Z 0 1 q Y 2 d O a m d 6 V E R N M 0 l E W T R O R k U w T n l B M k 9 E V W d O a l l n T m p n M l Z E R X d N e U E y T 0 R o U k 1 U S X d J R F k 0 T 1 N B e E 5 E Q W d O a m t 3 V k R F M 0 1 D Q T J P V E 5 V T V R n e E l E W T V O R W d 4 T 0 R S V 0 1 6 W T N V V E k w T k N B M E 5 E S W d N e k k 0 S U R R M E 1 s R T B O V E V n T k R R e U l E U T J N e U F 6 T W p s U k 5 E W T B J R E 1 5 T W l B M E 5 q U W d N V G t 3 V m p F d 0 5 G R T B O a l F n T m p Z Z 0 5 E W T J J R F U 1 V k R R M 0 5 5 Q T B P V k U w T 1 R n Z 0 5 E W W d O V E k y S U R R M l N E V T B N b F l 3 U 0 R V e k 5 F d z F N V E F n T V Z F M E 9 E Y 2 d N a U E w T m p B Z 0 1 s U T B N a k l n T T F F e k 1 U a 2 d N e U F 6 T V R B Z 0 1 F Z 3 p N R E p X T k R a S U 1 6 R T R V V E 0 z T 1 N B M E 5 p Q X p O e m t n T m p K U k 1 6 Z 3 d J R F k w S U R N N E 1 D Q X l N R E J S T X p j N U l E T X p O U 0 F 6 T n p n Z 0 1 6 U X p V V E 0 z T W l B e k 5 6 R W d N e l U 0 S U R N N E 5 W U X p N e l F n T k R B e V Z E T X d P Q 0 E w T U R S U k 1 q W X p J R F F 3 T k N B e U 1 q a 2 d N e m N 3 V V R J d 0 1 p Q X p O R E 1 n T V R r M U l E T X h O V l F 4 T 0 R j Z 0 1 q T X l W a k U y T 0 Z Z e E 1 E a F J N V G c z S U R j N E l E R T R P Q 0 E y T 0 Z R e E 9 U R W d O V F Z V T W p B d 0 l E U T V V V E l 5 T V N B M E 5 p Q X l O R G t n T k R a S U 1 q W T F W a k J J T W p V M 1 R E S X p O Q 0 F 4 V V R J e E 1 D Q X l J R E U 0 T X l B e V Z E R T B O U 0 F 6 V V R R e U l E T W d N e k 1 n T U V n e U 5 W W T B O a 2 c w T V Z v a U x 6 N D h j R 0 Y w Y U N C c F p E M G l U V X B Z T F R J d F Z F V l l M V T R 0 T W p B M k 1 T S W d a R D B p S W k 4 K 1 B I Q m h k R 2 d n Y V d R O U l r M U t X Q z B 5 T F Z S R l d D M U 9 M V E k 0 S W l C a 1 B T S k 5 P V F F n T W p V d 1 V U a z B J R E 1 4 T 1 N B e E 1 E U W d N e m d 4 V k R F e U 5 5 Q T B P R G h V T V R Z M E l E V T N O b F F 5 T U R J Z 0 5 q U X p W R E k w T k N B M k 9 U V l V N a m M z S U R j e U 9 W U X p N R E l n T n p V d 1 N E T X h O V W d 6 T V R s U k 1 6 T X p J R G M x T U N B e k 1 6 T W d O e l F 4 V V R N e k 1 5 Q T N N e m d n T X p F M k l E Y 3 l N R l F 5 T n p V Z 0 5 q W T N W R E l 5 T m l B M U 9 E R l V N V G c w S U R R M E 0 x U X h O a m N n T W p V d 1 Z E R T R O Q 0 E x T 0 Z R e U 1 q V W d M V G d 4 V k R J M 0 5 D Q X R N V F k z V k R N e E 5 p Q X R N a k l 3 V k R N e k 1 5 Q X R N a l F 4 V V R N e k 1 5 Q X R N a l V 3 S U R N e E 9 D Q X R N a l V 3 U 0 R N e E 5 V Z 3 p N R E p N T W p j M E l D M H l N a l p S T V R n d 0 l D M H h O R E V n T V R N M 0 l D M H h O R l E 1 T k N B e U 5 U Q m F J a T g r U E h C a G R H Z 2 d h V 1 E 5 S W s x S 1 d D M H l M V l J G V 0 M x S k x U R k V O R F J C S W l C a 1 B T S k 5 O R E 0 y S U R Z N E 0 x R T B O V E F n T m p n e k l E U T R O a U E y T 0 R K V U 5 U V X p J R F k 0 T U Z F M k 1 E U W d O a m d 3 S U R Z e k 9 D Q T J P R E Z V T m p j M 0 l E W T R N b E U y T 1 R V Z 0 5 q Z 3 l J R F k 1 T l N B M k 5 6 U l J O a m s x S U R Z M 0 1 D Q T J P V E l n T m p V N V V U W T R O e U E y T k R F Z 0 5 q Z 3 p J R F l 6 T 1 Z R M k 5 q R W d O a k 0 z V V R Z e k 5 p Q T J N e l l n T m p J e E l E W X p N b F E y T U R B Z 0 5 q S T B W R F U 1 T n l B M k 1 U V l J O V G s z S U R Z d 0 1 5 Q T J N V E 1 n T X p j M 1 Z E W X l P U 0 F 4 T X p o T U 5 q T X h J R E U w T V Z F M k 1 6 T W d N V F E w S U R Z e k 5 5 Q X h O V E Z V T m p R N U l E R T N N R l E y T m p Z Z 0 1 q Q X d W R F k 1 T U N B e U 5 E R l V O e k l 3 S U R J N U 5 W U T N O V G t n T X p Z e V V U Z z J N e U E x T k R Z Z 0 9 E Y z N J R F U z T W x R N E 9 U S W d O a k E w V V R n N U 1 p Q T J N V G t n T 0 R j e k l E W X l P R l E 0 T X p F Z 0 5 q T T N V V G d 4 T n l B M k 1 6 Y 2 d P R E U z S U R Z M E 4 x R T R N V G N n T m p V d 0 l E Z 3 h P U 0 E y T m p C U k 9 E S X p J R F k z T m l B N E 1 q V W d O a m M 1 V k R n e k 9 T Q T J P R E p S T 0 R R e U l E W T R N a U E 0 T l R Z Z 0 5 q Z 3 l W R G c 1 T l N B M k 9 E S l V P V F E 1 S U R Z N E 1 W R X h N R E U x S U R Z N E 1 T Q X h N R E 0 w S U R Z N E 0 x R X h N R F E 0 S U R Z N E 1 5 Q X h N R F E 0 S U R Z M 0 1 s R X h N R F E 0 S U R Z M k 5 p Q X h N R F E x S U R Z M U 5 W U X h N R E 0 0 S U R Z M E 1 G U X h N R E k 0 S U R Z e k 4 x R X h N R E E y S U R Z e k 5 5 Q T V P R G d n T m p N e F Z E a z F P Q 0 E y T V R k V U 9 U T T V J R F l 3 T U Z R N U 1 q Y 2 d O V G c w V E R r e U 1 5 Q T F O e m h N T n p V M E l E S T R N b E U x T 0 R Z Z 0 x U R T B J R F U 0 T l N B d E 1 U V l J O V G M 1 S U M w e U 1 p Q T F O a k V n T F R J e V V U V T B O a U F 0 T W p J Z 0 5 U U X l J Q z B 4 T j F F M U 1 6 a 2 d M V E U w S U R V e U 1 5 Q X l N a m x V T l R B M k l E U T R N R X c w T 1 R R Z 0 5 E W X l V V F E z T W l B M E 1 q V W d N e l k y S U R J e k 9 W R X l N a k l n T F R F e k l E S X l N Q 0 F 0 T V R W V U 1 q R T F J Q z B 4 T 1 Z F e U 1 U Q W d M V E l 5 S U R F N U 5 5 Q X R N a k p S T V R j N E l D M H l N a U F 4 T n p Z Z 0 x U R T F V V E U z T m l B d E 1 U S W d N V F U w S U R N d 0 5 G U X h N e k V n T m p J e V V U R X l P U 0 E y T X p F Z 0 1 U S X h J R F l 6 T T F R N E 1 p Q T J N e m R J T l R o U k 5 U R W d O a l E w S U R V e E l E W T B P R k U x T W l B M k 5 6 R W d O a l F n T m p n e l N E Y z J V V E V 4 T 0 N B M k 9 E Q W d N V G M y S U R Z N E 1 G R X p N R E V n T m p n d 0 l E T X h N e U E y T 0 R O S U 1 6 S X p V V E 1 5 T 1 N B M k 5 6 Y 2 d N e k k 1 S U R Z M 0 5 G U X p N a m N n T m p V M l V U T X l N a U E y T k R F Z 0 1 6 R T R J R F l 6 T j B n e U 9 U Z F J N a k 0 y S U R Z e k 5 D Q X l N e k l n T m p J d 1 V U S T J N a U F 4 T m p B Z 0 1 q W T J J R E V 6 T m t 3 M U 1 E R W d O V F V 3 V E R R N U 9 T Q T F P R G R S T k R r M k l E W X l P U 0 E w T 0 R r Z 0 5 q T X l V V F E 0 T X l B M k 1 6 W W d O R F E z S U R Z e k 4 x R T B N a m d n T m p N M 0 l E U X l N a U E y T X p s V U 5 E R T J J R F k w T 0 Z F M E 1 U W W d O a l V 3 S U R R e E 9 D Q T J O a k J S T k R F N U l E W T J O Q 0 E w T W p B Z 0 5 q W T V W R F F 5 T V N B M k 5 6 W l V O R E k w S U R Z N E 1 G U T B N a m d n T m p n e V Z E U X p O a U E y T 0 R O Y U l p O C t Q S E J o Z E d n Z 2 F X U T l J a z F L V 0 M w e U x W U k Z X Q z F K T F R G R U 5 E V X d J a U J r U F N K T k 1 6 U W d N V F U 1 V V R N M E l E S T J P Q 0 F 4 T W p B Z 0 1 6 V T F W R E 1 3 T m l B M E 5 E S l J N e l l 5 S U R R M E 1 p Q X p P V F F n T k R F N F Z E U X l O e U F 6 T l R W U k 5 E S T N J R E 1 5 T m l B M E 1 E Z 2 d N e k E y V k R N M k 1 D Q X l P R F Z S T X p R e E l E S T R O U 0 F 6 T X p B Z 0 1 q a z F W R E 1 4 T 1 N B e k 1 q V l V N e k 1 3 S U R N M U 9 W U X p O V E l n T X p n d 1 Z E T T J O a U F 6 T 0 R a S U 1 6 W T N V V E 0 y T n l B e k 9 E Z 2 d N e l l 4 S U R N N U 1 s U X p O R E F n T k R B d 1 Z E T X d O a U E w T U R S U k 1 q Y z J J R F F 3 T k N B e U 5 E a 2 d N e m t 3 V V R J e U 9 D Q X p P R E V n T W p B M k l E T T F P V k V 4 T m p J Z 0 1 6 R T F J R E U w T W l B e U 1 6 V l V N V E l 4 S U R F e E 9 W R X h N a k V n T n p N Z 0 1 U U T N J R F V 3 V V R F M k 9 T Q X l O a U F 5 T U R V Z 0 1 q W k l N a k E 1 V V R N e U 1 T Q X l O a U F 6 T 1 R R Z 0 1 U R X h V V F F 3 T X l B e E 1 q R W d O R E E y S U R F e U 1 W R T B N V E F n T V R J e E l E U X h P U 0 F 4 T V R K V U 5 E S T V J R G s 0 V k R R e U 1 D Q T R N M V F 6 T 1 R F Z 0 5 U V l V N e l E y S U R J M V Z E S T R N a U F 3 V k R J d 0 1 p Q X R N V E Z S T V R J M 0 l D M H h N U 0 E 0 T V N B e k 4 x U X p O Q 0 F 4 T l R s Y U l p O C t Q S E J o Z E d n Z 2 F X U T l J a z F L V 0 M w e U x W U k Z X Q z F P T F R J e V F 6 V W l J R 1 E 5 S W s w M 0 9 D Q X l O V E J S T n p n Z 0 1 q Y z B J R G s x S U R J N U 1 s U X h N e m d n T X p F d 1 V U R T J N a U F 6 T V R B Z 0 1 U Z 3 d J R E k 1 T k Z R e E 9 U a 2 d N a l V 4 V V R F N U 9 T Q X l N a l l n T V R n e U l E S X d P R l F 4 T X p r Z 0 1 U a 3 d W R G s y S U R J d 0 4 x U T N P Q 0 F 5 T l R C Y U l p O C t Q S E J o Z E d n Z 2 F X U T l J a z F L V 0 M w e U x W U k Z X Q z F P T F R W Q 0 l p Q m t Q U 0 p O T V R F N E l D M H l O V E J X T n p V d 1 N E S T F O V l k z T V R C S U 1 U V T R W a T B 5 T V R C S U 1 q V T F W a T B 5 T l R C S U 1 U R T R X a U l 2 U G p 4 d 1 l Y U m 9 J R 2 x r U F N K T l N s Z 3 R N a T F V U l Z n d F N T M H l N V E J G S W l C a 1 B T S k 5 N V E 0 z S U R Z N E 0 x R X h N e m d n T m p n e k l E S X d P U 0 E y T 0 R o V U 1 q Z 3 l J R F k 1 T k Z F e U 9 U U W d O a m s w S U R J N U 5 D Q T J P R F Z S T W p r M E l E W T N O Q 0 F 5 T l R n Z 0 5 U T T B V V E l 5 T U N B e k 9 E W W d N a k l 3 S U R N N E 0 x R X l N a k F n T X p n e E l E S X l O e U F 6 T 0 R o U k 1 q Z z R J R F E w T W l B e k 5 U Y 2 d O R F F 5 V V R R e E 1 T Q T B O R E l n T k R R M E l E U X h O V l E w T n p n Z 0 1 6 T T J V V F E z T 0 N B e U 9 E V W d O R F F 3 S U R F M 0 9 G U T B N R E l n T l R C U k 5 E Q X p J R E 0 y S U R R d 0 5 5 Q X p N V l E w T W p J Z 0 1 q W l J O R F V 3 S U R J M k l E U T N O Q 0 E x T m x R M U 1 U T W d N V E 0 0 V V R V e E 5 p Q X h O R G t n T l R F N U l E R T F N V l E x T X p V Z 0 1 U V X p V V F U x T l N B e E 5 U T W d O V F U x S U R F M E 5 W R T F O V F V n T V R R M E l E V T F N U 0 F 4 T X p C U k 5 U T T F J R G N 4 S U R V d 0 1 D Q X p N M U U w T m p Z Z 0 x U R X d J R F F 4 T 1 N B d E 1 U Q k l O R E U w V V R N M k 5 5 Q X R N V E F n T X p R M k l E R T N W R E 1 5 T l N B M 0 5 G R X p N a l V n T 1 R B Z 0 1 6 W X h J R E U 1 T W x R e k 9 U Z 2 d N e l E x V V R N N U 9 D Q T B N R F F n T X p V M E l E U X d O R W d 6 T k R s U k 1 q W T J J R F F 3 T k N B e U 1 E V W d N e k E y V E R F N U 9 D Q X l P V E 5 N T V R Z M E l E R T F P R k V 4 T X p J Z 0 1 q Z 2 d N V E k z S U R F M l V U R X h O Q 0 F 0 T V R F Z 0 9 E T W d M V E V 4 V V R Z N U l D M H h N U 0 E x T 1 N B d E 1 s U T B P Q 0 F 4 T m x F M E 9 D Q X p N Q 0 F 4 T W p F Z 0 1 6 S X d U R E U 1 T l N B M k 1 U W l J N V G s x S U R Z e U 9 T Q X h P R G d n T m p N e V Z E R T B P U 0 E y T X p k S U 1 U S T R V V E V 5 T W l B M k 5 E T W d N V E l 5 S U R Z M E 5 W U X h N a l F n T m p Z M F V U R X l P U 0 E y T 0 R N Z 0 1 U T T N J R F k 0 T T F v a U x 6 N D h j R 0 Y w Y U N C c F p E M G l U V X B Z T F R J d F Z F V l l M V T R 0 T W p J e E 1 p S W d a R D B p V F R n M E l E S X p O M V E 0 T k N B e U 5 U Q l V P V G d n T W p j d 1 N E W T N P V k U y T 1 R R Z 0 1 q W X l J R F k 1 T k N B e U 5 U Q l V O a m M 1 S U R J e k 1 F Z z V P R k U 0 T k N B e U 1 6 Y 2 d P R F F n T W p V d 1 d p S X Z Q a n h 3 W V h S b 0 l H b G t Q U 0 p O U 2 x n d E 1 p M V V S V m d 0 V G k w e k 1 T S W d a R D B p V F R J e E 1 5 Q T F O e m h N T W p B d 0 l E V T N N M U V 4 T 0 R Z Z 0 5 U W T R J R E U y T U N B M U 5 q T l V N V E F 5 S U R V M U 5 r Z z R N M V k y T U R K S U 1 U Q X l V V E U w T 1 N B M k 1 E U W d N V G c 1 S U R Z e E 4 x U X l O R F V n T m p R e F Z E S T N N e U E y T m p O U k 1 q Y z F J R F k y T m l B e U 9 E V W d O a l k y V V R J N U 5 D Q T J O a l l n T X p B e U l E W T J N R l l 6 T m p G T U 1 6 Q X p J R F l 4 V V R N e E 1 D Q T F O Q 0 F 6 T V R V Z 0 5 U S l V N e k 0 1 S U R R N F Z E U X d N U 0 E w T m t n M E 1 q Z F d N R W c w T V R a U k 1 6 a z F J R E 1 n T W p V M 0 l E T l J N V E l 4 S U R N Z 0 1 U Q X d J R E J J T 0 R o V 0 5 E W k l N V E U w V V R F e k 5 p Q T B O a U F 4 T l R J Z 0 5 E W l V N V G M z S U R R M 1 Z E R T V N e U E x T U Z R e U 1 E R W d O V E p V T W p B M 0 l E V T N W R E l 4 T X l B M k 1 W W T F O e m h h S W k 4 K 1 B I Q m h k R 2 d n Y V d R O U l r M U t X Q z B 5 T F Z S R l d D M U 9 M V E p E S W l C a 1 B T S k 5 O e m d n T X p W V U 5 6 Z 2 d O a k J V T 1 R R Z 0 1 U Q X p W R E V 6 T n l B e E 1 q R l J N V F k x S U R F e U 1 T Q X h P R G N n T 1 R a V U 1 q R X d J R G h S T W p F d 0 l D M H l O e U F 5 T U R F Z 0 x U W X d W R E U 0 T U N B d E 1 U R T N W R E U x T k N B d E 1 U V T R W R E V 6 T U N B d E 1 U Z z F W R E V 4 T n l B d E 1 U a z B V V E V 4 T X l B d E 1 U a z B J R E V 3 T k N B d E 1 U Z z F W R G s x S U M w e E 5 6 S l J P V F V n T F R F M k 9 D Q X h N R F l n T F R F M U 5 s U X h N e k V n T F R F e U 5 s U X h O V G N n T F R j M l Z E R T N N e U F 0 T T F Z N V R E R T N N a U E 0 V V R F M 0 1 D Q T N J R E U y T n l B M l Z E R T J N U 0 F 6 V k R F M U 1 p Q X h W R E U w T U N B d 1 V U R X h N e U F 3 S U R r M k l E R T N X a U l 2 U G p 4 d 1 l Y U m 9 J R 2 x r U F N K T l N s Z 3 R N a T F V U l Z n d F N T M H h S R F E y T l N J Z 1 p E M G l U V F V 5 S U R J N E 9 W R T F P U 0 F 6 T X p F Z 0 1 U Q T J J R E 0 0 T m x R e U 1 q S W d O R F F 5 V V R J M U 5 5 Q T B O R E l n T W p n M k l E U X l O R l F 6 T W p r Z 0 1 6 Y z V V V E 0 z T V N B M E 5 E S W d O R E 1 3 S U R R M E 1 s R T B O a m N n T k R R e U l E U T V O Q 0 E w T W p C V U 5 U S X l J R E 0 y T V Z F M U 1 q S W d N e k 1 5 S U R V d 0 9 D Q X p N V F J V T k R n e E l E S T V N b F E w T l R n Z 0 1 q Z z R V V F F 6 T 1 N B e U 9 E Z 2 d O R E k z S U R J N U 9 W U T B N V F V n T X p J N F V U U X h O U 0 F 6 T n p R Z 0 5 E W T F J R E 0 1 T V Z F M E 5 U U W d O R E E w S U R R e U 5 T Q T B N R F J S T k R F e U l E U X d O Q 0 E w T U R Z Z 0 5 E Q X l V V E 0 y T 0 N B e k 9 E W W d N e l V 3 S U R N e k 5 s R X l P V E F n T V R F M U l E S T V N Q 0 E z T 0 Z F e U 9 U Q W d O V E F n T X p B M k l E T T R W R E 0 w T V N B e U 5 s R X p O e m d n T W p Z Z 0 5 E R T B J R F U 1 V k R R M k 1 5 Q X h O R E J S T k R Z M k l E R T F N Q 0 E w T m p r Z 0 1 U V X h W R F E 0 T l N B e E 5 U T k l O R G c 1 V V R V d 0 5 D Q X h O V E 1 n T l R B M E l E R T B O V k U x T U R R Z 0 1 U U T B J R F V 3 T W l B e E 1 6 U l J O R G c y S U R j M 0 l E U T B N Q 0 F 6 T T F R e k 1 6 T W d M V E V 4 V V R J M k 1 5 Q X R N V E V n T W p J M 0 l E V X l V V E U 0 T m l B d E 1 U Q W d N V E 1 6 S U M w e E 1 F Z 3 h N a m R S T n p n Z 0 x U R X d J R F U z S U R F M l Z E T T F J R G N 4 V V R N M U l E R X d N e U E x T k N B e E 1 q T l V P V G t n T V R R e l V U R T B N a U F 4 T k R N Z 0 1 U U X l J R E V 3 T V Z F e E 5 E S W d P R E V n T V R N d 0 l E W T J W R E V 3 T n l B M E 5 s U T V O Q 0 E w T V V 3 N U 1 T Q T B N R k U 1 T V N B e k 9 T Q T V O e U F 6 T m x R e E 1 U T W d N a m x V T V R N e U l E S T J V V E U y T 0 N B e U 5 p Q X h P V F F n T n p G U k 1 q Q X p J R G c z S U R J e E 5 5 Q X h N e m x V T W p R M U l E S T B O M V F 5 T m p F Z 0 1 6 R X p V V E k y T m l B e k 5 E Q W d N a l k y S U R N M U 1 s R X l O a l l n T X p n d 0 l E S T F N U 0 F 6 T 1 R K V U 1 q R T N J R F F 3 T k Z F e E 5 6 Y 2 d O R E E w S U R F M E 1 p Q X p O e k p V T 1 R N Z 0 1 q a 3 d V V G t 4 S U R J N E 1 T Q T R P Q 0 F 5 T 0 R C V U 5 6 S W d N a m M 0 U 0 R V N F V U V X l J R E k 0 T k N B M U 1 p Q X l P R G x h S W k 4 K 1 B I Q m h k R 2 d n Y V d R O U l r M U t X Q z B 5 T F Z S R l d D M U 9 M V F Z F S W l C a 1 B T S k 5 N a k l n T n p F d 1 Z q Y z F N R W d 4 T l R s V 0 x U S T F N R W d 5 T W x Z d E 1 q R X d T R E V 4 T 1 Z Z M 0 1 U Q k l N a k p h S W k 4 K 1 B I Q m h k R 2 d n Y V d R O U l r M U t X Q z B 5 T F Z S R l d D M U 9 M V E p D S W l C a 1 B T S k 5 O V F l n T W p N M 1 Z E V T J J R E k x T U Z R M 0 1 D Q X l O e k J J T X p Z N V Z q U X l N R X d 6 T n p B Z 0 5 U Y 3 d V V E 0 0 T U N B M U 9 E T W d N e m c 1 S U R V N E 0 x R T B N R E l n T l R n e k l E U X d P U 0 E x T m p o V 0 1 q Y 3 d T R G N 3 T j F F M 0 1 q S W d N a l l 5 S U R j e U 1 p Q X l O V E J V T n p B M 0 l E S X p N R W c w T U R s V 0 x U W T R V V F F 3 T V N B d E 9 E S W d N e m t 4 S U M w N E 1 r Z 3 p P R G x J T X p n M 1 V U T T N O U 0 F 0 T 0 R J Z 0 1 6 W T V J Q z A y T 0 Z Z e U 1 6 Q k l O e k J S T l R Z Z 0 1 q T T N J R F U y S U R J M U 1 G b 2 l M e j Q 4 Y 0 d G M G F D Q n B a R D B p V F V w W U x U S X R W R V Z Z T F V r d E 1 V U T B O R V l p S U d R O U l r M D N N e U E y T k R k U k 5 6 T W d O a l U z S U R j M 0 l E W T N N R l E 0 T 1 N B M k 9 E T l J P V E F n T m p n e k l E R T J N U 0 E y T 0 R o V U 1 q T T B J R F k 1 T k Z F e U 5 E W W d O a m s w S U R J M E 5 p Q T J P R F Z V T W p F e U l E V T B N b E V 5 T U R R Z 0 5 U Q T R J R E U 1 T l N B M E 5 6 S l V N V G d 3 S U R R e E 9 F d 3 h O e l l n T X p r N V V U R T N O a U F 6 T 1 R Z Z 0 1 U Z 3 l J R F F 3 T W x F e U 1 6 R W d O R F F 5 S U R J N E 1 5 Q T B O R E p S T X p R M U l E U T B N a U F 6 T 0 R N Z 0 1 6 a z J W R F F 5 T W l B e U 9 E Q l J O R E l 5 S U R F M k 9 T Q X p O R E 1 n T n p s V U 1 U Y 3 p J Q z B 4 T V Z F e E 1 q T W d M V E V 4 S U R n e U l E S T N W R F F 3 S U R F M U 1 G W X h O V G x S T k R B Z 0 1 U Z 3 d J R F E 0 S U R J e E 4 x U T V O e U E w T V R S U k 1 U U T N J R F l 4 T V N B e E 5 E Y 2 d O a k l 6 V k R F d 0 9 T Q T J N e m R S T V R B M E l E W X p O e U F 4 T U R F Z 0 5 q T T N T R G s y V V R n M k l E W X p O e U E 0 T X l B M k 1 6 Z F V O e l l n T m p R d 1 Z E Y 3 p J R F k w T j F w T k 1 6 T T J J R E 1 5 T l Z Z e k 1 6 R l J N e k 0 y S U R R d 0 5 T Q X l O e l V n T k R B M V V U S T F P Q 0 E w T U R V Z 0 1 q U X d J R E 0 1 T j F R e U 1 E Y 2 d N e m M y V k R F N E 1 T Q X p O V E p V T V R Z e k l E T X p N R X d 4 T l R j Z 0 1 6 S X l U R E V 6 T m l B e U 1 6 W l J N V E U w S U R F M U 1 D Q X h N V F F n T V R F M F V U R X h O Q 0 E y T m l B e E 1 6 Z 2 d O R E p S T V R V M E l E S T J J R E U z T 0 N B e U 5 s R X l N V E V n T W p Z Z 0 1 q U T F J R F U 0 V V R J M 0 1 D Q T R N U 0 F 5 T 0 R V Z 0 1 U R T B W R E 1 4 T 0 N B e U 1 U b F J N e k 0 y S U R J N U 1 T Q X p N e l l n T X p J M V d p S X Z Q a n h 3 W V h S b 0 l H b G t Q U 0 p O U 2 x n d E 1 p M V V S V m d 0 V G k w e U 9 T S W d a R D B p V F R Z d 0 l E Y z B P V X c y T k N B M 0 5 U Q l J O a m t n T n p V d 0 l E Y z B J R G M x T U V n N E 5 r d 3 h N V F F n T n p J M l V U S X d P Q 0 E y T k R F Z 0 1 q V X h J R F V 4 T k Z R e U 9 U U W d N a l V 3 V V R J N U 5 D Q X h P R E l n T W p n M E l E R X h P V l F 5 T m p F Z 0 1 U S l V N a k k w S U M w M 0 5 s U X h P R F l n T F R F M E 0 x U X h O R F V n T F R F N U 5 G U X h N V E 1 n T F R J e U 4 x U T V N Q 0 F 0 T W p R M l V U Z z N J Q z B 5 T k R r Z 0 9 E W W d M V E k x T U V n M 0 5 G R T J O a U F 0 T W p V d 0 l E W X p J Q z B 5 T l R C V U 5 U Z 2 d M V E k w T j F R M U 5 T Q X R N a k 0 0 V V R V M k l D M H l N e m N n T m p Z Z 0 x U S X l O V k V 5 T W p F Z 0 x U W T B J R E l 5 T V N B e U 5 U Q l V O a l l n T n p J M V V U V T J J R G N 6 T n l B M U 5 T Q T N N e m h S T l R V Z 0 5 6 U T J J R F l 3 S U R j M E 9 W b 2 l M e j Q 4 T D J S b F p u T S t Q R 2 N n Y z N S e W I y d G x Q U 0 p q Z F h K e V p X N T B R M j l z Y j N J a U l H W n B i R 3 c 5 S W 1 O M W N u S m x i b l J E Y j J 4 d m N p S W d j M 1 J 5 Y j J 0 b E x Y Z H B a S F J v U F N J d 0 l p Q j B j b U Z 1 Y z J a d m N t M D l J b k 5 q W V d 4 b E t E R X N M V E V w S W o 0 O F p 5 Q m t Z W F J o T F c x d G J D M X V i M l J s U F N K d F l Y U m 9 J a j Q 4 W n l C a 1 l Y U m h M V z F 0 Y k M x d W I y U m x Q U 0 p 0 Y z N W a U l q N D h a e U J r W V h S a E x X M X R i Q z F 1 Y j J S b F B T S l V a V m h C Z E c 5 d E l p Q m t Z W F J o T F c x c W V D M T B a W G h q Y k d G e m N 6 M G l U M U p F S W o 0 O F p 5 Q m t Z W F J o T F c x d G J D M X V i M l J s U F N K d G I z W m x j a U k r U E d j Z 1 p H R j B Z U z F 0 Y l d 3 d G J t O W t a V D B p Y l d r a V B q e D F j M l V n W k d G M F l T M W p Q U 0 l 4 U k R R e k 5 p S W d l R 3 h w Y m 1 z N m F I S m x a a j B p S T A x S 1 d D M H l M V l J G V 0 M x S k x U R k V O R E 0 y S W k 4 K 1 B D O W 5 Q a n h u S U d S a G R H R X R i V z F z T F c 1 d l p H V T l J b T F 2 S W l C M G N t R n V j M l p 2 Y 2 0 w O U l u U n l Z V z V 6 Y k d G M F p T Z z B O e l F 1 T l N 3 M U 9 U V X B J S F J 5 W V c 1 e m J H R j B a U 2 d 0 T W p V d 0 l E Q X B J a j Q 4 Z F h O b E l H U m h k R 0 V 0 W X o w a U 4 w V W l J S G h z Y V c 1 c k 9 t a H l a V 1 k 5 S W l O T l N s Z 3 R N a T F V U l Z n d F R p M D N S U 0 l 2 U G p 3 d l p 6 N D h M M m M r U E M 5 b l B q e G 5 J R 1 J o Z E d F d G J X M X N M V z V 2 W k d V O U l t M X B J a U I w Y 2 1 G d W M y W n Z j b T A 5 S W 5 S e V l X N X p i R 0 Y w W l N n M 0 5 E Z 3 N M V E U x T U N r Z 2 M y T m h i R 1 V v T U M 0 M 0 1 E Y 3 B J a j Q 4 Z F h O b E l H U m h k R 0 V 0 W X o w a U 1 V U T B O a k V p S U h o c 2 F X N X J P b W h 5 W l d Z O U l p T k 5 T b G d 0 T W k x V V J W Z 3 R T U z B 4 U k R R M k 1 T S X Z Q a n d 2 W n o 0 O E w y Y y t Q R 2 N n W k d G M F l T M X R i V 3 d 0 Y m 0 5 a 1 p U M G l i V z h p S U h S e V l X N X p a b T l 5 Y l Q w a W R I S m h i b k 5 z W V h S b E t E R X p N e k V z T U N r a V B q e D F j M l V n W k d G M F l T M W p Q U 0 l 6 U k N J Z 2 V H e H B i b X M 2 Y U h K b F p q M G l J M D F L V 0 M w e U x W U k Z X Q z F P T F R O R U l p O C t Q Q z l u U G p 4 b k l H U m h k R 0 V 0 Y l c x c 0 x X N X Z a R 1 U 5 S W 0 x c E l p Q j B j b U Z 1 Y z J a d m N t M D l J b l J 5 W V c 1 e m J H R j B a U 2 d 5 T X p n M k x q Z 3 N N Q 2 t p U G p 4 M W M y V W d a R 0 Y w W V M x a l B T S T N O Q 0 l n Z U d 4 c G J t c z Z h S E p s W m o w a U k w M U t X Q z B 5 T F Z S R l d D M U 9 M V G M w S W k 4 K 1 B I V n p a U 0 J r W V h S a E x X T T l J a l l 4 S W l C N G J H b H V h e n B v Y 2 1 W b V B T S W p U V X B Z T F R J d F Z F V l l M V T R 0 T m p F a U l I U n l Z V z V 6 W m 0 5 e W J U M G l k S E p o Y m 5 O c 1 l Y U m x L R E 0 0 T 1 N 3 d 0 t T S X Z Q a n g x Y z J V Z 1 p H R j B Z U z F q U F N J M l J T S W d l R 3 h w Y m 1 z N m F I S m x a a j B p S T A x S 1 d D M H l M V l J G V 0 M x T 0 x U W k Z J a U I w Y 2 1 G d W M y W n Z j b T A 5 S W 5 S e V l X N X p i R 0 Y w W l N n N E 9 E a 3 N N Q 2 t p T H o 0 O G R Y T m x J R 1 J o Z E d F d F l 6 M G l O a m d p S U h o c 2 F X N X J P b W h 5 W l d Z O U l p T k 5 T b G d 0 T W k x V V J W Z 3 R U a T A y T 0 N J Z 2 R I S m h i b k 5 t Y j N K d F B T S j B j b U Z 1 Y z J 4 a G R H V W 9 N V F E w T l N 3 d 0 t T S X Z Q a n d 2 W n o 0 O F p 5 Q m t Z W F J o T F c x d G J D M X V i M l J s U F N K d G J 5 S W d k S E p o Y m 5 O b W I z S n R Q U 0 o w Y 2 1 G d W M y e G h k R 1 V v T k R N N E 5 5 N D R M R E F w S W o 0 O G R Y T m x J R 1 J o Z E d F d F l 6 M G l N a k E y T V N J Z 2 V H e H B i b X M 2 Y U h K b F p q M G l J M D F L V 0 M w e U x W U k Z X Q z F P T F R J d 0 5 q R W l M e j Q 4 T D J j K 1 B H Y 2 d a R 0 Y w W V M x d G J X d 3 R i b T l r W l Q w a W J X O G l J S F J 5 W V c 1 e l p t O X l i V D B p Z E h K a G J u T n N Z W F J s S 0 R R e k 9 E Y 3 V P Q 3 d 3 S 1 N J K 1 B I V n p a U 0 J r W V h S a E x X T T l J a k k 0 S W l C N G J H b H V h e n B v Y 2 1 W b V B T S W p U V X B Z T F R J d F Z F V l l M V T R 0 T W p n a U x 6 N D h M M m M r U E d j Z 1 p H R j B Z U z F 0 Y l d 3 d G J t O W t a V D B p Y l h O M V l p S W d k S E p o Y m 5 O b W I z S n R Q U 0 o w Y 2 1 G d W M y e G h k R 1 V v T k R j M 0 5 p N D R M R E F w S W o 0 O F p 5 Q m t Z W F J o T F c x d G J D M X V i M l J s U F N K d G F T S S t Q S F Z 6 W l N C a 1 l Y U m h M V 0 0 5 S W p G R U 5 E U k J J a U I 0 Y k d s d W F 6 c G 9 j b V Z t U F N J a l R V c F l M V E l 0 V k V W W U x V a 3 R N V V E w T k V F a U x 6 N D h M M m M r U E d j Z 1 p H R j B Z U z F 0 Y l d 3 d G J t O W t a V D B p Y l d r a U l I U n l Z V z V 6 W m 0 5 e W J U M G l k S E p o Y m 5 O c 1 l Y U m x L R G s z T n l 3 d E 1 U V X d L U 0 J 6 W T J G c 1 p T Z 3 d M a m N 3 T n l r a V B q e D F j M l V n W k d G M F l T M W p Q U 0 l 4 U k R R M U 1 D S W d l R 3 h w Y m 1 z N m F I S m x a a j B p S T A x S 1 d D M H l M V l J G V 0 M x S k x U R k V O R F V 3 S W k 4 K 1 B D O W 5 Q a n d 2 W n o 0 O F p 5 Q m t Z W F J o T F c x d G J D M X V i M l J s U F N K d G J 5 S W d k S E p o Y m 5 O b W I z S n R Q U 0 o w Y 2 1 G d W M y e G h k R 1 V v T m p N e k 1 p N H l M R E F w S W o 0 O G R Y T m x J R 1 J o Z E d F d F l 6 M G l N a k p E T l N J Z 2 V H e H B i b X M 2 Y U h K b F p q M G l J M D F L V 0 M w e U x W U k Z X Q z F P T F R J e V F 6 V W l M e j Q 4 T D J j K 1 B H Y 2 d a R 0 Y w W V M x d G J X d 3 R i b T l r W l Q w a W J X O G l J S F J 5 W V c 1 e l p t O X l i V D B p Z E h K a G J u T n N Z W F J s S 0 R Z N E 1 6 S X V O Q 3 d 3 S 1 N J K 1 B I V n p a U 0 J r W V h S a E x X T T l J a l Z D S W l C N G J H b H V h e n B v Y 2 1 W b V B T S W p U V X B Z T F R J d F Z F V l l M V T R 0 T l V J a U x 6 N D h M M m M r U E d j Z 1 p H R j B Z U z F 0 Y l d 3 d G J t O W t a V D B p Y l h O M V l p S W d k S E p o Y m 5 O b W I z S n R Q U 0 o w Y 2 1 G d W M y e G h k R 1 V v T n p F e E 1 D N D B M R E F w S W o 0 O F p 5 Q m t Z W F J o T F c x d G J D M X V i M l J s U F N K d G F T S S t Q S F Z 6 W l N C a 1 l Y U m h M V 0 0 5 S W p J e E 1 F V W l J S G h z Y V c 1 c k 9 t a H l a V 1 k 5 S W l O T l N s Z 3 R N a T F V U l Z n d F N T M H l N V E J G S W k 4 K 1 B D O W 5 Q a n h u S U d S a G R H R X R i V z F z T F c 1 d l p H V T l J b F J s V 0 V G M G I y M G l J S F J 5 W V c 1 e l p t O X l i V D B p Z E h K a G J u T n N Z W F J s S 0 R Z d 0 9 T d 3 R N V F V 3 S 1 N C e l k y R n N a U 2 d 3 T G p j d 0 5 5 a 2 l J R 1 J o Z E d F d G J X c D R M W F J s Z U d O c 1 l Y T n p Q U 0 p Q V W t R a V B q e G 5 J R 1 J o Z E d F d G J X M X N M V z V 2 W k d V O U l t M X B J a j Q 4 Z F h O b E l H U m h k R 0 V 0 W X o w a U 1 V U T B O a k V p S U h o c 2 F X N X J P b W h 5 W l d Z O U l p T k 5 T b G d 0 T W k x V V J W Z 3 R T U z B 4 U k R R M k 1 T S X Z Q a n d 2 W n o 0 O F p 5 Q m t Z W F J o T F c x d G J D M X V i M l J s U F N K d G J 5 S W d k S E p o Y m 5 O b W I z S n R Q U 0 o w Y 2 1 G d W M y e G h k R 1 V v T X p Z e E x E Q X B J a j Q 4 Z F h O b E l H U m h k R 0 V 0 W X o w a U 1 q S X h N a U l n Z U d 4 c G J t c z Z h S E p s W m o w a U k w M U t X Q z B 5 T F Z S R l d D M U 9 M V E l 5 T V R J a U x 6 N D h M M m M r U E d j Z 1 p H R j B Z U z F 0 Y l d 3 d G J t O W t a V D B p Y l c 0 a U l I U n l Z V z V 6 W m 0 5 e W J U M G l k S E p o Y m 5 O c 1 l Y U m x L R E V 4 T X p r c 0 1 D a 2 l Q a n g x Y z J V Z 1 p H R j B Z U z F q U F N J e k 1 T S W d l R 3 h w Y m 1 z N m F I S m x a a j B p S T A x S 1 d D M H l M V l J G V 0 M x T 0 x U T X h J a T g r U E M 5 b l B q d 3 Z a e j Q 4 T D J j K 1 B H Y 2 d a R 0 Y w W V M x d G J X d 3 R i b T l r W l Q w a W J X O G l J S F J 5 W V c 1 e l p t O X l i V D B p Z E h K a G J u T n N Z W F J s S 0 R n N U 1 q Z 3 V O Q 3 d 3 S 1 N J K 1 B I V n p a U 0 J r W V h S a E x X T T l J a k p E S W l C N G J H b H V h e n B v Y 2 1 W b V B T S W p U V X B Z T F R J d F Z F V l l M V T R 0 T W t N a U x 6 N D h M M m M r U E d j Z 1 p H R j B Z U z F 0 Y l d 3 d G J t O W t a V D B p Y l h O M V l p S W d k S E p o Y m 5 O b W I z S n R Q U 0 o w Y 2 1 G d W M y e G h k R 1 V v T 1 R N M 0 1 5 N H h M R E F w S W o 0 O F p 5 Q m t Z W F J o T F c x d G J D M X V i M l J s U F N K d G F T S S t Q S F Z 6 W l N C a 1 l Y U m h M V 0 0 5 S W p G R U 5 E W T F J a U I 0 Y k d s d W F 6 c G 9 j b V Z t U F N J a l R V c F l M V E l 0 V k V W W U x V a 3 R N V V E w T m p V a U x 6 N D h M M m M r U E d j Z 1 p H R j B Z U z F 0 Y l d 3 d G J t O W t a V D B p Y l d r a U l I U n l Z V z V 6 W m 0 5 e W J U M G l k S E p o Y m 5 O c 1 l Y U m x L R F l 3 T l N 3 d E 1 U V X d L U 0 J 6 W T J G c 1 p T Z 3 d M a m N 3 T n l r a V B q e D F j M l V n W k d G M F l T M W p Q U 0 l 4 U k R R M k 1 T S W d l R 3 h w Y m 1 z N m F I S m x a a j B p S T A x S 1 d D M H l M V l J G V 0 M x S k x U R k V O R F l 4 S W k 4 K 1 B D O W 5 Q a n d 2 W n o 0 O F p 5 Q m t Z W F J o T F c x d G J D M X V i M l J s U F N K d G J 5 S W d k S E p o Y m 5 O b W I z S n R Q U 0 o w Y 2 1 G d W M y e G h k R 1 V v T V R B e U 9 E T X V N e X d 3 S 1 N J K 1 B I V n p a U 0 J r W V h S a E x X T T l J a l Z F S W l C N G J H b H V h e n B v Y 2 1 W b V B T S W p U V X B Z T F R J d F Z F V l l M V T R 0 T l V R a U x 6 N D h M M m M r U E d j Z 1 p H R j B Z U z F 0 Y l d 3 d G J t O W t a V D B p Y l c 4 a U l I U n l Z V z V 6 W m 0 5 e W J U M G l k S E p o Y m 5 O c 1 l Y U m x L R E V 3 T n p n e k x q V X N N Q 2 t p U G p 4 M W M y V W d a R 0 Y w W V M x a l B T S X l R a U l n Z U d 4 c G J t c z Z h S E p s W m o w a U k w M U t X Q z B 5 T F Z S R l d D M U 9 M V E p D S W k 4 K 1 B D O W 5 Q a n h u S U d S a G R H R X R i V z F z T F c 1 d l p H V T l J b T F 6 Z F d J a U l I U n l Z V z V 6 W m 0 5 e W J U M G l k S E p o Y m 5 O c 1 l Y U m x L R E V 4 T n p n e k x q Z 3 N N Q 2 t p U G p 4 b k l H U m h k R 0 V 0 Y l c x c 0 x X N X Z a R 1 U 5 S W 0 x c E l q N D h k W E 5 s S U d S a G R H R X R Z e j B p T V V R M E 5 F W W l J S G h z Y V c 1 c k 9 t a H l a V 1 k 5 S W l O T l N s Z 3 R N a T F V U l Z n d F N T M H h S R F E w U m l J d l B q d 3 Z a e j Q 4 W n l C a 1 l Y U m h M V z F 0 Y k M x d W I y U m x Q U 0 p 0 Y V N J Z 2 R I S m h i b k 5 t Y j N K d F B T S j B j b U Z 1 Y z J 4 a G R H V W 9 O R F l 5 T E M w e E 5 U Q X B J S E 5 q W V d 4 b E t E Q X V O e k E z S 1 N J K 1 B I V n p a U 0 J r W V h S a E x X T T l J a k Z F T k R V d 0 l p Q j R i R 2 x 1 Y X p w b 2 N t V m 1 Q U 0 l q V F V w W U x U S X R W R V Z Z T F V r d E 1 V U T B O V E F p T H o 0 O E w y Y y t Q Q z l u U G p 4 b k l H U m h k R 0 V 0 Y l c x c 0 x X N X Z a R 1 U 5 S W 0 x d k l p Q j B j b U Z 1 Y z J a d m N t M D l J b l J 5 W V c 1 e m J H R j B a U 2 d 4 T W p Z d 0 1 T N D V M R E F w S W o 0 O G R Y T m x J R 1 J o Z E d F d F l 6 M G l N a m t p S U h o c 2 F X N X J P b W h 5 W l d Z O U l p T k 5 T b G d 0 T W k x V V J W Z 3 R U a T B 5 T 1 N J d l B q d 3 Z a e j Q 4 T D J j K 1 B D O W 5 Q a n d 2 Y z N a b l B n P T 0 i L A o J I l J l Y W x W a W V 3 U 2 l 6 Z U p z b 2 4 i I D o g I n t c I m h l a W d o d F w i O j Q 0 N C x c I n d p Z H R o X C I 6 N D U 3 M X 0 i C n 0 K " / > < / e x t o b j > < e x t o b j   n a m e = " 2 3 8 4 8 0 4 F - 3 9 9 8 - 4 D 5 7 - 9 1 9 5 - F 3 8 2 6 E 4 0 2 6 1 1 - 6 " > < e x t o b j d a t a   t y p e = " 2 3 8 4 8 0 4 F - 3 9 9 8 - 4 D 5 7 - 9 1 9 5 - F 3 8 2 6 E 4 0 2 6 1 1 "   d a t a = " e w o J I k l t Z 1 N l d H R p b m d K c 2 9 u I i A 6 I C J 7 X C J o Z W l n a H R c I j o y M S 4 0 M j g 1 N z E 0 M j g 1 N z E 0 M j c s X C J 3 a W R 0 a F w i O j E 2 O C 4 3 N D k 5 O T k 5 O T k 5 O T k 5 N 3 0 i L A o J I k x h d G V 4 I i A 6 I C J c X G J l Z 2 l u e 2 V x d W F 0 a W 9 u f V x u I C A g I C B D X 3 Q g P S B m X 3 Q g X F x j Z G 9 0 I E N f e 3 Q t M X 0 g K y B p X 3 Q g X F x j Z G 9 0 I F x c d G l s Z G V 7 Q 3 1 f d F x u X F x l b m R 7 Z X F 1 Y X R p b 2 5 9 I i w K C S J M Y X R l e E l t Z 0 J h c 2 U 2 N C I g O i A i U E h O M l p 5 Q j R i V 3 h 1 Y 3 o w a W F I U j B j R G 9 2 T D N k M 2 R 5 N T N N e T V 2 Y 2 1 j d k 1 q Q X d N Q z l 6 Z G 1 j a U l I Z H B a S F J v U F N J e U 1 T N D J O a l Z s Z U N J Z 2 F H V n B a M m g w U F N J e U x q Y z J N b V Y 0 S W l C e W I y e G x Q U 0 p w Y l d j a U l H W n Z Z M 1 Z 6 W V d K c 1 p U M G l a b U Z z Y z J V a U l I W n B a W G R D Y j N n O U l q Q W d M V E V 3 T V R N Z 0 9 U V T N O U z Q 1 S U R F e U 1 q R W l J S G h 0 Y k c 1 e k 9 u a H N h V z V y U F N K b 2 R I U n d P a T h 2 Z D N k M 0 x u Y 3 p M b T l 5 W n k 4 e E 9 U a z V M M 2 h z Y V c 1 c k l p Q m h j b W x o T F d o c F p H U m x i a j B p Z E h K M V p T S W d j M 1 I 1 Y k d V O U l u W m x j b l J w W T J G c 0 x X R n N h V 2 R 1 T 2 l B d E 1 D N D B O e k Z s Z U R z Z 2 J X R j R M W G R w W k h S b 0 9 p Q T V P Q 1 U 3 S W o 0 O F p H V m 1 j e j Q 4 Y 0 d G M G F D Q n B a R D B p V F V w W U x U T X R W R V Z Z T F V r d E 1 V U T B N e l l p S U d R O U l r M D F N Q 0 F 5 T l R K U k 5 U Q W d N e l k z S U R F e E 5 5 Q T B O e k 5 V T W p n M k l E W T B N V l E w T 1 R B Z 0 5 6 Q T B V V F U 0 T U N B M 0 1 E U W d O a k 1 6 S U R Z M U 0 x R T J O R E l n T m p R e k l E W T B P Q 0 E y T X p a V U 5 q V T J J R F l 5 T m t 3 M k 5 U Y 2 d O a k l 6 V V R Z M k 1 D Q T J N a k 1 n T m p n M E l E W T B P V k U y T 1 R F Z 0 5 q V T F J R F k 1 T 1 N B M k 5 q T l V O e k U x S U R Z M 0 9 W U T N N a l V n T m p r d 1 R E Y z B N Q 0 E z T U R W S U 5 6 U T J V V G M y T U N B M 0 1 E V W d O e l l 3 S U R Z N U 9 G R T N O a k F n T m p r M E l E Y 3 l P Q 0 E x T m p G U k 5 q a 3 l J R F F 5 T W l B M k 9 U S W d O R E l 4 V V R Z N U 1 D Q T B N V F l n T m p n M 0 l E U X h O V l E y T m p r Z 0 5 E R X p T R F k x T T F F M k 5 E Y 2 d O R E U 1 S U R Z M E 5 5 Q T B N a k p S T m p R M 0 l E U X l N e U E y T k R n Z 0 5 E S T V W R F k x T U N B M E 5 E b F V O a l V 4 S U R R N E 1 W R T J O V E V n T l R V e U l E W X h P U 0 E y T U R W V U 5 U R X d J R F k x T 1 Z F M E 9 E U W d O a l U 1 S U R R M U 5 D Q T J O V E p V T X p n e U l E W X l P R l F 5 T 1 R r Z 0 5 U Y 3 l W R E l 5 T m l B M E 5 6 b F J N V G s w S U R R e U 1 p Q X h O e l V n T X p R M l Z E R T F O a U F 5 T W p K U k 1 U V T J J R E V 3 T 0 N B e U 1 6 S W d O V G h S T W p n d 0 l E S T B J R E 0 x T U N B e U 5 G R T B O R E V n T W p R Z 0 5 U R X l J R G t 5 V k R Z d 0 5 p Q X l O R E J S T m p F d 0 l E S T F N e U E y T V R J Z 0 1 q V T F W R F l 5 T 0 N B e U 5 U Z F J O a l E 0 S U R J M U 5 5 Q T J O R G d n T W p R N F V U W T B P Q 0 F 5 T k R N Z 0 5 q U T N J R E l 6 T 1 Z F M k 1 U Z 2 d N V E 1 5 S U R V e U 1 5 Q T F O V l F 6 T V R r Z 0 x U S X l V V E l 3 T m l B d E 1 q S W d N V E k 0 S U R V e l Z E V X d J R E k x T W x v a U x 6 N D h j R 0 Y w Y U N C c F p E M G l U V X B Z T F R N d F Z F V l l M V W t 0 T V V R M E 5 q R W l J R 1 E 5 S W s w e U 5 p Q X p P R F Z S T V R r Z 0 1 6 a 3 l J R E U 1 S U R N N U 5 W R X h P U 0 F 6 T 1 R r Z 0 1 q S W d O R E V 4 V k R J M 0 l E U X l O V k V 5 T 1 N B M E 1 6 Q W d N e l l n T k R N d 1 Z E Z z N J R F F 6 T V V n e E 5 E Q k 1 N V F U 1 S U R V e E 1 W R X h O a k l n T l R J e U l E R T J O a U E x T k R C V U 1 U Y 3 p J R F U y T m x R e E 5 6 a 2 d O V G c y V k R F N E 5 5 Q T J N R E 5 V T V R r M 0 l E W X h O V l F 5 T V R F Z 0 5 q S T B W R E l 5 T 1 N B M k 1 q W l J N a l E z S U R Z e U 5 T Q X l O V F F n T m p F M V Z E S T J N U 0 E x T 1 R a U k 1 q W X h J R F U 0 T 1 N B e U 5 U S W d O V F E 1 V k R J e k 1 p Q T B O e k J N T W p J e U l E U X p N M U V 5 T W p J Z 0 5 E T X h J R E k z T W l B M E 1 6 R k l N e k l 6 V V R N e k 1 D Q T B N a l F n T X p N d 0 l E U X l N R k V 6 T X p B Z 0 1 6 a z R J R E 1 4 T n l B e k 9 E V k l N a k V 3 V E R F M 0 5 D Q X l O R E J S T V R N M U l E Z 3 d J R E V 6 T l N B M k 9 G R X h N e l V n T W p Z Z 0 1 U W X l J R E k y V V R F N U 5 5 Q X l O a U F 5 T X p B Z 0 5 q Q l V N a m d 6 S U R F M E 5 G R X l P R F V n T V R V d 0 l E S T R P Q 0 F 4 T l R G V U 1 6 Q X p J R E U x T T B n e k 1 E Z F J N e k l 5 S U R F M U 1 5 Q X p N a k l n T V R R M V V U T X l N a U F 4 T k R J Z 0 1 6 R T V J R E V 6 T T F F e k 1 U U W d N V E U z S U R N d 0 1 T Q T V O V l F 5 T m p j Z 0 5 E a F V N a k U y S U R a V U 1 U V T F J Q z B 4 T V Z F e E 1 q V W d M V E V 4 S U R r N E l E U l V O V G t n T l R a U k 5 U Y 2 d O a l F n T l R j Z 0 9 E T l d N V E F 4 V E R r e U l E S T B N V k V 4 T W p j Z 0 1 6 Z 3 l J R E V 5 T 0 N B e k 9 E T l J N V E k 0 S U R N N E 5 T Q T N O e U F 6 T 0 R W S U 1 q W m F J a T g r U E h C a G R H Z 2 d h V 1 E 5 S W s x S 1 d D M H p M V l J G V 0 M x T 0 x U T k V J a U J r U F N K T k 5 U W W d N e l E z V V R V M k l E T T J N Q 0 E z T U N B e k 5 q Z E l O e k E z V V R j e U 1 p Q X p O V G t n T n p J e U l E T T B O M U U z T W p J Z 0 1 6 T T J J R G N 3 T 0 N B e k 1 q a E 1 N e m t 3 S U R N e U 4 w Z z N N b E U x T m l B e k 1 6 S W d O V F l n T X p R M 1 d r M D F O a U F 4 T l R O U k 5 U W W d N V F k 0 S U R j e U l E R T N N M G c z T U R o U k 5 6 S X l J R E U y T X l B M 0 1 q S W d N V F V 6 V V R j e U 1 p Q X h O R E F n T n p B M 0 l E R X p N M G c z T U Z F M U 5 p Q X h O R E F n T l R Z Z 0 1 U V X p X a U l 2 U G p 4 d 1 l Y U m 9 J R 2 x r U F N K T l N s Z 3 R N e T F V U l Z n d F N T M H h S R F E x T X l J Z 1 p E M G l U V E V 4 T 0 N B d E 1 U W X l V V E V 5 T U N B d E 1 U W X l J R E V 5 T k N B d E 1 U W T B W R E V 6 T l N B d E 1 U W T N W R E U w T n l B d E 1 U W T R V V E U y T U N B d E 1 U W T R J R E U z T V N B d E 1 U V T F W R E U 0 T n l B d E 1 U S T J V V E U 1 T n l B d E 9 U a 2 d N a k l 4 S U R J M 1 Z E S T J O e U F 5 T m p k V U 1 q Z z V J R E 0 0 T W x Z e k 9 E V k l N a l F 5 V V R F N U 5 T Q X p P R F V n T V R r e U l E T T R O M U V 4 T 0 R n Z 0 1 6 a 3 d J R E U 0 T 0 N B e k 9 U Z E 1 N V G s x S U R R e U 5 W R X h P V G N n T k R N d 0 l E S X d N e U E w T X p C V U 1 q V X d J R F F 6 T V Z F e U 9 U Z 2 d O R E 1 4 S U R J N U 9 D Q T B N e k p S T W p r N E l E U X p O Q 0 F 6 T U R j Z 0 5 E Z 3 l W R E 1 4 T 1 N B M U 5 E Q l J N e l U y S U R j d 0 5 T Q T B O a l V n T n p B M V V U V X d N a U E z T U R N Z 0 5 U S T J J R F k 0 T T F R M U 5 U Q W d O a k 1 3 V V R V M U 1 D Q T F P V F F n T l R J N U l E V T N P R l E w T 0 R j Z 0 5 U W X h V V F E w T X l B M U 5 q R W d O R F F 6 S U R Z d 0 0 x R T B O R E 1 n T m p J e U l E U T F O Q 0 E y T X p a V U 5 E Y z R J R F k x T j B 3 M E 9 E Y 2 d O a l l 5 V V R R M 0 1 T Q T J O a m d n T k R V M 0 l E W T J P R k U w T k R V Z 0 5 q W T R J R F F 6 T k N B M k 5 U a F V O R E U 1 S U R Z e k 1 G R T B N V E l n T m p B e E l E U X d N e U E x T l R K V U 1 6 Z z N J R F E y T 1 Z R e k 9 E Q W d O R E 1 6 V V R N N E 1 D Q T B N e k V n T k R N M U l E U X p N V k U w T 0 R B Z 0 5 E T X h J R F E 0 T n l B M E 1 6 Q l V O R G s 0 S U R R e U 5 G R T B P V G t n T k R J d 0 l E U T V O a U E w T U R k V U 5 E a 3 h J R E 0 1 T V Z F M E 9 E a 2 d N e m c y S U R R N E 1 p Q X p P R F p V T k R J N E l E T T R O V W d 6 T n p K T U 1 6 U T V J R E k y T T F F e k 1 E R W d N V F V n T W p n e U l D M D B O M U V 5 T l R V Z 0 x U R X p N a U F 5 T V R J Z 0 x U R T N N M U V 4 T n p V Z 0 x U S X d O U 0 F 4 T X p r Z 0 x U S X d O V k V 4 T U R j Z 0 x U S X d O U 0 E 0 T V N B d E 1 U Z z J W R F U x S U M w e E 1 6 S l J O V F V n T F R r M U l E Y z J J Q z A z T 0 Z R e E 1 U Z 2 d M V F l 4 V V R F M k 1 p Q X R O a k V n T V R Z e U l D M H h N R E 5 S T V R Z e U l D M H h N a k l n T V R V e E l D M H h N e l p V T V R J M 0 l D M H h O V G R N T V R F N E l D M H h O a k p h S W k 4 K 1 B I Q m h k R 2 d n Y V d R O U l r M U t X Q z B 6 T F Z S R l d D M U 9 M V E l 5 U X p V a U l H U T l J a z A z T 0 N B e U 5 U Q l J O e m d n T W p j M E l E a z F J R E k 1 T W x R e E 1 6 Z 2 d N e k V 3 V V R F M k 1 p Q X p N V E F n T V R n d 0 l E S T V O R l F 4 T 1 R r Z 0 1 q V X h V V E U 1 T 1 N B e U 1 q W W d N V G d 5 S U R J d 0 9 G U X h N e m t n T V R r d 1 Z E a z J J R E l 3 T j F R M 0 9 D Q X l O V E J h S W k 4 K 1 B I Q m h k R 2 d n Y V d R O U l r M U t X Q z B 6 T F Z S R l d D M U 9 M V E l 5 T V R J a U l H U T l J a z A 0 T k N B e U 1 6 Z F V P R F F n T W p V d 1 Z E a z R J R E k z T U V n M k 5 6 b F J O a m s w S U R J M k 1 p Q T J P V F F n T W p V d 1 Z E W T N P U 0 F 5 T X p C S U 9 U a F J P R F F n T W p N M 0 l E Z z B J R E k x T U Z v a U x 6 N D h j R 0 Y w Y U N C c F p E M G l U V X B Z T F R N d F Z F V l l M V T R 0 T X p F a U l H U T l J a z B 5 T V R N Z 0 5 U Y z R U R E l 3 T U N B M U 5 6 T l J N V G c y S U R V M k 9 D Q X h O a k F n T l R Z e l Z E R X d N a U E x T l R a S U 9 E T l d O a k F 5 U 0 R F d 0 1 s R X h O R G t n T m p B M E l E R T R P U 0 E y T V R k V U 1 q U T F J R F k w T V Z R e U 5 6 T W d O a l l 6 V V R J M 0 5 T Q T J O a l l n T W p n M U l E W T J O b E V 5 T 1 R R Z 0 5 q W T J J R E 1 3 T W l B M k 5 q Q l d N e l l 4 V E R N d 0 1 5 Q T J N V k V 6 T V R B Z 0 5 U U W d N e k U x S U R V e V Z E T X p P U 0 E w T 0 Z R M E 1 E R W d O R F p J T k R J M 1 Z q Q k l O R E U y V V R N N U 5 T Q X p J R E k x T n l B e l V U R X l N U 0 F 6 S U R F d 0 1 D Q X d T R G c 0 V m p R M l N E R X h O R k V 4 T X p Z Z 0 5 E W W d N V F V 5 S U R R M l Z E R T N O e U E w T j F R e E 9 U T W d O V E J V T W p B e E l E V X l W R E l 3 T n l B M U 4 x U X l N V E 1 n T m p G V 0 5 U Y z R X a U l 2 U G p 4 d 1 l Y U m 9 J R 2 x r U F N K T l N s Z 3 R N e T F V U l Z n d F R p M H l R a U l n W k Q w a V R U V T J J R E l 6 T j F R M U 5 p Q X l O V E J V T n p B Z 0 1 q Y 3 d T R E 0 y T 1 Z Z M E 1 q Q k 1 N e m N 3 S U R V M 0 1 G R X p P R E F n T l R n e k l E T T R P U 0 E x T 0 R O U k 5 E Q X l J R F U 0 T X l B M E 1 E a 2 d O V F k 0 V m p J M 0 1 F Z z N N R G R S T n p J e U l E S T J N a U E z T W p J Z 0 1 q V X d W R G N 3 T n l B e U 1 6 Q k l O R E E 1 V m k w M k 9 G R T B N R E V n T F R n e U l E T T V N U 0 F 0 T 0 R K S U 1 6 Z z V T R E 0 0 T j F F e k 5 6 V W d M V G d 5 S U R N M k 9 T Q X R O a m h X T W p N d 1 N E Y 3 d V V F U y S U R J e k 5 5 Q T F O a U F 5 T l R C Y U l p O C t Q S E J o Z E d n Z 2 F X U T l J a z F L V 0 M w e k x W U k Z X Q z F K T F R G R U 5 E V T J J a U J r U F N K T k 1 U Z z B J R F l 3 T U Z F e E 9 E U W d O a k k w S U R J d 0 1 5 Q T J O R E p V T W p R M 0 l E W T J N V k V 5 T m p V Z 0 5 q W X h J R E k z T n l B M k 5 E b F V N a m t 3 S U R Z e E 9 W R X l P V E F n T l R r M k l E S T N N Q 0 E x T n p k V U 1 q S T J J R F U x T j F F e U 1 U R W d O V F U z S U R F N U 9 D Q T F O a m R V T V R n M E l E W X d N R n B O T W p F Z 0 1 q Z z N V V E l 4 S U R J N U 5 T Q X p N Q 0 F 6 T V R o V U 5 U U W d N e l k 1 V k R r N E l E U X l N R l F 4 T l R n Z 0 5 E U X l V V E U 1 T n l B M E 5 E S W d N a k l 6 S U R R e E 9 W U X l O V E F n T X p V M 1 V U S T F N Q 0 F 6 T k R B Z 0 1 q T T J J R E 1 3 T V Z R e E 9 U W W d N V G s y V k R F M U 5 D Q T R N M U V 4 T k R r Z 0 5 q R W d N V F E 1 S U R V e F V U R T B P U 0 F 5 T m l B e E 5 q W W d N a l p S T V R j M U l E S T J J R E U 0 T l N B e U 9 W U X l N R G d n T k R O V U 1 q T T F J R G M 0 V k R J M k 1 D Q X h N e m R S T W p Z e k l E R T B P U 0 F 5 T m p V Z 0 1 U V X h W R E k 0 T W l B e E 5 U T l J N e k F 5 S U R F M U 1 5 Q X p N R E l n T V R R e l V U T X d N a U F 4 T X p V Z 0 1 q a 3 p J R E V 4 T W x R e U 5 q Z 2 d O a k Z V T W p J e k l E R X h W R E U y T V N B d E 1 U R l J N V E k 1 S U M w e E 1 T Q X h N R E l n T V R C V U 5 6 U W d O e l J S T n p R Z 0 9 U R W d O e m t n T V R B M l Z E R X l N a U F 5 T W p C U k 1 U W X d J R E 1 5 T V N B e E 5 q W W d N e l F 4 V k R F M 0 1 5 Q X p P R E J S T V R j e k l E U X d O Q 0 F 4 T l R Z Z 0 5 E Q T B T R E U x T k Z F e E 1 q U W d O R E E w S U R r N U l E T T N N V l E y T V N B e U 9 E Z F J O a k F n T W p n M k l E V T V J R E k 0 T k Z R M U 9 D Q X l P R E Z V T l R Z Z 0 1 q Y z V W R F V 6 S U R J M 0 9 G U T B P U 0 F 5 T n p o V U 5 E R W d N a m M 0 U 0 R J M 1 V U S X h J R E k 0 T k N B e U 1 T Q X l P R G R h S W k 4 K 1 B I Q m h k R 2 d n Y V d R O U l r M U t X Q z B 6 T F Z S R l d D M U 9 M V G R G S W l C a 1 B T S k 5 N V G M 1 S U R J M U 1 W R X h O a l F n T W p V e E l E R T F N U 0 F 5 T k R W V U 1 U T X h J R E l 6 T k Z R e E 1 U R W d N a k U x V E R r M 0 l E S X l O M H c 0 T X l B e U 1 6 a F J P R E 1 n T W p N N U l E a z F J R E k x T T F R e E 1 q R W d N a m d 6 V k R F M E 1 p Q X p N R F J S T V R Z M U l E T X h P Q 0 F 4 T 0 R j Z 0 1 6 R T R W R E k x T X l B e k 1 E Q l V N e k l 3 S U R J N E 1 s R X p N e l V n T W p n e U l E T T B P Q 0 F 5 T 0 R o V U 1 6 W T R J R E k 1 T 1 Z R e k 9 E Z 2 d N e k U 0 V E R R d 0 1 p Q X p N R F p N T k R F M k l E S T V O V k V 6 T n p V Z 0 1 q T T J J R E 0 w T k N B e U 1 q S l J N e k 1 3 S U R J e E 5 T Q X p N V E 1 n T W p F M V V U S T V N a U F 5 T V R V Z 0 1 q U T R J R E l 6 T T F R e E 5 6 a 2 d N a l V 4 V 2 l J d l B q d 3 Z a R 1 Z t Y 3 o 0 O F p 5 Q n p k S E p 2 Y T J V O U l t T j F j b k p s Y m 5 S R G I y e H Z j a U l n W m 1 s c 2 J E M G l Z M 1 Z 5 Y 2 1 W d W R F T n Z i R z l 5 S W l C e m R I S n Z h M l V 0 Z D J s a 2 R H Z z l J a k F p S U h S e V l X N X p a b T l 5 Y l Q w a W M y T m h i R 1 V v T V N 3 d E 1 T a 2 l Q a n h u S U d S a G R H R X R i V z F z T F c 1 d l p H V T l J b T F o Z E d n a V B q e G 5 J R 1 J o Z E d F d G J X M X N M V z V 2 W k d V O U l t M X p k V 0 l p U G p 4 b k l H U m h k R 0 V 0 Y l c x c 0 x X N X Z a R 1 U 5 S W 0 x c E l q N D h k W E 5 s S U d S a G R H R X R Z e j B p T V V R M E 1 6 W W l J S G h z Y V c 1 c k 9 t a H l a V 1 k 5 S W l O T l N s Z 3 R N e T F V U l Z n d F N T M H h S R F F 6 T m l J d l B q d 3 Z a e j Q 4 W n l C a 1 l Y U m h M V z F 0 Y k M x d W I y U m x Q U 0 p 0 Y V N J Z 2 R I S m h i b k 5 t Y j N K d F B T S j B j b U Z 1 Y z J 4 a G R H V W 9 O e l E 0 T E M w e E 5 U Q X B J S E 5 q W V d 4 b E t E Q X V O e k E z S 1 N J K 1 B I V n p a U 0 J r W V h S a E x X T T l J a k Z F T k R Z e E l p Q j R i R 2 x 1 Y X p w b 2 N t V m 1 Q U 0 l q V F V w W U x U T X R W R V Z Z T F V r d E 1 V U T B O a k V p T H o 0 O E w y Y y t Q Q z l u U G p 4 b k l H U m h k R 0 V 0 Y l c x c 0 x X N X Z a R 1 U 5 S W 0 x d k l p Q j B j b U Z 1 Y z J a d m N t M D l J b l J 5 W V c 1 e m J H R j B a U 2 d 4 T X p N e E x E Q X B J a j Q 4 Z F h O b E l H U m h k R 0 V 0 W X o w a U 0 w U W l J S G h z Y V c 1 c k 9 t a H l a V 1 k 5 S W l O T l N s Z 3 R N e T F V U l Z n d F R p M H p S Q 0 l 2 U G p 3 d l p 6 N D h a e U J r W V h S a E x X M X R i Q z F 1 Y j J S b F B T S n R j M 1 Z p S W l C M G N t R n V j M l p 2 Y 2 0 w O U l u U n l Z V z V 6 Y k d G M F p T Z 3 l N e m c y T G p n c 0 1 D a 2 l Q a n h u S U d S a G R H R X R i V z F z T F c 1 d l p H V T l J b T F w S W o 0 O G R Y T m x J R 1 J o Z E d F d F l 6 M G l N V V E w T l R N a U l I a H N h V z V y T 2 1 o e V p X W T l J a U 5 O U 2 x n d E 1 5 M V V S V m d 0 U 1 M w e F J E U T F N e U l 2 U G p 3 d l p 6 N D h a e U J r W V h S a E x X M X R i Q z F 1 Y j J S b F B T S n R h U 0 l n Z E h K a G J u T m 1 i M 0 p 0 U F N K M G N t R n V j M n h o Z E d V b 0 5 U S X p M Q z B 4 T l R B c E l I T m p Z V 3 h s S 0 R B d U 5 6 Q T N L U 0 k r U E h W e l p T Q m t Z W F J o T F d N O U l q R k V O R F l 4 S W l C N G J H b H V h e n B v Y 2 1 W b V B T S W p U V X B Z T F R N d F Z F V l l M V W t 0 T V V R M E 5 q R W l M e j Q 4 T D J j K 1 B D O W 5 Q a n h u S U d S a G R H R X R i V z F z T F c 1 d l p H V T l J b T F 2 S W l C M G N t R n V j M l p 2 Y 2 0 w O U l u U n l Z V z V 6 Y k d G M F p T Z 3 p O R E 0 z T G p N c 0 1 D a 2 l Q a n g x Y z J V Z 1 p H R j B Z U z F q U F N J e U 1 r T T F J a U I 0 Y k d s d W F 6 c G 9 j b V Z t U F N J a l R V c F l M V E 1 0 V k V W W U x V N H R N a k p E T l N J d l B q d 3 Z a e j Q 4 W n l C a 1 l Y U m h M V z F 0 Y k M x d W I y U m x Q U 0 p 0 Y z N W a U l p Q j B j b U Z 1 Y z J a d m N t M D l J b l J 5 W V c 1 e m J H R j B a U 2 d 6 T 1 R N M 0 x q V X N N Q 2 t p U G p 4 b k l H U m h k R 0 V 0 Y l c x c 0 x X N X Z a R 1 U 5 S W 0 x c E l q N D h k W E 5 s S U d S a G R H R X R Z e j B p T V V R M E 1 6 W W l J S G h z Y V c 1 c k 9 t a H l a V 1 k 5 S W l O T l N s Z 3 R N e T F V U l Z n d F N T M H h S R F F 6 T m l J d l B q d 3 Z a e j Q 4 W n l C a 1 l Y U m h M V z F 0 Y k M x d W I y U m x Q U 0 p V W l Z o Q m R H O X R J a U I w Y 2 1 G d W M y W n Z j b T A 5 S W 5 S e V l X N X p i R 0 Y w W l N n M 0 5 E Z 3 N M V E U x T U N r Z 2 M y T m h i R 1 V v T U M 0 M 0 1 E Y 3 B J a U J r W V h S a E x X M X F l Q z E w W l h o a m J H R n p j e j B p V D F K R U l q N D h a e U J r W V h S a E x X M X R i Q z F 1 Y j J S b F B T S n R h U 0 k r U E h W e l p T Q m t Z W F J o T F d N O U l q R k V O R F l 4 S W l C N G J H b H V h e n B v Y 2 1 W b V B T S W p U V X B Z T F R N d F Z F V l l M V W t 0 T V V R M E 5 q R W l M e j Q 4 T D J j K 1 B H Y 2 d a R 0 Y w W V M x d G J X d 3 R i b T l r W l Q w a W J X O G l J S F J 5 W V c 1 e l p t O X l i V D B p Z E h K a G J u T n N Z W F J s S 0 R N M k 1 T d 3 d L U 0 k r U E h W e l p T Q m t Z W F J o T F d N O U l q S X l N V E l p S U h o c 2 F X N X J P b W h 5 W l d Z O U l p T k 5 T b G d 0 T X k x V V J W Z 3 R U a T B 5 T W p F e U l p O C t Q Q z l u U G p 4 b k l H U m h k R 0 V 0 Y l c x c 0 x X N X Z a R 1 U 5 S W 0 x d U l p Q j B j b U Z 1 Y z J a d m N t M D l J b l J 5 W V c 1 e m J H R j B a U 2 d 4 T V R N N U x E Q X B J a j Q 4 Z F h O b E l H U m h k R 0 V 0 W X o w a U 1 6 R W l J S G h z Y V c 1 c k 9 t a H l a V 1 k 5 S W l O T l N s Z 3 R N e T F V U l Z n d F R p M H p N U 0 l 2 U G p 3 d l p 6 N D h M M m M r U E M 5 b l B q e G 5 J R 1 J o Z E d F d G J X M X N M V z V 2 W k d V O U l t M X Z J a U I w Y 2 1 G d W M y W n Z j b T A 5 S W 5 S e V l X N X p i R 0 Y w W l N n M k 1 U R T J M a m N z T U N r a V B q e D F j M l V n W k d G M F l T M W p Q U 0 l 5 U W l J Z 2 V H e H B i b X M 2 Y U h K b F p q M G l J M D F L V 0 M w e k x W U k Z X Q z F P T F R K Q 0 l p O C t Q Q z l u U G p 4 b k l H U m h k R 0 V 0 Y l c x c 0 x X N X Z a R 1 U 5 S W 0 x e m R X S W l J S F J 5 W V c 1 e l p t O X l i V D B p Z E h K a G J u T n N Z W F J s S 0 R j e E 1 U W X V P U 3 d 3 S 1 N J K 1 B H Y 2 d a R 0 Y w W V M x d G J X d 3 R i b T l r W l Q w a W J X a 2 l Q a n g x Y z J V Z 1 p H R j B Z U z F q U F N J e F J E U T F O a U l n Z U d 4 c G J t c z Z h S E p s W m o w a U k w M U t X Q z B 6 T F Z S R l d D M U p M V E Z F T k R V M k l p O C t Q Q z l u U G p 4 b k l H U m h k R 0 V 0 Y l c x c 0 x X N X Z a R 1 U 5 S W 0 x c E l p Q j B j b U Z 1 Y z J a d m N t M D l J b l J 5 W V c 1 e m J H R j B a U 2 d 6 T n p n c 0 x U R T F N Q 2 t n Y z J O a G J H V W 9 N Q z Q z T U R j c E l q N D h k W E 5 s S U d S a G R H R X R Z e j B p T V V R M E 5 q R W l J S G h z Y V c 1 c k 9 t a H l a V 1 k 5 S W l O T l N s Z 3 R N e T F V U l Z n d F N T M H h S R F E y T V N J d l B q d 3 Z a e j Q 4 T D J j K 1 B H Y 2 d a R 0 Y w W V M x d G J X d 3 R i b T l r W l Q w a W J X O G l J S F J 5 W V c 1 e l p t O X l i V D B p Z E h K a G J u T n N Z W F J s S 0 R n d 0 1 q S X V O Q 3 d 3 S 1 N J K 1 B I V n p a U 0 J r W V h S a E x X T T l J a k l 5 U X p V a U l I a H N h V z V y T 2 1 o e V p X W T l J a U 5 O U 2 x n d E 1 5 M V V S V m d 0 V G k w e U 1 r T T F J a T g r U E M 5 b l B q e G 5 J R 1 J o Z E d F d G J X M X N M V z V 2 W k d V O U l t M X p k V 0 l p S U h S e V l X N X p a b T l 5 Y l Q w a W R I S m h i b k 5 z W V h S b E t E Z z F N a k l 1 T m l 3 d 0 t T S S t Q R 2 N n W k d G M F l T M X R i V 3 d 0 Y m 0 5 a 1 p U M G l W R 1 Z Z U V h S d m J T S W d a R 0 Y w W V M x d G F u Z 3 R k R 1 Y 0 W T J 4 a G M z T T l J a z l T U k N J K 1 B H Y 2 d a R 0 Y w W V M x d G J X d 3 R i b T l r W l Q w a W J X O T J a W E l p U G p 4 b k l H U m h k R 0 V 0 Y l c x c 0 x X N X Z a R 1 U 5 S W 0 x c E l q N D h k W E 5 s S U d S a G R H R X R Z e j B p T V V R M E 1 6 W W l J S G h z Y V c 1 c k 9 t a H l a V 1 k 5 S W l O T l N s Z 3 R N e T F V U l Z n d F N T M H h S R F F 6 T m l J d l B q d 3 Z a e j Q 4 W n l C a 1 l Y U m h M V z F 0 Y k M x d W I y U m x Q U 0 p 0 Y n l J Z 2 R I S m h i b k 5 t Y j N K d F B T S j B j b U Z 1 Y z J 4 a G R H V W 9 O R G M w T G p V c 0 5 U a z F L U 0 I w Y 2 1 G d W M y e G h k R 1 V v T F R J M U 1 D Q X d L U 0 k r U E h W e l p T Q m t Z W F J o T F d N O U l q Z E Z J a U I 0 Y k d s d W F 6 c G 9 j b V Z t U F N J a l R V c F l M V E 1 0 V k V W W U x V N H R O M F V p T H o 0 O E w y Y y t Q Q z l u U G p 3 d l p 6 N D h a e U J r W V h S a E x X M X R i Q z F 1 Y j J S b F B T S n R h U 0 l n Z E h K a G J u T m 1 i M 0 p 0 U F N K M G N t R n V j M n h o Z E d V b 0 5 6 U T R M Q z B 4 T l R B c E l I T m p Z V 3 h s S 0 R B d U 5 6 Q T N L U 0 k r U E h W e l p T Q m t Z W F J o T F d N O U l q R k V O R F l 4 S W l C N G J H b H V h e n B v Y 2 1 W b V B T S W p U V X B Z T F R N d F Z F V l l M V W t 0 T V V R M E 5 q R W l M e j Q 4 T D J j K 1 B D O W 5 Q a n d 2 W n o 0 O E w y Y y t Q Q z l 6 Z G 1 j K y I s C g k i U m V h b F Z p Z X d T a X p l S n N v b i I g O i A i e 1 w i a G V p Z 2 h 0 X C I 6 N D M w L F w i d 2 l k d G h c I j o z M z c 1 f S I K f Q o = " / > < / e x t o b j > < e x t o b j   n a m e = " 2 3 8 4 8 0 4 F - 3 9 9 8 - 4 D 5 7 - 9 1 9 5 - F 3 8 2 6 E 4 0 2 6 1 1 - 7 " > < e x t o b j d a t a   t y p e = " 2 3 8 4 8 0 4 F - 3 9 9 8 - 4 D 5 7 - 9 1 9 5 - F 3 8 2 6 E 4 0 2 6 1 1 "   d a t a = " e w o J I k l t Z 1 N l d H R p b m d K c 2 9 u I i A 6 I C J 7 X C J o Z W l n a H R c I j o x N y 4 4 N T c x N D I 4 N T c x N D I 4 N T Q s X C J 3 a W R 0 a F w i O j E z N C 4 4 M j E 0 M j g 1 N z E 0 M j g 1 N n 0 i L A o J I k x h d G V 4 I i A 6 I C J c X G J l Z 2 l u e 2 V x d W F 0 a W 9 u f V x u I C A g I C B o X 3 Q g P S B v X 3 Q g X F x j Z G 9 0 I F x c d G F u a C h D X 3 Q p X G 5 c X G V u Z H t l c X V h d G l v b n 0 i L A o J I k x h d G V 4 S W 1 n Q m F z Z T Y 0 I i A 6 I C J Q S E 4 y W n l C N G J X e H V j e j B p Y U h S M G N E b 3 Z M M 2 Q z Z H k 1 M 0 1 5 N X Z j b W N 2 T W p B d 0 1 D O X p k b W N p S U h k c F p I U m 9 Q U 0 l 4 T n k 0 e U 5 U T m x l Q 0 l n Y U d W c F o y a D B Q U 0 l 5 T G p J M k 1 t V j R J a U J 5 Y j J 4 b F B T S n B i V 2 N p S U d a d l k z V n p Z V 0 p z W l Q w a V p t R n N j M l V p S U h a c F p Y Z E N i M 2 c 5 S W p B Z 0 x U Y z F N Q 0 E z T m p J M U x q Z 2 d N V E F 3 T U N J Z 2 V H M X N i b k 0 2 Z U d 4 c G J t c z l J b W g w Z E h B N k x 5 O T N k M 2 N 1 Z H p N d W I z S m 5 M e k U 1 T 1 R r d m V H e H B i b X N p S U d G e W F X R X R h R 2 x r W k d W d V B T S j B j b l Z s S W l C e m R I b H N a V D B p Z G 1 W e W R H b G p Z V 3 d 0 W V d 4 c F o y N D Z J Q z B 3 T G p V M k 5 t V j R P e U J 0 W V h n d G Q y b G t k R 2 c 2 S U R r N E p U c 2 l Q a n h r W l d a e l B q e H d Z W F J v S U d s a 1 B T S k 5 T b G d 0 T W k x V V J W Z 3 R T U z B 5 T V R C R k l p Q m t Q U 0 p O T V R N M 0 l E W T R N M U V 4 T X p n Z 0 5 q Z 3 p J R E l 3 T 1 N B M k 9 E a F V N a m d 5 S U R Z N U 5 G R X l P V F F n T m p r M E l E S T V O Q 0 E y T 0 R W U k 1 q a z B J R F k z T k N B e U 5 U Z 2 d O V E 0 w V V R J e U 1 D Q X p P R F l n T W p J d 0 l E T T R N M U V 5 T W p B Z 0 1 6 Z 3 h J R E l 5 T n l B e k 9 E a F J N a m c 0 S U R R M E 1 p Q X p O V G N n T k R R e V V U U X h N U 0 E w T k R J Z 0 5 E U T B J R F F 4 T l Z R M E 5 6 Z 2 d N e k 0 y V V R R M 0 9 D Q X l P R F V n T k R R d 0 l E R T N P R l E w T U R J Z 0 5 U Q l J O R E F 6 S U R N M k l E U X d O e U F 6 T V Z R M E 1 q S W d N a l p S T k R V d 0 l E S T J J R F E z T k N B M U 5 s U T F N V E 1 n T V R N N F V U V X h O a U F 4 T k R r Z 0 5 U R T V J R E U x T V Z R M U 1 6 V W d N V F V 6 V V R V M U 5 T Q X h O V E 1 n T l R V M U l E R T B O V k U x T l R V Z 0 1 U U T B J R F U x T V N B e E 1 6 Q l J O V E 0 x S U R j e E l E V X d N Q 0 F 6 T T F F M E 5 q W W d M V E V 3 S U R R e E 9 T Q X R N V E J J T k R F M F V U T T J O e U F 0 T V R B Z 0 1 6 U T J J R E U z V k R N e U 5 T Q T N O R k V 6 T W p V Z 0 9 U Q W d N e l l 4 S U R F N U 1 s U X p P V G d n T X p R M V V U T T V P Q 0 E w T U R R Z 0 1 6 V T B J R F F 3 T k V n e k 5 E b F J N a l k y S U R R d 0 5 D Q X l N R F V n T X p B M l R E R T V P Q 0 F 5 T 1 R O T U 1 U W T B J R E U x T 0 Z F e E 1 6 S W d N a m d n T V R J M 0 l E R T J V V E V 4 T k N B d E 1 U R W d P R E 1 n T F R F e F V U W T V J Q z B 4 T V N B M U 9 T Q X R N b F E w T 0 N B e E 5 s R T B P Q 0 F 6 T U N B e E 1 q R W d N e k l 3 V E R F N U 5 T Q T J N V F p S T V R r M U l E W X l P U 0 F 4 T 0 R n Z 0 5 q T X l W R E U w T 1 N B M k 1 6 Z E l N V E k 0 V V R F e U 1 p Q T J O R E 1 n T V R J e U l E W T B O V l F 4 T W p R Z 0 5 q W T B V V E V 5 T 1 N B M k 9 E T W d N V E 0 z S U R Z N E 0 x b 2 l M e j Q 4 Y 0 d G M G F D Q n B a R D B p V F V w W U x U S X R W R V Z Z T F V r d E 1 V U T B O a k V p S U d R O U l r M H l O a U F 6 T 0 R W U k 1 U a 2 d N e m t 5 S U R F N U l E T T V O V k V 4 T 1 N B e k 9 U a 2 d N a k l n T k R F e F Z E S T N J R F F 5 T l Z F e U 9 T Q T B N e k F n T X p Z Z 0 5 E T X d W R G c z S U R R e k 1 V Z 3 h O R E J N T V R V N U l E V X h N V k V 4 T m p J Z 0 5 U S X l J R E U y T m l B M U 5 E Q l V N V G N 6 S U R V M k 5 s U X h O e m t n T l R n M l Z E R T R O e U E y T U R O V U 1 U a z N J R F l 4 T l Z R e U 1 U R W d O a k k w V k R J e U 9 T Q T J N a l p S T W p R M 0 l E W X l O U 0 F 5 T l R R Z 0 5 q R T F W R E k y T V N B M U 9 U W l J N a l l 4 S U R V N E 9 T Q X l O V E l n T l R R N V Z E S X p N a U E w T n p C T U 1 q S X l J R F F 6 T T F F e U 1 q S W d O R E 1 4 S U R J M 0 1 p Q T B N e k Z J T X p J e l V U T X p N Q 0 E w T W p R Z 0 1 6 T X d J R F F 5 T U Z F e k 1 6 Q W d N e m s 0 S U R N e E 5 5 Q X p P R F Z J T W p F d 1 R E R T N O Q 0 F 5 T k R C U k 1 U T T F J R G d 3 S U R F e k 5 T Q T J P R k V 4 T X p V Z 0 1 q W W d N V F l 5 S U R J M l V U R T V O e U F 5 T m l B e U 1 6 Q W d O a k J V T W p n e k l E R T B O R k V 5 T 0 R V Z 0 1 U V X d J R E k 0 T 0 N B e E 5 U R l V N e k F 6 S U R F M U 0 w Z 3 p N R G R S T X p J e U l E R T F N e U F 6 T W p J Z 0 1 U U T F V V E 1 5 T W l B e E 5 E S W d N e k U 1 S U R F e k 0 x R X p N V F F n T V R F M 0 l E T X d N U 0 E 1 T l Z R e U 5 q Y 2 d O R G h V T W p F M k l E W l V N V F U x S U M w e E 1 W R X h N a l V n T F R F e E l E a z R J R F J V T l R r Z 0 5 U W l J O V G N n T m p R Z 0 5 U Y 2 d P R E 5 X T V R B e F R E a 3 l J R E k w T V Z F e E 1 q Y 2 d N e m d 5 S U R F e U 9 D Q X p P R E 5 S T V R J N E l E T T R O U 0 E z T n l B e k 9 E V k l N a l p h S W k 4 K 1 B I Q m h k R 2 d n Y V d R O U l r M U t X Q z B 5 T F Z S R l d D M U 9 M V E 5 F S W l C a 1 B T S k 5 O V F l n T X p R M 1 V U V T J J R E 0 y T U N B M 0 1 D Q X p O a m R J T n p B M 1 V U Y 3 l N a U F 6 T l R r Z 0 5 6 S X l J R E 0 w T j F F M 0 1 q S W d N e k 0 y S U R j d 0 9 D Q X p N a m h N T X p r d 0 l E T X l O M G c z T W x F M U 5 p Q X p N e k l n T l R Z Z 0 1 6 U T N X a z A x T m l B e E 5 U T l J O V F l n T V R Z N E l E Y 3 l J R E U z T T B n M 0 1 E a F J O e k l 5 S U R F M k 1 5 Q T N N a k l n T V R V e l V U Y 3 l N a U F 4 T k R B Z 0 5 6 Q T N J R E V 6 T T B n M 0 1 G R T F O a U F 4 T k R B Z 0 5 U W W d N V F V 6 V 2 l J d l B q e H d Z W F J v S U d s a 1 B T S k 5 T b G d 0 T W k x V V J W Z 3 R T U z B 4 U k R R M V F 5 S W d a R D B p V F R J d 0 1 T Q X R N V E Z S T V R J M k l D M H h N U 0 E 0 T U N B e k 9 G U X p O Q 0 F 4 T l R a U k 1 6 U W d N a k l 4 S U R Z M E l E S T N P V l F 4 T k R Z Z 0 1 6 Z 3 d V V E l 5 T W l B M E 5 E R W d N e k F 4 S U R R M E 1 W R X p N e k 1 n T k R R e E l E T T B N U 0 E w T k R C U k 1 6 V T B J R F F 6 T n l B e k 5 q Y 2 d O R E 1 6 V k R R d 0 1 p Q T B N V G R V T k R N N E l E T T R O M V E w T m p R Z 0 1 6 T T R W R F E z T m l B e U 5 q a F J O R G M y S U R F M k 1 T Q X p P V E F n T n p W V U 1 q Q X h J Q z B 4 T V Z w T k 1 U S X h J R E V 5 T U Z F e E 1 q R W d O e k F n T V R R M 0 l E U T R W R E l 3 T m l B e U 5 s R X l O V E F n T W p Z Z 0 1 q Z z V J R F U 0 V k R N M U 1 T Q X h O R E p S T X p Z d 0 l E R T J N e U F 6 T n p R Z 0 1 q R T J W R E 0 0 T 0 N B e k 1 E a F J N e m c 0 S U R N M U 1 p Q X p O e k F n T X p j M V V U T T B O a U E w T U R V Z 0 1 6 Q T J J R F F 3 T l Z F e U 5 E T W d O R E E x S U R F N U 5 T Q X p O R G R S T V R V N E l E T X d N e U F 4 T k R B Z 0 1 q T X d W R E V 5 T V N B e E 1 q Q m F J a T g r U E h C a G R H Z 2 d h V 1 E 5 S W s x S 1 d D M H l M V l J G V 0 M x T 0 x U S X l R e l V p S U d R O U l r M D N P Q 0 F 5 T l R C U k 5 6 Z 2 d N a m M w S U R r M U l E S T V N b F F 4 T X p n Z 0 1 6 R X d V V E U y T W l B e k 1 U Q W d N V G d 3 S U R J N U 5 G U X h P V G t n T W p V e F V U R T V P U 0 F 5 T W p Z Z 0 1 U Z 3 l J R E l 3 T 0 Z R e E 1 6 a 2 d N V G t 3 V k R r M k l E S X d O M V E z T 0 N B e U 5 U Q m F J a T g r U E h C a G R H Z 2 d h V 1 E 5 S W s x S 1 d D M H l M V l J G V 0 M x T 0 x U Y z B J a U J r U F N K T k 1 q Y 2 d O R E l 5 V V R n d 0 l E U X l O a U F 4 T U R r Z 0 5 E Y z R W R E U w T V N B M k 1 E Q l d O a k U x U 0 R F N E 1 W W T B N e k Z J T X p F M l Z q T T R O V W d 4 T 0 R G V 0 1 q U X h V V E U 0 T W l B e E 1 U W W d N V G d 5 S U R F d 0 1 G U X h P R G t n T m p o U k 1 q Q X p J R E k 1 S U R J e k 9 D Q X l P V k V 5 T 0 R J Z 0 1 q a 2 d N a m t 5 S U R F d 0 1 G R X l P V E 1 n T V R B N E l E S T V N e U F 4 T k R a V 0 1 U Z 3 h T R E 1 6 T T F Z e E 5 E W l d N V E 0 w V V R N e k 1 5 Q T F O e U F 5 T 1 R F Z 0 1 U Z F J N a l k w S U M w e E 1 D Q X l N a k V n T F R F d 1 V U R T R O e U F 0 T V R B Z 0 1 U W X l J R E p V T V R J M E l E T X p W R E V 3 T l N B M k 9 G U T V P Q 0 F 4 T U R C U k 9 U Y 2 d N V E E z S U R r M 0 l E S T B P R l l 6 T 0 R W S U 1 U a F d O R E l 5 U 0 R J M 1 d p S X Z Q a n h 3 W V h S b 0 l H b G t Q U 0 p O U 2 x n d E 1 p M V V S V m d 0 V G k w M k 1 T S W d a R D B p V F R F e k 5 5 Q X p N R F Z V T V R F M U l E T X d O V l E z T 0 N B e k 1 q Q l V O a k 1 n T X p V N V V U W X p J R E 0 1 T k N B N U 5 5 Q T B N a k Z V T W p F N E l E U T B P R k V 5 T 1 R F Z 0 5 E U T R J R E 1 6 T m l B M E 1 U W l V N e m s y S U R N M E 1 G R T B N R E V n T X p J M k l E U X d N U 0 F 6 T U R s V U 5 E Q X l J R E U 1 T k Z Z e E 1 q U l J O R E F 5 S U R j M k l E U X d O e U E x T 0 Z R M E 1 q Z 2 d O R E J S T k R R e k l E U X d J R F E w T 0 N B M U 5 s U T B O V E 1 n T V R B N V Z q R T B O V W c w T 1 R O V 0 1 U Q T J V V F E 1 T W l B M k 5 p Q T B P V E F n T l R s U k 5 E Z 3 h J R E k 1 S U R R M U 5 T Q X h N b F E w T U R B Z 0 x U W l V N e l V 6 S U R F e V Z E T X l P U 0 E x T k Z Z M U 9 F d 3 p N a m N n T l R W U k 1 6 S T F J R F V 5 S U R N e U 1 p Q T B P V l F 6 T V R R Z 0 5 E Q l V N e k F 5 S U R J N V Z E S T R O e U F 4 T j F R e U 5 q a 2 d O b F F 5 T k R j Z 0 x U S l V N a k l 4 S U M w N F Z E R T V N Q 0 F 0 T V R G U k 1 U T X d J Q z B 4 T V N B N E 1 p Q X l N R l F 6 T k N B e E 1 E Z F J N e l F n T V R J N E l E U X h J R E U w T j F R M k 9 D Q X h P R G h V T V R F M k l E S X l O V l F 4 T 1 R R Z 0 1 q V X p W R E 1 3 T k N B e U 5 q a E l N e k U 0 V m p J N U 1 G R X p N V G d n T X p J M E l E T X h N a U F 6 T k R C U k 1 q a 3 d J R F F 4 T V N B e U 1 U V W d O R E V 4 V V R F N U 5 5 Q T B N V E V n T V R n e E l E U X h N R l F 4 T l R Z Z 0 5 E Q T J W R E U w T 0 N B M E 1 E T l J N V G N 3 S U R N N E 9 D Q X h O e k F n T X p V N V V U R T N N Q 0 F 6 T X p R Z 0 1 U V T B J R E 1 5 T U Z w T k 1 U S T J J R E V 3 T m x F e E 1 q W W d O e l V n T V R V d 0 l E V X h W R E l 3 T 1 N B e U 5 s R X l O R G N n T W p Z Z 0 1 q Y z J J R F E 1 V k R N e E 5 T Q X h N R G x S T X p F M 0 l E R X h O a U F 6 T V R n Z 0 1 U Y z F V V E 1 4 T 0 N B e U 1 6 T W d N e k U z S U R J e k 0 x R X p N R G t n T W p N e k l E S T V O a U F 5 T X p K V U 1 q V X h J R E l 5 T T F R e E 9 U T W d N a k F 6 V k R F M E 5 5 Q X h O a l p V T V R J M k l E R X d O b G 9 p T H o 0 O G N H R j B h Q 0 J w W k Q w a V R V c F l M V E l 0 V k V W W U x V N H R O a 1 V p S U d R O U l r M D B N U 0 E w T m t n M U 5 W R T V O Q 0 E w T m l B e E 1 E S W d O a k J X T m p o U k 1 U Q X l J R G M z S U R F d 0 1 p Q T V N V l F 4 T U R J Z 0 1 U S X l W R E V 3 T X l B e E 5 q R l V N V E F 6 S U R J d 0 0 x R X h N R E 1 n T W p N M E l E R X d N e U F 5 T m p s V U 1 U Q X l J R E 1 5 T 0 Z Z e k 5 U R l J P V G t n T X p j d 0 l E Z z R J R E 0 z T m x R M E 1 5 Q X p P R F Z J T W p W V 0 5 E Q T R V V E k x S U R R e k 1 T Q X l O e U E w T X p G T U 1 6 Y 2 d O R E 1 5 V V R R M 0 l E U X p N e U E y T l N B M E 1 6 U l V N V E F 5 S U R R e k 5 s R X h N V G t n T k R N M 0 l E R X p P Q 0 E w T X p o V U 1 U W T N J R F E w T V Z R e E 5 6 Z 2 d O R F F 5 U 0 R F N E 1 W W T B N R E p S T V R n e E l E T T J O Q 0 F 4 T 0 R J Z 0 1 6 W T B W R E U 0 T n l B e k 5 q b F V N V G s 1 S U R N N E 5 G U X l N V G d n T k R B e V Z E S T B O e U E w T W p G V U 1 q Z z F J R F F 6 T j F F e k 1 E V W d O R F F 5 S U R N e k 5 p Q T B O R E p S T k R V d 0 l E U X p P Q 0 E w T m p N Z 0 1 6 S T V V V F E y T k N B e k 1 q S W d O R F k w S U R F N U 1 G W X h N R F J S T k R Z M E l E W T J J R F E y T m l B M U 9 W U T B O e m N n T k R s U k 5 E a z R J R F E y S U R V e U 5 p Q T B O a 2 c x T k R K V 0 1 F Z z F N e l J N T l R F d 0 l E R l J O R G c z S U R J Z 0 5 E W X d J R E p V T k R J e U l E T l J N e k U 1 S U R N Z 0 1 6 R X d J R E J J T X p B e V Z q U T J T R E 1 4 T 0 Z F e k 5 6 a 2 d O R F l n T X p j N U l E W X l V V E 0 0 T U N B M k 5 D Q X p P R E F n T W p B d 1 V U T T N P U 0 F 6 T X p V Z 0 1 6 Y z R J R E 0 w T T F F e k 5 6 S W d N e m N 4 S U R N M U 9 D Q X p P R F Z V T X p N M E l E U X d N b F F 6 T U R n Z 0 5 E Q T B V V E k y T X l B M E 1 E U W d N a k k 1 S U R N M 0 1 G R X l N R E l n T X p R e k l E R T V O U 0 F 6 T V R W V U 1 U Z z N J R E l 6 T W x Z e E 5 q a F d N V E E 0 V V R F N E 5 5 Q T N P Q 0 F 4 T 0 R n Z 0 5 q a F V N V G t 4 S U R V M V Z E S X d N Q 0 E w T 1 Z F e U 1 q R W d O R F l n T W p R N U l E U T J T R E k y T l Z Z d 1 N E S T F O M H d 5 T X p R Z 0 1 W R X l N V E F n T W l B e E 9 E T W d N b F F 4 T k R V Z 0 0 x R T B N a U F 6 S U R N e k l E Q k l N a l Z X T k R a S U 5 E R m F J a T g r U E h C a G R H Z 2 d h V 1 E 5 S W s x S 1 d D M H l M V l J G V 0 M x T 0 x U W T R J a U J r U F N K T k 5 E R W d O R F p J T l R W U k 9 U U W d O R F l n T V R B e U l E W X d W a l k 0 V V R F d 0 1 p Q T N O e U F 4 T U R J Z 0 9 U R l V N V E F 5 S U R F e U 5 G U X h N R E l n T V R Z M 1 Z E R X d N e U F 5 T V R k V U 1 U Q X p J R E k z T W x R e E 1 E T W d N e k k 1 V V R F d 0 1 5 Q X p O a l l n T V R B e k l E U X d O M V F 4 T U R N Z 0 5 E Z 3 l W R E V 3 T W l B M U 5 E S l V N V E F 5 S U R V N E 5 s U X h N R E l n T m p B e l V U a z V J R F l 5 T W l B N E 9 D Q T J N a m h V T k R N Z 0 5 q T T N T R E k x V m p Z M k 1 G R X l O U 0 E y T 0 R N Z 0 1 q Y 2 d O a m d 6 V E R N M 0 l E W T R O R k U w T n l B M k 9 E V W d O a l l n T m p n M l Z E R X d N e U E y T 0 R o U k 1 U S X d J R F k 0 T 1 N B e E 5 E Q W d O a m t 3 V k R F M 0 1 D Q T J P V E 5 V T V R n e E l E W T V O R W d 4 T 0 R S V 0 1 6 W T N V V E k w T k N B M E 5 E S W d N e k k 0 S U R R M E 1 s R T B O V E V n T k R R e U l E U T J N e U F 6 T W p s U k 5 E W T B J R E 1 5 T W l B M E 5 q U W d N V G t 3 V m p F d 0 5 G R T B O a l F n T m p Z Z 0 5 E W T J J R F U 1 V k R R M 0 5 5 Q T B P V k U w T 1 R n Z 0 5 E W W d O V E k y S U R R M l N E V T B N b F l 3 U 0 R V e k 5 F d z F N V E F n T V Z F M E 9 E Y 2 d N a U E w T m p B Z 0 1 s U T B N a k l n T T F F e k 1 U a 2 d N e U F 6 T V R B Z 0 1 F Z 3 p N R E p X T k R a S U 1 6 R T R V V E 0 z T 1 N B M E 5 p Q X p O e m t n T m p K U k 1 6 Z 3 d J R F k w S U R N N E 1 D Q X l N R E J S T X p j N U l E T X p O U 0 F 6 T n p n Z 0 1 6 U X p V V E 0 z T W l B e k 5 6 R W d N e l U 0 S U R N N E 5 W U X p N e l F n T k R B e V Z E T X d P Q 0 E w T U R S U k 1 q W X p J R F F 3 T k N B e U 1 q a 2 d N e m N 3 V V R J d 0 1 p Q X p O R E 1 n T V R r M U l E T X h O V l F 4 T 0 R j Z 0 1 q T X l W a k U y T 0 Z Z e E 1 E a F J N V G c z S U R j N E l E R T R P Q 0 E y T 0 Z R e E 9 U R W d O V F Z V T W p B d 0 l E U T V V V E l 5 T V N B M E 5 p Q X l O R G t n T k R a S U 1 q W T F W a k J J T W p V M 1 R E S X p O Q 0 F 4 V V R J e E 1 D Q X l J R E U 0 T X l B e V Z E R T B O U 0 F 6 V V R R e U l E T W d N e k 1 n T U V n e U 5 W W T B O a 2 c w T V Z v a U x 6 N D h j R 0 Y w Y U N C c F p E M G l U V X B Z T F R J d F Z F V l l M V T R 0 T W p B M k 1 T S W d a R D B p S W k 4 K 1 B I Q m h k R 2 d n Y V d R O U l r M U t X Q z B 5 T F Z S R l d D M U 9 M V E k 0 S W l C a 1 B T S k 5 P V F F n T W p V d 1 V U a z B J R E 1 4 T 1 N B e E 1 E U W d N e m d 4 V k R F e U 5 5 Q T B P R G h V T V R Z M E l E V T N O b F F 5 T U R J Z 0 5 q U X p W R E k w T k N B M k 9 U V l V N a m M z S U R j e U 9 W U X p N R E l n T n p V d 1 N E T X h O V W d 6 T V R s U k 1 6 T X p J R G M x T U N B e k 1 6 T W d O e l F 4 V V R N e k 1 5 Q T N N e m d n T X p F M k l E Y 3 l N R l F 5 T n p V Z 0 5 q W T N W R E l 5 T m l B M U 9 E R l V N V G c w S U R R M E 0 x U X h O a m N n T W p V d 1 Z E R T R O Q 0 E x T 0 Z R e U 1 q V W d M V G d 4 V k R J M 0 5 D Q X R N V F k z V k R N e E 5 p Q X R N a k l 3 V k R N e k 1 5 Q X R N a l F 4 V V R N e k 1 5 Q X R N a l V 3 S U R N e E 9 D Q X R N a l V 3 U 0 R N e E 5 V Z 3 p N R E p N T W p j M E l D M H l N a l p S T V R n d 0 l D M H h O R E V n T V R N M 0 l D M H h O R l E 1 T k N B e U 5 U Q m F J a T g r U E h C a G R H Z 2 d h V 1 E 5 S W s x S 1 d D M H l M V l J G V 0 M x S k x U R k V O R E 0 y S W l C a 1 B T S k 5 O V E F n T W p V e V V U V X d J R E 0 y T n l B e E 1 U Y 2 d O R G N 6 V k R J N E 5 p Q T J O R E Z V T k R r d 0 l E Y 3 d O R k U x T 0 R B Z 0 5 6 Q T B J R F l 6 T X l B M k 5 U T l J O a l F 5 S U R Z M E 1 5 Q T J O R G d n T m p N M l Z E W T F O a U E y T W p a T U 5 q V T N J R F l 5 T T F F M k 5 q Q W d O a k l 6 S U R Z N E 5 D Q T J O R G x S T m p r e E l E W T F O U 0 E y T 1 R r Z 0 5 q W X p W R G N 4 T l N B M k 5 6 b F V O e k k x S U R Z N U 1 F d z N O R E F n T n p B M V N E Y z B O b E U z T m p B Z 0 5 6 Q T F J R G M y T U N B M k 9 U a F J O e l l 3 S U R Z N U 5 D Q T N N a m d n T l R Z e F V U W T V N a U E w T W p J Z 0 5 q a 3 l J R F F 5 T V Z F M k 9 U Q W d O R E U y S U R Z N E 5 5 Q T B N V F Z V T m p Z N U l E U X h N M G c y T l R O U k 5 q U T N J R F F 4 T 1 N B M k 5 E Y 2 d O R E l 5 V V R Z M E 5 5 Q T B N a k 1 n T m p R N E l E U X l P V l E y T l R B Z 0 5 E U T V W R F k x T V N B M E 9 E R l J O a l V 4 S U R V M U 1 p Q T J N V G t n T m p B M V Z E V X h N Q 0 E y T l R s U k 5 E Z z B J R F k x T 1 N B M E 5 U U W d O a l V 5 V k R N N E 1 p Q T J N a m h V T W p r N U l E V T N N b F F 5 T W p Z Z 0 5 E Y z V V V E U 1 T k N B M E 1 q S W d N V G M x S U R N M E 5 s U X h O V F l n T W p J e V V U R T F O a U F 4 T U R n Z 0 1 q T X l J R F U 0 V V R J N E 1 D Q X l O Q 0 F 6 T l R B Z 0 1 q U l J O R F F 4 S U R J M E l E V X h N a U E 1 T W x R M k 1 E W W d N a l F 3 V V R Z e E 1 D Q X l O V E 1 n T m p F e U l E S T F O V l E y T W p n Z 0 1 q V T N V V F k w T 0 N B e U 5 U Y 2 d O a l E 0 S U R J M E 9 G R T J O R G d n T W p R e k l E W T B O e U F 5 T X p s U k 5 q R T R J R E V 6 T W l B M U 1 q T W d O V F Z V T X p F N U l D M H l N b E V 5 T U R Z Z 0 x U S X l J R E V 5 T 0 N B M U 0 x U T F N Q 0 F 5 T l R K Y U l p O C t Q S E J o Z E d n Z 2 F X U T l J a z F L V 0 M w e U x W U k Z X Q z F P T F R J N U l p Q m t Q U 0 p O T m p B Z 0 5 6 U T V U R F k w S U R j M U 1 G R T J P U 0 E z T l R B Z 0 5 6 U W d O e l V 3 U 0 R n M l R E R X h O Q 0 E z T W p a U k 1 q Q T R J R F k w T V N B e U 5 U R W d O V E U w V k R J N U 5 D Q X l O V E J S T W p r M E l E R T R N a U F 5 T 0 R R Z 0 1 U R T V W R E k y T V N B e E 1 s U X l N a l F n T F R j M l Z E R T R O a U F 0 T V R R e l Z E R T B O U 0 F 0 T V R r M F Z E R X h N e U F 0 T W p J M 1 Z E a 3 d J Q z B 5 T k R a U k 9 E Y 2 d M V E k w T 1 N B N E 5 p Q X R N a l V 3 U 0 R j M F V U W T J J Q z B 5 T l R B Z 0 5 q T W d M V E k x T U Z R M U 9 D Q X R N a l E z V k R V M U l D M H l N e m h S T l R Z Z 0 x U S X p O e U E y T m l B d E 1 q S T F V V E l 5 T V N B d E 5 q U W d N a k l 4 S U R J M U 1 G U T J O a U E z T W p W U k 5 U W W d O e k 0 z S U R V M U l E Y 3 p P R k U x T l N B M 0 5 E W W d O a k F n T n p R N V d p S X Z Q a n d 2 W k d W b W N 6 N D h a e U J 6 Z E h K d m E y V T l J b U 4 x Y 2 5 K b G J u U k R i M n h 2 Y 2 l J Z 1 p t b H N i R D B p W T N W e W N t V n V k R U 5 2 Y k c 5 e U l p Q n p k S E p 2 Y T J V d G Q y b G t k R 2 c 5 S W p B a U l I U n l Z V z V 6 W m 0 5 e W J U M G l j M k 5 o Y k d V b 0 1 T d 3 R N U 2 t p U G p 4 b k l H U m h k R 0 V 0 Y l c x c 0 x X N X Z a R 1 U 5 S W 0 x a G R H Z 2 l Q a n h u S U d S a G R H R X R i V z F z T F c 1 d l p H V T l J b T F 6 Z F d J a V B q e G 5 J R 1 J o Z E d F d G J X M X N M V z V 2 W k d V O U l t M X B J a j Q 4 Z F h O b E l H U m h k R 0 V 0 W X o w a U 1 q R X d S U 0 l n Z U d 4 c G J t c z Z h S E p s W m o w a U k w M U t X Q z B 5 T F Z S R l d D M U p M V E l 4 T U V V a U x 6 N D h M M m M r U E d j Z 1 p H R j B Z U z F 0 Y l d 3 d G J t O W t a V D B p Y l d r a U l I U n l Z V z V 6 W m 0 5 e W J U M G l k S E p o Y m 5 O c 1 l Y U m x L R F l 3 T 1 N 3 d E 1 U V X d L U 0 J 6 W T J G c 1 p T Z 3 d M a m N 3 T n l r a V B q e D F j M l V n W k d G M F l T M W p Q U 0 l 4 U k R R M k 1 T S W d l R 3 h w Y m 1 z N m F I S m x a a j B p S T A x S 1 d D M H l M V l J G V 0 M x S k x U R k V O R F l 4 S W k 4 K 1 B D O W 5 Q a n d 2 W n o 0 O F p 5 Q m t Z W F J o T F c x d G J D M X V i M l J s U F N K d G J 5 S W d k S E p o Y m 5 O b W I z S n R Q U 0 o w Y 2 1 G d W M y e G h k R 1 V v T V R F N U 1 p d 3 d L U 0 k r U E h W e l p T Q m t Z W F J o T F d N O U l q T k V J a U I 0 Y k d s d W F 6 c G 9 j b V Z t U F N J a l R V c F l M V E l 0 V k V W W U x V N H R N M F F p T H o 0 O E w y Y y t Q R 2 N n W k d G M F l T M X R i V 3 d 0 Y m 0 5 a 1 p U M G l i W E 4 x W W l J Z 2 R I S m h i b k 5 t Y j N K d F B T S j B j b U Z 1 Y z J 4 a G R H V W 9 N a k k w T n k 0 N E x E Q X B J a j Q 4 W n l C a 1 l Y U m h M V z F 0 Y k M x d W I y U m x Q U 0 p 0 Y V N J K 1 B I V n p a U 0 J r W V h S a E x X T T l J a k Z F T k R W R E l p Q j R i R 2 x 1 Y X p w b 2 N t V m 1 Q U 0 l q V F V w W U x U S X R W R V Z Z T F V r d E 1 V U T B O V U 1 p T H o 0 O E w y Y y t Q R 2 N n W k d G M F l T M X R i V 3 d 0 Y m 0 5 a 1 p U M G l i V 2 t p S U h S e V l X N X p a b T l 5 Y l Q w a W R I S m h i b k 5 z W V h S b E t E V X h P Q 3 d 0 T V R V d 0 t T Q n p Z M k Z z W l N n d 0 x q Y 3 d O e W t p U G p 4 M W M y V W d a R 0 Y w W V M x a l B T S X h S R F E y T V N J Z 2 V H e H B i b X M 2 Y U h K b F p q M G l J M D F L V 0 M w e U x W U k Z X Q z F K T F R G R U 5 E W X h J a T g r U E M 5 b l B q d 3 Z a e j Q 4 W n l C a 1 l Y U m h M V z F 0 Y k M x d W I y U m x Q U 0 p 0 Y n l J Z 2 R I S m h i b k 5 t Y j N K d F B T S j B j b U Z 1 Y z J 4 a G R H V W 9 N e k k 1 T X k 0 e k x E Q X B J a j Q 4 Z F h O b E l H U m h k R 0 V 0 W X o w a U 1 q S k R O U 0 l n Z U d 4 c G J t c z Z h S E p s W m o w a U k w M U t X Q z B 5 T F Z S R l d D M U 9 M V E l 5 U X p V a U x 6 N D h M M m M r U E d j Z 1 p H R j B Z U z F 0 Y l d 3 d G J t O W t a V D B p Y l d r a U l I U n l Z V z V 6 W m 0 5 e W J U M G l k S E p o Y m 5 O c 1 l Y U m x L R E 0 z T 1 R N d U 5 T d 3 d L U 0 k r U E h W e l p T Q m t Z W F J o T F d N O U l q Y z B J a U I 0 Y k d s d W F 6 c G 9 j b V Z t U F N J a l R V c F l M V E l 0 V k V W W U x V N H R O e l F p T H o 0 O G R Y T m x J R 1 J o Z E d F d F l 6 M G l O a k V p S U h o c 2 F X N X J P b W h 5 W l d Z O U l p T k 5 T b G d 0 T W k x V V J W Z 3 R U a T A y T V N J Z 2 R I S m h i b k 5 t Y j N K d F B T S j B j b U Z 1 Y z J 4 a G R H V W 9 N e m c 1 T E R B c E l p O C t Q S F Z 6 W l N C a 1 l Y U m h M V 0 0 5 S W p a R k l p Q j R i R 2 x 1 Y X p w b 2 N t V m 1 Q U 0 l q V F V w W U x U S X R W R V Z Z T F U 0 d E 5 r V W l J S F J 5 W V c 1 e l p t O X l i V D B p Z E h K a G J u T n N Z W F J s S 0 R n N E 9 T d 3 d L U 0 l 2 U G p 4 M W M y V W d a R 0 Y w W V M x a l B T S T J P Q 0 l n Z U d 4 c G J t c z Z h S E p s W m o w a U k w M U t X Q z B 5 T F Z S R l d D M U 9 M V F k 0 S W l C M G N t R n V j M l p 2 Y 2 0 w O U l u U n l Z V z V 6 Y k d G M F p T Z 3 h O R F E x T E R B c E l p O C t Q Q z l u U G p 4 b k l H U m h k R 0 V 0 Y l c x c 0 x X N X Z a R 1 U 5 S W 0 x d k l p Q j B j b U Z 1 Y z J a d m N t M D l J b l J 5 W V c 1 e m J H R j B a U 2 c x T n p r M E x q V X N N Q 2 t p U G p 4 M W M y V W d a R 0 Y w W V M x a l B T S X l N R F l 4 S W l C N G J H b H V h e n B v Y 2 1 W b V B T S W p U V X B Z T F R J d F Z F V l l M V T R 0 T W p B M k 1 T S X Z Q a n d 2 W n o 0 O F p 5 Q m t Z W F J o T F c x d G J D M X V i M l J s U F N K d G J 5 S W d k S E p o Y m 5 O b W I z S n R Q U 0 o w Y 2 1 G d W M y e G h k R 1 V v T l R j N U 5 D N D F M R E F w S W o 0 O G R Y T m x J R 1 J o Z E d F d F l 6 M G l N a m d p S U h o c 2 F X N X J P b W h 5 W l d Z O U l p T k 5 T b G d 0 T W k x V V J W Z 3 R U a T B 5 T 0 N J d l B q d 3 Z a e j Q 4 W n l C a 1 l Y U m h M V z F 0 Y k M x d W I y U m x Q U 0 p 0 Y z N W a U l p Q j B j b U Z 1 Y z J a d m N t M D l J b l J 5 W V c 1 e m J H R j B a U 2 c y T V R n e k x q V X N N Q 2 t p U G p 4 b k l H U m h k R 0 V 0 Y l c x c 0 x X N X Z a R 1 U 5 S W 0 x c E l q N D h k W E 5 s S U d S a G R H R X R Z e j B p T V V R M E 1 6 W W l J S G h z Y V c 1 c k 9 t a H l a V 1 k 5 S W l O T l N s Z 3 R N a T F V U l Z n d F N T M H h S R F F 6 T m l J d l B q d 3 Z a e j Q 4 W n l C a 1 l Y U m h M V z F 0 Y k M x d W I y U m x Q U 0 p 0 Y V N J Z 2 R I S m h i b k 5 t Y j N K d F B T S j B j b U Z 1 Y z J 4 a G R H V W 9 O e l E 0 T E M w e E 5 U Q X B J S E 5 q W V d 4 b E t E Q X V O e k E z S 1 N J K 1 B I V n p a U 0 J r W V h S a E x X T T l J a k Z F T k R Z e E l p Q j R i R 2 x 1 Y X p w b 2 N t V m 1 Q U 0 l q V F V w W U x U S X R W R V Z Z T F V r d E 1 V U T B O a k V p T H o 0 O E w y Y y t Q Q z l u U G p 4 b k l H U m h k R 0 V 0 Y l c x c 0 x X N X Z a R 1 U 5 S W 0 x d k l p Q j B j b U Z 1 Y z J a d m N t M D l J b l J 5 W V c 1 e m J H R j B a U 2 c z T W p N M k x q Z 3 N N Q 2 t p U G p 4 M W M y V W d a R 0 Y w W V M x a l B T S X l P U 0 l n Z U d 4 c G J t c z Z h S E p s W m o w a U k w M U t X Q z B 5 T F Z S R l d D M U 9 M V E k 1 S W k 4 K 1 B D O W 5 Q a n d 2 W n o 0 O E w y Y y t Q Q z l 6 Z G 1 j K y I s C g k i U m V h b F Z p Z X d T a X p l S n N v b i I g O i A i e 1 w i a G V p Z 2 h 0 X C I 6 M z U z L F w i d 2 l k d G h c I j o y N j k 2 f S I K f Q o = " / > < / e x t o b j > < e x t o b j   n a m e = " 2 3 8 4 8 0 4 F - 3 9 9 8 - 4 D 5 7 - 9 1 9 5 - F 3 8 2 6 E 4 0 2 6 1 1 - 8 " > < e x t o b j d a t a   t y p e = " 2 3 8 4 8 0 4 F - 3 9 9 8 - 4 D 5 7 - 9 1 9 5 - F 3 8 2 6 E 4 0 2 6 1 1 "   d a t a = " e w o J I k l t Z 1 N l d H R p b m d K c 2 9 u I i A 6 I C J 7 X C J o Z W l n a H R c I j o x N y 4 4 N T c x N D I 4 N T c x N D I 4 N T Q s X C J 3 a W R 0 a F w i O j E y N y 4 2 N z g 1 N z E 0 M j g 1 N z E 0 M n 0 i L A o J I k x h d G V 4 I i A 6 I C J c X G J l Z 2 l u e 2 V x d W F 0 a W 9 u f V x u I C A g I C B 5 X 3 Q g P S B X X 3 k g X F x j Z G 9 0 I G h f d C A r I G J f e V x u X F x l b m R 7 Z X F 1 Y X R p b 2 5 9 X G 4 i L A o J I k x h d G V 4 S W 1 n Q m F z Z T Y 0 I i A 6 I C J Q S E 4 y W n l C N G J X e H V j e j B p Y U h S M G N E b 3 Z M M 2 Q z Z H k 1 M 0 1 5 N X Z j b W N 2 T W p B d 0 1 D O X p k b W N p S U h k c F p I U m 9 Q U 0 l 4 T m k 0 M E 1 E b G x l Q 0 l n Y U d W c F o y a D B Q U 0 l 5 T G p J e k 4 y V j R J a U J 5 Y j J 4 b F B T S n B i V 2 N p S U d a d l k z V n p Z V 0 p z W l Q w a V p t R n N j M l V p S U h a c F p Y Z E N i M 2 c 5 S W p B Z 0 x U W T V O Q 0 E z T W p V e U x q a 2 d P V G c 1 S W l C N G J X e H V j e n A 0 Y k d s d W F 6 M G l h S F I w Y 0 R v d k w z Z D N k e T U z T X k 1 d m N t Y 3 Z N V G s 1 T 1 M 5 N G J H b H V h e U l n W V h K c F l T M W 9 h V 1 J r W l c 0 O U l u U n l k V 1 V p S U h O M G V X e G x Q U 0 o y W l h K M G F X T m h i Q z F o Y k d s b m J q b 2 d M V E F 1 T m p Z M 1 p Y Z z d J R z F o Z U M x M 2 F X U j B h R G 9 n T 1 R n b E 9 5 S S t Q R 1 J s W m 5 N K 1 B I Q m h k R 2 d n Y V d R O U l r M U t X Q z B 5 T F Z S R l d D M U p M V E Z F T k R Z M k l p Q m t Q U 0 p O T W p F Z 0 1 q Z z N V V E l 4 S U R N d 0 1 T Q X p O a U F 6 T X p W V U 9 E U W d O R E E y V k R F M U 9 D Q T B O R E p S T V R r N U l E U T B N a U F 5 T W p R Z 0 5 E R T V W R E k x T U N B e k 5 U V l J N a l E 0 S U R N e k 5 p Q X l O R G N n T X p N M F V U S T B O e U F 6 T X p F Z 0 1 q T X h J R E k 0 T 0 Z R e E 9 U Z 2 d N V G t 4 V k R F N E 1 p Q X h N R F Z S T V R n e U l E W X l J R E U 1 T m l B M E 5 W U X l N e m d n T W p k U k 1 q W X h J R E k z S U R J N E 1 T Q X p P R l F 6 T V R J Z 0 5 q R l V N e k 0 1 S U R r M F V U T X p P U 0 E 1 T l N B e k 5 E U W d N V E U w V k R N M U 9 D Q X h O e k 5 V T X p j M 0 l E S T B O M U U w T V R V Z 0 1 6 a z N J R F F 4 T 1 N B M E 1 E U l J O R E 1 5 S U R R e k 1 T Q T B O a k l n T k R N e F V U U T N O U 0 E w T X p F Z 0 5 E Z 3 p J R F F 5 T k Z R M E 9 U U W d O R E V 5 V k R R N U 5 p Q T B N R E 5 S T k R r M k l E T T V N Q 0 E w T k R j Z 0 1 U a 3 p W R E 0 1 T V N B d E 1 q T l J N e l l 6 S U M w e E 1 E W W d N a m s w S U M w e E 5 U V l V N V F U y S U M w e U 1 E V l J N V E V 4 S U M w e U 1 E V W d O e m N n T F R F N E 0 x U T B N e U F 0 T V R F M 1 V U U X p J Q z A 1 T l N B M U 1 D Q X R P R E J V T m p r Z 0 x U V T R W R G c 1 S U M w M E 9 G U X h N R F l n T F R R M V V U R T F N Q 0 F 0 T k R V Z 0 1 U V X d J Q z A 0 T j F F e E 5 U Q W d M V E V 3 T n l B e E 1 6 Z 2 d M V E V 5 T W x R e E 1 U V W d M V E U w T W x R e E 1 E S W d M V E U w T j B 3 N U 9 T Q X R N V F E 0 V V R F d 0 1 T Q X R N V F V 6 S U R F e E 9 D Q X R N V F l 3 V k R F M U 1 p Q X R N V F k z U 0 R F M k 1 G R X h O e m N n T F R F M k 5 5 Q X h P R F l n T F R F M k 5 W R X l N V G t n T F R F M U 5 p Q X l O R G N n T F R F e U 4 x U X l P V E F n T F R Z M V Z E T X h N e U F 0 T 1 Z R e k 1 q R W d N a k Z N T X p F M U l E R T N V V E 1 3 T 1 N B e E 1 5 Q X l P V F l n T m x R e U 5 6 Q W d M V F p S T W p V d 0 l D M H h N U 0 F 5 T X p F Z 0 x U R X h V V E U 0 T l N B d E 1 U R W d N V F V 3 S U R F e F Z E R X d O Q 0 E 0 T W x F e E 1 E T W d P R G t n T V R B e k l E R X h N M U V 4 T U R N Z 0 1 U Y 3 d J R E V 6 T 0 N B e U 5 q S l V N V G N 6 S U R N M 0 9 W R X h O e k 1 n T X p n d 0 l E R T N N e U F 6 T 0 R G U k 1 U Y 3 p J R E 0 1 T U N B e E 5 6 T W d N e m t 6 V k R F M k 9 T Q T B N R E J V T V R V N E l E U X d O R W d 4 T l R S U k 1 U T X h J R F F 3 T k N B e E 1 U S W d N e m c x V k R n e U l E T T B O R l E y T l N B e k 1 E S l V O V G N n T W p n d 1 V U V T F J R E k z T 0 N B M E 1 T Q X l O e m h J T W p k U k 1 q R W d N a m c w S U R J e E l E S T R O M W 9 p T H o 0 O G N H R j B h Q 0 J w W k Q w a V R V c F l M V E l 0 V k V W W U x V a 3 R N V V E w T m p F a U l H U T l J a z B 5 T m l B e k 9 E V l J N V G t n T X p r e U l E R T V J R E 0 1 T l Z F e E 9 T Q X p P V G t n T W p J Z 0 5 E R X h W R E k z S U R R e U 5 W R X l P U 0 E w T X p B Z 0 1 6 W W d O R E 1 3 V k R n M 0 l E U X p N V W d 4 T k R C T U 1 U V T V J R F V 4 T V Z F e E 5 q S W d O V E l 5 S U R F M k 5 p Q T F O R E J V T V R j e k l E V T J O b F F 4 T n p r Z 0 5 U Z z J W R E U 0 T n l B M k 1 E T l V N V G s z S U R Z e E 5 W U X l N V E V n T m p J M F Z E S X l P U 0 E y T W p a U k 1 q U T N J R F l 5 T l N B e U 5 U U W d O a k U x V k R J M k 1 T Q T F P V F p S T W p Z e E l E V T R P U 0 F 5 T l R J Z 0 5 U U T V W R E l 6 T W l B M E 5 6 Q k 1 N a k l 5 S U R R e k 0 x R X l N a k l n T k R N e E l E S T N N a U E w T X p G S U 1 6 S X p V V E 1 6 T U N B M E 1 q U W d N e k 1 3 S U R R e U 1 G R X p N e k F n T X p r N E l E T X h O e U F 6 T 0 R W S U 1 q R X d U R E U z T k N B e U 5 E Q l J N V E 0 x S U R n d 0 l E R X p O U 0 E y T 0 Z F e E 1 6 V W d N a l l n T V R Z e U l E S T J V V E U 1 T n l B e U 5 p Q X l N e k F n T m p C V U 1 q Z 3 p J R E U w T k Z F e U 9 E V W d N V F V 3 S U R J N E 9 D Q X h O V E Z V T X p B e k l E R T F N M G d 6 T U R k U k 1 6 S X l J R E U x T X l B e k 1 q S W d N V F E x V V R N e U 1 p Q X h O R E l n T X p F N U l E R X p N M U V 6 T V R R Z 0 1 U R T N J R E 1 3 T V N B N U 5 W U X l O a m N n T k R o V U 1 q R T J J R F p V T V R V M U l D M H h N V k V 4 T W p V Z 0 x U R X h J R G s 0 S U R S V U 5 U a 2 d O V F p S T l R j Z 0 5 q U W d O V G N n T 0 R O V 0 1 U Q X h U R G t 5 S U R J M E 1 W R X h N a m N n T X p n e U l E R X l P Q 0 F 6 T 0 R O U k 1 U S T R J R E 0 0 T l N B M 0 5 5 Q X p P R F Z J T W p a Y U l p O C t Q S E J o Z E d n Z 2 F X U T l J a z F L V 0 M w e U x W U k Z X Q z F P T F R O R U l p Q m t Q U 0 p O T l R Z Z 0 1 6 U T N V V F U y S U R N M k 1 D Q T N N Q 0 F 6 T m p k S U 5 6 Q T N V V G N 5 T W l B e k 5 U a 2 d O e k l 5 S U R N M E 4 x R T N N a k l n T X p N M k l E Y 3 d P Q 0 F 6 T W p o T U 1 6 a 3 d J R E 1 5 T j B n M 0 1 s R T F O a U F 6 T X p J Z 0 5 U W W d N e l E z V 2 s w M U 5 p Q X h O V E 5 S T l R Z Z 0 1 U W T R J R G N 5 S U R F M 0 0 w Z z N N R G h S T n p J e U l E R T J N e U E z T W p J Z 0 1 U V X p V V G N 5 T W l B e E 5 E Q W d O e k E z S U R F e k 0 w Z z N N R k U x T m l B e E 5 E Q W d O V F l n T V R V e l d p S X Z Q a n h 3 W V h S b 0 l H b G t Q U 0 p O U 2 x n d E 1 p M V V S V m d 0 U 1 M w e F J E U T B R U 0 l n W k Q w a V R U U X p O a U E y T 0 R O U k 5 E V X d J R F k 0 T X l B M E 9 E W W d O a m d 5 V k R V M U 1 5 Q T J P R E J S T m p B M E l E W T R N Q 0 E y T X p n Z 0 5 q Z 3 h W R F k z T n l B M k 9 E S l J O a m s x S U R Z N E 1 p Q T J P V F V n T m p j M F V U W T V O U 0 E y T n p B Z 0 5 q a 3 l J R F k x T 1 Z F M k 9 E Y 2 d O a l F 4 S U R Z N E 1 5 Q T J N e m x V T m p Z e E l E W X p O M U U y T X p Z Z 0 5 q T T J J R F l 5 T V N B M k 1 6 S l V O a k F 3 S U R Z e U 5 G U T F P V G N n T m p F M V V U V T V O e U E y T U R N Z 0 5 q R X p J R E 0 z T j F R M k 1 q a 2 d N V E 0 0 V E R Z e k 1 T Q X h O R E Z S T m p N e k l E R T B O Q 0 E y T X p j Z 0 1 U V X h W R F k w T 1 N B e E 5 6 Q l V O a l k y S U R J d 0 1 G U T J P V E F n T W p R e F Z E Y 3 l N Q 0 F 5 T 1 R W V U 5 6 V T V J R E 0 y T W x F N E 5 q T W d O V F E y S U R n M 0 5 5 Q T F O e k p V T 0 R r e U l E W X d O R k U 0 T 1 R J Z 0 5 q R T V J R G c z T X l B M k 1 q a F V P R E 1 4 S U R Z e k 4 x R T R N V G N n T m p N M 0 l E Z 3 h O e U E y T k R k U k 9 E R T N J R F k x T U N B N E 1 U a 2 d O a l l 3 V V R n e U 1 5 Q T J O e l l n T 0 R J M U l E W T N P V l E 0 T X p r Z 0 5 q Z 3 l V V G c w T W l B M k 9 E S W d P R F U y S U R Z N E 1 s U T R P V F V n T m p n e V Z E a z B P U 0 E y T 0 R G U k 1 U Q X h O U 0 E y T 0 R F Z 0 1 U Q X p O Q 0 E y T 0 R O U k 1 U Q T B P Q 0 E y T 0 R N Z 0 1 U Q T B P Q 0 E y T n p K U k 1 U Q T B P Q 0 E y T m p Z Z 0 1 U Q T B O U 0 E y T l R W V U 1 U Q X p P Q 0 E y T k R C V U 1 U Q X l P Q 0 E y T X p k U k 1 U Q X d O a U E y T X p j Z 0 9 U Z z R J R F l 6 T V Z R N U 5 U Z 2 d O a k U z V k R r e k 9 T Q T J N R E J V T 1 R J M 0 l E V T R O R X c 1 T W p N Z 0 5 U Y z R U R G M x T k N B e U 9 E S l J O V G c y S U M w e E 5 D Q T F P R F V n T F R F M V V U V T N P U 0 F 0 T W p J Z 0 5 U W X h J Q z B 5 T W x F M U 5 E W W d M V E l 5 S U R V M E 1 p Q X R N V G R S T l R N N U l D M H h O Q 0 E x T W p N Z 0 1 q S T V W R F V 3 T m l B M E 9 E Q k 1 O R G s w S U R R M k 1 s R T B O e k l n T k R J M U l E T T J O a U F 5 T X p s U k 1 q S X l J Q z B 4 T X l B e U 1 q Q W d M V E U x V k R J e E 5 T Q X R N V G x S T W p F d 0 l D M H l N a U F 4 T 1 R j Z 0 x U S X l V V E U z T 0 N B d E 1 q S W d N V G M y S U M w e E 5 W R X h O e l l n T F R F e U l E R T F O Q 0 F 6 T U R S V U 1 U T X h J R F l 5 T W x F e E 1 q a 2 d O a k 1 4 S U R F e U 1 T Q T J N e k 5 V T 0 R J Z 0 5 q T T N T R F U 0 V V R V e E l E W T B O Q 0 E x T V N B M k 5 E a F J O V E l n T m p j e E l E W T B J R F k 0 T T B n M 0 5 s R X h N V G d n T m p n d 0 l E R T N O a U E y T 0 R C U k 1 6 Q X h J R F k 0 T U N B e k 1 U T W d O a m d 6 U 0 R N e U 0 x R X p N a m t n T m p j M 0 l E T X l P U 0 E y T n p S V U 1 6 S T N J R F k x T m x F e k 1 q S W d O a l F 4 S U R N e E 9 D Q T J N e m R J T W p r M 1 V U S X p O a U E y T X p R Z 0 1 q T X l J R F l 5 T U Z F e U 5 q S W d N V F l 3 S U R J M k 5 p Q X h N e l p N T l R B e E l E V T F N R X c w T 1 R r Z 0 5 U Z z N V V F E 1 T m l B M k 1 q a 2 d O R G c 1 S U R Z e k 1 s R T B P R E 1 n T m p N M k l E U T B O e U E y T X p k U k 5 E S T R J R F l 6 T n l B M E 1 q S W d O a k 0 1 V k R R e E 5 p Q T J O R G h S T k R F M k l E W T F N Q 0 E w T V R n Z 0 5 q W X d V V F F 4 T 1 N B M k 5 q U W d O R E l 3 S U R Z M k 9 W U T B N a k V n T m p j M l Z E U X l O Q 0 E y T 0 R C V U 5 E S T R J R F k 0 T W x R M E 1 6 W W d O a m d 6 V 2 l J d l B q e H d Z W F J v S U d s a 1 B T S k 5 T b G d 0 T W k x V V J W Z 3 R U a T B 5 T W t N M U l p Q m t Q U 0 p O T n p n Z 0 1 q V X d V V G M 0 S U R J M 0 5 D Q T V O U 0 F 5 T 1 R K V U 1 U T T R J R E 1 4 T U Z F e E 5 q S W d N e k V 3 S U R F N E 1 D Q X l P V F J V T V R r N U l E S T F N V k V 4 T 1 R r Z 0 1 q S T J J R E U 0 T W l B e U 1 E a F V N V E 0 1 S U R F N U 1 G U T V O a U F 5 T U R k V U 5 6 Z 2 d N a l V 3 V 2 l J d l B q e H d Z W F J v S U d s a 1 B T S k 5 T b G d 0 T W k x V V J W Z 3 R T U z B 5 T V R C R k l p Q m t Q U 0 p O T V R N M 0 l E W T R N M U V 4 T X p n Z 0 5 q Z 3 p J R E l 3 T 1 N B M k 9 E a F V N a m d 5 S U R Z N U 5 G R X l P V F F n T m p r M E l E S T V O Q 0 E y T 0 R W U k 1 q a z B J R F k z T k N B e U 5 U Z 2 d O V E 0 w V V R J e U 1 D Q X p P R F l n T W p J d 0 l E T T R N M U V 5 T W p B Z 0 1 6 Z 3 h J R E l 5 T n l B e k 9 E a F J N a m c 0 S U R R M E 1 p Q X p O V G N n T k R R e V V U U X h N U 0 E w T k R J Z 0 5 E U T B J R F F 4 T l Z R M E 5 6 Z 2 d N e k 0 y V V R R M 0 9 D Q X l P R F V n T k R R d 0 l E R T N P R l E w T U R J Z 0 5 U Q l J O R E F 6 S U R N M k l E U X d O e U F 6 T V Z R M E 1 q S W d N a l p S T k R V d 0 l E S T J J R F E z T k N B M U 5 s U T F N V E 1 n T V R N N F V U V X h O a U F 4 T k R r Z 0 5 U R T V J R E U x T V Z R M U 1 6 V W d N V F V 6 V V R V M U 5 T Q X h O V E 1 n T l R V M U l E R T B O V k U x T l R V Z 0 1 U U T B J R F U x T V N B e E 1 6 Q l J O V E 0 x S U R j e E l E V X d N Q 0 F 6 T T F F M E 5 q W W d M V E V 3 S U R R e E 9 T Q X R N V E J J T k R F M F V U T T J O e U F 0 T V R B Z 0 1 6 U T J J R E U z V k R N e U 5 T Q T N O R k V 6 T W p V Z 0 9 U Q W d N e l l 4 S U R F N U 1 s U X p P V G d n T X p R M V V U T T V P Q 0 E w T U R R Z 0 1 6 V T B J R F F 3 T k V n e k 5 E b F J N a l k y S U R R d 0 5 D Q X l N R F V n T X p B M l R E R T V P Q 0 F 5 T 1 R O T U 1 U W T B J R E U x T 0 Z F e E 1 6 S W d N a m d n T V R J M 0 l E R T J V V E V 4 T k N B d E 1 U R W d P R E 1 n T F R F e F V U W T V J Q z B 4 T V N B M U 9 T Q X R N b F E w T 0 N B e E 5 s R T B P Q 0 F 6 T U N B e E 1 q R W d N e k l 3 V E R F N U 5 T Q T J N V F p S T V R r M U l E W X l P U 0 F 4 T 0 R n Z 0 5 q T X l W R E U w T 1 N B M k 1 6 Z E l N V E k 0 V V R F e U 1 p Q T J O R E 1 n T V R J e U l E W T B O V l F 4 T W p R Z 0 5 q W T B V V E V 5 T 1 N B M k 9 E T W d N V E 0 z S U R Z N E 0 x b 2 l M e j Q 4 Y 0 d G M G F D Q n B a R D B p V F V w W U x U S X R W R V Z Z T F U 0 d E 1 r S W l J R 1 E 5 S W s w M U 5 p Q X l N e m R V T l R Z Z 0 1 q V X d W R G N 3 S U R J M 0 1 F Z 3 p O a m x X T k R J d 1 R E T T N N Q 0 E x T n p C U k 1 6 Z 3 d J R F U 0 T X l B e k 9 E a 2 d O V G d 6 V V R R d 0 1 p Q T F P R E 1 n T k R B N U l E V T J P R l l 5 T n p C S U 5 6 Q T N V V G N 5 T W l B e U 5 q S W d O e k l 5 S U R J M U 1 G U T N N R G N n T W p N d 1 N E U X d P V l l 0 T m p o U k 5 E Q X h J Q z A 0 T W l B e k 9 U R W d M V G d 5 U 0 R N N E 9 V Z 3 p P R G R S T X p j M U l D M D R N a U F 6 T m p r Z 0 x U W T R W a k l 6 T U V n M 0 1 G R T F O a U F 5 T X p j Z 0 5 U W W d N a l V 3 V 2 l J d l B q e H d Z W F J v S U d s a 1 B T S k 5 T b G d 0 T W k x V V J W Z 3 R T U z B 4 U k R R M F J p S W d a R D B p V F R j e k l E W T B O M U U z T X l B M k 5 U Y 2 d O e m N n T m p j d 1 Z E Z z V J R F k 0 T T F F N U 1 D Q T J P R E 1 n T V R Z e E l E W T R P R l F 5 T X p R Z 0 5 q a z B V V E k w T m l B M k 9 U U W d N a l E y S U R Z N E 5 W U X l N V E l n T l R R e V V U S X d O Q 0 E x T U R n Z 0 1 U a z F J R F E z T W x R e E 9 E Q W d O R E U 0 V E R F M 0 5 p Q X p P V G x S T V R j M k l E T T V O a U F 4 T 0 R J Z 0 5 E Q X l V V E l 6 T V N B M E 5 E S W d N a m d 6 S U R R M E 1 s R X p O R F V n T k R R e U l E T T R N e U F 6 T 1 R a V U 5 E S X l J R E k 0 T U Z F M E 1 q S W d N V F k 1 S U R N M E 1 5 Q T N P V l F 4 T n p N Z 0 x U R X h V V E V 5 T X l B d E 1 U R W d P R E l n T W p k V U 5 E Q W d N V F V 3 V m p F M U 9 W R T B N Q 0 F 4 T 0 R B Z 0 5 E Z 2 d N a k U z V k R r M 0 l E U X h O R k V 4 T k R j Z 0 5 q R X h J R E U w T n l B M k 1 q T l V N V E E 1 S U R Z e k 4 x R X h N R F F n T m p N M 0 l E R X d N U 0 E y T X p k S U 9 U W l J P R F l n T m p N M 0 l E Z 3 p J R F l 6 T j F R M 0 5 p Q T J O R E J V T n p N Z 0 5 q U T N X a z B 6 T X p Z Z 0 1 6 S T F W a k 1 6 T V Z F e k 1 6 W W d O R E E x S U R J M 0 5 T Q T B N R F Z S T W p V N E l E U X d O U 0 F 5 T k R B Z 0 1 6 a z N W R E l 3 T n l B e k 5 6 W l V N V G d 4 S U R N M U 1 s U X h O a k 1 n T X p N d 1 R E R T F O e U F 6 T W p K T U 1 U T T J J R E l 6 T m x F e E 1 U U W d N V F V 3 S U R F e E 5 D Q X h N V F J S T V R F M E l E W T J J R E V 6 T 0 N B M E 1 s R X h O V F F n T W p Z Z 0 1 U Y z R J R E k y V V R J e E 1 T Q X l O a U F 5 T k R V Z 0 5 U a F J N a m N 3 S U R n e E l E S T R O U 0 F 4 T V R S V U 1 6 R T R J R E l 4 T 1 Z F e k 1 6 W W d N a m t 4 S U R N e k 5 p Q X p N a l Z h S W k 4 K 1 B D O W t a V 1 p 6 U G p 4 b k l I T j B j b T l y W l Q w a V k z V n l j b V Z 1 Z E V O d m J H O X l J a U J t Y V d 4 c 1 B T S m p k W E p 5 W l c 1 M F E y O X N i M 0 l p S U h O M G N t O X J a U z E z Y V d S M G F E M G l N Q 0 l n Z E h K a G J u T m 1 i M 0 p 0 U F N K e l k y R n N a U 2 d 4 T E M w e E t T S S t Q R 2 N n W k d G M F l T M X R i V 3 d 0 Y m 0 5 a 1 p U M G l i V 0 Y w Y U N J K 1 B H Y 2 d a R 0 Y w W V M x d G J X d 3 R i b T l r W l Q w a W J Y T j F Z a U k r U E d j Z 1 p H R j B Z U z F 0 Y l d 3 d G J t O W t a V D B p Y l d r a V B q e D F j M l V n W k d G M F l T M W p Q U 0 l 4 U k R R M k 5 p S W d l R 3 h w Y m 1 z N m F I S m x a a j B p S T A x S 1 d D M H l M V l J G V 0 M x S k x U R k V O R F k y S W k 4 K 1 B D O W 5 Q a n h u S U d S a G R H R X R i V z F z T F c 1 d l p H V T l J b T F w S W l C M G N t R n V j M l p 2 Y 2 0 w O U l u U n l Z V z V 6 Y k d G M F p T Z z F N a k 1 z T F R F M U 1 D a 2 d j M k 5 o Y k d V b 0 1 D N D N N R G N w S W o 0 O G R Y T m x J R 1 J o Z E d F d F l 6 M G l N V V E w T m p F a U l I a H N h V z V y T 2 1 o e V p X W T l J a U 5 O U 2 x n d E 1 p M V V S V m d 0 U 1 M w e F J E U T J N U 0 l 2 U G p 3 d l p 6 N D h M M m M r U E d j Z 1 p H R j B Z U z F 0 Y l d 3 d G J t O W t a V D B p Y l c 4 a U l I U n l Z V z V 6 W m 0 5 e W J U M G l k S E p o Y m 5 O c 1 l Y U m x L R E V 4 T U R Z c 0 1 D a 2 l Q a n g x Y z J V Z 1 p H R j B Z U z F q U F N J e l J D S W d l R 3 h w Y m 1 z N m F I S m x a a j B p S T A x S 1 d D M H l M V l J G V 0 M x T 0 x U T k V J a T g r U E M 5 b l B q e G 5 J R 1 J o Z E d F d G J X M X N M V z V 2 W k d V O U l t M X p k V 0 l p S U h S e V l X N X p a b T l 5 Y l Q w a W R I S m h i b k 5 z W V h S b E t E S X h O a k V 1 T 0 N 3 d 0 t T S S t Q R 2 N n W k d G M F l T M X R i V 3 d 0 Y m 0 5 a 1 p U M G l i V 2 t p U G p 4 M W M y V W d a R 0 Y w W V M x a l B T S X h S R F E w U V N J Z 2 V H e H B i b X M 2 Y U h K b F p q M G l J M D F L V 0 M w e U x W U k Z X Q z F K T F R G R U 5 E U k J J a T g r U E M 5 b l B q e G 5 J R 1 J o Z E d F d G J X M X N M V z V 2 W k d V O U l t M X B J a U I w Y 2 1 G d W M y W n Z j b T A 5 S W 5 S e V l X N X p i R 0 Y w W l N n N U 5 6 Y 3 N M V E U x T U N r Z 2 M y T m h i R 1 V v T U M 0 M 0 1 E Y 3 B J a j Q 4 Z F h O b E l H U m h k R 0 V 0 W X o w a U 1 V U T B O a l l p S U h o c 2 F X N X J P b W h 5 W l d Z O U l p T k 5 T b G d 0 T W k x V V J W Z 3 R T U z B 4 U k R R M k 5 p S X Z Q a n d 2 W n o 0 O E w y Y y t Q R 2 N n W k d G M F l T M X R i V 3 d 0 Y m 0 5 a 1 p U M G l i V z h p S U h S e V l X N X p a b T l 5 Y l Q w a W R I S m h i b k 5 z W V h S b E t E T T N O V G N 1 T l N 3 d 0 t T S S t Q S F Z 6 W l N C a 1 l Y U m h M V 0 0 5 S W p J e V F 6 V W l J S G h z Y V c 1 c k 9 t a H l a V 1 k 5 S W l O T l N s Z 3 R N a T F V U l Z n d F R p M H l N a 0 0 x S W k 4 K 1 B D O W 5 Q a n h u S U d S a G R H R X R i V z F z T F c 1 d l p H V T l J b T F 6 Z F d J a U l I U n l Z V z V 6 W m 0 5 e W J U M G l k S E p o Y m 5 O c 1 l Y U m x L R F F 5 T l R j d U 5 5 d 3 d L U 0 k r U E d j Z 1 p H R j B Z U z F 0 Y l d 3 d G J t O W t a V D B p Y l d r a V B q e D F j M l V n W k d G M F l T M W p Q U 0 l 5 T V R C R k l p Q j R i R 2 x 1 Y X p w b 2 N t V m 1 Q U 0 l q V F V w W U x U S X R W R V Z Z T F V r d E 1 q R X d S U 0 l 2 U G p 3 d l p 6 N D h a e U J r W V h S a E x X M X R i Q z F 1 Y j J S b F B T S n R h U 0 l n Z E h K a G J u T m 1 i M 0 p 0 U F N K M G N t R n V j M n h o Z E d V b 0 5 q Q T V M Q z B 4 T l R B c E l I T m p Z V 3 h s S 0 R B d U 5 6 Q T N L U 0 k r U E h W e l p T Q m t Z W F J o T F d N O U l q R k V O R F l 4 S W l C N G J H b H V h e n B v Y 2 1 W b V B T S W p U V X B Z T F R J d F Z F V l l M V W t 0 T V V R M E 5 q R W l M e j Q 4 T D J j K 1 B D O W 5 Q a n h u S U d S a G R H R X R i V z F z T F c 1 d l p H V T l J b T F 2 S W l C M G N t R n V j M l p 2 Y 2 0 w O U l u U n l Z V z V 6 Y k d G M F p T Z z F N e m s w T G p J c 0 1 D a 2 l Q a n g x Y z J V Z 1 p H R j B Z U z F q U F N J e V F p S W d l R 3 h w Y m 1 z N m F I S m x a a j B p S T A x S 1 d D M H l M V l J G V 0 M x T 0 x U S k N J a T g r U E M 5 b l B q e G 5 J R 1 J o Z E d F d G J X M X N M V z V 2 W k d V O U l t M X p k V 0 l p S U h S e V l X N X p a b T l 5 Y l Q w a W R I S m h i b k 5 z W V h S b E t E W X p P V F F 1 T l N 3 d 0 t T S S t Q R 2 N n W k d G M F l T M X R i V 3 d 0 Y m 0 5 a 1 p U M G l i V 2 t p U G p 4 M W M y V W d a R 0 Y w W V M x a l B T S X h S R F E w U m l J Z 2 V H e H B i b X M 2 Y U h K b F p q M G l J M D F L V 0 M w e U x W U k Z X Q z F K T F R G R U 5 E U k d J a T g r U E M 5 b l B q e G 5 J R 1 J o Z E d F d G J X M X N M V z V 2 W k d V O U l t M X B J a U I w Y 2 1 G d W M y W n Z j b T A 5 S W 5 S e V l X N X p i R 0 Y w W l N n M E 5 q S X N M V E U x T U N r Z 2 M y T m h i R 1 V v T U M 0 M 0 1 E Y 3 B J a j Q 4 Z F h O b E l H U m h k R 0 V 0 W X o w a U 1 V U T B O a l l p S U h o c 2 F X N X J P b W h 5 W l d Z O U l p T k 5 T b G d 0 T W k x V V J W Z 3 R T U z B 4 U k R R M k 5 p S X Z Q a n d 2 W n o 0 O E w y Y y t Q Q z l u U G p 3 d l p 6 N D h M M 0 4 y W n o 0 P S I s C g k i U m V h b F Z p Z X d T a X p l S n N v b i I g O i A i e 1 w i a G V p Z 2 h 0 X C I 6 M z Q 4 L F w i d 2 l k d G h c I j o y N T U 0 f S I K f Q o = " / > < / e x t o b j > < e x t o b j   n a m e = " 2 3 8 4 8 0 4 F - 3 9 9 8 - 4 D 5 7 - 9 1 9 5 - F 3 8 2 6 E 4 0 2 6 1 1 - 9 " > < e x t o b j d a t a   t y p e = " 2 3 8 4 8 0 4 F - 3 9 9 8 - 4 D 5 7 - 9 1 9 5 - F 3 8 2 6 E 4 0 2 6 1 1 "   d a t a = " e w o J I k l t Z 1 N l d H R p b m d K c 2 9 u I i A 6 I C J 7 X C J o Z W l n a H R c I j o 0 O S 4 x M D c x N D I 4 N T c x N D I 4 N T Q s X C J 3 a W R 0 a F w i O j E 4 M C 4 z N T c x N D I 4 N T c x N D I 4 M 3 0 i L A o J I k x h d G V 4 I i A 6 I C J c X G J l Z 2 l u e 2 V x d W F 0 a W 9 u f V x u X F x 0 Z X h 0 e 0 1 T R X 0 g P S B c X G Z y Y W N 7 M X 1 7 b n 0 g X F x z d W 1 f e 2 k 9 M X 1 e b i A o e V 9 p I C 0 g X F x o Y X R 7 e X 1 f a S l e M l x u X F x l b m R 7 Z X F 1 Y X R p b 2 5 9 I i w K C S J M Y X R l e E l t Z 0 J h c 2 U 2 N C I g O i A i U E h O M l p 5 Q j R i V 3 h 1 Y 3 o w a W F I U j B j R G 9 2 T D N k M 2 R 5 N T N N e T V 2 Y 2 1 j d k 1 q Q X d N Q z l 6 Z G 1 j a U l I Z H B a S F J v U F N J e U 1 5 N H d P V G h s Z U N J Z 2 F H V n B a M m g w U F N J M k x q T T F O R 1 Y 0 S W l C e W I y e G x Q U 0 p w Y l d j a U l H W n Z Z M 1 Z 6 W V d K c 1 p U M G l a b U Z z Y z J V a U l I W n B a W G R D Y j N n O U l q Q W d M V E U x T m p J d U 5 T Q X h N R E l 3 T 1 M 0 e E l E S T R N R G d 1 T l N J Z 2 V H M X N i b k 0 2 Z U d 4 c G J t c z l J b W g w Z E h B N k x 5 O T N k M 2 N 1 Z H p N d W I z S m 5 M e k U 1 T 1 R r d m V H e H B i b X N p S U d G e W F X R X R h R 2 x r W k d W d V B T S j B j b l Z s S W l C e m R I b H N a V D B p Z G 1 W e W R H b G p Z V 3 d 0 W V d 4 c F o y N D Z J Q z B 5 T G p n e E 9 X V j R P e U J 0 W V h n d G Q y b G t k R 2 c 2 S U R r N E p U c 2 l Q a n h r W l d a e l B q e H d Z W F J v S U d s a 1 B T S k 5 T b G d 0 T W k x V V J W Z 3 R U a T A w U k N J Z 1 p E M G l U V E V 6 T W l B M k 1 q S l J N V E k x S U R Z e U 9 T Q X h N a k V n T m p N e F Z E R X d O U 0 E y T X p S V U 5 q S W d O a k 0 z U 0 R J N V Z q W T R N M G d 4 T X p W U k 1 q S X h J R F k 0 T X l B e U 1 6 S W d O a m d 5 V k R J M E 9 T Q T J O e l Z S T W p V d 0 l E W T N O Q 0 F 6 T l R R Z 0 1 6 a z R U R F E x T 0 N B e E 1 q U k 1 O V F l 5 S U R N N U 9 G R T J O a l l n T m p j M E l E W T J P Q 0 E y T n p W U k 5 q Y 3 h J R F k 0 T V N B M k 9 E T W d O a m d 5 V k R j N E 1 T Q T J P R E 5 J T 0 R n M 1 Z q W X p O M G c 0 T l R S U k 9 E R T B J R F l 6 T m l B N E 1 E T W d O a k 0 w V k R j N E 5 T Q T J N a k p X T m p G U k 5 6 a 3 h J R F V 4 S U R n d 0 1 p Q T B P V l E 0 T l R R Z 0 5 E W k l P R G c z V m p C S U 9 E Y z J V V G c x T l N B e k l E Y 3 p O a U F 6 V V R Z d 0 5 T Q X p J R F U 1 T m l B d 1 N E V T R O V l k w T m t n M k 1 U a F J O a l l 3 S U R R M 0 l E W T J P U 0 E w T 1 Z R M k 9 E Z 2 d O a k Z X T X p R M 1 V U W T R P Q 0 E w T W p R Z 0 5 q Z z R J R F E y T V Z R M k 9 E Z 2 d O V F E y V k R Z N E 9 D Q T J N V E 5 N T m p n M 0 l E W X p N b E U w T l R R Z 0 1 U U W d O R F V 3 S U R k U k 5 E U T J J R E V n T k R N d 0 l E R l V O R E V 3 S U R k U k 5 E Q T V J R G t n T W p r e U l E T X h O a 3 d 4 T n p Z Z 0 5 q S T B W a l l 3 T m x F e E 5 6 V W d O V G c 0 S U R F M 0 5 T Q T F O R E 5 V T V R j M U l E U T J N M V F 4 T n p V Z 0 1 6 V T J U R E U z T m l B N E 5 s R X h P R G N n T l R B Z 0 1 q W X h J R F E y U 0 R J M 0 9 G W X d T R E k y T 1 Z F e U 5 U U W d N e U F 4 T l R R Z 0 0 x R T F N a U F 6 S U R N M 0 l E Q k l N a m x X T k R a S U 5 E W l J O e m d n T k R n Z 0 9 U Z 2 d O V F p V T V R J e U l E W T V W R E V 6 T W l B N E 5 s W T J N a k p h S W k 4 K 1 B I Q m h k R 2 d n Y V d R O U l r M U t X Q z B 5 T F Z S R l d D M U 9 M V F V 6 S W l C a 1 B T S k 5 O V F V n T l R B M 1 V U V T F J R F U 1 T U N B e E 1 U S W d O a l E z V k R J M E 1 5 Q T N N R F J J T W p V M 1 V U T T B N a U E z T U R R Z 0 5 E Q T F J R F k w T V V 3 M E 1 q W W d O a m N 5 V V R R e k 1 T Q T J O e m t n T k R N M k l E W T R O M V E w T k R Z Z 0 5 6 Q X d U R F E w T 1 N B M 0 1 E U l J O R F V 3 S U R j d 0 5 D Q T B O V E 1 n T n p B M F Z E U T F P U 0 E z T U R W S U 5 E W X p V V F E y T m l B M 0 1 E V W d O R G N 5 S U R Z N U 9 W W T B O a k p N T k R Z M k l E U T F O a 2 c w T k R o U k 5 E T T N J R F E x T m l B M E 1 6 V W d O R F U 1 V k R R e k 1 D Q T B O e m x S T k R F e k l E W X d O U 0 F 6 T W p r Z 0 5 q U T J V V E k 1 T W l B M k 5 q S W d N a l U w S U R Z M k 1 s R X l N R E V n T m p Z e U l E R T J P Q 0 E y T W p a V U 1 U T T F J R F U w T W x F e E 1 6 V W d O V E E 0 S U R F M U 1 p Q T B P R E J V T W p B d 0 l E U X p O V k V 5 T V R B Z 0 5 E T X h J R E k 0 T m l B M E 1 U S l V N e m N 3 S U R N N E 9 W R T B N a m N n T X p Z M 0 l E U T J N e U F 6 T V R S V U 5 U Q X d J R E U 1 T V Z F M U 1 E Q W d N V E V 3 S U R R M E 9 D Q T B O V l F 6 T U R F Z 0 x U S X h V V E k w T l N B d E 1 q R W d N a k F 4 S U M w M F Z E R T B N Q 0 F 5 T j B 3 e E 1 q S W d O R E Z S T V R F N E l E T T J J R E V 3 T n l B e U 1 W U T R O e U F 0 T j F R M 0 9 D Q X R N a k Z S T n p Z Z 0 x U S X l J R F k 0 S U M w e U 1 r Z z J O R k U y T V N B d E 1 q S W d O V F V n T F R F M l Z q R X d N V k U x T l N B e U 1 q Q W d O V F l n T W p J e V V U V T R J R E l 5 T n l B M 0 5 p Q X l N a m R J T 0 R s U k 9 U V W d N a k l 4 S U R r M U l E S X h O R k U 1 T l N B e E 9 E S W d N V E E x S U R F M U 1 W U X h N e m t n T 1 R C V U 1 q Q T F J R F F 5 V k R N d 0 5 T Q X l O R k V 6 T l R J Z 0 1 q U W d N e m c y S U R Z e V Z E U X l N Q 0 F 4 T l R W U k 5 E S X d J R E U 1 T 0 N B e k 9 U Z 2 d N a k 1 6 V k R N M E 1 D Q X l P R E Z S T W p n M E l E S T V O U 0 F 5 T m p Z Z 0 1 6 Q X d V V E k y T V N B e k 1 E R W d N a k 0 1 S U R N d 0 5 s U X l N R F l n T X p F M F Z E R T N O Q 0 F 6 T W p W V U 1 U U X h J R E 0 w T T F R e E 1 U S W d N e l k z V k R n M U l E U X d N b E U x T l N B M E 5 U R W d O V F V n T l R B M 1 d p S X Z Q a n h 3 W V h S b 0 l H b G t Q U 0 p O U 2 x n d E 1 p M V V S V m d 0 V G k w M E 5 T S W d a R D B p V F R F e U 9 D Q T J N V G x S T V R J e E l E W X l O a U F 4 T V R j Z 0 5 q S T R W R E V 3 T V N B M k 1 6 R l V O V G d n T m p N M F N E S T F W a l k 0 T U V n M U 9 U Z F d O a m M y V V R V N U 9 T Q T J O e k F n T m p F e E l E V T J N R l E y T W p V Z 0 5 E U T B W a l E w T U V n M U 9 E V l d O R F E w V V R V N E 5 D Q T B O R G N n T l R n e U l E U T J O V k U x T n p n Z 0 5 U Q X d J R F U z T U N B M U 1 q W l V O V F V 6 S U R V M 0 1 W U T F N a m d n T m p B e F Z E U T V P Q 0 E y T V R s V U 5 E V T N J R F l 5 T 1 Z R M E 1 U R W d O a k 1 6 V k R N M U 1 5 Q T J N e l J S T W p Z M k l E W X p O Q 0 F 5 T l R F Z 0 5 q T X p W R E l 6 T X l B M k 1 q S l J N a k 1 6 S U R Z e U 1 p Q X l N e k 1 n T m p J e F V U S X p N a U E y T V R r Z 0 1 q T X l J R F E 1 T j F Z e k 5 6 W k l N a m c y V V R N M U 9 T Q X p O e m d n T X p j M 0 l E T T R O V k U w T V R N Z 0 5 E Q X h J R F F 4 T m l B M E 5 q b F J O R E U y S U R R M 0 1 T Q T B N V F l n T k R j e l Z q U T V N M G c w T l R a V 0 1 q R X p T R F F 4 T m x Z e U 1 6 T l J O R E U x S U R J M k 9 D Q T B N R G d n T W p n N F Z E T T R N e U F 6 T V R k V U 1 6 U T V J R E 1 5 T 0 Z R e U 9 U Y 2 d N e k 1 3 V V R J N U 1 D Q X p N e k F n T W p n M k l E T X p N R W d 5 T X p K V 0 1 U a z J W a k V 4 T k Z F e U 1 6 S W d O V G N n T W p N M 0 l E V X l V V E k w T X l B M E 5 5 Q X l P R G t n T k R k S U 1 6 U X d T R E 0 1 T V Z F M E 1 q Z 2 d O R G N n T k R V e U l E V X d W R F V 3 T l N B M k 1 s U T F O V E l n T 1 R K V U 5 U Z z B J R E U w T m x F M U 9 U U W d N V G N 5 S U R V N U 9 T Q X l N R E J V T m p B M 0 l E S T B O M V E y T V R J Z 0 1 q Y 3 d W a k k z T T B n M k 5 U S l d N a m N 3 V V R Z M U 1 T Q X l O a m N n T m p N e U l E R X p O M V E y T V R B Z 0 0 x W X d T R E k x V m p R M l N E V T R V V E V 3 T U N B M E 5 5 Q X h N R G t n T k R s V U 1 U S T R J R F l 4 V m p Z e E 9 W b 2 l M e j Q 4 Y 0 d G M G F D Q n B a R D B p V F V w W U x U S X R W R V Z Z T F U 0 d E 0 w U W l J R 1 E 5 S W s w M U 5 p Q X p O R G R S T l R Z Z 0 1 6 W X d J R G N 3 S U R N M k 4 w Z z N N R G R S T n p J e U l E T T F P U 0 E z T W p J Z 0 1 6 U T N V V G N 5 T W l B e k 1 6 W W d O e k E 0 S U R N e U 9 F d 3 p P V E F n T X p J M 1 N E Y 3 l V V F U y S U R N e k 1 p Q T F O a U F 6 T k R k Y V R U V T J J R E U x T T F F M U 5 p Q X h O a m d n T n p J Z 0 1 U Y 3 p T R G N 3 T 0 Z F M 0 1 q S W d N V F l 6 S U R j e U 1 p Q X h O V E 5 S T n p J e U l E R T B N Q 0 E z T U R j Z 0 1 U T X p T R G N 3 V V R V M k l E R T B N Q 0 E x T m l B e E 5 U T m F J a T g r U E h C a G R H Z 2 d h V 1 E 5 S W s x S 1 d D M H l M V l J G V 0 M x T 0 x U T X h J a U J r U F N K T k 1 q R X p J R F U z T 0 V 3 e U 1 E Q W d O V G N 6 V V R F N E 5 p Q T F O a m d n T V R Z d 0 l E V T J N M V F 4 T U R J Z 0 5 U V T J T R G d 6 V m p Z d 0 1 r Z 3 h N R E p S T V R R N U l E W X d O Q 0 F 4 T 0 R r Z 0 5 q R T N W R E k w T l N B M k 5 E R l V N a m N 6 S U R Z M k 0 x R X l O e l V n T m p Z M k l E S T R O U 0 E y T m p a U k 1 q a z B J R F k y T m l B e k 1 E S W d O a l l 3 V m p N M k 1 V d 3 p N R E 1 n T m p G U k 1 6 R X d J R F U w S U R N e E 5 T Q T F N b F F 6 T X p r Z 0 5 E a F V O R E F 4 S U R R M l N E U X l O M V l 3 U 0 R R e E 5 s R X p P V F V n T X l B e U 5 U Y 2 d N M U V 4 T W p F Z 0 1 5 Q X h N R E F n T U V n N E 9 G W T B O a 2 d 4 T V R S U k 1 U T T J J R F E y S U R F M U 1 p Q T B O b F F 4 T n p j Z 0 5 E Z F V N V G t 6 S U R V d 1 Z E S X d N U 0 E x T W x R e U 1 E Y 2 d O V G R V T W p F e k l E W X h W a l U z T 0 Z v a U x 6 N D h j R 0 Y w Y U N C c F p E M G l U V X B Z T F R J d F Z F V l l M V W t 0 T V V R M E 5 V S W l J R 1 E 5 S W s w e U 1 T Q X l P R G R S T W p J Z 0 1 q a 3 p J R E k w S U R N d 0 0 x U X p O a U F 6 T k R G V U 5 U W W d N e m c 0 V k R n N U l E U X l O V l F 4 T X p V Z 0 5 E U X l V V E U z T V N B M E 5 E S W d N V G s x S U R R e U 5 G U X l N a l V n T X p r d 1 Z E S X p N U 0 F 6 T m p s U k 1 q T X h J R E 0 y T n l B e U 1 6 S W d N e l k z V E R J M E 1 5 Q X p O e m h S T X p B M E l E U T B N a U F 6 T 0 R J Z 0 5 E U X l V V F F 6 T m l B M E 5 E S W d O R F k 1 S U R R e E 5 W U T F N R E 1 n T X p N M l Z E U T J O U 0 F 4 T n p s V U 5 E S T N J R F V 5 V V R R e U 5 5 Q X l O a U E w T k R R Z 0 1 q W l J O R F V 3 S U R J M k l E U T F N e U F 5 T j F F M E 9 E S W d N e k l n T l R B M U l E W T F W R F U w T U N B e E 5 E V l J O V F F 5 S U R F M U 1 5 Q T F O a k F n T V R V e l V U V T R N Q 0 F 4 T l R N Z 0 5 U Z 3 d J R E U w T l Z F M U 9 E Q W d N V F E w S U R V M 0 5 p Q X h N e k J S T l R Z N E l E R X d N U 0 E x T l R R Z 0 5 6 T l V O V E E 0 S U R F M 1 Z E U X p P U 0 F 0 T V R C U k 1 6 a 3 l J Q z B 4 T U N B e k 5 6 R W d N V G R V T X p V d 0 l E Y 3 p V V E 0 x T U N B N U 1 p Q X p P R F l n T V R r e l Z E U X l N e U F 6 T k R W U k 5 E S X p J R F F 3 T k N B e k 5 6 a 2 d O R E E w U 0 R N M 0 5 G R X l P R G d n T k R B M E l E S X l P U 0 F 6 T U R O T U 1 q S X l J R E k 1 T V V 3 e E 9 E a 2 d N V F U z V V R F M U 5 p Q X l O a U F 4 T l R F Z 0 1 U W l J N V E 0 0 S U M w e E 1 T Q X h N R G d n T F R F e F V U a z F J Q z B 4 T V N B N E 5 5 Q X R O V l E z T m l B M 1 Z E Y z B J R E U z V V R j M E l E T X d J R E V 4 T W l B e E 9 E Q l V N V F V 5 S U R N M E 0 x R X h O V E 1 n T X p R N E l E R T F N e U F 6 T m p a U k 1 U V X p J R F F 3 T l N B e E 1 q a 2 d O R E E x V V R r e E l E U X d O U 0 E y T m l B e k 1 E V l J O a k F n T W p n M U l E W X d J R E k 0 T k Z F M U 9 D Q X l O e m d n T k R F Z 0 1 q Y z R T R E k z V V R J e E l E S T R O Q 0 F 5 T V N B e U 9 E Z G F J a T g r U E h C a G R H Z 2 d h V 1 E 5 S W s x S 1 d D M H l M V l J G V 0 M x T V R 5 M H l N a k V 4 S W l C a 1 B T S k 5 O a k F n T 1 R R N F V U W X p J R G s x T U N B M k 5 q V W d P V F V 3 U 0 R F e U 5 q Z E 1 N V E 1 5 T l N B N E 1 U V l J N V E 0 0 T k N B M k 5 6 Y 2 d N V E 0 0 T 0 N B M k 5 q b E l N V E 0 w T 0 V 3 e E 1 6 U X h J R F k 0 T T F F e E 1 6 S X d J R G N 5 T k N B e E 1 q Z z F J R G M y T V Z F e E 1 q T T F J R G d 3 T 1 N B e E 1 U Y z B J R G d 6 T 0 Z R e E 1 E T X p J R G c 0 T V Z R N E 9 E S W d P R G s 0 V k R Z N U 9 T Q T V N R E p J T l R j M F N E V T B N M G d 5 T l R G T U 1 q V T V J R G c 1 T V Z F M 0 1 q S W d N a l U 0 S U R j e U 5 D Q X l O V E p S T n p J M U l E S T F N Q 0 E z T W p R Z 0 1 q U T J V V G N 5 T V N B e U 5 E T W d O R F l 3 S U M w M U 5 r d 3 h P V F l n T F R N M U 5 s R X h P V F l n T F R N M U 5 5 Q T B N R G N n T F R N M U 4 x R T B O V G t n T F R N M U 5 5 Q T F O R G d n T F R N M U 4 x U T J O e l l n T F R N M U 9 G R T R N V E l n T F R N M U 9 D Q T R P V F l n T F R N M U 0 x U X h N R F l 6 S U M w e k 1 6 S l V N V E l 3 T k N B d E 1 q Z 3 p W R E V 6 T U R j Z 0 x U R T V O b E V 4 T X p J N E l D M H h O e k F n T V R N M E 9 D Q X R N V E k w U 0 R F e k 9 E a F J N V E 0 0 T 0 N B d E 1 U S T F J R E V 6 T 0 R F Z 0 x U R T B O V l F 4 T X p V M k l D M H l N V E J V T V R N e U 5 T Q X R N a m s w V E R F e U 5 q Y 2 d M V F E w T 1 V 3 M k 5 q W W d M V F E x T U Z F M k 5 D Q X R O R F V 3 S U R Z e E l D M D B O R G h S T l R V Z 0 x U U T B O a U E x T l N B d E 5 E T T V V V F U x S U M w M E 1 6 Y 2 d O V G N n T F R R e k 0 w d z F P V E F n T V R j M 1 V U V T V N Q 0 F 4 T n p n Z 0 5 U V T N J R E l 5 T W x R M E 5 U S W d N e l k y V k R N e U 1 p Q T F O R F J N T l R Z Z 0 9 U Q T V U R F U x S U R r e U 5 G R T F O U 0 E 1 T k R V Z 0 5 q Q W d P V F E 0 V 2 l J d l B q e H d Z W F J v S U d s a 1 B T S k 5 T b G d 0 T W k x V V J W Z 3 R T U z B 4 U k R R M U 5 p S W d a R D B p V F R F N E 5 D Q T J N R E J S T V R n M E l E W X l O Q 0 F 5 T U R N Z 0 5 q U X l W R E k w T n l B M k 5 q R l J N a l k x S U R Z M k 1 T Q X l O e m N n T m p R N V Z E S T V N Q 0 E y T V R s U k 1 q a 3 d J R F U 1 T m l B e U 5 6 Q W d O V G M z V k R J e U 5 p Q T F O V G R S T W p F e E l E V T F O e U F 4 T 1 R n Z 0 5 U W T N W R E U 0 T k N B M k 1 E Q m F U V E l 4 S U R J N E 4 x R X l N U 0 F 5 T 1 R V Z 0 1 6 Q W d N e k U 0 V k R V M E l E T T J P V l E 1 T 0 N B M E 1 q Q l V N V F U 0 S U R R M E 1 s R X h P V G N n T k R R e U l E S X l N e U E w T V R s V U 1 q V X d J R E 0 x T j F F e U 5 U Q W d N e l F 3 S U R J e k 5 p Q X p N R E Z V T V R r M k l E R T V O b F F 4 T l R R Z 0 9 E T l J N V F E 1 S U R Z e E l E R T B P U 0 E x T V Z F e E 5 E a 2 d N a l l n T V R Z M k l E S T J V V E U z T l N B e U 5 p Q X h P R F V n T W p s V U 1 q Q T R J R F F 6 V k R J e k 5 T Q T N P R l F 5 T m p B Z 0 1 U T T N V V E k y T X l B e E 5 E a 2 d N a l k x S U R F M U 1 W U X l P R E l n T V R V e l V U T X d N a U F 4 T l R N Z 0 1 6 Q X l J R E U w T T F F e k 1 E S W d N V E 0 x S U R J N U 1 5 Q X h N V E p V T W p Z N E l E W X h W R E l 5 T X l B e E 1 W U X h O a k V n T F R F e F V U R X l P U 0 F 0 T V R F Z 0 1 U Q X l J R E V 3 V k R j M E l E Y z B V V G M w S U R r e E l E Y z V J R E V 3 T m x R e E 1 q S W d N a k l 3 V V R F M k 1 D Q X p N a k V n T V R Z M k l E T T B N V l F 4 T n p N Z 0 1 6 Z 3 d V V E U z T X l B M E 1 E U W d N V F U y S U R R d 0 5 F Z 3 h O V F J S T V R J M E l E U X d O Q 0 E 1 T 1 N B e k 5 6 R l V O a k V n T W p n M 1 V U W X d J R E k 0 T m l B M U 9 T Q X l P R F J V T l R n Z 0 1 q Z 3 h W R F U y S U R J M 0 9 W U T F N e U F 5 T n p o V U 5 E a 2 d N a m M 0 V k R R e E l E S T N P R W d 5 T j F F e U 1 T Q X l P R F F n T W p F Z 0 1 q Z z N X a U l 2 U G p 4 d 1 l Y U m 9 J R 2 x r U F N K T l N s Z 3 R N a T F V U l Z n d F R p M H l P Q 0 l n W k Q w a V R U a z B J R E k x T U Z F N U 5 D Q X p N V G t n T V R B M E l E T T R N V l F 4 T W p j Z 0 5 E Z z R W R E U y T k N B M U 5 6 W l V N a k F 5 S U R Z M E 0 x U X l O R F F n T m p r M V Z E S T N O e U E z T W p s V U 1 6 Q X l J R G M x T U V n e k 1 U V k l N e k U 1 V V R N e k 1 5 Q T N O V E F n T X p N e k l E Y z B N V k V 6 T X p N Z 0 5 6 T T R J R E 1 4 T m l B M 0 1 q Q l V N a m M x S U R Z M k 4 x U X l N a l l n T l R n e F Z E R T R O Q 0 E w T k R O V U 1 U W T N J R E k x T U Z R e E 9 E U W d O V G h V T W p J M U l D M D R N V l F 5 T n p R Z 0 x U R T J O M V F 6 T V R Z Z 0 x U S X l N R l F 6 T X p N Z 0 x U S T B N V k V 6 T X p N Z 0 x U S T F N Q 0 F 6 T V R n Z 0 x U S T F N R W d 6 T V R W S U 1 6 Q X l U R E k z T k N B d E 1 q S T J V V E U 0 T U N B d E 1 U U X h J R E V 6 T n l B d E 1 U U l V P V F F n T W p V d 1 d p S X Z Q a n h 3 W V h S b 0 l H b G t Q U 0 p O U 2 x n d E 1 p M V V S V m d 0 U 1 M w e F J E U T J O a U l n W k Q w a V R U S X h J R E k 0 T j F F e U 1 T Q X p N R E V n T X p Z Z 0 1 6 T T F W R G c w S U R R d 0 5 s U X h O V G d n T k R R e V V U R T V P U 0 E w T k R J Z 0 1 q S T B J R F F 4 T 1 Z R e U 5 U Q W d N e l U x V V R J M E 9 D Q X p N e l l n T W p R M 0 l E T X p O R k V 5 T k R j Z 0 1 6 T X h J R E l 6 T V N B e U 9 E a F V N V G s 0 S U R F N U 1 W U X h P R E l n T V R B M V V U R T R N a U E y T W l B e E 9 U W W d O R F Z V T W p N N E l E S T N V V E k y T V N B e U 5 5 Q X l P R E V n T X p o V U 1 6 R X l J R F l 4 V k R N e k 9 T Q T V O R k V 6 T X p r Z 0 9 U V W d N e l E w S U R F e E 5 G U X p O V G d n T V R j e l Z E T T N O e U F 5 T k R k U k 5 E R T F J R E 0 1 T n l B M E 1 U a 2 d O R E E w V V R R e k 1 p Q T B N e k V n T k R Z e U l E U X p N V k U w T n p V Z 0 5 E T X h J R F E 0 T X l B M E 1 q U l V O R G s w S U R R e E 1 s U T B P V F l n T k R B e l V U U T V O a U F 6 T 1 R B Z 0 5 E U T N J R E U 1 T T F R e k 9 U R W d M V E l 6 V V R N M k 1 5 Q X R N V E E y S U R J N U 5 D Q X R N V F U x V k R F M U 5 p Q X R N a k E x V V R F e E 1 T Q X R N a k E x S U R j M 0 l D M H h P R E 5 V T k R N Z 0 x U R X h O M U U w T X l B d E 9 U V W d O V E F n T F R n d 1 Z E W T V J Q z A x T 0 Z R N E 9 T Q X R O R G h V T V R B M k l D M D B O V k V 4 T l R B Z 0 x U U T F J R E U x T U N B d E 9 E Z F J N V F V 3 S U M w e E 1 E Y 2 d N V E 0 0 S U M w e E 1 q S l V N V E U x S U M w e E 5 E S l V N V E F 5 S U M w e E 5 E Z E 1 P V G t n T F R F M E 9 G R X h N R E V n T F R F M U 1 5 Q X h N V G d n T F R F M k 1 G U X h O V E l n T F R F M k 4 w Z 3 h O a k J S T V R j M 0 l D M H h O a m N n T V R n M k l D M H h O a l Z S T W p F N U l D M H h O V F l n T W p R M 0 l D M H h N a m R V T W p r d 0 l D M D J O V l F 6 T V R N Z 0 x U b F V N e k l 4 S U R J e F R E T X h O U 0 F 4 T j F F e k 1 E a 2 d N V E 1 n T W p r M k l E W l V N a m N 3 S U M w M l V U S T F N Q 0 F 0 T V R F Z 0 1 q T X h J Q z B 4 T V Z F e E 9 E V W d M V E V 4 S U R F M U 1 D Q X h N V l F 4 T U R R Z 0 9 E S l J N V E F 6 S U R n N U l E R X d N e U F 4 T V R O U k 1 U Q X p J R E U z T U N B e E 1 6 Z 2 d N a l l 5 V k R F M 0 1 5 Q X p O e m x S T V R j e k l E T T R N Q 0 F 4 T n p N Z 0 1 6 Z 3 h V V E U z T X l B e k 9 U Q W d N V G N 6 S U R N N U 0 x U X h O a m t n T k R B d 1 Z E R T F P Q 0 E w T U R S S U 1 U V T B V V E V 6 T V N B M E 1 E U W d N V E V 5 S U R N N E 5 W U T R N a U F 6 T k R S V U 5 q V W d N e k F 5 V k R V M 0 l E S T R N R k U x T l N B e U 5 6 Z 2 d O R E V n T W p j N F N E S T N V V E l 4 S U R J N E 5 D Q X l N U 0 F 5 T 0 R k Y U l p O C t Q S E J o Z E d n Z 2 F X U T l J a z F L V 0 M w e U x W U k Z X Q z F P T F R J e U 1 U S W l J R 1 E 5 S W s w N E 5 D Q X l N e m R V T 0 R R Z 0 1 q V X d W R G s 0 S U R J M 0 1 F Z z J O e m x S T m p r M E l E S T J N a U E y T 1 R R Z 0 1 q V X d W R F k z T 1 N B e U 1 6 Q k l P V G h S T 0 R R Z 0 1 q T T N J R G c w S U R J M U 1 G b 2 l M e j Q 4 Y 0 d G M G F D Q n B a R D B p V F V w W U x U S X R W R V Z Z T F U 0 d E 5 V V W l J R 1 E 5 S W s w e E 1 U S W d O V F l 3 V E R J M E 9 T Q T J P V F J N T W p V M 0 l E W T R O b E V 6 T 0 R j Z 0 5 U W X l J R E 0 0 T n l B M U 5 q Q k 1 N e l l 4 S U R V e k 1 W R X p O V G t n T l R N e U l E T X d N e U E x T 0 R G T U 1 q V X d J R F l 5 T j B 3 e E 9 U V W d O V G d 3 V V R F N E 1 p Q T F O a m t n T V R Z N U l E V T F O M V F 4 T k R n Z 0 5 U T T R U R E U w T U N B M U 1 6 S l J N V E 0 0 S U R V e k 1 D Q X h N a l V n T l R R M l R E R X h N a U E x T m p C Y U l p O C t Q S E J o Z E d n Z 2 F X U T l J a z F L V 0 M w e U x W U k Z X Q z F P T F R J N U l p Q m t Q U 0 p O T m p B Z 0 5 6 U T V U R F k w S U R j M U 1 G R T J P U 0 E z T l R B Z 0 5 6 U W d O e l V 3 U 0 R n M l R E R X h O Q 0 E z T W p a U k 1 q Q T R J R F k w T V N B e U 5 U R W d O V E U w V k R J N U 5 D Q X l O V E J S T W p r M E l E R T R N a U F 5 T 0 R R Z 0 1 U R T V W R E k y T V N B e E 1 s U X l N a l F n T F R j M l Z E R T R O a U F 0 T V R R e l Z E R T B O U 0 F 0 T V R r M F Z E R X h N e U F 0 T W p J M 1 Z E a 3 d J Q z B 5 T k R a U k 9 E Y 2 d M V E k w T 1 N B N E 5 p Q X R N a l V 3 U 0 R j M F V U W T J J Q z B 5 T l R B Z 0 5 q T W d M V E k x T U Z R M U 9 D Q X R N a l E z V k R V M U l D M H l N e m h S T l R Z Z 0 x U S X p O e U E y T m l B d E 1 q S T F V V E l 5 T V N B d E 5 q U W d N a k l 4 S U R J M U 1 G U T J O a U E z T W p W U k 5 U W W d O e k 0 z S U R V M U l E Y 3 p P R k U x T l N B M 0 5 E W W d O a k F n T n p R N V d p S X Z Q a n h 3 W V h S b 0 l H b G t Q U 0 p O U 2 x n d E 1 p M V V S V m d 0 V G k w e k 1 p S W d a R D B p V F R F d 0 9 T Q T B N a m x S T 0 R J Z 0 5 E S T V J R F k y S U R R M E 4 x U T F N Q 0 E w T 1 R G U k 5 U Q W d O V F l 5 S U R F d 0 1 5 Q T J N V F J V T W p N M U l E W T J O b E V 6 T W p Z Z 0 5 q W T J J R E 0 0 T n l B M k 1 U Q l V O R F E 1 S U R R M k 5 W R T B O R G t n T k R J e U l E U X l P U 0 F 6 T 0 R O V U 1 6 Z 3 h J R E 1 4 T l Z R e k 1 E R W d N a l F 4 V V R J M k 5 T Q X l N V E F n T W p B e E l E R T B P V X d 4 T k R J Z 0 9 U T k 1 N a k U 0 S U R r e V V U T T N O U 0 E 1 T W l B e k 9 E V W d P V G R S T X p r e U l E a z V J R F F 3 T 1 N B e E 9 E W l d N V G c 1 U 0 R R M E 9 W W X h P R F p S T k R R N E l E R T R N e U E w T X p Z Z 0 9 U V l V O R E l 4 S U R O V 0 1 F Z z F N R l l 4 T 1 Z Z e k 1 W R T F N Q 0 F 6 T 0 N B M U 5 p Q T B O b F E 0 T m l B N E 1 W R X h N V F V n T V R F e k l E R X p O a U F 4 T X p k U k 1 U U T F J R E U w T n l B e E 5 6 Q W d N V G M w V k R J d 0 5 D Q X l N V E Z V T W p N e k l E S T B O R l F 5 T m p F Z 0 1 q Y z R W R E k 0 T k N B e k 1 E a F V N e k E x S U R N M E 1 G U X p N a k F n T X p Z N V Z E T X p N e U E w T U R G V U 1 6 U X d J R F F 6 T V Z R e k 5 E T W d O R F k w V V R N M E 1 5 Q T F N a m N n T X p B N U l E V T N N M V F 5 T V R J Z 0 5 q R T V V V E U z T 1 N B M k 1 U a 2 d N V F U w S U R Z d 0 1 s U X h N V G t n T l R Z N V Z E R X d P U 0 E x T l R C U k 1 U Q T V J R F U w T 1 N B e E 1 U U W d O V F E 1 V V R F e k 1 p Q T F O R G t n T V R V e E l E V X p O V l F 4 T n p B Z 0 5 E Z z V V V E U z T U N B M E 5 q U W d N V F U w S U R R M E 4 x U X h N R G t n T k R J N V d p S X Z Q a n d 2 W k d W b W N 6 N D h a e U J 6 Z E h K d m E y V T l J b U 4 x Y 2 5 K b G J u U k R i M n h 2 Y 2 l J Z 1 p t b H N i R D B p W T N W e W N t V n V k R U 5 2 Y k c 5 e U l p Q n p k S E p 2 Y T J V d G Q y b G t k R 2 c 5 S W p B a U l I U n l Z V z V 6 W m 0 5 e W J U M G l j M k 5 o Y k d V b 0 1 T d 3 R N U 2 t p U G p 4 b k l H U m h k R 0 V 0 Y l c x c 0 x X N X Z a R 1 U 5 S W 0 x a G R H Z 2 l Q a n h u S U d S a G R H R X R i V z F z T F c 1 d l p H V T l J b T E w W l h o M E l q N D h k W E 5 s S U d S a G R H R X R Z e j B p T k V R a U l I a H N h V z V y T 2 1 o e V p X W T l J a U 5 O U 2 x n d E 1 p M V V S V m d 0 V G k w M F J D S X Z Q a n g x Y z J V Z 1 p H R j B Z U z F q U F N J M U 1 5 S W d l R 3 h w Y m 1 z N m F I S m x a a j B p S T A x S 1 d D M H l M V l J G V 0 M x T 0 x U V X p J a U I w Y 2 1 G d W M y W n Z j b T A 5 S W 5 S e V l X N X p i R 0 Y w W l N n N U 1 U Y 3 N N Q 2 t p T H o 0 O G R Y T m x J R 1 J o Z E d F d F l 6 M G l O R F V p S U h o c 2 F X N X J P b W h 5 W l d Z O U l p T k 5 T b G d 0 T W k x V V J W Z 3 R U a T A w T l N J Z 2 R I S m h i b k 5 t Y j N K d F B T S j B j b U Z 1 Y z J 4 a G R H V W 9 N V F E z T X l 3 d 0 t T S X Z Q a n d 2 W n o 0 O F p 5 Q m t Z W F J o T F c x d G J D M X V i M l J s U F N K d G J 5 S W d k S E p o Y m 5 O b W I z S n R Q U 0 o w Y 2 1 G d W M y e G h k R 1 V v T W p R e k 1 T N D R M R E F w S W o 0 O G R Y T m x J R 1 J o Z E d F d F l 6 M G l N M F F p S U h o c 2 F X N X J P b W h 5 W l d Z O U l p T k 5 T b G d 0 T W k x V V J W Z 3 R U a T B 6 U k N J d l B q d 3 Z a e j Q 4 W n l C a 1 l Y U m h M V z F 0 Y k M x d W I y U m x Q U 0 p 0 W m 5 K a F l 5 S W d k S E p o Y m 5 O b W I z S n R Q U 0 o w Y 2 1 G d W M y e G h k R 1 V v T X p R N E 5 5 N D J M R E F w S W o 0 O F p 5 Q m t Z W F J o T F c x d G J D M X V i M l J s U F N K d G J p S W d k S E p o Y m 5 O b W I z S n R Q U 0 o w Y 2 1 G d W M y e G h k R 1 V v T W p j d 0 x E W T N O a W t p U G p 4 M W M y V W d a R 0 Y w W V M x a l B T S X p N U 0 l n Z U d 4 c G J t c z Z h S E p s W m o w a U k w M U t X Q z B 5 T F Z S R l d D M U 9 M V E 1 4 S W k 4 K 1 B D O W 5 Q a n h u S U d S a G R H R X R i V z F z T F c 1 d l p H V T l J b T F w S W l C M G N t R n V j M l p 2 Y 2 0 w O U l u U n l Z V z V 6 Y k d G M F p T Z 3 l N a k F z T F R Z N E 5 p a 2 l Q a n g x Y z J V Z 1 p H R j B Z U z F q U F N J e F J E U T F R a U l n Z U d 4 c G J t c z Z h S E p s W m o w a U k w M U t X Q z B 5 T F Z S R l d D M U p M V E Z F T k R W Q 0 l p O C t Q Q z l u U G p 4 e V p X T j B J S G R w W k h S b 1 B T S T R N R E F p S U d o b G F X Z G 9 k R D B p T m p B a U l I Z z l J a k V 5 T U N J Z 2 V U M G l N a k l 3 S W k 4 K 1 B D O W 5 Q a n h u S U d S a G R H R X R i V z F z T F c 1 d l p H V T l J b T E x Y m 1 S b G N t O T J a W E l p S U h S e V l X N X p a b T l 5 Y l Q w a W R I S m h i b k 5 z W V h S b E t E U T J P V F F 1 T W l 3 d 0 t T S S t Q R 2 N n W k d G M F l T M X R i V 3 d 0 Y m 0 5 a 1 p U M G l i V z h p U G p 4 M W M y V W d a R 0 Y w W V M x a l B T S X l N a k V 4 S W l C N G J H b H V h e n B v Y 2 1 W b V B T S W p U V X B Z T F R J d F Z F V l l M V X h Q T F R J e U 1 U R W l M e j Q 4 T D J j K 1 B H Y 2 d a R 0 Y w W V M x d G J X d 3 R i b T l r W l Q w a V Z H V l l R W F J 2 Y l N J Z 2 R I S m h i b k 5 t Y j N K d F B T S j B j b U Z 1 Y z J 4 a G R H V W 9 N V F E 0 T G p J c 0 x U R X d P R G N 1 T 1 N r Z 2 M y T m h i R 1 V v T U M 0 M 0 1 E Y 3 B J a U J r W V h S a E x X M X F l Q z E w W l h o a m J H R n p j e j B p V D F K R U l q N D h a e U J r W V h S a E x X M X R i Q z F 1 Y j J S b F B T S n R h U 0 k r U E h W e l p T Q m t Z W F J o T F d N O U l q R k V O R F U y S W l C N G J H b H V h e n B v Y 2 1 W b V B T S W p U V X B Z T F R J d F Z F V l l M V W t 0 T V V R M E 5 U W W l M e j Q 4 T D J j K 1 B H Y 2 d a R 0 Y w W V M x d G J X d 3 R i b T l r W l Q w a W J X O G l J S F J 5 W V c 1 e l p t O X l i V D B p Z E h K a G J u T n N Z W F J s S 0 R N M E 5 T d 3 d L U 0 k r U E h W e l p T Q m t Z W F J o T F d N O U l q T k V J a U I 0 Y k d s d W F 6 c G 9 j b V Z t U F N J a l R V c F l M V E l 0 V k V W W U x V N H R N M F F p T H o 0 O E w y Y y t Q R 2 N n W k d G M F l T M X R i V 3 d 0 Y m 0 5 a 1 p U M G l i V z R p S U h S e V l X N X p a b T l 5 Y l Q w a W R I S m h i b k 5 z W V h S b E t E R X h N a k 1 z T U N r a V B q e D F j M l V n W k d G M F l T M W p Q U 0 l 6 T V N J Z 2 V H e H B i b X M 2 Y U h K b F p q M G l J M D F L V 0 M w e U x W U k Z X Q z F P T F R N e E l p O C t Q Q z l u U G p 3 d l p 6 N D h a e U J r W V h S a E x X M X R i Q z F 1 Y j J S b F B T S n R h U 0 l n Z E h K a G J u T m 1 i M 0 p 0 U F N K M G N t R n V j M n h o Z E d V b 0 5 U Q T V M a m t z T V R F M U 1 D a 2 d j M k 5 o Y k d V b 0 1 D N D N N R G N w S W o 0 O G R Y T m x J R 1 J o Z E d F d F l 6 M G l N V V E w T l V J a U l I a H N h V z V y T 2 1 o e V p X W T l J a U 5 O U 2 x n d E 1 p M V V S V m d 0 U 1 M w e F J E U T F R a U l 2 U G p 3 d l p 6 N D h M M m M r U E d j Z 1 p H R j B Z U z F 0 Y l d 3 d G J t O W t a V D B p Y l c 4 a U l I U n l Z V z V 6 W m 0 5 e W J U M G l k S E p o Y m 5 O c 1 l Y U m x L R F l 4 T X p n d U 1 p d 3 d L U 0 k r U E h W e l p T Q m t Z W F J o T F d N O U l q S T R J a U I 0 Y k d s d W F 6 c G 9 j b V Z t U F N J a l R V c F l M V E l 0 V k V W W U x V N H R N a m d p T H o 0 O E w y Y y t Q R 2 N n W k d G M F l T M X R i V 3 d 0 Y m 0 5 a 1 p U M G l i W E 4 x W W l J Z 2 R I S m h i b k 5 t Y j N K d F B T S j B j b U Z 1 Y z J 4 a G R H V W 9 O a l V 5 T n k 0 e U x E Q X B J a j Q 4 W n l C a 1 l Y U m h M V z F 0 Y k M x d W I y U m x Q U 0 p 0 Y V N J K 1 B I V n p a U 0 J r W V h S a E x X T T l J a k Z F T k R Z M k l p Q j R i R 2 x 1 Y X p w b 2 N t V m 1 Q U 0 l q V F V w W U x U S X R W R V Z Z T F V r d E 1 V U T B O a l l p T H o 0 O E w y Y y t Q R 2 N n W k d G M F l T M X R i V 3 d 0 Y m 0 5 a 1 p U M G l i V 2 t p S U h S e V l X N X p a b T l 5 Y l Q w a W R I S m h i b k 5 z W V h S b E t E V X l N e X d 0 T V R V d 0 t T Q n p Z M k Z z W l N n d 0 x q Y 3 d O e W t p U G p 4 M W M y V W d a R 0 Y w W V M x a l B T S X h S R F E x T m l J Z 2 V H e H B i b X M 2 Y U h K b F p q M G l J M D F L V 0 M w e U x W U k Z X Q z F K T F R G R U 5 E V T J J a T g r U E M 5 b l B q d 3 Z a e j Q 4 W n l C a 1 l Y U m h M V z F 0 Y k M x d W I y U m x Q U 0 p 0 Y n l J Z 2 R I S m h i b k 5 t Y j N K d F B T S j B j b U Z 1 Y z J 4 a G R H V W 9 O e l U y T m k 0 M E x E Q X B J a j Q 4 Z F h O b E l H U m h k R 0 V 0 W X o w a U 1 q S X h N a U l n Z U d 4 c G J t c z Z h S E p s W m o w a U k w M U t X Q z B 5 T F Z S R l d D M U 9 M V E l 5 T V R J a U x 6 N D h M M m M r U E d j Z 1 p H R j B Z U z F 0 Y l d 3 d G J t O W t a V D B p Y l h O M V l p S W d k S E p o Y m 5 O b W I z S n R Q U 0 o w Y 2 1 G d W M y e G h k R 1 V v T 0 R V M k 5 p N D J M R E F w S W o 0 O F p 5 Q m t Z W F J o T F c x d G J D M X V i M l J s U F N K V V p W a E J k R z l 0 S W l C a 1 l Y U m h M V z F x Z U M x M F p Y a G p i R 0 Z 6 Y 3 o w a V Q x S k V J a j Q 4 W n l C a 1 l Y U m h M V z F 0 Y k M x d W I y U m x Q U 0 p 0 Y j N a b G N p S S t Q R 2 N n W k d G M F l T M X R i V 3 d 0 Y m 0 5 a 1 p U M G l i V 2 t p U G p 4 M W M y V W d a R 0 Y w W V M x a l B T S X h S R F E y T m l J Z 2 V H e H B i b X M 2 Y U h K b F p q M G l J M D F L V 0 M w e U x W U k Z X Q z F K T F R G R U 5 E W T J J a T g r U E M 5 b l B q e G 5 J R 1 J o Z E d F d G J X M X N M V z V 2 W k d V O U l t M X Z J a U I w Y 2 1 G d W M y W n Z j b T A 5 S W 5 S e V l X N X p i R 0 Y w W l N n e k 1 E Q X V O a X d 4 T m l r Z 2 R I S m h i b k 5 z W V h S b E t D M H l O V E F n T U N r a V B q e D F j M l V n W k d G M F l T M W p Q U 0 k x U l N J Z 2 V H e H B i b X M 2 Y U h K b F p q M G l J M D F L V 0 M w e U x W U k Z X Q z F P T F R W R k l p O C t Q Q z l u U G p 3 d l p 6 N D h M M m M r U E d j Z 1 p H R j B Z U z F 0 Y l d 3 d G J t O W t a V D B p Y l d r a U l I U n l Z V z V 6 W m 0 5 e W J U M G l k S E p o Y m 5 O c 1 l Y U m x L R F V 5 T X l 3 d E 1 U V X d L U 0 J 6 W T J G c 1 p T Z 3 d M a m N 3 T n l r a V B q e D F j M l V n W k d G M F l T M W p Q U 0 l 4 U k R R M U 5 p S W d l R 3 h w Y m 1 z N m F I S m x a a j B p S T A x S 1 d D M H l M V l J G V 0 M x S k x U R k V O R F U y S W k 4 K 1 B D O W 5 Q a n d 2 W n o 0 O F p 5 Q m t Z W F J o T F c x d G J D M X V i M l J s U F N K d G M z V n d J a U I w Y 2 1 G d W M y W n Z j b T A 5 S W 5 S e V l X N X p i R 0 Y w W l N n N U 1 6 Z 3 p M a l l z T U N r a V B q e G 5 J R 1 J o Z E d F d G J X M X N M V z V 2 W k d V O U l t M X Z J a j Q 4 Z F h O b E l H U m h k R 0 V 0 W X o w a U 1 q a 2 l J S G h z Y V c 1 c k 9 t a H l a V 1 k 5 S W l O T l N s Z 3 R N a T F V U l Z n d F R p M H l P U 0 l 2 U G p 3 d l p 6 N D h a e U J r W V h S a E x X M X R i Q z F 1 Y j J S b F B T S n R i a U l n Z E h K a G J u T m 1 i M 0 p 0 U F N K M G N t R n V j M n h o Z E d V b 0 5 E S X l M R F F 4 T X l r Z 2 M y T m h i R 1 V v T U M 0 M 0 1 E Y 3 B J a j Q 4 Z F h O b E l H U m h k R 0 V 0 W X o w a U 1 6 S W l J S G h z Y V c 1 c k 9 t a H l a V 1 k 5 S W l O T l N s Z 3 R N a T F V U l Z n d F R p M H p N a U l 2 U G p 3 d l p 6 N D h M M m M r U E M 5 b l B q d 3 Z a e j Q 4 T D N O M l p 6 N D 0 i L A o J I l J l Y W x W a W V 3 U 2 l 6 Z U p z b 2 4 i I D o g I n t c I m h l a W d o d F w i O j k 5 M i x c I n d p Z H R o X C I 6 M z Y w N 3 0 i C n 0 K " / > < / e x t o b j > < e x t o b j   n a m e = " 2 3 8 4 8 0 4 F - 3 9 9 8 - 4 D 5 7 - 9 1 9 5 - F 3 8 2 6 E 4 0 2 6 1 1 - 1 0 " > < e x t o b j d a t a   t y p e = " 2 3 8 4 8 0 4 F - 3 9 9 8 - 4 D 5 7 - 9 1 9 5 - F 3 8 2 6 E 4 0 2 6 1 1 "   d a t a = " e w o J I k l t Z 1 N l d H R p b m d K c 2 9 u I i A 6 I C J 7 X C J o Z W l n a H R c I j o 0 O S 4 x M D c x N D I 4 N T c x N D I 4 N T Q s X C J 3 a W R 0 a F w i O j E 3 N C 4 5 O T k 5 O T k 5 O T k 5 O T k 5 N 3 0 i L A o J I k x h d G V 4 I i A 6 I C J c X G J l Z 2 l u e 2 V x d W F 0 a W 9 u f V x u I C A g X F x 0 Z X h 0 e 0 1 B R X 0 g P S B c X G Z y Y W N 7 M X 1 7 b n 0 g X F x z d W 1 f e 2 k 9 M X 1 e b i B 8 e V 9 p I C 0 g X F x o Y X R 7 e X 1 f a X x c b i A g I F x c Z W 5 k e 2 V x d W F 0 a W 9 u f V x u I i w K C S J M Y X R l e E l t Z 0 J h c 2 U 2 N C I g O i A i U E h O M l p 5 Q j R i V 3 h 1 Y 3 o w a W F I U j B j R G 9 2 T D N k M 2 R 5 N T N N e T V 2 Y 2 1 j d k 1 q Q X d N Q z l 6 Z G 1 j a U l I Z H B a S F J v U F N J e U 1 p N D B N a l J s Z U N J Z 2 F H V n B a M m g w U F N J M k x q T T F O R 1 Y 0 S W l C e W I y e G x Q U 0 p w Y l d j a U l H W n Z Z M 1 Z 6 W V d K c 1 p U M G l a b U Z z Y z J V a U l I W n B a W G R D Y j N n O U l q Q W d M V E U x T m p J d U 5 T Q T V P V E V 4 T G p J Z 0 1 q Z 3 d P Q z Q x S W l C N G J X e H V j e n A 0 Y k d s d W F 6 M G l h S F I w Y 0 R v d k w z Z D N k e T U z T X k 1 d m N t Y 3 Z N V G s 1 T 1 M 5 N G J H b H V h e U l n W V h K c F l T M W 9 h V 1 J r W l c 0 O U l u U n l k V 1 V p S U h O M G V X e G x Q U 0 o y W l h K M G F X T m h i Q z F o Y k d s b m J q b 2 d M V E l 1 T 0 R F N V p Y Z z d J R z F o Z U M x M 2 F X U j B h R G 9 n T 1 R n b E 9 5 S S t Q R 1 J s W m 5 N K 1 B I Q m h k R 2 d n Y V d R O U l r M U t X Q z B 5 T F Z S R l d D M U 9 M V F J F S W l C a 1 B T S k 5 N V E 1 5 S U R Z e U 1 s R X h N a l V n T m p J N U l E R X l N U 0 E y T X p G V U 1 U Q T F J R F l 6 T k Z R M k 1 p Q T J N e m R J T W p s V 0 5 q Z 3 p T R E V 6 T l Z F e U 1 q R W d O a m d 6 S U R J e k 1 p Q T J P R E p V T W p R N U l E W T N O V k V 5 T l R B Z 0 5 q Y z B J R E 0 x T k N B e k 9 U a E 1 O R F U 0 S U R F e U 5 F d z F O a k l n T X p r N F V U W T J O a U E y T n p R Z 0 5 q W T R J R F k z T l Z F M k 5 6 R W d O a m d 4 S U R Z N E 1 5 Q T J P R E p V T n p n e E l E W T R N M G c 0 T 0 R k V 0 5 q T T N T R G c x T k Z F N E 1 U U W d O a k 0 y S U R n d 0 1 5 Q T J N e l J V T n p n M U l E W X l N b F k y T V Z F M 0 9 U R W d O V E V n T 0 R B e U l E U T V W R G c x T k N B M E 5 r Z z R P R G R X T U V n N E 5 6 W l J P R F U x S U R N Z 0 5 6 T T J J R E 5 S T m p B M U l E T W d O V G s y S U R C S U 5 U Z z F W a l E y U 0 R Z e E 9 G R T J O a k F n T k R j Z 0 5 q W T V J R F E 1 V k R Z N E 9 D Q T J N V l l 6 T k R k U k 5 q Z z R J R F F 5 T k N B M k 9 E Z 2 d O R F l 4 V k R Z N E 9 D Q T F O R F p V T m p n N E l E W X h N M H c y T 0 R j Z 0 5 q T X l V V F E x T k N B e E 5 D Q T B O V E F n T j F F M E 5 E W W d N U 0 E w T X p B Z 0 1 W U T B N V E F n T j F F M E 1 E a 2 d P U 0 F 5 T 1 R J Z 0 1 6 R T J U R E U z T m l B M k 1 q U l d O a k E y V V R F M 0 5 T Q T F P R G d n T V R j M U l E V T B N M V F 4 T n p V Z 0 5 E W X p W R E U z T l N B e k 5 U W k 1 N V G M y S U R n M l V U R T R O e U E x T U N B e U 5 q R W d O R F p J T W p j N F Z q Q k l N a l k 1 V V R J M U 5 D Q X p J R E U x T k N B e l V U V X l J R E 1 n T X p j Z 0 1 F Z 3 l P V l k w T m t n M E 5 s R T N P Q 0 E w T 0 N B N U 9 D Q T F O b F F 4 T W p J Z 0 5 q b F V N V E 1 5 S U R n M l Z q W X l N b G 9 p T H o 0 O G N H R j B h Q 0 J w W k Q w a V R V c F l M V E l 0 V k V W W U x V N H R O R E V p S U d R O U l r M H l O V F V n T U Z F e U 5 E Q W d N e U F 4 T k R B Z 0 0 x R T B P Q 0 F 6 S U R N N U l E Q k l N e k p X T k R a S U 5 E Z F J N V E U 1 S U R R N U l E R X p P U 0 E 0 T 0 Z F e E 5 E Q W d P V E V n T V R r e U l E S T B O V l F 5 T 1 R V Z 0 5 U V X p W R E 0 w T 0 N B M 0 1 E a F J N e l V 4 S U R j e E 5 p Q X p O a l l n T n p F M l N E T T N O b E V 6 T 1 R Z Z 0 5 6 R T F J R F F 3 T U N B M 0 1 E b F J O R E F 5 S U R j d 0 5 5 Q T F N R G d n T X p r d 1 R E W X h O e U E y T j F F M k 1 q U W d O V F F n T m p N M k l E V X h W R F k 0 T n l B M E 5 r Z z N N V G R X T U V n M 0 1 E a F J O a m s 1 S U R N Z 0 5 U Z 3 h J R E 5 S T k R V N E l E T W d O R E 0 z S U R C S U 5 E S T N W a l E y U 0 R R M E 1 G R T F N V E F n T k R Z Z 0 5 U R X d J R F k w V V R V e E 1 D Q T J O a U E w T 0 R Z Z 0 1 U T T R U R F E y T W l B e U 1 E b E l N a k k 1 V E R J d 0 9 T Q X h O V E J S T V R n N U l E a 3 h J R E U 0 T 1 N B N E 5 W R X h P R G t n T n p J Z 0 1 q Q T V J R F U 1 V k R J M U 9 T Q T B O a 2 d 5 T m p S V 0 1 F Z 3 l O V F Z h V F R R M E 5 5 Q X l O V F Z N T X p R M U l E V T F O M H d 5 T k R R Z 0 1 q V T J V V E k w T k N B e U 5 U V W d N e l E x S U R J M U 5 V Z z B O R G R h S W k 4 K 1 B I Q m h k R 2 d n Y V d R O U l r M U t X Q z B 5 T F Z S R l d D M U 9 M V F E x S W l C a 1 B T S k 5 N V E k 0 S U R Z e E 9 W R X h N a k V n T m p J M k l E R X h O e U E y T W p o V U 1 U Q X h J R F l 6 T V Z R M U 9 D Q T J N e l J J T W p W V 0 5 q Z 3 d T R F U 1 T j F Z M k 5 6 W l J O V G s 1 S U R Z M 0 1 D Q T J N V E V n T l R Z d 1 Z E W X l O U 0 E w T k R S V 0 5 E U X d T R F U 0 T l Z Z M E 5 E U l J O V G c w S U R R M E 5 5 Q T F P R E l n T k R Z M V V U V T N P Q 0 E x T U R B Z 0 5 U Y 3 d J R F V 5 T m x R M U 5 U T W d O V G N 4 V k R V e U 9 D Q T J N R E Z V T k R r N E l E W X h P V l E w T l R j Z 0 5 q S T V W R F F 4 T V N B M k 1 6 T l V N e l V 6 S U R Z e k 5 G R X l O a l l n T m p N M E l E S T F N U 0 E y T X p O V U 1 q T X p J R F l 5 T W x F e U 1 6 T W d O a k l 5 S U R J e k 1 5 Q T J N a k Z S T W p N e U l E W X h P U 0 F 5 T X p J Z 0 5 E a z N W a k 0 z T m t n e U 9 E W l J N e l U 1 S U R N M 0 9 D Q X p O e m N n T X p n M V V U U X h N e U E w T U R F Z 0 5 E R T J J R F E y T 1 Z F M E 1 U W W d O R G N 4 S U R R e E 5 p Q T B O e k 5 X T k R r e l N E U T F O b F l 5 T V R O S U 5 E R T J W a k l 6 T T F F M E 1 U V W d N a l k 0 S U R R d 0 9 D Q X l P R G h V T X p n e k l E T X h O M V F 6 T k R r Z 0 1 6 S T R W R E k 1 T n l B e k 1 6 Q l J N a m t 3 S U R N e k 1 D Q X l P R F l n T X p N d 1 N E S X p N b F l 4 T 1 R a V 0 1 U R T B V V E l 6 T W l B M U 5 5 Q X l N e m N n T l R K U k 1 q U X p J R F E z S U R J N E 9 T Q T B O M G d 6 T k R C S U 1 6 a 3 h V V F F 5 T 0 N B M E 5 5 Q T B O V E l n T l R C V U 5 U Q T F J R F l 5 V k R V M U 1 p Q T V N b F E x T 0 R R Z 0 1 U U T J V V F U 1 T k N B e E 5 6 S W d O V G s 1 S U R J d 0 1 G U T J N R G N n T W p R M 1 Z E W X h N a U F 5 T n p C V 0 1 q Y 3 p T R F k x T W x Z e U 5 6 Q l J O a l V 4 S U R J M k 5 5 Q T J N e k l n T V R N M 1 Z E W X h N Q 0 F 6 V m p C S U 1 q V l d O R F p J T l R o U k 1 U Q X d J R F E z S U R F d 0 9 T Q T B P V l F 4 T W p n Z 0 5 q R l d O a k U 1 V 2 l J d l B q e H d Z W F J v S U d s a 1 B T S k 5 T b G d 0 T W k x V V J W Z 3 R U a T B 6 U k N J Z 1 p E M G l U V F U y S U R N M E 4 x R T F O a U F 6 T m p B Z 0 5 6 Q W d N e l k z U 0 R j d 0 4 x R T N N a k l n T X p V N U l E Y 3 l N a U F 6 T k R k U k 5 6 S X l J R E 1 6 T m l B M 0 1 E Z 2 d N e k k 0 V E R N N U 1 D Q X p N a m R J T n p K U k 5 U W W d N e k 1 5 S U R V M k l E T T B O M X B O T l R Z Z 0 1 U V X p V V F U y S U R F M k 9 D Q T N N a U F 4 T n p O S U 5 6 Q T R V V G N 5 T W l B e E 5 q T W d O e k l 5 S U R F M U 0 x R T N N a k l n T V R R d 0 l E Y 3 d O e U F 4 T X p O S U 5 6 Q l J O V F l n T V R R d 0 l E V T J J R E U x T T F v a U x 6 N D h j R 0 Y w Y U N C c F p E M G l U V X B Z T F R J d F Z F V l l M V T R 0 T X p F a U l H U T l J a z B 5 T V R N Z 0 5 U Y z R U R E l 3 T U N B M U 5 6 T l J N V G c y S U R V M k 9 D Q X h O a k F n T l R Z e l Z E R X d N a U E x T l R a S U 9 E T l d O a k F 5 U 0 R F d 0 1 s R X h O R G t n T m p B M E l E R T R P U 0 E y T V R k V U 1 q U T F J R F k w T V Z R e U 5 6 T W d O a l l 6 V V R J M 0 5 T Q T J O a l l n T W p n M U l E W T J O b E V 5 T 1 R R Z 0 5 q W T J J R E 1 3 T W l B M k 5 q Q l d N e l l 4 V E R N d 0 1 5 Q T J N V k V 6 T V R B Z 0 5 U U W d N e k U x S U R V e V Z E T X p P U 0 E w T 0 Z R M E 1 E R W d O R F p J T k R J M 1 Z q Q k l O R E U y V V R N N U 5 T Q X p J R E k x T n l B e l V U R X l N U 0 F 6 S U R F d 0 1 D Q X d T R G c 0 V m p R M l N E R X h O R k V 4 T X p Z Z 0 5 E W W d N V F V 5 S U R R M l Z E R T N O e U E w T j F R e E 9 U T W d O V E J V T W p B e E l E V X l W R E l 3 T n l B M U 4 x U X l N V E 1 n T m p G V 0 5 U Y z R X a U l 2 U G p 4 d 1 l Y U m 9 J R 2 x r U F N K T l N s Z 3 R N a T F V U l Z n d F N T M H h S R F E x U W l J Z 1 p E M G l U V E l 4 S U R J N E 4 x R X l N a U F 5 T 1 R N Z 0 1 q U W d N e k F 6 V k R N M k l E T T B N V l E x T m l B e k 9 E a F V P R G t n T k R J M V Z E R X p O U 0 E w T k R K U k 1 U Y 3 h J R F E w T W l B e E 9 U V W d O R E k w V k R J e U 5 T Q X p P V E J V T W p N e E l E T T J P V k V 5 T X p F Z 0 1 6 W T N J R E l 6 T W l B e k 5 q Z E 1 N a l F 6 S U R N M 0 9 G R X p N R F F n T k R R e U l E T T R N a U E w T k R K U k 5 E T T J J R F E w T W l B M E 5 q a 2 d O R E U x V k R V d 0 1 5 Q X p N e l p V T k R Z M U l E R T N P V l E w T W p j Z 0 5 U S l J O R E k z S U R J M k l E U T B O Q 0 F 5 T m x F M E 5 U Q W d N a l l n T k R V e k l E S T N V V F E 0 T W l B e k 1 p Q T F N R F V n T m p W V U 5 U U X d J R E U w T l Z F M U 5 E S W d N V F V 6 S U R V M k 1 D Q X h O V E 5 S T l R n d 0 l E R T F N e U E x T 0 R B Z 0 1 U U T F V V F U 0 T U N B e E 5 E U W d O V G M y S U R F e k 1 G R T F O a m d n T V R B e E l E V T F O Q 0 E z T T F R M U 1 E Z 2 d N V G R V T k R N N U l D M H h N R k V 6 T 1 R J Z 0 x U R X d J R E 0 z T V N B e E 4 x U X p O V E F n T n p O U k 1 6 V X d J R G t 5 S U R N N E 5 p Q X h P V E 5 V T k R J e k l E T T B O V k U w T W p N Z 0 5 E Q T B J R E 0 z T 1 N B M E 1 E U k l N e m M w V V R J N E 9 D Q T B N R F F n T W p J N U l E T X d N M H d 5 T W p J Z 0 1 q a 3 h U R E U 0 T 1 N B e E 5 U Z F J N V F U y S U R J M k l E R T F N U 0 F 4 T m x F e E 1 6 Z 2 d M V E V 4 S U R F d 0 9 D Q X R N V E Z S T 1 R V Z 0 x U R X h J R G c z S U M w M V Z E Y z J J R G R V T n p R Z 0 1 U Z F J O e l F n T X p B Z 0 1 U R X l J R E U 0 T U Z R e E 5 U S W d N e l F 6 V V R F M U 1 5 Q X p O R G d n T V R V e k l E T T J O b E V 4 T l R N Z 0 5 E Q T F J R E V 5 T 1 N B M E 1 E V l J P V E V n T k R B M U l E W T J J R E 1 3 T l Z F M k 1 D Q X l P R F V n T m p B Z 0 1 q Z z B V V F U 0 S U R J M 0 9 D Q T B N U 0 F 5 T n p o S U 1 q Z F J N a k V n T W p n M E l E S X h J R E k 0 T j F v a U x 6 N D h j R 0 Y w Y U N C c F p E M G l U V X B Z T F R J d F Z F V l l M V X h Q T F R J e U 1 U R W l J R 1 E 5 S W s w M k 1 D Q T V O R G h S T m p N Z 0 9 U V X d J R F k y T l N B N U 5 U Q k l N V E k y T j B 3 e E 1 6 S T F J R G d 4 T l Z F e E 1 6 Z z B J R F k z T n l B e E 1 6 Z z R J R F k y T 1 V n e E 1 6 U T R U R E V 6 T k R F Z 0 5 q Z 3 p V V E V 6 T W p B Z 0 5 6 S T B J R E V 5 T 0 R V Z 0 5 6 W X h V V E V 5 T X p V Z 0 9 E Q T V J R E V 4 T n p R Z 0 9 E T T R W R E V 3 T X p N Z 0 9 E Z 3 h W R G c 0 T W l B N E 9 U a F V O a m s 1 S U R r d 0 1 r Z z F O e l J J T l R R e l N E S T F N V X d 5 T l R r Z 0 9 E a 3 h V V G N 5 T W l B e U 5 U Z 2 d O e k k w S U R J M U 1 s R T N N a l V n T W p V d 0 l E Y 3 l O Q 0 F 5 T k R a U k 5 6 S X h J R E k w T X l B M E 5 q Q W d M V F U y V E R F N U 5 p Q X R N e l U y V V R F N U 5 p Q X R N e l U z S U R R d 0 5 5 Q X R N e l U z V V R R M U 9 T Q X R N e l U z S U R V M E 9 D Q X R N e l U z V k R Z M 0 5 p Q X R N e l U 0 V V R n e E 1 p Q X R N e l U 0 S U R n N U 5 p Q X R N e l V 6 V k R F d 0 5 q T W d M V E 1 6 T W x R e E 1 q Q T B J Q z B 5 T 0 R O V U 1 U T X d O e U F 0 T V R r M l V U R X p N a m d n T F R F M 0 1 D Q X h N e l E 0 S U M w e E 1 q U k l N V E 0 0 T 0 Z F e E 1 6 Z z R J Q z B 4 T W p V Z 0 1 U T T R N U 0 F 0 T V R R M V Z E R X p O V F l n T F R J e E 1 G U X h N e k k x S U M w e U 9 U U k 1 N V E k y T n l B d E 5 E U T V U R F k y T m l B d E 5 E V X d V V F k w S U M w M E 5 U Q W d O a k V n T F R R M E 9 G R T F O U 0 F 0 T k R R M k l E V T F J Q z A w T X p s U k 5 U V W d M V F F 6 T n l B M U 5 5 Q X R O R E 1 6 V E R V N U 1 D Q X h O e m R S T l R r d 0 l E R T N P Q 0 E x T l R j Z 0 1 q S X l W R F E x T W l B e k 5 q W l V N e k l 5 S U R V M E 5 F d z F O a U E 1 T U R s T U 5 U V W d P V E k w V V R V M U l E a z B O U 0 E y T U N B N U 5 E a G F J a T g r U E h C a G R H Z 2 d h V 1 E 5 S W s x S 1 d D M H l M V l J G V 0 M x S k x U R k V O R F U y S W l C a 1 B T S k 5 N V G c w S U R Z d 0 1 G R X h P R F F n T m p J M E l E S X d N e U E y T k R K V U 1 q U T N J R F k y T V Z F e U 5 q V W d O a l l 4 S U R J M 0 5 5 Q T J O R G x V T W p r d 0 l E W X h P V k V 5 T 1 R B Z 0 5 U a z J J R E k z T U N B M U 5 6 Z F V N a k k y S U R V M U 4 x R X l N V E V n T l R V M 0 l E R T V P Q 0 E x T m p k V U 1 U Z z B J R F l 3 T U Z w T k 1 q R W d N a m c z V V R J e E l E S T V O U 0 F 6 T U N B e k 1 U a F V O V F F n T X p Z N V Z E a z R J R F F 5 T U Z R e E 5 U Z 2 d O R F F 5 V V R F N U 5 5 Q T B O R E l n T W p J e k l E U X h P V l F 5 T l R B Z 0 1 6 V T N V V E k x T U N B e k 5 E Q W d N a k 0 y S U R N d 0 1 W U X h P V F l n T V R r M l Z E R T F O Q 0 E 0 T T F F e E 5 E a 2 d O a k V n T V R R N U l E V X h V V E U w T 1 N B e U 5 p Q X h O a l l n T W p a U k 1 U Y z F J R E k y S U R F N E 5 T Q X l P V l F 5 T U R n Z 0 5 E T l V N a k 0 x S U R j N F Z E S T J N Q 0 F 4 T X p k U k 1 q W X p J R E U w T 1 N B e U 5 q V W d N V F V 4 V k R J N E 1 p Q X h O V E 5 S T X p B e U l E R T F N e U F 6 T U R J Z 0 1 U U X p V V E 1 3 T W l B e E 1 6 V W d N a m t 6 S U R F e E 1 s U X l O a m d n T m p G V U 1 q S X p J R E V 4 V k R F M k 1 T Q X R N V E Z S T V R J N U l D M H h N U 0 F 4 T U R J Z 0 1 U Q l V O e l F n T n p S U k 5 6 U W d P V E V n T n p r Z 0 1 U Q T J W R E V 5 T W l B e U 1 q Q l J N V F l 3 S U R N e U 1 T Q X h O a l l n T X p R e F Z E R T N N e U F 6 T 0 R C U k 1 U Y 3 p J R F F 3 T k N B e E 5 U W W d O R E E w U 0 R F M U 5 G R X h N a l F n T k R B M E l E a z V J R E 0 z T V Z R M k 1 T Q X l P R G R S T m p B Z 0 1 q Z z J J R F U 1 S U R J N E 5 G U T F P Q 0 F 5 T 0 R G V U 5 U W W d N a m M 1 V k R V e k l E S T N P R l E w T 1 N B e U 5 6 a F V O R E V n T W p j N F N E S T N V V E l 4 S U R J N E 5 D Q X l N U 0 F 5 T 0 R k Y U l p O C t Q S E J o Z E d n Z 2 F X U T l J a z F L V 0 M w e U x W U k Z X Q z F P T F R k R E l p Q m t Q U 0 p O T V R N N U l D M H l O R G x J T V R N M 1 V U R X l O U 0 F 0 T W p R N U l E R X h P U 0 F 0 T W p N M V Z q S T F N V X d 4 T W p B Z 0 5 6 T T N V V E V 6 T U N B M 0 5 U Q W d N V E 0 1 S U R j M U 1 G R X h O V E l n T n p V d 0 l E R T F P U 0 E z T X p W V 0 x U S X p O V k V 4 T l R F Z 0 x U S T B P U 0 F 4 T k R F Z 0 x U S T B P V W d 4 T X p s Y U l p O C t Q S E J o Z E d n Z 2 F X U T l J a z F L V 0 M w e U x W U k Z X Q z F K T F R G R U 5 E W T J J a U J r U F N K T k 1 q R W d N a m c z V V R J e E l E T X d N U 0 F 6 T m l B e k 1 6 V l V P R F F n T k R B M l Z E R T F P Q 0 E w T k R K U k 1 U a z V J R F E w T W l B e U 1 q U W d O R E U 1 V k R J M U 1 D Q X p O V F Z S T W p R N E l E T X p O a U F 5 T k R j Z 0 1 6 T T B V V E k w T n l B e k 1 6 R W d N a k 1 4 S U R J N E 9 G U X h P V G d n T V R r e F Z E R T R N a U F 4 T U R W U k 1 U Z 3 l J R F l 5 S U R F N U 5 p Q T B O V l F 5 T X p n Z 0 1 q Z F J N a l l 4 S U R J M 0 l E S T R N U 0 F 6 T 0 Z R e k 1 U S W d O a k Z V T X p N N U l E a z B V V E 1 6 T 1 N B N U 5 T Q X p O R F F n T V R F M F Z E T T F P Q 0 F 4 T n p O V U 1 6 Y z N J R E k w T j F F M E 1 U V W d N e m s z S U R R e E 9 T Q T B N R F J S T k R N e U l E U X p N U 0 E w T m p J Z 0 5 E T X h V V F E z T l N B M E 1 6 R W d O R G d 6 S U R R e U 5 G U T B P V F F n T k R F e V Z E U T V O a U E w T U R O U k 5 E a z J J R E 0 1 T U N B M E 5 E Y 2 d N V G t 6 V k R N N U 1 T Q X R N a k 5 S T X p Z e k l D M H h N R F l n T W p r M E l D M H h O V F Z V T V R V M k l D M H l N R F Z S T V R F e E l D M H l N R F V n T n p j Z 0 x U R T R N M V E w T X l B d E 1 U R T N V V F F 6 S U M w N U 5 T Q T F N Q 0 F 0 T 0 R C V U 5 q a 2 d M V F U 0 V k R n N U l D M D B P R l F 4 T U R Z Z 0 x U U T F V V E U x T U N B d E 5 E V W d N V F V 3 S U M w N E 4 x R X h O V E F n T F R F d 0 5 5 Q X h N e m d n T F R F e U 1 s U X h N V F V n T F R F M E 1 s U X h N R E l n T F R F M E 4 w d z V P U 0 F 0 T V R R N F V U R X d N U 0 F 0 T V R V e k l E R X h P Q 0 F 0 T V R Z d 1 Z E R T F N a U F 0 T V R Z M 1 N E R T J N R k V 4 T n p j Z 0 x U R T J O e U F 4 T 0 R Z Z 0 x U R T J O V k V 5 T V R r Z 0 x U R T F O a U F 5 T k R j Z 0 x U R X l O M V F 5 T 1 R B Z 0 x U W T F W R E 1 4 T X l B d E 9 W U X p N a k V n T W p G T U 1 6 R T F J R E U z V V R N d 0 9 T Q X h N e U F 5 T 1 R Z Z 0 5 s U X l O e k F n T F R a U k 1 q V X d J Q z B 4 T V N B e U 1 6 R W d M V E V 4 V V R F N E 5 T Q X R N V E V n T V R V d 0 l E R X h W R E V 3 T k N B N E 1 s R X h N R E 1 n T 0 R r Z 0 1 U Q X p J R E V 4 T T F F e E 1 E T W d N V G N 3 S U R F e k 9 D Q X l O a k p V T V R j e k l E T T N P V k V 4 T n p N Z 0 1 6 Z 3 d J R E U z T X l B e k 9 E R l J N V G N 6 S U R N N U 1 D Q X h O e k 1 n T X p r e l Z E R T J P U 0 E w T U R C V U 1 U V T R J R F F 3 T k V n e E 5 U U l J N V E 1 4 S U R R d 0 5 D Q X h N V E l n T X p n M V Z E Z 3 l J R E 0 w T k Z R M k 5 T Q X p N R E p V T l R j Z 0 1 q Z 3 d V V F U x S U R J M 0 9 D Q T B N U 0 F 5 T n p o S U 1 q Z F J N a k V n T W p n M E l E S X h J R E k 0 T j F v a U x 6 N D h j R 0 Y w Y U N C c F p E M G l U V X B Z T F R J d F Z F V l l M V T R 0 T W p J e E 1 p S W d a R D B p V F R n M E l E S X p O M V E 0 T k N B e U 5 U Q l V P V G d n T W p j d 1 N E W T N P V k U y T 1 R R Z 0 1 q W X l J R F k 1 T k N B e U 5 U Q l V O a m M 1 S U R J e k 1 F Z z V P R k U 0 T k N B e U 1 6 Y 2 d P R F F n T W p V d 1 d p S X Z Q a n h 3 W V h S b 0 l H b G t Q U 0 p O U 2 x n d E 1 p M V V S V m d 0 V G k w M V J T S W d a R D B p V F R F e E 1 p Q T F O a k J N T W p R N U l E W T V O R X d 5 T l R j Z 0 5 q Z z J V V E 0 0 T n l B M U 5 q S W d N e m c z S U R V M k 1 F d 3 p O a k V n T l R N e F V U T T F P U 0 E x T X p J Z 0 1 6 Q X p J R F U 0 T V V 3 e U 5 U Q W d O a k k z V E R F N U 5 T Q T F P R E J S T V R n e U l E V T J P U 0 F 4 T m p r Z 0 5 U V T N W R E U w T 0 N B M U 1 6 a E 1 N V F F 3 S U R V e k 1 s R X h N e m d n T l R N d 0 l E R X l O U 0 E x T k R a T U 1 U R X l J R F U y T U Z v a U x 6 N D h M M l J s W m 5 N K 1 B H Y 2 d j M 1 J 5 Y j J 0 b F B T S m p k W E p 5 W l c 1 M F E y O X N i M 0 l p S U d a c G J H d z l J b U 4 x Y 2 5 K b G J u U k R i M n h 2 Y 2 l J Z 2 M z U n l i M n R s T F h k c F p I U m 9 Q U 0 l 3 S W l C M G N t R n V j M l p 2 Y 2 0 w O U l u T m p Z V 3 h s S 0 R F c 0 x U R X B J a j Q 4 W n l C a 1 l Y U m h M V z F 0 Y k M x d W I y U m x Q U 0 p 0 W V h S b 0 l q N D h a e U J r W V h S a E x X M X R i Q z F 1 Y j J S b F B T S n R k R 1 Y 0 Z E N J K 1 B I V n p a U 0 J r W V h S a E x X T T l J a l J F S W l C N G J H b H V h e n B v Y 2 1 W b V B T S W p U V X B Z T F R J d F Z F V l l M V T R 0 T k V R a U x 6 N D h k W E 5 s S U d S a G R H R X R Z e j B p T k R F a U l I a H N h V z V y T 2 1 o e V p X W T l J a U 5 O U 2 x n d E 1 p M V V S V m d 0 V G k w M E 1 T S W d k S E p o Y m 5 O b W I z S n R Q U 0 o w Y 2 1 G d W M y e G h k R 1 V v T 1 R F M 0 x E Q X B J a T g r U E h W e l p T Q m t Z W F J o T F d N O U l q U T F J a U I 0 Y k d s d W F 6 c G 9 j b V Z t U F N J a l R V c F l M V E l 0 V k V W W U x V N H R O R F V p S U h S e V l X N X p a b T l 5 Y l Q w a W R I S m h i b k 5 z W V h S b E t E R T J O a m N z T U N r a U x 6 N D h M M m M r U E d j Z 1 p H R j B Z U z F 0 Y l d 3 d G J t O W t a V D B p Y l c 4 a U l I U n l Z V z V 6 W m 0 5 e W J U M G l k S E p o Y m 5 O c 1 l Y U m x L R E k y T W p V d U 9 D d 3 d L U 0 k r U E h W e l p T Q m t Z W F J o T F d N O U l q T k V J a U I 0 Y k d s d W F 6 c G 9 j b V Z t U F N J a l R V c F l M V E l 0 V k V W W U x V N H R N M F F p T H o 0 O E w y Y y t Q R 2 N n W k d G M F l T M X R i V 3 d 0 Y m 0 5 a 1 p U M G l i V 1 p 5 W V d N a U l I U n l Z V z V 6 W m 0 5 e W J U M G l k S E p o Y m 5 O c 1 l Y U m x L R E 0 y T 0 R F d U 5 p d 3 d L U 0 k r U E d j Z 1 p H R j B Z U z F 0 Y l d 3 d G J t O W t a V D B p Y l c 0 a U l I U n l Z V z V 6 W m 0 5 e W J U M G l k S E p o Y m 5 O c 1 l Y U m x L R E k z T U N 3 M k 5 6 W X B J a j Q 4 Z F h O b E l H U m h k R 0 V 0 W X o w a U 1 6 R W l J S G h z Y V c 1 c k 9 t a H l a V 1 k 5 S W l O T l N s Z 3 R N a T F V U l Z n d F R p M H p N U 0 l 2 U G p 3 d l p 6 N D h a e U J r W V h S a E x X M X R i Q z F 1 Y j J S b F B T S n R h U 0 l n Z E h K a G J u T m 1 i M 0 p 0 U F N K M G N t R n V j M n h o Z E d V b 0 1 q S X d M Q z A y T 0 R Z c E l q N D h k W E 5 s S U d S a G R H R X R Z e j B p T V V R M E 5 V S W l J S G h z Y V c 1 c k 9 t a H l a V 1 k 5 S W l O T l N s Z 3 R N a T F V U l Z n d F N T M H h S R F E x U W l J d l B q d 3 Z a e j Q 4 Y 2 1 W a m R D Q j N h V 1 I w Y U Q w a U 9 E Q X d J a U J v W l d s b m F I U T l J a l l 3 S W l C N F B T S X h N a k F p S U h r O U l q S X l N Q 0 l 2 U G p 3 d l p 6 N D h a e U J r W V h S a E x X M X R i Q z F 1 Y j J S b F B T S n R k V z V r W l h K d m R t V n l J a U I w Y 2 1 G d W M y W n Z j b T A 5 S W 5 S e V l X N X p i R 0 Y w W l N n M E 9 E Z z R M a k l z T U N r a V B q e G 5 J R 1 J o Z E d F d G J X M X N M V z V 2 W k d V O U l t M X Z J a j Q 4 Z F h O b E l H U m h k R 0 V 0 W X o w a U 1 q S X h N U 0 l n Z U d 4 c G J t c z Z h S E p s W m o w a U k w M U t X Q z B 5 T F Z S R l d D M U 1 U e T B 5 T W p F e E l p O C t Q Q z l u U G p 4 b k l H U m h k R 0 V 0 Y l c x c 0 x X N X Z a R 1 U 5 S W x S b F d F R j B i M j B p S U h S e V l X N X p a b T l 5 Y l Q w a W R I S m h i b k 5 z W V h S b E t E R T B P Q z R 5 T E M w e E 1 E Z z N M a m t w S U h O a l l X e G x L R E F 1 T n p B M 0 t T S W d a R 0 Y w W V M x d G F u Z 3 R k R 1 Y 0 W T J 4 a G M z T T l J a z l T U k N J K 1 B H Y 2 d a R 0 Y w W V M x d G J X d 3 R i b T l r W l Q w a W J X a 2 l Q a n g x Y z J V Z 1 p H R j B Z U z F q U F N J e F J E U T F O a U l n Z U d 4 c G J t c z Z h S E p s W m o w a U k w M U t X Q z B 5 T F Z S R l d D M U p M V E Z F T k R V M k l p O C t Q Q z l u U G p 4 b k l H U m h k R 0 V 0 Y l c x c 0 x X N X Z a R 1 U 5 S W 0 x d k l p Q j B j b U Z 1 Y z J a d m N t M D l J b l J 5 W V c 1 e m J H R j B a U 2 d 6 T k R V c 0 1 D a 2 l Q a n g x Y z J V Z 1 p H R j B Z U z F q U F N J e l J D S W d l R 3 h w Y m 1 z N m F I S m x a a j B p S T A x S 1 d D M H l M V l J G V 0 M x T 0 x U T k V J a T g r U E M 5 b l B q e G 5 J R 1 J o Z E d F d G J X M X N M V z V 2 W k d V O U l t M X V J a U I w Y 2 1 G d W M y W n Z j b T A 5 S W 5 S e V l X N X p i R 0 Y w W l N n e E 1 U S X p M R E F w S W o 0 O G R Y T m x J R 1 J o Z E d F d F l 6 M G l N e k V p S U h o c 2 F X N X J P b W h 5 W l d Z O U l p T k 5 T b G d 0 T W k x V V J W Z 3 R U a T B 6 T V N J d l B q d 3 Z a e j Q 4 T D J j K 1 B H Y 2 d a R 0 Y w W V M x d G J X d 3 R i b T l r W l Q w a W J X a 2 l J S F J 5 W V c 1 e l p t O X l i V D B p Z E h K a G J u T n N Z W F J s S 0 R V d 0 9 T N D V M R E V 4 T l R B c E l I T m p Z V 3 h s S 0 R B d U 5 6 Q T N L U 0 k r U E h W e l p T Q m t Z W F J o T F d N O U l q R k V O R F Z D S W l C N G J H b H V h e n B v Y 2 1 W b V B T S W p U V X B Z T F R J d F Z F V l l M V W t 0 T V V R M E 5 V S W l M e j Q 4 T D J j K 1 B D O W 5 Q a n h u S U d S a G R H R X R i V z F z T F c 1 d l p H V T l J b F J s V 0 V G M G I y M G l J R 1 J o Z E d F d G J X c D R M W F J s Z U d O c 1 l Y T n p Q U 0 p Q V W t R a U l I U n l Z V z V 6 W m 0 5 e W J U M G l k S E p o Y m 5 O c 1 l Y U m x L R F k w T 1 R n d U 9 T d 3 d L U 0 k r U E d j Z 1 p H R j B Z U z F 0 Y l d 3 d G J t O W t a V D B p Y l c 4 a U l I U n l Z V z V 6 W m 0 5 e W J U M G l k S E p o Y m 5 O c 1 l Y U m x L R E F n T F R B d U 5 T a 2 l Q a n g x Y z J V Z 1 p H R j B Z U z F q U F N J M 1 F 5 S W d l R 3 h w Y m 1 z N m F I S m x a a j B p S T A x S 1 d D M H l M V l J G V 0 M x T 0 x U Z E R J a T g r U E M 5 b l B q d 3 Z a e j Q 4 W n l C a 1 l Y U m h M V z F 0 Y k M x d W I y U m x Q U 0 p 0 Y z N W a U l p Q j B j b U Z 1 Y z J a d m N t M D l J b l J 5 W V c 1 e m J H R j B a U 2 c y T n p j M k x q a 3 N N Q 2 t p U G p 4 b k l H U m h k R 0 V 0 Y l c x c 0 x X N X Z a R 1 U 5 S W 0 x c E l q N D h k W E 5 s S U d S a G R H R X R Z e j B p T V V R M E 5 q W W l J S G h z Y V c 1 c k 9 t a H l a V 1 k 5 S W l O T l N s Z 3 R N a T F V U l Z n d F N T M H h S R F E y T m l J d l B q d 3 Z a e j Q 4 W n l C a 1 l Y U m h M V z F 0 Y k M x d W I y U m x Q U 0 p 0 Y V N J Z 2 R I S m h i b k 5 t Y j N K d F B T S j B j b U Z 1 Y z J 4 a G R H V W 9 O V E l 6 T E M w e E 5 U Q X B J S E 5 q W V d 4 b E t E Q X V O e k E z S 1 N J K 1 B I V n p a U 0 J r W V h S a E x X T T l J a k Z F T k R V M k l p Q j R i R 2 x 1 Y X p w b 2 N t V m 1 Q U 0 l q V F V w W U x U S X R W R V Z Z T F V r d E 1 V U T B O V F l p T H o 0 O E w y Y y t Q Q z l u U G p 4 b k l H U m h k R 0 V 0 Y l c x c 0 x X N X Z a R 1 U 5 S W 0 x d k l p Q j B j b U Z 1 Y z J a d m N t M D l J b l J 5 W V c 1 e m J H R j B a U 2 c z T 0 R F M k x q R X N N Q 2 t p U G p 4 M W M y V W d a R 0 Y w W V M x a l B T S X l N a k V 5 S W l C N G J H b H V h e n B v Y 2 1 W b V B T S W p U V X B Z T F R J d F Z F V l l M V T R 0 T W p J e E 1 p S X Z Q a n d 2 W n o 0 O F p 5 Q m t Z W F J o T F c x d G J D M X V i M l J s U F N K d G M z V m l J a U I w Y 2 1 G d W M y W n Z j b T A 5 S W 5 S e V l X N X p i R 0 Y w W l N n N E 9 E R T J M a k 1 z T U N r a V B q e G 5 J R 1 J o Z E d F d G J X M X N M V z V 2 W k d V O U l s U m x X R U Y w Y j I w a U l H U m h k R 0 V 0 Y l d w N E x Y U m x l R 0 5 z W V h O e l B T S l B V a 1 F p U G p 4 b k l H U m h k R 0 V 0 Y l c x c 0 x X N X Z a R 1 U 5 S W 0 x d m R t V n l J a j Q 4 W n l C a 1 l Y U m h M V z F 0 Y k M x d W I y U m x Q U 0 p 0 Y V N J K 1 B I V n p a U 0 J r W V h S a E x X T T l J a k Z F T k R Z M k l p Q j R i R 2 x 1 Y X p w b 2 N t V m 1 Q U 0 l q V F V w W U x U S X R W R V Z Z T F V r d E 1 V U T B O a l l p T H o 0 O E w y Y y t Q R 2 N n W k d G M F l T M X R i V 3 d 0 Y m 0 5 a 1 p U M G l i V z h p S U h S e V l X N X p a b T l 5 Y l Q w a W R I S m h i b k 5 z W V h S b E t E T X d N Q z Q y T E R F M k t T Q j B j b U Z 1 Y z J 4 a G R H V W 9 M V E k x T U N B d 0 t T S S t Q S F Z 6 W l N C a 1 l Y U m h M V 0 0 5 S W p W R k l p Q j R i R 2 x 1 Y X p w b 2 N t V m 1 Q U 0 l q V F V w W U x U S X R W R V Z Z T F U 0 d E 5 V V W l M e j Q 4 T D J j K 1 B D O W 5 Q a n d 2 W n o 0 O F p 5 Q m t Z W F J o T F c x d G J D M X V i M l J s U F N K d G F T S W d k S E p o Y m 5 O b W I z S n R Q U 0 o w Y 2 1 G d W M y e G h k R 1 V v T l R J e k x D M H h O V E F w S U h O a l l X e G x L R E F 1 T n p B M 0 t T S S t Q S F Z 6 W l N C a 1 l Y U m h M V 0 0 5 S W p G R U 5 E V T J J a U I 0 Y k d s d W F 6 c G 9 j b V Z t U F N J a l R V c F l M V E l 0 V k V W W U x V a 3 R N V V E w T l R Z a U x 6 N D h M M m M r U E M 5 b l B q e G 5 J R 1 J o Z E d F d G J X M X N M V z V 2 W k d V O U l t M X Z J a U I w Y 2 1 G d W M y W n Z j b T A 5 S W 5 S e V l X N X p i R 0 Y w W l N n N U 5 q T X p M a k l z T U N r Z 2 R I S m h i b k 5 z W V h S b E t E Q W d M V E F 1 T l N r a V B q e D F j M l V n W k d G M F l T M W p Q U 0 k z U X l J Z 2 V H e H B i b X M 2 Y U h K b F p q M G l J M D F L V 0 M w e U x W U k Z X Q z F P T F R k R E l p O C t Q Q z l u U G p 3 d l p 6 N D h M M m M r U E M 5 e m R t Y y s i L A o J I l J l Y W x W a W V 3 U 2 l 6 Z U p z b 2 4 i I D o g I n t c I m h l a W d o d F w i O j k 5 M i x c I n d p Z H R o X C I 6 M z U w M H 0 i C n 0 K " / > < / e x t o b j > < e x t o b j   n a m e = " 2 3 8 4 8 0 4 F - 3 9 9 8 - 4 D 5 7 - 9 1 9 5 - F 3 8 2 6 E 4 0 2 6 1 1 - 1 1 " > < e x t o b j d a t a   t y p e = " 2 3 8 4 8 0 4 F - 3 9 9 8 - 4 D 5 7 - 9 1 9 5 - F 3 8 2 6 E 4 0 2 6 1 1 "   d a t a = " e w o J I k l t Z 1 N l d H R p b m d K c 2 9 u I i A 6 I C J 7 X C J o Z W l n a H R c I j o 0 O C 4 y M T Q y O D U 3 M T Q y O D U 3 M S x c I n d p Z H R o X C I 6 M T k 0 L j Y 0 M j g 1 N z E 0 M j g 1 N z F 9 I i w K C S J M Y X R l e C I g O i A i X F x i Z W d p b n t l c X V h d G l v b n 1 c b i A g I C B S X j I g P S A x I C 0 g X F x m c m F j e 1 x c c 3 V t X 3 t p P T F 9 X m 4 g K H l f a S A t I F x c a G F 0 e 3 l 9 X 2 k p X j J 9 e 1 x c c 3 V t X 3 t p P T F 9 X m 4 g K H l f a S A t I F x c Y m F y e 3 l 9 K V 4 y f V x u X F x l b m R 7 Z X F 1 Y X R p b 2 5 9 X G 4 i L A o J I k x h d G V 4 S W 1 n Q m F z Z T Y 0 I i A 6 I C J Q S E 4 y W n l C N G J X e H V j e j B p Y U h S M G N E b 3 Z M M 2 Q z Z H k 1 M 0 1 5 N X Z j b W N 2 T W p B d 0 1 D O X p k b W N p S U h k c F p I U m 9 Q U 0 l 5 T k M 0 N U 9 U a G x l Q 0 l n Y U d W c F o y a D B Q U 0 k y T G p F M 0 4 y V j R J a U J 5 Y j J 4 b F B T S n B i V 2 N p S U d a d l k z V n p Z V 0 p z W l Q w a V p t R n N j M l V p S U h a c F p Y Z E N i M 2 c 5 S W p B Z 0 x U R T J N e m N 1 T X l B e E 1 U Q T B P U z R 4 S U R J M 0 1 6 Q X V N a U l n Z U c x c 2 J u T T Z l R 3 h w Y m 1 z O U l t a D B k S E E 2 T H k 5 M 2 Q z Y 3 V k e k 1 1 Y j N K b k x 6 R T V P V G t 2 Z U d 4 c G J t c 2 l J R 0 Z 5 Y V d F d G F H b G t a R 1 Z 1 U F N K M G N u V m x J a U J 6 Z E h s c 1 p U M G l k b V Z 5 Z E d s a l l X d 3 R Z V 3 h w W j I 0 N k l D M H l M a l E z T T J W N E 9 5 Q n R Z W G d 0 Z D J s a 2 R H Z z Z J R G s 0 S l R z a V B q e G t a V 1 p 6 U G p 4 d 1 l Y U m 9 J R 2 x r U F N K T l N s Z 3 R N a T F V U l Z n d F N T M H h S R F E w T l N J Z 1 p E M G l U V E l 6 T U N B M k 1 6 Z F J N a k F 6 S U R Z e k 5 5 Q X h P V G d n T m p N N F Z E R T V N e U E y T k R s U k 1 U a 3 p J R F k z T m l B e U 1 E U W d O a m d 5 V V R J d 0 5 p Q T J P R E 1 n T X p j N E l E W T R N M U U x T l R B Z 0 5 q Z 3 l J R F U y T k N B M k 9 E Q l J O a k l 3 S U R Z M 0 1 p Q T J O V G d n T m p V e V Z E Y 3 h N a U E y T U R a V U 5 6 T X p J R F U y T T F R M 0 1 6 a 2 d O V E k 1 V V R j e k 9 T Q T B P R F F n T n p F d 0 l E U T B O V l E y T k R N Z 0 1 6 Z z F W R F U z T m l B e k 5 U R l V O V E 0 0 S U R N e k 9 F d z F O R F V n T X p N e l V U W X h N a U F 5 T 1 R V Z 0 5 q R X l J R E l 5 T T F F M k 1 U S W d N a k V 5 S U R Z d 0 5 5 Q X h O a k p V T m p B e U l E Z 3 d W a m N 4 V V R Z d 0 1 p Q T F N e U E y T U R N Z 0 5 E T l V O a k U w S U R J M V Z E W T B N Q 0 F 4 T m x F M k 5 q Z 2 d N V F l n T m p n M k l E T T R W R G N 4 T W l B N E 5 W R T N N V G N n T 1 R r Z 0 5 6 S X d J R E V 3 T W x R M 0 1 6 V W d N V E E x V V R j M U 5 T Q X h N R F V n T n p V M U l E a 3 p V V G M x T l N B M 0 5 T Q T N N e k V n T X p a U k 5 q a 3 p J Q z B 5 T V N B M k 5 E R W d M V E l 4 U 0 R Z e k 1 s R T F O e k V n T F R J e E l E V X p N U 0 E w V k R R N E 5 5 Q T R N b E U w T 0 R j Z 0 1 U Q T V J R F V 3 T W l B e E 5 q W l V O V E U z S U R J e k 9 W R T F N V G N n T W p r d 0 l E U T N O Q 0 F 6 T V R O U k 5 E V T V J R E 1 5 T U N B M E 5 E a 2 d N e k l 4 V k R N M 0 9 D Q X p N a k 5 J T X p B N V R E S T N O e U F 4 T 1 R O U k 1 q U T B J R F l 4 S U R J M E 5 D Q T F P V k V 5 T k R R Z 0 5 U V W d N a l E x S U R V M F Z E S T F N a U E x T U Z R e U 5 q a 2 d O R G h V T X p B e U l E U T J T R E 1 6 T T F F e k 1 6 a 2 d N e m d n T X p N N U l E T T N W R E 1 6 T m l B e E 9 W R X p N e k l n T m l B e k 1 q W W d N R W d 6 T V R G U k 1 q Y z F J R E l n T V R n d 0 l E S l J N V F E y S U R J Z 0 1 U R T N J R E p V T n p F Z 0 1 s U T F N Q 0 F 4 V V R N e k l E R W d N e k 1 n T V R C U k 1 6 T W d N V E l n T X p Z Z 0 1 q U l J O R E V n T k R N Z 0 5 E W W d O R F Z S T l R B Z 0 5 E W W d O a k V n T k R a S U 5 q Z F J P V F F n T k R Z Z 0 1 U S T N J R F E 1 V V R F M E 1 T Q T F N a U F 4 T k R Z Z 0 5 q R l J N V F E 1 S U R Z M U l E S X h P Q 0 F 6 T X p s V U 1 q Z z N J R F l 5 T 0 Z F e U 9 E Y 2 d O a k 0 x S U R J e k 1 D Q T J N e m R h V F R Z e k 1 D Q T F O V F J S T m p N d 0 l E V T R O a U E y T U R r Z 0 5 q Q T R W R F V 5 T X l B M k 1 6 W l J O V E l 4 S U R Z e k 5 p Q T F N R E F n T m p N M l Z E U T J N a U E y T X p k S U 5 E U X d V V E 0 1 T X l B M k 1 6 Y 2 d N e m c y S U R Z e U 4 x R X p P R F V n T m p J M E l E T T F N a U E w T 1 R S V U 1 6 R T V J R E 0 y T V Z F e k 1 U a 2 d N e l l 3 S U R N N E 9 D Q X p O a k J S T k R Z M k l E T T J N U 0 E w T 1 R J Z 0 1 6 W T N V V F U x T m l B e k 5 6 Y 2 d O V G t 5 S U R R e U 5 s R T J N R G d n T k R R N U l E W X h P U 0 E w T 0 R a V U 5 q T X d J R F U x T k Z v a U x 6 N D h j R 0 Y w Y U N C c F p E M G l U V X B Z T F R J d F Z F V l l M V T R 0 T X p J a U l H U T l J a z B 4 T U R r Z 0 5 E S T V V V G d 5 S U R R e U 9 T Q T J O a U E w T k R k V U 5 U Q W d O R G t 4 V V R V d 0 l E V T J N a U F 4 T U R N Z 0 5 q R T B W R E l 6 T l N B M k 5 q W l J N e k k y S U R Z M k 5 p Q X p P R G N n T m p F d 1 Z E U T B P U 0 E w T m p W U k 5 E U T V J R F F 5 T W l B M E 1 q a 2 d N e m d 6 V k R N N E 1 T Q X p N V F Z V T X p B e E l E S T B N V k V 5 T m p V Z 0 1 q R X d J R E l 3 T V N B e E 5 E b E 1 N V F F 5 S U R r e l R E S X h P Q 0 E 1 T W x F e k 5 6 V W d P V E l n T X p n M U l E a z N V V E 0 1 T W l B N U 9 T Q T B N R G t n T V R n M l Z q R T R P V W c w T k R s V 0 1 U Z z J V V F E w T 0 N B e E 9 E T W d O R E 0 y S U R r M V Z E U X l N U 0 F 6 V m p C S U 5 U Q l d N V G x X T X p G U k 5 U Q W d N e m d n T l R Z Z 0 5 E W l V P R F l n T 0 R G U k 1 U R T F J R E V 4 T X l B e E 1 6 W W d N V E 0 z V V R F M E 5 T Q X h O R G N n T V R j d 0 l E R T N O R l F 5 T U R R Z 0 1 q R X h W R E l 6 T X l B e U 5 E U l V N a l l 4 S U R J M 0 9 G U X l P R F F n T X p B N F Z E T X d O U 0 F 6 T k R C V U 1 6 S X d J R E 0 y T 1 Z R e k 1 6 T W d O R E F 4 V k R N M E 1 D Q T B N e k Z V T X p R e k l E U T J O R k V 6 T k R N Z 0 5 U S T N J R E 1 3 T 1 N B M U 5 6 T l V N a k V 5 S U R Z e E 9 W R X h O e m t n T m p F N U l E R T F O Q 0 E y T U R K V U 1 U R T V J R F U y T 1 Z R e E 1 E a 2 d O V F V 3 V V R F d 0 9 T Q T F O R G t n T V R F M E l E V T B P V k V 4 T X p J Z 0 5 U U T V J R E U x T V N B M U 1 6 V l V N V G N 3 S U R R N E 9 W R X h O e k F n T k R Z M E l E R T F O Q 0 E w T k R k V U 1 U Q T V J R F F 5 T 1 Z v a U x 6 N D h j R 0 Y w Y U N C c F p E M G l U V X B Z T F R J d F Z F V l l M V T R 0 T T B R a U l H U T l J a z A x T m l B e k 5 E Z F J O V F l n T X p Z d 0 l E Y 3 d J R E 0 y T j B n M 0 1 E Z F J O e k l 5 S U R N M U 9 T Q T N N a k l n T X p R M 1 V U Y 3 l N a U F 6 T X p Z Z 0 5 6 Q T R J R E 1 5 T 0 V 3 e k 9 U Q W d N e k k z U 0 R j e V V U V T J J R E 1 6 T W l B M U 5 p Q X p O R G R h V F R V M k l E R T F N M U U x T m l B e E 5 q Z 2 d O e k l n T V R j e l N E Y 3 d P R k U z T W p J Z 0 1 U W X p J R G N 5 T W l B e E 5 U T l J O e k l 5 S U R F M E 1 D Q T N N R G N n T V R N e l N E Y 3 d V V F U y S U R F M E 1 D Q T F O a U F 4 T l R O Y U l p O C t Q S E J o Z E d n Z 2 F X U T l J a z F L V 0 M w e U x W U k Z X Q z F P T F R N e E l p Q m t Q U 0 p O T W p F e k l E V T N P R X d 5 T U R B Z 0 5 U Y 3 p V V E U 0 T m l B M U 5 q Z 2 d N V F l 3 S U R V M k 0 x U X h N R E l n T l R V M l N E Z 3 p W a l l 3 T W t n e E 1 E S l J N V F E 1 S U R Z d 0 5 D Q X h P R G t n T m p F M 1 Z E S T B O U 0 E y T k R G V U 1 q Y 3 p J R F k y T T F F e U 5 6 V W d O a l k y S U R J N E 5 T Q T J O a l p S T W p r M E l E W T J O a U F 6 T U R J Z 0 5 q W X d W a k 0 y T V V 3 e k 1 E T W d O a k Z S T X p F d 0 l E V T B J R E 1 4 T l N B M U 1 s U X p N e m t n T k R o V U 5 E Q X h J R F E y U 0 R R e U 4 x W X d T R F F 4 T m x F e k 9 U V W d N e U F 5 T l R j Z 0 0 x R X h N a k V n T X l B e E 1 E Q W d N R W c 0 T 0 Z Z M E 5 r Z 3 h N V F J S T V R N M k l E U T J J R E U x T W l B M E 5 s U X h O e m N n T k R k V U 1 U a 3 p J R F V 3 V k R J d 0 1 T Q T F N b F F 5 T U R j Z 0 5 U Z F V N a k V 6 S U R Z e F Z q V T N P R m 9 p T H o 0 O G N H R j B h Q 0 J w W k Q w a V R V c F l M V E l 0 V k V W W U x V N H R N a k l 4 T W l J Z 1 p E M G l U V G c w S U R J e k 4 x U T R O Q 0 F 5 T l R C V U 9 U Z 2 d N a m N 3 U 0 R Z M 0 9 W R T J P V F F n T W p Z e U l E W T V O Q 0 F 5 T l R C V U 5 q Y z V J R E l 6 T U V n N U 9 G R T R O Q 0 F 5 T X p j Z 0 9 E U W d N a l V 3 V 2 l J d l B q e H d Z W F J v S U d s a 1 B T S k 5 T b G d 0 T W k x V V J W Z 3 R V M D h 0 T W p J e E 1 T S W d a R D B p V F R Z e E l E Y z B P R k U y T k N B M 0 5 U Q W d O R G c 1 S U R j M U 1 F Z z V N V E 5 N T 1 R V M E l E W T B N R k U 1 T m p V Z 0 5 q Q T V J R G s z T m l B M U 5 6 b F V P V G t 6 S U R V e k 0 x U T V P V G t n T l R F M l N E a z N P V X c 1 T l R r Z 0 5 U R T N V V G t 6 T m l B M U 5 6 a 2 d P R G c y S U R Z e U 1 W U T N O e m N n T m p n e V V U Y 3 l O Q 0 E z T U R B Z 0 5 q V T F J R G N 3 T l Z R M E 1 6 W W d O e k V 3 U 0 R N e E 9 W R X h P R E 1 n T n p F d 0 l E R T R N e U E z T U R s U k 1 U Z z J J R G N 3 T m l B e k 5 E Z 2 d O R G c w V k R V e E 1 T Q X l O V G x S T l R F M 0 l E S T F N Q 0 E x T V R N Z 0 1 q U T B U R F E 1 T U N B e U 1 U W l J O R F k y S U R F N E 9 D Q T B N a k F n T V R N M F Z E T X p N Q 0 F 5 T j B 3 e E 5 E a 2 d M V E U 0 T j F F e E 5 E a 2 d M V E U 0 T 0 N B e k 5 q S W d M V E U 0 T 0 Z F e k 9 E Z 2 d M V E U 0 T 0 N B M E 1 6 W W d M V E U 0 T 0 Z R M U 1 E W W d M V E U 0 T 1 Z F M k 5 6 a 2 d M V E U 0 T 1 N B M 0 5 6 Z 2 d M V E U y T W x R N U 1 6 W W d M V F F 6 V V R r M E 5 p Q X R N a m N n T 1 R V N U l E W k l P V G s 1 V E R r e E 1 5 Q X R N a l E 1 V E R R N E 9 T Q X R N a l V 3 V V R Z M U l D M H l O V E F n T m p J Z 0 x U S T B P R k U x T m l B d E 1 q U T J J R F U y S U M w e U 1 6 b F J O V F l n T F R J e k 5 D Q X h N V G d n T F R F M k 1 W R X h P R F l n T F R n e E l E S T B O U 0 F 0 T V R G T U 5 E S T R J R E l 3 T m x F M E 1 q Z 2 d N a k E z S U R J M E 1 p Q T B O a k p N T l R j Z 0 5 6 R T N U R F U y S U R j e U 9 G R T F O a U E z T k R R Z 0 5 q R W d O e l E 0 V 2 l J d l B q e H d Z W F J v S U d s a 1 B T S k 5 T b G d 0 T W k x V V J W Z 3 R T U z B 4 U k R R M V F p S W d a R D B p V F R J e E l E S T R O M U V 5 T W l B e U 9 U T W d N a l F n T X p B e l Z E T T J J R E 0 w T V Z R M U 5 p Q X p P R G h V T 0 R r Z 0 5 E S T F W R E V 6 T l N B M E 5 E S l J N V G N 4 S U R R M E 1 p Q X h P V F V n T k R J M F Z E S X l O U 0 F 6 T 1 R C V U 1 q T X h J R E 0 y T 1 Z F e U 1 6 R W d N e l k z S U R J e k 1 p Q X p O a m R N T W p R e k l E T T N P R k V 6 T U R R Z 0 5 E U X l J R E 0 0 T W l B M E 5 E S l J O R E 0 y S U R R M E 1 p Q T B O a m t n T k R F M V Z E V X d N e U F 6 T X p a V U 5 E W T F J R E U z T 1 Z R M E 1 q Y 2 d O V E p S T k R J M 0 l E S T J J R F E w T k N B e U 5 s R T B O V E F n T W p Z Z 0 5 E V X p J R E k z V V R R N E 1 p Q X p N a U E x T U R V Z 0 5 q V l V O V F F 3 S U R F M E 5 W R T F O R E l n T V R V e k l E V T J N Q 0 F 4 T l R O U k 5 U Z 3 d J R E U x T X l B M U 9 E Q W d N V F E x V V R V N E 1 D Q X h O R F F n T l R j M k l E R X p N R k U x T m p n Z 0 1 U Q X h J R F U x T k N B M 0 0 x U T F N R G d n T V R k V U 5 E T T V J Q z B 4 T U Z F e k 9 U S W d M V E V 3 S U R N M 0 1 T Q X h O M V F 6 T l R B Z 0 5 6 T l J N e l V 3 S U R r e U l E T T R O a U F 4 T 1 R O V U 5 E S X p J R E 0 w T l Z F M E 1 q T W d O R E E w S U R N M 0 9 T Q T B N R F J J T X p j M F V U S T R P Q 0 E w T U R R Z 0 1 q S T V J R E 1 3 T T B 3 e U 1 q S W d N a m t 4 V E R F N E 9 T Q X h O V G R S T V R V M k l E S T J J R E U x T V N B e E 5 s R X h N e m d n T F R F e E l E R X d P Q 0 F 0 T V R G U k 9 U V W d M V E V 4 S U R n M 0 l D M D F W R G M y S U R k V U 5 6 U W d N V G R S T n p R Z 0 1 6 Q W d N V E V 5 S U R F N E 1 G U X h O V E l n T X p R e l V U R T F N e U F 6 T k R n Z 0 1 U V X p J R E 0 y T m x F e E 5 U T W d O R E E x S U R F e U 9 T Q T B N R F Z S T 1 R F Z 0 5 E Q T F J R F k y S U R N d 0 5 W R T J N Q 0 F 5 T 0 R V Z 0 5 q Q W d N a m c w V V R V N E l E S T N P Q 0 E w T V N B e U 5 6 a E l N a m R S T W p F Z 0 1 q Z z B J R E l 4 S U R J N E 4 x b 2 l M e j Q 4 Y 0 d G M G F D Q n B a R D B p V F V w W U x U S X R W R V Z Z T F V r d E 1 V U T B O V F l p S U d R O U l r M H h P R F F n T m p B d 1 V U R T R O Q 0 E y T W p R Z 0 1 q Q X p J R F k w T W x R e U 5 E Y 2 d O a l l 4 V V R J M k 5 T Q T J O a k V n T W p j M 0 l E W T B P V l F 5 T 1 R B Z 0 5 q R T V V V E k 1 T U N B M U 9 U W W d N a m N 3 S U R V M 0 4 x U X l N a l l n T l R V M 1 V U S X h N U 0 E x T l R j Z 0 1 U a z R J R F U y T j F R e E 9 E U W d O a k F 3 V 2 s w e U 1 T Q X l P R G R S T W p F Z 0 1 q a z F J R E 1 3 S U R N e E 9 G U T F O Q 0 F 6 T m p s V U 9 U Z 2 d O R E l 3 V k R F M U 9 D Q T B O R E p S T V R r M 0 l E U T B N a U F 5 T W p N Z 0 5 E R T V W R E k x T U N B e k 5 U Z F J N a l V 3 S U R N M E 1 D Q X l N e l l n T X p B e F Z E R T V O a U F 4 T 1 R a V U 1 U V T B J R G d 6 V V R F M E 9 T Q T J N U 0 F 4 T k R r Z 0 5 U R l J N V F E 1 S U R J M k l E R T J O a U F 5 T m x F e E 5 6 V W d N a l l n T V R n M U l E S T V W R E l 3 T 0 N B M E 0 x U X l N e l V n T n p o V U 1 q W X d J R E V 6 T j F F e U 5 q T W d N V F E 1 S U R J M k 5 T Q X h O V E Z V T W p n e U l E R T F N M U V 6 T U R J Z 0 1 U V X p J R E 1 3 T W l B e E 5 E T l J N e k F 5 S U R F e k 5 T Q X l P V E 1 n T V R F e V Z E S T J P Q 0 E y T V Z R e U 1 q T W d N V E Z V T V R Z e E l D M H h N V k V 4 T W p r Z 0 x U R X h J R E V 3 T W l B e E 1 G U T N O Q 0 E z T k Z F M 0 5 D Q T V N U 0 E z T 1 N B e E 1 E W l V N V E l 5 S U R J e U 1 G R X h O a k F n T X p J e E l E R T J O a U F 6 T k R G V U 1 U Y 3 p J R E 0 0 T U Z F e E 5 6 T W d O R E E w S U R F M U 5 p Q T B N R F J J T V R V M F V U R X l O Q 0 E w T U R R Z 0 9 U a 2 d N e m N 4 V k R Z e E l E S T R O M U U y T U N B e U 9 E W W d O V G t n T W p n M F Z E V T R J R E k 0 T V Z R M U 5 p Q X l O e m x V T l R N Z 0 1 q Y z R W R F E 1 S U R J M 0 9 G U T B N U 0 F 5 T n p o S U 1 q Z F J N a k V n T W p n M E l E S X h J R E k 0 T j F v a U x 6 N D h j R 0 Y w Y U N C c F p E M G l U V X B Z T F R J d F Z F V l l M V T R 0 T W p n a U l H U T l J a z A 1 T k N B e U 5 U Q l J P V F F n T X p F N U l E R X d O Q 0 F 6 T 0 R G V U 1 U S T N J R F E 0 T 0 Z R e E 5 q U W d O V G M y V k R J d 0 1 p Q T J O R E 5 V T W p R M E l E W T V O V l F 5 T n p j Z 0 5 6 S T V W R E 1 3 T W l B M 0 5 U Q k l N e k U x U 0 R N e E 9 W R X p N e k 1 n T n p V d 0 l E T X p N e U E z T k R G U k 1 6 T X p J R G N 6 T 0 N B e k 1 U W W d O e k l 3 V k R J M 0 5 T Q T J O a m R V T W p J M k l E V T R N V l F 4 T 0 R R Z 0 5 E U X p W R E U y T n l B e U 5 U Q l V N V G c w S U R V N F Z E S X l O U 0 F 0 T 0 R G V U 1 q Y z B J Q z B 4 T m p k V U 1 6 R T J J Q z B 5 T W p C V U 1 6 T X p J Q z B 5 T k R G U k 1 6 T X p J Q z B 5 T l R B Z 0 1 6 R T R J Q z B 5 T l R C S U 1 6 R T F T R E 1 3 T W t 3 e U 5 6 U W d M V E l 5 T m x F e E 9 E Q W d M V E U w T V N B e E 1 6 Y 2 d M V E U w V k R r M E l E S T F N R m 9 p T H o 0 O G N H R j B h Q 0 J w W k Q w a V R V c F l M V E l 0 V k V W W U x V a 3 R N V V E w T m p Z a U l H U T l J a z B 5 T V N B e U 9 E Z F J N a k V n T X p B e E l E T T J J R E 1 6 T l Z R N E 5 D Q T B N R F p V T V R V N E l E U T B N b E V 4 T 1 R r Z 0 5 E U X l J R E l 5 T k N B M E 1 U b F V N a l V 3 S U R N M U 5 W R X l O R G d n T X p N M k l E S T B O e U F 6 T X p S U k 1 q U T N J R E 1 6 T V N B e U 1 6 R W d N a m c 0 V k R F N U 9 D Q X h P V E Z V T V R n e U l E R X d O V k V 4 T 0 R J Z 0 5 q S W d N V G s y S U R R M V Z E S X p P Q 0 F 5 T j F F e U 5 q R W d N a m N n T W p n e E l E T T R W R E 1 4 T W l B M k 1 W U X p N e m t n T 1 R S U k 1 6 T T V J R G s x S U R N M E 5 D Q X h N V F J V T X p V N E l E R T N N M V F 6 T n p j Z 0 1 q U T N V V F F 4 T l N B e k 9 U Y 2 d O R E U 1 S U R R d 0 5 G R T B N e k l n T k R N e E l E U T J N a U E w T X p G U k 5 E Y z F J R F F 6 T V N B M E 9 E T W d O R E k w V k R R N U 5 D Q T B N V E p V T k R r M k l E U X d N M U U w T 1 R Z Z 0 1 6 a 3 d J R F E w T n l B e E 9 U T l V N e m t 4 S U M w e U 0 x R X p O a k 1 n T F R F d 0 5 p Q X l P V F F n T F R F M U 5 W U X h O V F l n T F R J d 0 5 W R X h N V E V n T F R J d 0 5 T Q T N O e U F 0 T V R n e l Z E U X p J Q z B 4 T V R k U k 5 E T W d M V G s x S U R V d 0 l D M D R N R l E y T 1 N B d E 5 U a F V P R G t n T F R R N F Z E R X d O a U F 0 T k R W U k 1 U V X d J Q z A w T l N B e E 5 U Q W d M V G c z V V R F M U 1 D Q X R N V E E z S U R F e k 9 D Q X R N V E l 5 V k R F e E 5 T Q X R N V F F 5 V k R F d 0 1 p Q X R N V F E z V E R r N U l D M H h O R G h S T V R B e E l D M H h O V E 1 n T V R F N E l D M H h O a k J V T V R V e U l D M H h O a m R J T V R Z d 1 V U R T N O e U F 0 T V R Z M 0 l E R T R O a U F 0 T V R Z M V V U S X h P U 0 F 0 T V R V M k l E S T B O e U F 0 T V R J M 1 Z E S T V N Q 0 F 0 T m p W V U 1 6 R X p J Q z A 1 V k R N e U 1 T Q X l N V X d 6 T V R V Z 0 1 U Z F J N e k E 1 S U R F e k l E S T V O a U E y V k R J M 0 1 D Q X R O b E V 5 T l R B Z 0 x U R X h J R E l 6 T V N B d E 1 U R l J N V G c x S U M w e E 1 T Q X h O V E F n T V R G V U 1 U Q T B J R G d 5 V V R F d 0 1 5 Q T R P U 0 F 4 T U R N Z 0 1 U R X p V V E V 3 T X l B e E 5 6 Q W d N V E 0 0 S U R J M k 1 s U X h O e k 1 n T X p j N V V U R T N N e U F 6 T 0 R B Z 0 1 U Y 3 p J R E 0 0 T V Z F e E 5 6 T W d N e m t 3 S U R F M 0 1 5 Q X p P V E 5 V T V R Z N U l E U X d N R l F 4 T l R n Z 0 5 E Q T B T R E U x T k Z F e E 1 6 R W d O R E E w S U R F e E 1 p Q X p P R F Z V T 0 R J Z 0 1 6 U T B W R F k x S U R N d 0 1 s U T F O e U F 5 T 0 R C U k 5 U V W d N a m M 0 S U R R e E l E S T N P R W d 5 T j F F e U 1 T Q X l P R F F n T W p F Z 0 1 q Z z N X a U l 2 U G p 4 d 1 l Y U m 9 J R 2 x r U F N K T l N s Z 3 R N a T F V U l Z n d F R p M D F S U 0 l n W k Q w a V R U R X h N a U E x T m p C T U 1 q U T V J R F k 1 T k V 3 e U 5 U Y 2 d O a m c y V V R N N E 5 5 Q T F O a k l n T X p n M 0 l E V T J N R X d 6 T m p F Z 0 5 U T X h V V E 0 x T 1 N B M U 1 6 S W d N e k F 6 S U R V N E 1 V d 3 l O V E F n T m p J M 1 R E R T V O U 0 E x T 0 R C U k 1 U Z 3 l J R F U y T 1 N B e E 5 q a 2 d O V F U z V k R F M E 9 D Q T F N e m h N T V R R d 0 l E V X p N b E V 4 T X p n Z 0 5 U T X d J R E V 5 T l N B M U 5 E W k 1 N V E V 5 S U R V M k 1 G b 2 l M e j Q 4 Y 0 d G M G F D Q n B a R D B p V F V w W U x U S X R W R V Z Z T F U 0 d E 1 q a 2 l J R 1 E 5 S W s w M k 1 D Q T N O R G x N T m p R Z 0 5 6 V X d V V F k 1 S U R j M U 1 D Q T N O Q 0 E z T l R C S U 9 E W k 1 N V E U w S U R j e U 5 s R X l N R G d n T m p R e E l E S T F N U 0 E x T V R S V U 1 q a z B J R E k x T U Z F e U 9 U U W d N V G d 5 S U R J N E 5 D Q X h N V G x V T W p Z e E l E R X l W R E l 5 T k N B d E 5 6 W l V N V G c y S U M w e E 5 E T l V N V F E x S U M w e E 9 U U l V N V E V 6 S U M w e U 1 q Z F V P V E F n T F R J M E 5 s R T R O e U F 0 T W p R N U l E Z z J J Q z B 5 T l R C S U 5 6 U l J O a l l n T F R J M U 1 D Q T J N e U F 0 T W p V d 1 Z E V T R J Q z B 5 T k R k V U 5 U V W d M V E l 6 T 0 Z F M U 5 p Q X R N a k 0 z S U R Z M k l D M H l N a l Z S T W p J e E l D M D J O Q 0 F 5 T W p F Z 0 1 q V X d W R F k y S U R j e U 5 W R T F O a U E z T X p j Z 0 5 U V W d O e k 0 0 V V R V M U l E Y z B O a U E y T U N B M 0 5 E b G F J a T g r U E h C a G R H Z 2 d h V 1 E 5 S W s x S 1 d D M H l M V l J G V 0 M x T 0 x V R k d J a U J r U F N K T k 5 q a 2 d O V F E w V m p V N U 1 F Z z B N e k J X T l R R M F N E W T V X a U l 2 U G p 3 d l p H V m 1 j e j Q 4 W n l C e m R I S n Z h M l U 5 S W 1 O M W N u S m x i b l J E Y j J 4 d m N p S W d a b W x z Y k Q w a V k z V n l j b V Z 1 Z E V O d m J H O X l J a U J 6 Z E h K d m E y V X R k M m x r Z E d n O U l q Q W l J S F J 5 W V c 1 e l p t O X l i V D B p Y z J O a G J H V W 9 N U 3 d 0 T V N r a V B q e G 5 J R 1 J o Z E d F d G J X M X N M V z V 2 W k d V O U l t M W h k R 2 d p U G p 4 b k l H U m h k R 0 V 0 Y l c x c 0 x X N X Z a R 1 U 5 S W 0 x e m R Y Q W l Q a n h u S U d S a G R H R X R i V z F z T F c 1 d l p H V T l J b T F w S W o 0 O G R Y T m x J R 1 J o Z E d F d F l 6 M G l N V V E w T k R V a U l I a H N h V z V y T 2 1 o e V p X W T l J a U 5 O U 2 x n d E 1 p M V V S V m d 0 U 1 M w e F J E U T B O U 0 l 2 U G p 3 d l p 6 N D h a e U J r W V h S a E x X M X R i Q z F 1 Y j J S b F B T S n R i a U l n Z E h K a G J u T m 1 i M 0 p 0 U F N K M G N t R n V j M n h o Z E d V b 0 5 6 a 3 l M R F F 4 T X l r Z 2 M y T m h i R 1 V v T U M 0 M 0 1 E Y 3 B J a j Q 4 Z F h O b E l H U m h k R 0 V 0 W X o w a U 1 6 S W l J S G h z Y V c 1 c k 9 t a H l a V 1 k 5 S W l O T l N s Z 3 R N a T F V U l Z n d F R p M H p N a U l 2 U G p 3 d l p 6 N D h M M m M r U E d j Z 1 p H R j B Z U z F 0 Y l d 3 d G J t O W t a V D B p Y l c 4 a U l I U n l Z V z V 6 W m 0 5 e W J U M G l k S E p o Y m 5 O c 1 l Y U m x L R E U w T n p N d U 1 5 d 3 d L U 0 k r U E h W e l p T Q m t Z W F J o T F d N O U l q T k V J a U I 0 Y k d s d W F 6 c G 9 j b V Z t U F N J a l R V c F l M V E l 0 V k V W W U x V N H R N M F F p T H o 0 O E w y Y y t Q R 2 N n W k d G M F l T M X R i V 3 d 0 Y m 0 5 a 1 p U M G l i V z R p S U h S e V l X N X p a b T l 5 Y l Q w a W R I S m h i b k 5 z W V h S b E t E S T F N a m t 1 T V N 3 d 0 t T S S t Q S F Z 6 W l N C a 1 l Y U m h M V 0 0 5 S W p N e E l p Q j R i R 2 x 1 Y X p w b 2 N t V m 1 Q U 0 l q V F V w W U x U S X R W R V Z Z T F U 0 d E 1 6 R W l M e j Q 4 T D J j K 1 B H Y 2 d a R 0 Y w W V M x d G J X d 3 R i b T l r W l Q w a W J X O G l J S F J 5 W V c 1 e l p t O X l i V D B p Z E h K a G J u T n N Z W F J s S 0 R N e U 5 U R X V N e X d 3 S 1 N J K 1 B I V n p a U 0 J r W V h S a E x X T T l J a k l 5 T V R J a U l I a H N h V z V y T 2 1 o e V p X W T l J a U 5 O U 2 x n d E 1 p M V V S V m d 0 V G k w e U 1 q R X l J a T g r U E M 5 b l B q e G 5 J R 1 J o Z E d F d G J X M X N M V z V 2 W k d V O U l t M W 1 j b U Z q S W l C M G N t R n V j M l p 2 Y 2 0 w O U l u U n l Z V z V 6 Y k d G M F p T Z z B N a l V 4 T G p Z c 0 1 D a 2 l Q a n h u S U d S a G R H R X R i V z F z T F c 1 d l p H V T l J b T F 5 Y j N j a U l I U n l Z V z V 6 W m 0 5 e W J U M G l k S E p o Y m 5 O c 1 l Y U m x L R E l 5 T U N 3 N E 1 E T X V N e W t p U G p 4 b k l H U m h k R 0 V 0 Y l c x c 0 x X N X Z a R 1 U 5 S W 0 x M W J t U m x j b T k y W l h J a V B q e G 5 J R 1 J o Z E d F d G J X M X N M V z V 2 W k d V O U l t M X Z J a j Q 4 Z F h O b E l H U m h k R 0 V 0 W X o w a U 1 q S X h N U 0 l n Z U d 4 c G J t c z Z h S E p s W m o w a U k w M U t X Q z B 5 T F Z S R l d D M V R U e T B 5 T W p F e E l p O C t Q Q z l u U G p 4 b k l H U m h k R 0 V 0 Y l c x c 0 x X N X Z a R 1 U 5 S W 0 x c E l p Q j B j b U Z 1 Y z J a d m N t M D l J b l J 5 W V c 1 e m J H R j B a U 2 d 4 T U R n N U x E U T N O e T R 4 S 1 N C e l k y R n N a U 2 d 3 T G p j d 0 5 5 a 2 l Q a n g x Y z J V Z 1 p H R j B Z U z F q U F N J e F J E U T F R a U l n Z U d 4 c G J t c z Z h S E p s W m o w a U k w M U t X Q z B 5 T F Z S R l d D M U p M V E Z F T k R W Q 0 l p O C t Q Q z l u U G p 4 b k l H U m h k R 0 V 0 Y l c x c 0 x X N X Z a R 1 U 5 S W x S b F d F R j B i M j B p S U h S e V l X N X p a b T l 5 Y l Q w a W R I S m h i b k 5 z W V h S b E t E R X d P R G t z T F R J N E 5 T N D B L U 0 J 6 W T J G c 1 p T Z 3 d M a m N 3 T n l r a U l H U m h k R 0 V 0 Y l d w N E x Y U m x l R 0 5 z W V h O e l B T S l B V a 1 F p U G p 4 b k l H U m h k R 0 V 0 Y l c x c 0 x X N X Z a R 1 U 5 S W 0 x c E l q N D h k W E 5 s S U d S a G R H R X R Z e j B p T V V R M E 5 U W W l J S G h z Y V c 1 c k 9 t a H l a V 1 k 5 S W l O T l N s Z 3 R N a T F V U l Z n d F N T M H h S R F E x T m l J d l B q d 3 Z a e j Q 4 W n l C a 1 l Y U m h M V z F 0 Y k M x d W I y U m x Q U 0 p 0 Y n l J Z 2 R I S m h i b k 5 t Y j N K d F B T S j B j b U Z 1 Y z J 4 a G R H V W 9 N e l E x T E R B c E l q N D h k W E 5 s S U d S a G R H R X R Z e j B p T T B R a U l I a H N h V z V y T 2 1 o e V p X W T l J a U 5 O U 2 x n d E 1 p M V V S V m d 0 V G k w e l J D S X Z Q a n d 2 W n o 0 O F p 5 Q m t Z W F J o T F c x d G J D M X V i M l J s U F N K d G J p S W d k S E p o Y m 5 O b W I z S n R Q U 0 o w Y 2 1 G d W M y e G h k R 1 V v T V R F e U 1 5 d 3 d L U 0 k r U E h W e l p T Q m t Z W F J o T F d N O U l q T X h J a U I 0 Y k d s d W F 6 c G 9 j b V Z t U F N J a l R V c F l M V E l 0 V k V W W U x V N H R N e k V p T H o 0 O E w y Y y t Q Q z l u U G p 3 d l p 6 N D h a e U J r W V h S a E x X M X R i Q z F 1 Y j J S b F B T S n R i e U l n Z E h K a G J u T m 1 i M 0 p 0 U F N K M G N t R n V j M n h o Z E d V b 0 1 q S T R O a T Q y T E R B c E l q N D h k W E 5 s S U d S a G R H R X R Z e j B p T W p n a U l I a H N h V z V y T 2 1 o e V p X W T l J a U 5 O U 2 x n d E 1 p M V V S V m d 0 V G k w e U 9 D S X Z Q a n d 2 W n o 0 O F p 5 Q m t Z W F J o T F c x d G J D M X V i M l J s U F N K d G M z V m l J a U I w Y 2 1 G d W M y W n Z j b T A 5 S W 5 S e V l X N X p i R 0 Y w W l N n e U 5 q Y z F M a l l z T U N r a V B q e G 5 J R 1 J o Z E d F d G J X M X N M V z V 2 W k d V O U l t M X B J a j Q 4 Z F h O b E l H U m h k R 0 V 0 W X o w a U 1 V U T B O a l l p S U h o c 2 F X N X J P b W h 5 W l d Z O U l p T k 5 T b G d 0 T W k x V V J W Z 3 R T U z B 4 U k R R M k 5 p S X Z Q a n d 2 W n o 0 O F p 5 Q m t Z W F J o T F c x d G J D M X V i M l J s U F N K d G F T S W d k S E p o Y m 5 O b W I z S n R Q U 0 o w Y 2 1 G d W M y e G h k R 1 V v T l R J e k x D M H h O V E F w S U h O a l l X e G x L R E F 1 T n p B M 0 t T S S t Q S F Z 6 W l N C a 1 l Y U m h M V 0 0 5 S W p G R U 5 E V T J J a U I 0 Y k d s d W F 6 c G 9 j b V Z t U F N J a l R V c F l M V E l 0 V k V W W U x V a 3 R N V V E w T l R Z a U x 6 N D h M M m M r U E M 5 b l B q e G 5 J R 1 J o Z E d F d G J X M X N M V z V 2 W k d V O U l t M X Z J a U I w Y 2 1 G d W M y W n Z j b T A 5 S W 5 S e V l X N X p i R 0 Y w W l N n e k 5 6 R T B M a m d z T U N r a V B q e D F j M l V n W k d G M F l T M W p Q U 0 l 5 T W p F e U l p Q j R i R 2 x 1 Y X p w b 2 N t V m 1 Q U 0 l q V F V w W U x U S X R W R V Z Z T F U 0 d E 1 q S X h N a U l 2 U G p 3 d l p 6 N D h a e U J r W V h S a E x X M X R i Q z F 1 Y j J S b F B T S n R j M 1 Z p S W l C M G N t R n V j M l p 2 Y 2 0 w O U l u U n l Z V z V 6 Y k d G M F p T Z z B O e k U x T E R B c E l q N D h a e U J r W V h S a E x X M X R i Q z F 1 Y j J S b F B T S l V a V m h C Z E c 5 d E l p Q m t Z W F J o T F c x c W V D M T B a W G h q Y k d G e m N 6 M G l U M U p F S W o 0 O F p 5 Q m t Z W F J o T F c x d G J D M X V i M l J s U F N K d G I z W m x j a U k r U E d j Z 1 p H R j B Z U z F 0 Y l d 3 d G J t O W t a V D B p Y l d r a V B q e D F j M l V n W k d G M F l T M W p Q U 0 l 4 U k R R M k 5 p S W d l R 3 h w Y m 1 z N m F I S m x a a j B p S T A x S 1 d D M H l M V l J G V 0 M x S k x U R k V O R F k y S W k 4 K 1 B D O W 5 Q a n h u S U d S a G R H R X R i V z F z T F c 1 d l p H V T l J b T F 2 S W l C M G N t R n V j M l p 2 Y 2 0 w O U l u U n l Z V z V 6 Y k d G M F p T Z 3 p N R E F 1 T m l 3 e E 5 p a 2 d k S E p o Y m 5 O c 1 l Y U m x L Q z B 5 T l R B Z 0 1 D a 2 l Q a n g x Y z J V Z 1 p H R j B Z U z F q U F N J M V J T S W d l R 3 h w Y m 1 z N m F I S m x a a j B p S T A x S 1 d D M H l M V l J G V 0 M x T 0 x U V k Z J a T g r U E M 5 b l B q d 3 Z a e j Q 4 T D J j K 1 B H Y 2 d a R 0 Y w W V M x d G J X d 3 R i b T l r W l Q w a W J X a 2 l J S F J 5 W V c 1 e l p t O X l i V D B p Z E h K a G J u T n N Z W F J s S 0 R V e U 1 5 d 3 R N V F V 3 S 1 N C e l k y R n N a U 2 d 3 T G p j d 0 5 5 a 2 l Q a n g x Y z J V Z 1 p H R j B Z U z F q U F N J e F J E U T F O a U l n Z U d 4 c G J t c z Z h S E p s W m o w a U k w M U t X Q z B 5 T F Z S R l d D M U p M V E Z F T k R V M k l p O C t Q Q z l u U G p 3 d l p 6 N D h a e U J r W V h S a E x X M X R i Q z F 1 Y j J S b F B T S n R j M 1 Z 3 S W l C M G N t R n V j M l p 2 Y 2 0 w O U l u U n l Z V z V 6 Y k d G M F p T Z z F O V E 1 5 T E R B c E l q N D h a e U J r W V h S a E x X M X R i Q z F 1 Y j J S b F B T S n R i e U k r U E h W e l p T Q m t Z W F J o T F d N O U l q S T V J a U I 0 Y k d s d W F 6 c G 9 j b V Z t U F N J a l R V c F l M V E l 0 V k V W W U x V N H R N a m t p T H o 0 O E w y Y y t Q R 2 N n W k d G M F l T M X R i V 3 d 0 Y m 0 5 a 1 p U M G l i V z R p S U h S e V l X N X p a b T l 5 Y l Q w a W R I S m h i b k 5 z W V h S b E t E U X l N a X d 6 T m p N c E l I T m p Z V 3 h s S 0 R B d U 5 6 Q T N L U 0 k r U E h W e l p T Q m t Z W F J o T F d N O U l q T X l J a U I 0 Y k d s d W F 6 c G 9 j b V Z t U F N J a l R V c F l M V E l 0 V k V W W U x V N H R N e k l p T H o 0 O E w y Y y t Q Q z l u U G p 3 d l p 6 N D h a e U J r W V h S a E x X M X R i Q z F 1 Y j J S b F B T S n R j b T k z S W l C M G N t R n V j M l p 2 Y 2 0 w O U l u U n l Z V z V 6 Y k d G M F p T Z 3 p P R E 1 1 T l N 3 d E 5 6 U T V M a l l w S W o 0 O F p 5 Q m t Z W F J o T F c x d G J D M X V i M l J s U F N K d G R X N W t a W E p 2 Z G 1 W e U l q N D h a e U J r W V h S a E x X M X R i Q z F 1 Y j J S b F B T S n R i e U k r U E h W e l p T Q m t Z W F J o T F d N O U l q S X l N V E V p S U h o c 2 F X N X J P b W h 5 W l d Z O U l p T k 5 T b G d 0 T W k x V V J W Z 3 R V M D h 0 T W p J e E 1 T S X Z Q a n d 2 W n o 0 O F p 5 Q m t Z W F J o T F c x d G J D M X V i M l J s U F N K d G F T S W d k S E p o Y m 5 O b W I z S n R Q U 0 o w Y 2 1 G d W M y e G h k R 1 V v T V R B N E 9 T d z B O e m N 1 T V N r Z 2 M y T m h i R 1 V v T U M 0 M 0 1 E Y 3 B J a j Q 4 Z F h O b E l H U m h k R 0 V 0 W X o w a U 1 V U T B O V U l p S U h o c 2 F X N X J P b W h 5 W l d Z O U l p T k 5 T b G d 0 T W k x V V J W Z 3 R T U z B 4 U k R R M V F p S X Z Q a n d 2 W n o 0 O F p 5 Q m t Z W F J o T F c x d G J D M X V i M l J s U F N K V V p W a E J k R z l 0 S W l C M G N t R n V j M l p 2 Y 2 0 w O U l u U n l Z V z V 6 Y k d G M F p T Z 3 h N R G c 1 T E M w e U 9 E V X V O Q 2 t n Y z J O a G J H V W 9 N Q z Q z T U R j c E l p Q m t Z W F J o T F c x c W V D M T B a W G h q Y k d G e m N 6 M G l U M U p F S W o 0 O F p 5 Q m t Z W F J o T F c x d G J D M X V i M l J s U F N K d G F T S S t Q S F Z 6 W l N C a 1 l Y U m h M V 0 0 5 S W p G R U 5 E V T J J a U I 0 Y k d s d W F 6 c G 9 j b V Z t U F N J a l R V c F l M V E l 0 V k V W W U x V a 3 R N V V E w T l R Z a U x 6 N D h M M m M r U E d j Z 1 p H R j B Z U z F 0 Y l d 3 d G J t O W t a V D B p Y l c 4 a U l I U n l Z V z V 6 W m 0 5 e W J U M G l k S E p o Y m 5 O c 1 l Y U m x L R E 0 w T l N 3 d 0 t T S S t Q S F Z 6 W l N C a 1 l Y U m h M V 0 0 5 S W p O R U l p Q j R i R 2 x 1 Y X p w b 2 N t V m 1 Q U 0 l q V F V w W U x U S X R W R V Z Z T F U 0 d E 0 w U W l M e j Q 4 T D J j K 1 B H Y 2 d a R 0 Y w W V M x d G J X d 3 R i b T l r W l Q w a W J X N G l J S F J 5 W V c 1 e l p t O X l i V D B p Z E h K a G J u T n N Z W F J s S 0 R F e E 1 q T X N N Q 2 t p U G p 4 M W M y V W d a R 0 Y w W V M x a l B T S X p N U 0 l n Z U d 4 c G J t c z Z h S E p s W m o w a U k w M U t X Q z B 5 T F Z S R l d D M U 9 M V E 1 4 S W k 4 K 1 B D O W 5 Q a n d 2 W n o 0 O E w y Y y t Q R 2 N n W k d G M F l T M X R i V 3 d 0 Y m 0 5 a 1 p U M G l i V z h p S U h S e V l X N X p a b T l 5 Y l Q w a W R I S m h i b k 5 z W V h S b E t E S X l P R F l 1 T m l 3 d 0 t T S S t Q S F Z 6 W l N C a 1 l Y U m h M V 0 0 5 S W p J N E l p Q j R i R 2 x 1 Y X p w b 2 N t V m 1 Q U 0 l q V F V w W U x U S X R W R V Z Z T F U 0 d E 1 q Z 2 l M e j Q 4 T D J j K 1 B H Y 2 d a R 0 Y w W V M x d G J X d 3 R i b T l r W l Q w a W J Y T j F Z a U l n Z E h K a G J u T m 1 i M 0 p 0 U F N K M G N t R n V j M n h o Z E d V b 0 1 q W T N O U z Q y T E R B c E l q N D h a e U J r W V h S a E x X M X R i Q z F 1 Y j J S b F B T S n R h U 0 k r U E h W e l p T Q m t Z W F J o T F d N O U l q R k V O R F k y S W l C N G J H b H V h e n B v Y 2 1 W b V B T S W p U V X B Z T F R J d F Z F V l l M V W t 0 T V V R M E 5 q W W l M e j Q 4 T D J j K 1 B H Y 2 d a R 0 Y w W V M x d G J X d 3 R i b T l r W l Q w a W J X a 2 l J S F J 5 W V c 1 e l p t O X l i V D B p Z E h K a G J u T n N Z W F J s S 0 R V e U 1 5 d 3 R N V F V 3 S 1 N C e l k y R n N a U 2 d 3 T G p j d 0 5 5 a 2 l Q a n g x Y z J V Z 1 p H R j B Z U z F q U F N J e F J E U T F O a U l n Z U d 4 c G J t c z Z h S E p s W m o w a U k w M U t X Q z B 5 T F Z S R l d D M U p M V E Z F T k R V M k l p O C t Q Q z l u U G p 3 d l p 6 N D h a e U J r W V h S a E x X M X R i Q z F 1 Y j J S b F B T S n R i e U l n Z E h K a G J u T m 1 i M 0 p 0 U F N K M G N t R n V j M n h o Z E d V b 0 1 6 Y 3 h O Q z Q 0 T E R B c E l q N D h k W E 5 s S U d S a G R H R X R Z e j B p T W p J e E 1 p S W d l R 3 h w Y m 1 z N m F I S m x a a j B p S T A x S 1 d D M H l M V l J G V 0 M x T 0 x U S X l N V E l p T H o 0 O E w y Y y t Q R 2 N n W k d G M F l T M X R i V 3 d 0 Y m 0 5 a 1 p U M G l W R 1 Z Z U V h S d m J T S W d a R 0 Y w W V M x d G F u Z 3 R k R 1 Y 0 W T J 4 a G M z T T l J a z l T U k N J Z 2 R I S m h i b k 5 t Y j N K d F B T S j B j b U Z 1 Y z J 4 a G R H V W 9 O R G N 4 T l N 3 d 0 t T S S t Q R 2 N n W k d G M F l T M X R i V 3 d 0 Y m 0 5 a 1 p U M G l i V z k y W l h J a V B q e G 5 J R 1 J o Z E d F d G J X M X N M V z V 2 W k d V O U l t M X B J a j Q 4 Z F h O b E l H U m h k R 0 V 0 W X o w a U 1 V U T B O a l l p S U h o c 2 F X N X J P b W h 5 W l d Z O U l p T k 5 T b G d 0 T W k x V V J W Z 3 R T U z B 4 U k R R M k 5 p S X Z Q a n d 2 W n o 0 O F p 5 Q m t Z W F J o T F c x d G J D M X V i M l J s U F N K d G J 5 S W d k S E p o Y m 5 O b W I z S n R Q U 0 o w Y 2 1 G d W M y e G h k R 1 V v T X p B d 0 x q W X N N e W t n Z E h K a G J u T n N Z W F J s S 0 M w e U 5 U Q W d N Q 2 t p U G p 4 M W M y V W d a R 0 Y w W V M x a l B T S k J S a U l n Z U d 4 c G J t c z Z h S E p s W m o w a U k w M U t X Q z B 5 T F Z S R l d D M U 9 M V U Z H S W k 4 K 1 B D O W 5 Q a n d 2 W n o 0 O E w y Y y t Q R 2 N n W k d G M F l T M X R i V 3 d 0 Y m 0 5 a 1 p U M G l i W E 4 x Y 0 N J Z 2 R I S m h i b k 5 t Y j N K d F B T S j B j b U Z 1 Y z J 4 a G R H V W 9 O V E l 3 T l N 3 d 0 t T S S t Q R 2 N n W k d G M F l T M X R i V 3 d 0 Y m 0 5 a 1 p U M G l i V z h p U G p 4 M W M y V W d a R 0 Y w W V M x a l B T S X l P U 0 l n Z U d 4 c G J t c z Z h S E p s W m o w a U k w M U t X Q z B 5 T F Z S R l d D M U 9 M V E k 1 S W k 4 K 1 B D O W 5 Q a n h u S U d S a G R H R X R i V z F z T F c 1 d l p H V T l J b T F 1 S W l C M G N t R n V j M l p 2 Y 2 0 w O U l u U n l Z V z V 6 Y k d G M F p T Z z B N a k l z T W p n N U t T Q n p Z M k Z z W l N n d 0 x q Y 3 d O e W t p U G p 4 M W M y V W d a R 0 Y w W V M x a l B T S X p N a U l n Z U d 4 c G J t c z Z h S E p s W m o w a U k w M U t X Q z B 5 T F Z S R l d D M U 9 M V E 1 5 S W k 4 K 1 B D O W 5 Q a n d 2 W n o 0 O E w y Y y t Q S E p s W T N R Z 2 Q y b G t k R 2 c 5 S W p Z M U 5 U Y 3 V O U 0 l n Y U d W c F o y a D B Q U 0 k y T U N J Z 2 V E M G l N V E l 3 S W l C N V B T S X l N a k F p T H o 0 O E w y Y y t Q Q z l u U G p 3 d l p 6 N D h M M 0 4 y W n o 0 P S I s C g k i U m V h b F Z p Z X d T a X p l S n N v b i I g O i A i e 1 w i a G V p Z 2 h 0 X C I 6 O T Y y L F w i d 2 l k d G h c I j o z O D k z f S I K f Q o = " / > < / e x t o b j > < e x t o b j   n a m e = " 2 3 8 4 8 0 4 F - 3 9 9 8 - 4 D 5 7 - 9 1 9 5 - F 3 8 2 6 E 4 0 2 6 1 1 - 1 2 " > < e x t o b j d a t a   t y p e = " 2 3 8 4 8 0 4 F - 3 9 9 8 - 4 D 5 7 - 9 1 9 5 - F 3 8 2 6 E 4 0 2 6 1 1 "   d a t a = " e w o J I k l t Z 1 N l d H R p b m d K c 2 9 u I i A 6 I C J 7 X C J o Z W l n a H R c I j o x O S 4 2 N D I 4 N T c x N D I 4 N T c x N D I s X C J 3 a W R 0 a F w i O j E z M y 4 w M z U 3 M T Q y O D U 3 M T Q y O H 0 i L A o J I k x h d G V 4 I i A 6 I C J c X G J l Z 2 l u e 2 V x d W F 0 a W 9 u f V x u X F x 0 Z X h 0 e 1 J N U 0 V 9 I D 0 g X F x z c X J 0 e 0 1 T R X 1 c b l x c Z W 5 k e 2 V x d W F 0 a W 9 u f V x u I i w K C S J M Y X R l e E l t Z 0 J h c 2 U 2 N C I g O i A i U E h O M l p 5 Q j R i V 3 h 1 Y 3 o w a W F I U j B j R G 9 2 T D N k M 2 R 5 N T N N e T V 2 Y 2 1 j d k 1 q Q X d N Q z l 6 Z G 1 j a U l I Z H B a S F J v U F N J e E 5 5 N H d O V E Z s Z U N J Z 2 F H V n B a M m g w U F N J e U x q U T R O b V Y 0 S W l C e W I y e G x Q U 0 p w Y l d j a U l H W n Z Z M 1 Z 6 W V d K c 1 p U M G l a b U Z z Y z J V a U l I W n B a W G R D Y j N n O U l q Q W d M V E V 3 T V R Z d U 9 D Q T N O V E 0 y T G p Z Z 0 1 U Q T V P Q z Q 0 S W l C N G J X e H V j e n A 0 Y k d s d W F 6 M G l h S F I w Y 0 R v d k w z Z D N k e T U z T X k 1 d m N t Y 3 Z N V G s 1 T 1 M 5 N G J H b H V h e U l n W V h K c F l T M W 9 h V 1 J r W l c 0 O U l u U n l k V 1 V p S U h O M G V X e G x Q U 0 o y W l h K M G F X T m h i Q z F o Y k d s b m J q b 2 d M V E F 1 T V R n M l p Y Z z d J R z F o Z U M x M 2 F X U j B h R G 9 n T 1 R n b E 9 5 S S t Q R 1 J s W m 5 N K 1 B I Q m h k R 2 d n Y V d R O U l r M U t X Q z B 4 T m k x V V J W Z 3 R U a T A x T W l J Z 1 p E M G l U V E V 6 T U N B M k 1 q S l J N V E l 6 S U R Z e U 9 T Q X h N V G t n T m p N e F Z E R X d N e U E y T X p S V U 5 q Q W d O a k 0 z U 0 R J M 1 Z q W T R N M G d 5 T U R K S U 1 q T T J T R E 1 3 T U Z F e k 5 6 W W d O a m d 6 S U R R e E 5 5 Q T J O e m R V T l R B d 0 l E W T B P R k U x T 1 R V Z 0 5 q Q X d J R F l 3 T 1 N B M U 1 U Z F J O a k V 3 S U R V e E 1 p Q T J N V E F n T l R B e F V U W X h N Q 0 E w T m p n Z 0 5 U a z B J R F F 6 T 1 Z R M U 5 U W W d N e m t 5 V k R V e E 1 T Q X p O a k Z V T k R j e U l E T T B N M H c w T l R Z Z 0 1 6 T T R V V F E x T 1 N B e k 1 6 V W d O R F k z S U R N e k 1 s R T B P V G N n T X p F M k l E V X h O a U F 5 T 1 R o V U 5 U U T F J R E k x T k Z R M U 5 U a 2 d N a k V 4 V k R V M k 9 D Q X h O V F Z V T l R j N E l E a z B V V F U 0 T 0 N B M E 5 p Q T J N R E l n T X p G V U 5 q U X d J R E U y U 0 R Z M E 5 W R T J O a k F n T V R Z Z 0 5 q Y z B J R E 1 5 V k R Z N U 1 p Q T R O M U U y T 1 R J Z 0 9 U Z 2 d O a m s y S U R F d 0 1 W U T N N V E l n T V R B M V Z E Y 3 l P Q 0 F 4 T U R O V U 5 6 T X l J R G t 3 V V R j e k 1 p Q T F P U 0 E z T V R Z Z 0 1 q Z F V O a m N 5 S U M w e E 5 s R T J O V F l n T F R J e U l E W X p N Q 0 F 0 T W p K U k 5 E Z 3 h J Q z B 4 T m l B M E 5 U Z 2 d P V E J S T k R V M k l E R X d N U 0 E w T l R Z Z 0 1 U W X p W R F E w T 1 N B e U 5 E W l J O R E 1 3 S U R N d 0 5 D Q X p O e k 1 n T X p J d 1 R E T T J N e U F 6 T W p K T U 1 q a z N J R E 1 5 T T B n e U 1 6 R l d N V G t 5 V E R J e k 1 p Q T J N V k V 5 T X p n Z 0 5 U R W d N a l E 1 S U R R N V Z E T X d N U 0 E w T m t n e k 1 6 U l d N R W d 6 T W p O U k 1 6 Q X l J R E 1 n T V R n e E l E T l J O V G t n T X l B e k 9 D Q X d T R E k z V m p R M l N E W X d V V E V 3 T W l B M E 5 5 Q X h N V E V n T k R s V U 1 U T X d J R F l 4 V m p Z e U 1 s c E 5 O R G t 4 S U R R N U 9 W W T F N R G x S T k R r e E l E V X l O e U E w T 1 R B Z 0 5 U T T V W R F E 0 T V N B M U 5 6 Q l V O R F l 5 S U R Z d 0 1 W U T B N a l F n T m p J e l Z E T T J N a U E y T X p a U k 1 6 W X d J R F l 6 T m l B e k 5 E Q W d O a k 0 y V k R N d 0 5 D Q T J N e m R J T W p n e l V U S X p P Q 0 E y T X p j Z 0 1 q T T B J R F l 5 T 0 Z F e U 1 6 R W d O a k k w S U R J e k 1 T Q T B P V E p X T X p Z d 1 N E S T R P V k V 6 T 1 R B Z 0 1 6 W X d J R F F 6 T k N B e k 5 6 a F V O R G c 1 S U R R M U 5 s R T B P V E V n T k R Z M 0 l E U T V N U 0 E w T 1 R s Y U l p O C t Q S E J o Z E d n Z 2 F X U T l J a z F L V 0 M w e E 5 p M V V S V m d 0 V G k w M F J D S W d a R D B p V F R F e k 1 p Q T J N a k p S T V R J M U l E W X l P U 0 F 4 T W p F Z 0 5 q T X h W R E V 3 T l N B M k 1 6 U l V O a k l n T m p N M 1 N E S T V W a l k 0 T T B n e E 1 6 V l J N a k l 4 S U R Z N E 1 5 Q X l N e k l n T m p n e V Z E S T B P U 0 E y T n p W U k 1 q V X d J R F k z T k N B e k 5 U U W d N e m s 0 V E R R M U 9 D Q X h N a l J N T l R Z e U l E T T V P R k U y T m p Z Z 0 5 q Y z B J R F k y T 0 N B M k 5 6 V l J O a m N 4 S U R Z N E 1 T Q T J P R E 1 n T m p n e V Z E Y z R N U 0 E y T 0 R O S U 9 E Z z N W a l l 6 T j B n N E 5 U U l J P R E U w S U R Z e k 5 p Q T R N R E 1 n T m p N M F Z E Y z R O U 0 E y T W p K V 0 5 q R l J O e m t 4 S U R V e E l E Z 3 d N a U E w T 1 Z R N E 5 U U W d O R F p J T 0 R n M 1 Z q Q k l P R G M y V V R n M U 5 T Q X p J R G N 6 T m l B e l V U W X d O U 0 F 6 S U R V N U 5 p Q X d T R F U 0 T l Z Z M E 5 r Z z J N V G h S T m p Z d 0 l E U T N J R F k y T 1 N B M E 9 W U T J P R G d n T m p G V 0 1 6 U T N V V F k 0 T 0 N B M E 1 q U W d O a m c 0 S U R R M k 1 W U T J P R G d n T l R R M l Z E W T R P Q 0 E y T V R O T U 5 q Z z N J R F l 6 T W x F M E 5 U U W d N V F F n T k R V d 0 l E Z F J O R F E y S U R F Z 0 5 E T X d J R E Z V T k R F d 0 l E Z F J O R E E 1 S U R r Z 0 1 q a 3 l J R E 1 4 T m t 3 e E 5 6 W W d O a k k w V m p Z d 0 5 s R X h O e l V n T l R n N E l E R T N O U 0 E x T k R O V U 1 U Y z F J R F E y T T F R e E 5 6 V W d N e l U y V E R F M 0 5 p Q T R O b E V 4 T 0 R j Z 0 5 U Q W d N a l l 4 S U R R M l N E S T N P R l l 3 U 0 R J M k 9 W R X l O V F F n T X l B e E 5 U U W d N M U U x T W l B e k l E T T N J R E J J T W p s V 0 5 E W k l O R F p S T n p n Z 0 5 E Z 2 d P V G d n T l R a V U 1 U S X l J R F k 1 V k R F e k 1 p Q T R O b F k y T W p K Y U l p O C t Q S E J o Z E d n Z 2 F X U T l J a z F L V 0 M w e E 5 p M V V S V m d 0 V G k w M U 1 5 S W d a R D B p V F R V M U l E V X d O M U U x T l N B M U 9 U Q W d N V E V 5 S U R Z M E 4 x U X l O R E 1 n T n p B M F N E S T F O M U V 6 T k R J Z 0 5 6 Q T B J R F F 3 T l N B M k 5 E R k 1 O R E k y S U R Z M 0 1 s R T B N e k V n T m p j N U l E U X p O a U E y T 0 R k V U 5 E U T J J R G N 3 T U V 3 M E 5 E a 2 d O e k E w V V R R M U 1 D Q T N N R F F n T k R V e k l E Y 3 d O R l E w T l R r Z 0 5 6 Q T F T R F E y T T F F M E 5 q W W d O e k E x S U R R M 0 1 p Q T J P V G x X T k R Z e V R E U T J O a U E w T l R a S U 5 E U T R V V F F 6 T n l B M E 5 U W W d O R E 0 x S U R R M U 9 W U T B N e k F n T k R j N V V U U X h N e U E y T U R V Z 0 1 6 S T V J R F k w T m x F e U 9 U S W d O a l l 5 S U R J M U 5 D Q T J O a k p S T W p B e E l E W T J N a U F 4 T m p n Z 0 5 q S T J W R E V 6 T l N B M U 5 E S l J N V E 0 x S U R V d 0 9 D Q X h O V E l n T k R n d 1 Z E S X d N Q 0 E w T X p W U k 1 q R X d J R F F 6 T V N B e U 9 E W W d O R E V 5 V k R N M 0 1 D Q X p P R G x S T k R J M 0 l E T T J O e U E w T m p N Z 0 1 6 R T B W R F V 3 T U N B e E 9 U R l J O V E F 3 S U R F e E 1 D Q T B O R G d n T k R W V U 1 6 Q X h J Q z B 5 T V Z F e U 5 E V W d M V E l 4 S U R J d 0 1 T Q X R O R l F 4 T k R B Z 0 1 q Z E 1 N V E l 5 S U R R e F V U R X h P Q 0 F 6 T m l B e E 1 E Y 2 d N a k Z V T 0 R j Z 0 x U Z F V O e m d n T F R J e F V U Y z J J Q z B 5 T W l B M k 9 D Q X R N a k p J T m p S U k 5 q R W d M V E l 5 S U R V M U l D M H h O b F l 4 T U R G U k 5 U V W d N a k l 3 S U R V M k l E S X l N b E U x T 0 N B e U 1 q Y 2 d O e l l n T W p J M 1 N E Z z V V V G s x S U R J e U 1 T Q T V O U 0 F 5 T V R S U k 9 U V W d N V G d 5 S U R F d 0 5 T Q X h O V E Z V T V R N N U l E a 3 d W R E l 3 T l N B M E 1 s U X p N R F V n T W p S U k 1 6 V X l J R E k w S U R N N E 5 p Q T J N b F E w T W p B Z 0 1 U V T F V V F F 5 T U N B e E 9 U Z 2 d N e m s 0 S U R J e k 0 x U X p O R E F n T W p n e F V U S T R O Q 0 F 5 T 1 R V Z 0 1 q W T J J R E 1 3 T U Z F e U 5 q R W d N e k F 4 S U R J e k 9 T Q X p N R F p V T W p B M k l E T X h O R l F 4 T n p R Z 0 1 6 S T F W R E U w T V N B e k 5 E T l V N V E V 5 S U R N M k 4 x U T R O U 0 E w T U R K U k 5 U V W d O R F V 4 S U R V M U l E V X d O M W 9 p T H o 0 O G N H R j B h Q 0 J w W k Q w a V R V c F l M V E U y T F Z S R l d D M U 9 M V F E x S W l C a 1 B T S k 5 N V E k 0 S U R Z e E 9 W R X h N a k V n T m p J M k l E R X h O e U E y T W p o V U 1 U Q X h J R F l 6 T V Z R M U 9 D Q T J N e l J J T W p W V 0 5 q Z 3 d T R F U 1 T j F Z M k 5 6 W l J O V G s 1 S U R Z M 0 1 D Q T J N V E V n T l R Z d 1 Z E W X l O U 0 E w T k R S V 0 5 E U X d T R F U 0 T l Z Z M E 5 E U l J O V G c w S U R R M E 5 5 Q T F P R E l n T k R Z M V V U V T N P Q 0 E x T U R B Z 0 5 U Y 3 d J R F V 5 T m x R M U 5 U T W d O V G N 4 V k R V e U 9 D Q T J N R E Z V T k R r N E l E W X h P V l E w T l R j Z 0 5 q S T V W R F F 4 T V N B M k 1 6 T l V N e l V 6 S U R Z e k 5 G R X l O a l l n T m p N M E l E S T F N U 0 E y T X p O V U 1 q T X p J R F l 5 T W x F e U 1 6 T W d O a k l 5 S U R J e k 1 5 Q T J N a k Z S T W p N e U l E W X h P U 0 F 5 T X p J Z 0 5 E a z N W a k 0 z T m t n e U 9 E W l J N e l U 1 S U R N M 0 9 D Q X p O e m N n T X p n M V V U U X h N e U E w T U R F Z 0 5 E R T J J R F E y T 1 Z F M E 1 U W W d O R G N 4 S U R R e E 5 p Q T B O e k 5 X T k R r e l N E U T F O b F l 5 T V R O S U 5 E R T J W a k l 6 T T F F M E 1 U V W d N a l k 0 S U R R d 0 9 D Q X l P R G h V T X p n e k l E T X h O M V F 6 T k R r Z 0 1 6 S T R W R E k 1 T n l B e k 1 6 Q l J N a m t 3 S U R N e k 1 D Q X l P R F l n T X p N d 1 N E S X p N b F l 4 T 1 R a V 0 1 U R T B V V E l 6 T W l B M U 5 5 Q X l N e m N n T l R K U k 1 q U X p J R F E z S U R J N E 9 T Q T B O M G d 6 T k R C S U 1 6 a 3 h V V F F 5 T 0 N B M E 5 5 Q T B O V E l n T l R C V U 5 U Q T F J R F l 5 V k R V M U 1 p Q T V N b F E x T 0 R R Z 0 1 U U T J V V F U 1 T k N B e E 5 6 S W d O V G s 1 S U R J d 0 1 G U T J N R G N n T W p R M 1 Z E W X h N a U F 5 T n p C V 0 1 q Y 3 p T R F k x T W x Z e U 5 6 Q l J O a l V 4 S U R J M k 5 5 Q T J N e k l n T V R N M 1 Z E W X h N Q 0 F 6 V m p C S U 1 q V l d O R F p J T l R o U k 1 U Q X d J R F E z S U R F d 0 9 T Q T B P V l F 4 T W p n Z 0 5 q R l d O a k U 1 V 2 l J d l B q e H d Z W F J v S U d s a 1 B T S k 5 T b G d 0 T V R Z d F Z F V l l M V T R 0 T T B R a U l H U T l J a z A x T m l B e k 5 E Z F J O V F l n T X p Z d 0 l E Y 3 d J R E 0 y T j B n M 0 1 E Z F J O e k l 5 S U R N M U 9 T Q T N N a k l n T X p R M 1 V U Y 3 l N a U F 6 T X p Z Z 0 5 6 Q T R J R E 1 5 T 0 V 3 e k 9 U Q W d N e k k z U 0 R j e V V U V T J J R E 1 6 T W l B M U 5 p Q X p O R G R h V F R V M k l E R T F N M U U x T m l B e E 5 q Z 2 d O e k l n T V R j e l N E Y 3 d P R k U z T W p J Z 0 1 U W X p J R G N 5 T W l B e E 5 U T l J O e k l 5 S U R F M E 1 D Q T N N R G N n T V R N e l N E Y 3 d V V F U y S U R F M E 1 D Q T F O a U F 4 T l R O Y U l p O C t Q S E J o Z E d n Z 2 F X U T l J a z F L V 0 M w e E 5 p M V V S V m d 0 V G k w e U 1 q R k J J a U J r U F N K T k 9 U V W d N V G M 0 V V R n N U l E R T N P Q 0 E 0 T V N B e E 9 E W l V O e k l n T W p B d 1 Z E R X d N e U F 5 T X p C V U 1 U W T V J R E k 0 T U Z R e U 1 E Y 2 d N e k E 1 V V R J d 0 9 T Q X p N V E V n T W p F e U l E T X h N V W d 5 T V R O U k 1 q R T V J R E 1 4 T V N B e U 1 q Y 2 d N a m s w V k R J N E 1 T Q X h O e m R S T X p B d 0 l E R X p O Q 0 F 6 T V R J Z 0 1 U Q T R U R E 0 1 T n l B d E 5 6 Z F J N e m s 0 S U M w M 0 5 5 Q T F N R E V n T V R N M l Z E Y 3 d O e U E x T m p W V U 9 E R T B J R G M 0 T m x F N E 1 q Q W d P R E F 3 S U R n e k 5 D Q T R N R E J S T 0 R R e E l E Z 3 d N Q 0 E 0 T k R Z Z 0 5 6 a z B W R G c x T X l B M 0 9 E S l d O e m M y V E R Z e U 1 D Q X l P V E 5 N T X p n M U l D M H h P V E 5 S T X p n e E l D M H l N R E F n T X p Z M k l D M H l N R E J S T X p V M 0 l D M H l N R E F n T X p V M E l D M H h P V G R S T X p V e U l D M H h P V F V n T W p V M k l E R T F U R E U y T U N B e U 1 q V k 1 N V F E w S U R J e E 5 G R X h N a m t n T W p B e U l E R X h N e U F 4 T 1 R C V U 9 U V W d N V G M 0 V 2 l J d l B q e H d Z W F J v S U d s a 1 B T S k 5 T b G d 0 T V R Z d F Z F V l l M V W t 0 T V V R M E 5 E Q W l J R 1 E 5 S W s w e U 9 E a 2 d O a k k 1 V V R J N E 9 T Q T J N e l V n T W p N e U l E W X p O M U V 5 T U R n Z 0 5 q T T N J R E l 3 T V N B M k 1 6 a F V N V G s w S U R Z M E 9 G R X h P V F F n T m p R N U l E R T V O a U E y T l R s U k 1 U a z N J R F k y T W l B e E 9 U Z 2 d O a l k y V k R F N U 9 T Q T J O e k Z V T W p B e E l E W T N O b F F 5 T U R N Z 0 5 q Y z V W R E l 3 T n l B M k 9 E R l V N a k V 5 S U R Z N E 0 x U X l N a k F n T m p n e l Z E S X p N a U E y T 0 R S U k 1 q T T R J R F k 0 T k N B e U 5 q S W d O a m c w V k R N d 0 5 5 Q T J P R E 5 S T X p n M k l E W T R N e U F 6 T 1 R n Z 0 5 q Z 3 p W R F F 4 T k N B M k 5 6 a F J O R E U x S U R Z M 0 5 D Q T B O V E V n T X p r M l R E U T R O e U F 4 T V R k T U 5 U R X d J R E U x T k Z F M U 1 6 U W d N V G t 3 S U R V M 0 5 D Q X l O V F J V T m p Z e U l E T T V O R k U 0 T X p j Z 0 5 q Y 3 p J R G d 6 T 1 N B M k 5 6 V l J P R F F 3 S U R Z M 0 5 p Q T R O R E l n T m p j N F Z E Z z B O a U E y T 0 R G T U 9 E V X l J R F k 0 T T B n N U 5 E a F J P V F k x S U R Z N E 1 5 Q T V P R G d n T m p n e l Z E R X d N V G N n T m p n M F V U R X d O V E V n T m p n M E l E R X d O V E V n T m p j e l V U R X d O V E V n T m p Z N E l E R X d O R G d n T m p V M l Z E R X d O R F V n T m p R e l V U R X d O R E V n T m p N M 0 l E R X d N R G d n T m p N M 1 V U a z J P Q 0 E y T X p Z Z 0 9 U V T N J R F l 6 T k Z R N U 1 6 a 2 d O a k l 6 V V R r e k 5 p Q T J N V G d n T 0 R Z M 0 l E T T B N R l E z T 1 R j Z 0 5 U b F J O e m s z S U R V M U l E Y z V P Q 0 E x T k Z R N E 1 E V W d O V E J V T 0 R J e U l E U T R W R G c x T l N B M E 5 r Z z R P R F p S T 0 R r e U l E T T N J R G c 1 T W l B e k 5 W R T R P V E l n T V R r Z 0 9 E Z z F J R F Z S T 0 R n d 0 l E Q W d P R F k 1 S U R C U k 9 E W T B J R E F n T 0 R J N E l E R l V O e k 0 y S U R K U k 5 q Y z F J R E l n T m p R M E l E S l V O a k E 1 S U R G U k 5 U a 3 l J R E V n T l R r e U l E R X h V V F U 1 T W l B e E 1 5 Q T F P V F F n T W p W U k 5 U a z R J R F F 4 S U R Z d 0 1 p Q T B N M V E y T W p V Z 0 5 E W l J O a l V 5 S U R R M k l E W T R O U 0 E w T 1 Z F M k 9 U a 2 d O V E l n T n p B M E l E W X h V V G N 3 T m l B M k 5 T Q T N O R E l n T W p B M 1 Z E Z 3 h N e U E w T 1 R C V U 9 E U T R J R F l 6 T V V 3 M k 5 U U W d N e k l 5 V V R R M U 9 D Q X h N Q 0 E w T l R N Z 0 5 W R T B O V E V n T k N B M E 5 E a 2 d N M U U w T k R R Z 0 1 D Q T B N e k 1 n T U Z F M E 1 U Z 2 d N Q 0 E w T V R V Z 0 4 x R T B N V E 1 n T V R F Z 0 1 6 Y z B J R E 1 4 T j B 3 e k 1 6 V W d O a k k w V E R J M k 5 5 Q X p O V F J S T W p B d 0 l E Z z R J R E l 3 T U N B M 0 9 W R X l N R F l n T k R Z Z 0 1 q Y 3 l J R F E y U 0 R J N E 1 s R X l P R G d n T k R F Z 0 1 q Z z V J R E 0 z V k R J N E 5 p Q X h P V k V 5 T 0 R J Z 0 1 5 Q X l O e m d n T V Z F e U 5 6 U W d N Q 0 F 5 T m p j Z 0 1 G R X l O a l V n T U N B e U 5 U V W d N R l F 5 T W p F Z 0 1 W U X h O V G N n T W x F e E 1 q Y 2 d N a U E 1 T l N B e F Z E V T R J R E J S T k R N Z 0 1 D Q X p P U 0 F 5 V k R N M U l E R X h V V E 0 x S U R F e k l E T T R J R E k x V k R R e k l E U X d V V F E x S U R R M k l E W T F J R F E y V V R F e k 5 T Q T B O a U F 4 T l R R Z 0 9 E W l J N V F U 0 S U R r e U l E S X l N e U F 6 T l R S V U 1 q Z z V J R F l 5 T 1 Z v a U x 6 N D h j R 0 Y w Y U N C c F p E M G l U V X B Z T F R F M k x W U k Z X Q z F K T F R G R U 5 E U T J J a U J r U F N K T k 1 6 Q T R J R E k w V V R N M k 5 5 Q X l O Q 0 E w T V R Z Z 0 5 6 W l V O R F k y S U R F N U 4 x R T B O a l l n T W p Z d 0 l E U X h O Q 0 F 5 T 0 R S U k 1 6 Q T R J R E 1 4 T V N B e U 5 6 Z 2 d N e k l 4 V k R J e k 5 p Q X p O R E Z S T V R j M k l E T T R N e U F 4 T n p Z Z 0 5 E W X l V V E U z T m l B M U 1 q T W d N a k E 0 S U R V M 0 0 x U X l O e k 1 n T m p R N F V U T X d N a U E y T n p N Z 0 1 6 U X p J R F k 0 T 0 Z R M E 1 E Y 2 d O e k E w U 0 R R e E 9 F Z z B N a l Z S T l R J e E l E Y 3 d O Q 0 E x T m p R Z 0 5 q U X d V V F U y T l N B M k 5 E Q W d O V G M z S U R Z M U 0 x U T J N R E 1 n T m p n e V Z E W X l N e U E z T U R S U k 5 q S T B J R G N 3 T k N B M k 1 q Y 2 d O e k E w V k R Z e k 1 p Q T N N R F Z S T m p R M U l E Y 3 d O U 0 E y T k R V Z 0 5 q a z R W R F l 4 T n l B M U 5 6 Z F V O V G c x S U R R M U 9 W U T F O a m t n T k R V M l V U V T B P U 0 E w T l R Z Z 0 5 U U T V J R F E y T l Z F M U 5 E a 2 d O R G N 4 S U R V M U 1 D Q T B O e l Z S T l R V d 0 l E U T N P Q 0 E x T l R F Z 0 5 E a z B W R F U x T X l B M U 1 q Q l J O V F V 6 S U R V M U 5 D Q T F O R F F n T l R j N V Z E V X l O a U E y T V R a V U 5 U Q X h J R F k w T V Z F M E 5 q V W d O a l l 5 S U R R e E 9 T Q T J O a k p S T X p Z e U l E W T J N a U F 6 T V R N Z 0 5 q R T J W R E k y T X l B M U 1 U Q l J N a l l 6 S U R R N E 1 D Q X l O e m d n T k R V N F Z E T X h P U 0 E w T W p k U k 1 6 S X p J R F F 5 T l N B e k 9 E a 2 d O R E E 0 V k R R M U 5 p Q X p P V E J S T k R r d 0 l E T T N P U 0 E x T W p J Z 0 1 6 U X l W R F U x T k N B e U 5 E S l J O V F U w S U R J e E 5 p Q T F O R F l n T V R n M l V U V T B N U 0 F 4 T m p R Z 0 5 U S T R J R E V 6 T j F R M E 9 U S W d O e m h V T k R J M k l E R T R W R E 1 6 T W l B d E 1 q Q l J N e k l 3 S U M w e U 1 p Q X l P V G d n T F R J e V V U R T V P U 0 F 0 T W p J Z 0 1 U U T B J R E 1 6 V E R F e k 5 D Q T B O R X d 4 T U R Z Z 0 1 U T l J P R E 1 n T F R F M E l E Y z R J Q z B 4 T 0 Z R M k 5 T Q X R N a k p S T l R J Z 0 x U S X l J R F V 5 S U M w e E 5 G R T F N a U F 0 T V R F Z 0 1 U R X d J R E l 5 T V Z F e E 1 U S W d N a k k z S U R F e k 1 D Q X l N a m R J T V R R e l V U R T B P U 0 F 5 T W p F Z 0 1 U U T V J R E l 4 T m x F e E 5 E a 2 d N a k U w S U R F M E 9 D Q X l N R G R V T V R R M E l E R T R O b F F 4 T k R J Z 0 1 U V X p V V E U w T k N B e E 1 U U W d N V F l 3 S U R n M 1 Z E S X d N e U E w T j F R e U 5 U V W d N a m x V T X p B N E l E S T B X a U l 2 U G p 4 d 1 l Y U m 9 J R 2 x r U F N K T l N s Z 3 R N V F l 0 V k V W W U x V a 3 R N V V E w T X p n a U l H U T l J a z A w T 1 R J Z 0 1 q R X p V V F E z T W l B e U 1 U T W d O R G N 5 S U R J e U 5 s R T B O e k l n T W p N d 0 l E U T N O e U F 5 T l R C V U 5 E Z 3 l J R E k 0 T l Z F M E 9 E S W d N e k U y S U R R M k 1 T Q X p N a k 5 V T X p Z M E l E T X p N R W d 6 T V R K U k 1 6 R X h J R E 1 5 T 0 N B e U 5 6 Y 2 d N V G t 5 V k R J M E 1 5 Q T F N b E V 5 T k R N Z 0 5 E Z 2 d N a l U w S U R R N F Z E T X p O Q 0 E w T m x F M E 1 q Z 2 d O R F l n T k R V N E l E U T R W R F V 4 T 0 N B M k 1 W R T F O a m N n T n p j Z 0 5 U a z V J R E V 4 T j F R M k 5 6 Q W d N a l E 0 V V R Z N E 1 D Q X l O e k F n T m p n e k l E S T N N b E U y T 1 R B Z 0 1 q Y z B J R F k 1 T 0 N B e U 5 6 U l J O e k U 0 S U R J M 0 5 D Q T N N V G d n T W p Z e F V U W X h N e U E z S U R Z d 0 9 D Q X l V V F l 3 T l N B d 0 l E T X l N a U F 3 U 0 R F e k 0 x R X p N U 0 F 3 S U R N e E l E R X h V V E 1 4 S U R F e k l E T T B J R E k x V V R N N E l E U X h J R F F 5 S U R R e l Z E W T F J R F E y V V R r e U l E U T J J R E V 5 T l N B M E 9 W R X h N e m t n T l R J Z 0 1 U U T B J R F l 4 V V R F M E 5 p Q T J O a U F 5 T V R V Z 0 1 6 U X l W R E k 0 T l N B M k 1 q S l J N a m c x S U R Z e U 9 T Q X l P R E V n T m p J N V V U S T N N e U E y T X p J Z 0 1 q S T R J R F l 6 T k V n e E 9 U Z F J N V G t 4 S U R Z M E 1 D Q X h P V E V n T m p R e V Z E R T V N e U E y T l R s U k 1 U a z N J R F k z T m l B e U 1 E T W d O a m d 3 U 0 R j M U 4 x R T N O a l F n T m p j M k l E Y z J O Q 0 E y T m p s U k 5 6 W T B J R F k y T k N B M 0 5 U R W d O V F U z V k R j e k 5 5 Q T B O R G R S T n p N M U l E U T B N Q 0 E z T V R j Z 0 5 E U X d T R G N 3 T l Z F M k 9 U Z 2 d O R F E x S U R Z N U 9 D Q T B O V E 5 N T n p B e E l E U T N O b E U z T U R R Z 0 5 U Q X d J R G N 3 T k N B M U 1 q a F J O e k E w S U R V M U 9 D Q T J P V G N n T l R j N F Z E W T N P Q 0 E y T U R s V U 5 q U X p J R F l 5 T l Z R M U 9 U W W d O a k 1 5 V k R V e k 1 p Q T J N e l J J T k R n M V V U T T V O e U E y T X p N Z 0 1 6 a 3 l J R F l 6 T V Z F e k 9 E Z 2 d O a k k 1 S U R N N E 5 p Q T J N a k p S T X p n M U l E W X h P U 0 F 6 T l R V Z 0 5 E a z V W R E 1 5 T k N B e k 5 6 Z F J N e l E z S U R N M 0 5 p Q X p O e k l n T X p j M l N E T T V P R k U w T m p R Z 0 1 6 Y z J J R F E 0 T 1 N B e k 9 U R l V O V E 0 w S U R R M 0 1 s R T F N e m d n T k R n N E l E V T B N Q 0 E w T 1 R C V U 5 U V T N J R F E 1 T T F F M U 5 q S W d O R G t 6 S U R V M k 5 T Q T B P V E 5 V T l R j d 0 l E U T V N b F E x T n p J Z 0 5 E a 3 h W R F U z T k N B M E 9 E Z F V O V G M z S U R R N E 0 w d z F O R F F n T X p V e F V U V X h N U 0 F 5 T V R n Z 0 5 U Q T R J R E l 4 T m x F M U 1 E V W d N a k V 6 S U R R N U 1 p Q X l N V E 5 h S W k 4 K 1 B D O W t a V 1 p 6 U G p 4 b k l I T j B j b T l y W l Q w a V k z V n l j b V Z 1 Z E V O d m J H O X l J a U J t Y V d 4 c 1 B T S m p k W E p 5 W l c 1 M F E y O X N i M 0 l p S U h O M G N t O X J a U z E z Y V d S M G F E M G l N Q 0 l n Z E h K a G J u T m 1 i M 0 p 0 U F N K e l k y R n N a U 2 d 4 T E M w e E t T S S t Q R 2 N n W k d G M F l T M X R i V 3 d 0 Y m 0 5 a 1 p U M G l i V 0 Y w Y U N J K 1 B H Y 2 d a R 0 Y w W V M x d G J X d 3 R i b T l r W l Q w a W J Y U m x l S F F p U G p 4 M W M y V W d a R 0 Y w W V M x a l B T S T F N a U l n Z U d 4 c G J t c z Z h S E p s W m o w a U k w M U t X Q z B 4 T m k x V V J W Z 3 R U a T A x T W l J d l B q e D F j M l V n W k d G M F l T M W p Q U 0 k w U k N J Z 2 V H e H B i b X M 2 Y U h K b F p q M G l J M D F L V 0 M w e E 5 p M V V S V m d 0 V G k w M F J D S W d k S E p o Y m 5 O b W I z S n R Q U 0 o w Y 2 1 G d W M y e G h k R 1 V v T n p N M k x E Q X B J a T g r U E h W e l p T Q m t Z W F J o T F d N O U l q V X p J a U I 0 Y k d s d W F 6 c G 9 j b V Z t U F N J a l R V c F l M V E U y T F Z S R l d D M U 9 M V F V 6 S W l C M G N t R n V j M l p 2 Y 2 0 w O U l u U n l Z V z V 6 Y k d G M F p T Z 3 h O a l V 6 T E R B c E l p O C t Q S F Z 6 W l N C a 1 l Y U m h M V 0 0 5 S W p R M U l p Q j R i R 2 x 1 Y X p w b 2 N t V m 1 Q U 0 l q V F V w W U x U R T J M V l J G V 0 M x T 0 x U U T F J a U I w Y 2 1 G d W M y W n Z j b T A 5 S W 5 S e V l X N X p i R 0 Y w W l N n e U 1 q Q T V M R E F w S W k 4 K 1 B D O W 5 Q a n h u S U d S a G R H R X R i V z F z T F c 1 d l p H V T l J b T F 2 S W l C M G N t R n V j M l p 2 Y 2 0 w O U l u U n l Z V z V 6 Y k d G M F p T Z 3 p N V F k z T G p n c 0 1 D a 2 l Q a n g x Y z J V Z 1 p H R j B Z U z F q U F N J e l J D S W d l R 3 h w Y m 1 z N m F I S m x a a j B p S T A x S 1 d D M H h O a T F V U l Z n d F R p M H p S Q 0 l 2 U G p 3 d l p 6 N D h a e U J r W V h S a E x X M X R i Q z F 1 Y j J S b F B T S n R j M 0 Z 5 Z E N J Z 2 R I S m h i b k 5 t Y j N K d F B T S j B j b U Z 1 Y z J 4 a G R H V W 9 O R E l 5 T X k 0 M k x E Q X B J a j Q 4 W n l C M G N t R n V j M l p 2 Y 2 0 w O U l u U n l Z V z V 6 Y k d G M F p T Z z R O V E 1 z T U N r a V B q e G 5 J R 1 J o Z E d F d G J X M X N M V z V 2 W k d V O U l t M X B J a j Q 4 Z F h O b E l H U m h k R 0 V 0 W X o w a U 1 V U T B O R E F p S U h o c 2 F X N X J P b W h 5 W l d Z O U l p T k 5 T b G d 0 T V R Z d F Z F V l l M V W t 0 T V V R M E 5 E Q W l M e j Q 4 T D J j K 1 B H Y 2 d a R 0 Y w W V M x d G J X d 3 R i b T l r W l Q w a W J X a 2 l J S F J 5 W V c 1 e l p t O X l i V D B p Z E h K a G J u T n N Z W F J s S 0 R F d 0 5 U R X N N Q 2 t p U G p 4 M W M y V W d a R 0 Y w W V M x a l B T S X h S R F E w T m l J Z 2 V H e H B i b X M 2 Y U h K b F p q M G l J M D F L V 0 M w e E 5 p M V V S V m d 0 U 1 M w e F J E U T B O a U l 2 U G p 3 d l p 6 N D h a e U J r W V h S a E x X M X R i Q z F 1 Y j J S b F B T S n R h U 0 l n Z E h K a G J u T m 1 i M 0 p 0 U F N K M G N t R n V j M n h o Z E d V b 0 1 U W T V O a X d 3 S 1 N J K 1 B I V n p a U 0 J r W V h S a E x X T T l J a k Z F T k R N N E l p Q j R i R 2 x 1 Y X p w b 2 N t V m 1 Q U 0 l q V F V w W U x U R T J M V l J G V 0 M x S k x U R k V O R E 0 0 S W k 4 K 1 B D O W 5 Q a n d 2 W n o 0 O F p 5 Q m t Z W F J o T F c x d G J D M X V i M l J s U F N K d G J 5 S W d k S E p o Y m 5 O b W I z S n R Q U 0 o w Y 2 1 G d W M y e G h k R 1 V v T U N 3 e E 5 U W X V O e W t p U G p 4 M W M y V W d a R 0 Y w W V M x a l B T S X l N a k Z C S W l C N G J H b H V h e n B v Y 2 1 W b V B T S W p U V X B Z T F R F M k x W U k Z X Q z F P T F R J e U 1 V R W l M e j Q 4 T D J j K 1 B I S m x Z M 1 F n Z D J s a 2 R H Z z l J a k k w T m p B a U l H a G x h V 2 R v Z E Q w a U 5 q Q W l J S G c 5 S W p n M U 1 5 S W d l V D B p T 0 R r M k x q Y 2 l M e j Q 4 T D J j K 1 B D O W 5 Q a n d 2 W n o 0 O E w z T j J a e j Q 9 I i w K C S J S Z W F s V m l l d 1 N p e m V K c 2 9 u I i A 6 I C J 7 X C J o Z W l n a H R c I j o z O T I u O D U 3 M T M x O T U 4 M D A 3 O C x c I n d p Z H R o X C I 6 M j Y 2 M C 4 3 M T Q 0 M T Y 1 M D M 5 M D Y y f S I K f Q o = " / > < / e x t o b j > < e x t o b j   n a m e = " 2 3 8 4 8 0 4 F - 3 9 9 8 - 4 D 5 7 - 9 1 9 5 - F 3 8 2 6 E 4 0 2 6 1 1 - 1 3 " > < e x t o b j d a t a   t y p e = " 2 3 8 4 8 0 4 F - 3 9 9 8 - 4 D 5 7 - 9 1 9 5 - F 3 8 2 6 E 4 0 2 6 1 1 "   d a t a = " e w o J I k l t Z 1 N l d H R p b m d K c 2 9 u I i A 6 I C J 7 X C J o Z W l n a H R c I j o 0 O S 4 x M D c x N D I 4 N T c x N D I 4 N T Q s X C J 3 a W R 0 a F w i O j I x M i 4 0 O T k 5 O T k 5 O T k 5 O T k 5 N 3 0 i L A o J I k x h d G V 4 I i A 6 I C J c X G J l Z 2 l u e 2 V x d W F 0 a W 9 u f V x u X F x 0 Z X h 0 e 0 1 B U E V 9 I D 0 g X F x m c m F j e z E w M H 1 7 b n 0 g X F x z d W 1 f e 2 k 9 M X 1 e b i B c X G x l Z n R 8 I F x c Z n J h Y 3 t 5 X 2 k g L S B c X G h h d H t 5 f V 9 p f X t 5 X 2 l 9 I F x c c m l n a H R 8 X G 5 c X G V u Z H t l c X V h d G l v b n 1 c b i I s C g k i T G F 0 Z X h J b W d C Y X N l N j Q i I D o g I l B I T j J a e U I 0 Y l d 4 d W N 6 M G l h S F I w Y 0 R v d k w z Z D N k e T U z T X k 1 d m N t Y 3 Z N a k F 3 T U M 5 e m R t Y 2 l J S G R w W k h S b 1 B T S X l O e T R 5 T k R W b G V D S W d h R 1 Z w W j J o M F B T S T J M a k 0 x T k d W N E l p Q n l i M n h s U F N K c G J X Y 2 l J R 1 p 2 W T N W e l l X S n N a V D B p W m 1 G c 2 M y V W l J S F p w W l h k Q 2 I z Z z l J a k F n T F R F M U 5 q S X V O U 0 F 4 T W p B M E 1 p N H l J R E k 0 T U R n d U 5 T S W d l R z F z Y m 5 N N m V H e H B i b X M 5 S W 1 o M G R I Q T Z M e T k z Z D N j d W R 6 T X V i M 0 p u T H p F N U 9 U a 3 Z l R 3 h w Y m 1 z a U l H R n l h V 0 V 0 Y U d s a 1 p H V n V Q U 0 o w Y 2 5 W b E l p Q n p k S G x z W l Q w a W R t V n l k R 2 x q W V d 3 d F l X e H B a M j Q 2 S U M w e U x q Z 3 h P V 1 Y 0 T 3 l C d F l Y Z 3 R k M m x r Z E d n N k l E a z R K V H N p U G p 4 a 1 p X W n p Q a n h 3 W V h S b 0 l H b G t Q U 0 p O U 2 x n d E 1 p M V V S V m d 0 V G k w M F J D S W d a R D B p V F R F e k 1 p Q T J N a k p S T V R J M U l E W X l P U 0 F 4 T W p F Z 0 5 q T X h W R E V 3 T l N B M k 1 6 U l V O a k l n T m p N M 1 N E S T V W a l k 0 T T B n e E 1 6 V l J N a k l 4 S U R Z N E 1 5 Q X l N e k l n T m p n e V Z E S T B P U 0 E y T n p W U k 1 q V X d J R F k z T k N B e k 5 U U W d N e m s 0 V E R R M U 9 D Q X h N a l J N T l R Z e U l E T T V P R k U y T m p Z Z 0 5 q Y z B J R F k y T 0 N B M k 5 6 V l J O a m N 4 S U R Z N E 1 T Q T J P R E 1 n T m p n e V Z E Y z R N U 0 E y T 0 R O S U 9 E Z z N W a l l 6 T j B n N E 5 U U l J P R E U w S U R Z e k 5 p Q T R N R E 1 n T m p N M F Z E Y z R O U 0 E y T W p K V 0 5 q R l J O e m t 4 S U R V e E l E Z 3 d N a U E w T 1 Z R N E 5 U U W d O R F p J T 0 R n M 1 Z q Q k l P R G M y V V R n M U 5 T Q X p J R G N 6 T m l B e l V U W X d O U 0 F 6 S U R V N U 5 p Q X d T R F U 0 T l Z Z M E 5 r Z z J N V G h S T m p Z d 0 l E U T N J R F k y T 1 N B M E 9 W U T J P R G d n T m p G V 0 1 6 U T N V V F k 0 T 0 N B M E 1 q U W d O a m c 0 S U R R M k 1 W U T J P R G d n T l R R M l Z E W T R P Q 0 E y T V R O T U 5 q Z z N J R F l 6 T W x F M E 5 U U W d N V F F n T k R V d 0 l E Z F J O R F E y S U R F Z 0 5 E T X d J R E Z V T k R F d 0 l E Z F J O R E E 1 S U R r Z 0 1 q a 3 l J R E 1 4 T m t 3 e E 5 6 W W d O a k k w V m p Z d 0 5 s R X h O e l V n T l R n N E l E R T N O U 0 E x T k R O V U 1 U Y z F J R F E y T T F R e E 5 6 V W d N e l U y V E R F M 0 5 p Q T R O b E V 4 T 0 R j Z 0 5 U Q W d N a l l 4 S U R R M l N E S T N P R l l 3 U 0 R J M k 9 W R X l O V F F n T X l B e E 5 U U W d N M U U x T W l B e k l E T T N J R E J J T W p s V 0 5 E W k l O R F p S T n p n Z 0 5 E Z 2 d P V G d n T l R a V U 1 U S X l J R F k 1 V k R F e k 1 p Q T R O b F k y T W p K Y U l p O C t Q S E J o Z E d n Z 2 F X U T l J a z F L V 0 M w e U x W U k Z X Q z F P T F R R e E l p Q m t Q U 0 p O T W p V M U l E Q l J N a l F 3 S U R N Z 0 1 U U X d J R E 5 S T k R n Z 0 1 5 Q X p P U 0 F 3 U 0 R N e V Z q U T J T R F E z V V R F e E 9 T Q T B P U 0 F 4 T X p r Z 0 9 E a F J N V F F 3 S U R r e E l E R T V N a U F 5 T k R W V U 1 q a z F J R F U x T T F R e k 5 E Z 2 d O e k E 0 V V R N M U 1 T Q T N N V F l n T X p Z M k l E Y 3 h O a 2 d 6 T n p a U k 1 6 a z J J R G N 4 T l N B M E 1 E Q W d O e k E 1 V V R R d 0 1 p Q T N N R G N n T l R B N E l E T T V N R X c y T V R j Z 0 5 q Z F J O a k k w S U R V M E l E W X p O a U E x T V Z R M k 9 E Y 2 d O R F p J T n p F M 1 Z q Q k l O e k E 0 V V R Z N U 9 T Q X p J R F U 0 T V N B e l V U U T F P Q 0 F 6 S U R R e k 5 5 Q X d T R F F 5 T j F Z M E 5 r Z z B O R E J S T l R F d 0 l E U T J J R F V 4 T U N B M k 5 G R T F N V E F n T m p Z Z 0 5 E Z z J J R E V 6 T 0 V 3 M E 5 q S W d N a k E 1 U 0 R J e U 9 V d 3 l N R G t n T V R V d 1 V U R T R P U 0 E 1 T V N B e E 9 E a 2 d P R F Z S T V R n N U l E Y 3 l J R E l 3 T 1 N B M U 9 W U X l O V G t n T k R a S U 1 q W T B W a k J J T W p V M V d r M D B O R G N n T W p V M V R E T T B O U 0 E x T l R k T U 1 q U T B J R E k x T m x F e U 5 E U W d N a l U x S U R N M E 5 T Q X l O V F Z J T k R R M 1 d p S X Z Q a n h 3 W V h S b 0 l H b G t Q U 0 p O U 2 x n d E 1 p M V V S V m d 0 V G k w M U 1 D S W d a R D B p V F R F e k 1 D Q T J N a k p S T V R J e k l E W X l P U 0 F 4 T V R r Z 0 5 q T X h W R E V 3 T X l B M k 1 6 U l V O a k F n T m p N M 1 N E S T N W a l k 0 T T B n e U 1 U U l J N a k 0 z S U R Z N E 1 5 Q X l O e l l n T m p n e l Z E T X p N U 0 E y T 0 R S U k 5 E R T V J R F k 0 T k N B M E 5 6 R W d O a m N 4 V k R V M k 5 5 Q T J N V F p S T m p J M E l E V T J N e U E y T W p R Z 0 5 E Z z V V V F l 5 T k N B M E 1 q R W d O V G N 6 S U R N M 0 1 s U T B O V E V n T X p B M 1 V U U X l P U 0 F 6 T U R J Z 0 1 6 S T R J R E 1 3 T V V n e U 1 6 U l d N V G d 4 V V R J e k 5 D Q T J N a U F 5 T X p j Z 0 5 U a F J N a l E x S U R R M 0 l E T X d O Q 0 E w T m t n e k 1 6 Z F d N R W d 6 T W p a U k 1 6 Q T F J R E 1 n T V R n e U l E T l J O R G N n T X l B e k 9 D Q X d T R E k z V m p R M l N E W X d V V E V 3 T W l B M E 5 5 Q X h N V E V n T k R s V U 1 U T X d J R F l 4 V m p Z e U 1 s c E 5 O V E E z S U R R N E 9 G R T F N R G N n T l R F M E l E V X d O a U E x T W p o V U 5 U Q X d J R F U y T k Z R M E 9 E T W d O V G s z V k R R M U 1 D Q T J N a k J V T X p r M 0 l E W X p O V k V 6 T 0 R V Z 0 5 q T T N J R E 1 3 T n l B M k 1 6 Z E l N a m c y V V R J e k 5 5 Q T J N e m N n T W p N M E l E W X l P R k V 5 T X p F Z 0 5 q S T B J R E l 6 T V N B M E 9 E T l d N e l F 5 U 0 R N d 0 1 r Z 3 p N e m x S T X p r d 0 l E T T B N a U E w T W p N Z 0 1 6 U T V W R F E 0 T V N B e k 9 E S l J O V E E z S U R R e E 1 T Q T F N R G N n T k R n N F d p S X Z Q a n h 3 W V h S b 0 l H b G t Q U 0 p O U 2 x n d E 1 p M V V S V m d 0 V G k w M E 5 T S W d a R D B p V F R F e U 9 D Q T J N V G x S T V R J e E l E W X l O a U F 4 T V R j Z 0 5 q S T R W R E V 3 T V N B M k 1 6 R l V O V G d n T m p N M F N E S T F W a l k 0 T U V n M U 9 U Z F d O a m M y V V R V N U 9 T Q T J O e k F n T m p F e E l E V T J N R l E y T W p V Z 0 5 E U T B W a l E w T U V n M U 9 E V l d O R F E w V V R V N E 5 D Q T B O R G N n T l R n e U l E U T J O V k U x T n p n Z 0 5 U Q X d J R F U z T U N B M U 1 q W l V O V F V 6 S U R V M 0 1 W U T F N a m d n T m p B e F Z E U T V P Q 0 E y T V R s V U 5 E V T N J R F l 5 T 1 Z R M E 1 U R W d O a k 1 6 V k R N M U 1 5 Q T J N e l J S T W p Z M k l E W X p O Q 0 F 5 T l R F Z 0 5 q T X p W R E l 6 T X l B M k 1 q S l J N a k 1 6 S U R Z e U 1 p Q X l N e k 1 n T m p J e F V U S X p N a U E y T V R r Z 0 1 q T X l J R F E 1 T j F Z e k 5 6 W k l N a m c y V V R N M U 9 T Q X p O e m d n T X p j M 0 l E T T R O V k U w T V R N Z 0 5 E Q X h J R F F 4 T m l B M E 5 q b F J O R E U y S U R R M 0 1 T Q T B N V F l n T k R j e l Z q U T V N M G c w T l R a V 0 1 q R X p T R F F 4 T m x Z e U 1 6 T l J O R E U x S U R J M k 9 D Q T B N R G d n T W p n N F Z E T T R N e U F 6 T V R k V U 1 6 U T V J R E 1 5 T 0 Z R e U 9 U Y 2 d N e k 1 3 V V R J N U 1 D Q X p N e k F n T W p n M k l E T X p N R W d 5 T X p K V 0 1 U a z J W a k V 4 T k Z F e U 1 6 S W d O V G N n T W p N M 0 l E V X l V V E k w T X l B M E 5 5 Q X l P R G t n T k R k S U 1 6 U X d T R E 0 1 T V Z F M E 1 q Z 2 d O R G N n T k R V e U l E V X d W R F V 3 T l N B M k 1 s U T F O V E l n T 1 R K V U 5 U Z z B J R E U w T m x F M U 9 U U W d N V G N 5 S U R V N U 9 T Q X l N R E J V T m p B M 0 l E S T B O M V E y T V R J Z 0 1 q Y 3 d W a k k z T T B n M k 5 U S l d N a m N 3 V V R Z M U 1 T Q X l O a m N n T m p N e U l E R X p O M V E y T V R B Z 0 0 x W X d T R E k x V m p R M l N E V T R V V E V 3 T U N B M E 5 5 Q X h N R G t n T k R s V U 1 U S T R J R F l 4 V m p Z e E 9 W b 2 l M e j Q 4 Y 0 d G M G F D Q n B a R D B p V F V w W U x U S X R W R V Z Z T F U 0 d E 0 w U W l J R 1 E 5 S W s w M U 5 p Q X p O R G R S T l R Z Z 0 1 6 W X d J R G N 3 S U R N M k 4 w Z z N N R G R S T n p J e U l E T T F P U 0 E z T W p J Z 0 1 6 U T N V V G N 5 T W l B e k 1 6 W W d O e k E 0 S U R N e U 9 F d 3 p P V E F n T X p J M 1 N E Y 3 l V V F U y S U R N e k 1 p Q T F O a U F 6 T k R k Y V R U V T J J R E U x T T F F M U 5 p Q X h O a m d n T n p J Z 0 1 U Y 3 p T R G N 3 T 0 Z F M 0 1 q S W d N V F l 6 S U R j e U 1 p Q X h O V E 5 S T n p J e U l E R T B N Q 0 E z T U R j Z 0 1 U T X p T R G N 3 V V R V M k l E R T B N Q 0 E x T m l B e E 5 U T m F J a T g r U E h C a G R H Z 2 d h V 1 E 5 S W s x S 1 d D M H l M V l J G V 0 M x T 0 x U T X h J a U J r U F N K T k 1 q R X p J R F U z T 0 V 3 e U 1 E Q W d O V G N 6 V V R F N E 5 p Q T F O a m d n T V R Z d 0 l E V T J N M V F 4 T U R J Z 0 5 U V T J T R G d 6 V m p Z d 0 1 r Z 3 h N R E p S T V R R N U l E W X d O Q 0 F 4 T 0 R r Z 0 5 q R T N W R E k w T l N B M k 5 E R l V N a m N 6 S U R Z M k 0 x R X l O e l V n T m p Z M k l E S T R O U 0 E y T m p a U k 1 q a z B J R F k y T m l B e k 1 E S W d O a l l 3 V m p N M k 1 V d 3 p N R E 1 n T m p G U k 1 6 R X d J R F U w S U R N e E 5 T Q T F N b F F 6 T X p r Z 0 5 E a F V O R E F 4 S U R R M l N E U X l O M V l 3 U 0 R R e E 5 s R X p P V F V n T X l B e U 5 U Y 2 d N M U V 4 T W p F Z 0 1 5 Q X h N R E F n T U V n N E 9 G W T B O a 2 d 4 T V R S U k 1 U T T J J R F E y S U R F M U 1 p Q T B O b F F 4 T n p j Z 0 5 E Z F V N V G t 6 S U R V d 1 Z E S X d N U 0 E x T W x R e U 1 E Y 2 d O V G R V T W p F e k l E W X h W a l U z T 0 Z v a U x 6 N D h j R 0 Y w Y U N C c F p E M G l U V X B Z T F R J d F Z F V l l M V T R 0 T X p B a U l H U T l J a z A 1 T m l B M U 9 E V l J N V F V 5 S U R Z M k 5 p Q X l O R G t n T m p Z M l V U S T V O e U E y T m p Z Z 0 1 6 U T F J R F k w T U Z R M E 1 q T W d O V F E 0 V V R R M k 1 D Q T B O a l V n T k R Z d 0 l E T X l N R k U w T m p B Z 0 1 U W T F J R F F 4 T n l B N E 0 x R X p P V G N n T k R F Z 0 1 6 W X l J R E U y V k R N d 0 1 T Q X R N V F Z V T W p V d 0 l D M H l N b E V 5 T W p R Z 0 x U S X l J R E U 1 T 0 N B d E 1 U W l V N V E 0 z S U R F M l Z E Z 3 l J R G d 6 V V R N N U l E R T J O U 0 F 6 T 1 N B e k 1 q Q l J N e m t n T k R r M E l E a z J J R F U 0 T l Z w T k 1 6 S X h J R F U 1 T j F F e U 9 U R W d O a k k 1 S U R J M U 1 D Q T J N a m x S T W p B N E l E W X l P U 0 F 4 T n p n Z 0 5 U a z N V V E U x T X l B M U 5 6 R W d N V F E x S U R V e U 5 W U X h N e m N n T X p N e l V U R X p O e U F 4 T n p V Z 0 1 U U T F J R E V 5 T l Z R e E 9 E R W d O R F p S T W p B N U l E R T J J R E k x T U N B e E 5 s R X l P V E F n T V R Z Z 0 1 6 R T R J R F E y V V R N M E 5 5 Q T N O a U F 6 T l R R Z 0 1 U T X d W R E 0 y T W l B e k 1 6 T l J N e l l 5 S U R R M 0 9 D Q X p O V F F n T l R J M F Z E T X l N U 0 E x T 1 R k Y U l p O C t Q S E J o Z E d n Z 2 F X U T l J a z F L V 0 M w e U x W U k Z X Q z F K T F R G R U 5 E V k N J a U J r U F N K T k 1 q R W d N a m c z V V R J e U l E S T V N e U F 5 T k N B e k 1 E T l V N e l l n T X p R e F Z E V T J J R E 0 0 T 0 Z R N E 9 T Q T B N a l Z V T V R N M U l E U T B N b E V 4 T n p F Z 0 5 E U X l J R E U 1 T l N B M E 1 q U l V N a k k x S U R N N U 1 G U X l N e k V n T X p Z N V V U S X p N U 0 F 6 T m p j Z 0 1 q T X l J R E 0 y T j B 3 e U 5 E T W d N e m M 0 V V R N d 0 5 D Q T B O R E l n T X p n e U l E U T B N b E U w T X p Z Z 0 5 E U X l J R F E y T 1 N B M E 1 U V l V O V E F 6 S U R N e k 5 s U T B O a l V n T V R j N V Z E U X l O e U E x T W x F M E 1 q Y 2 d N a l l n T k R R M E l E S T J V V F E x T U N B e U 5 p Q T B O V E 1 n T W p k U k 5 E Z 3 l J R E 1 5 S U R V d 0 5 T Q T J O V l E x T k R B Z 0 1 U U T F V V F U w T W l B e E 5 U T W d O V F l 3 S U R F M U 0 x R T F P R E F n T V R V e k l E V T R N Q 0 F 4 T k R W U k 5 U Z 3 d J R E U w T k N B M U 5 6 W W d N V E 1 3 V V R V M k 9 D Q X h N R E V n T l R V M E l E Y 3 p W R F V 3 T 0 N B e E 4 x U T B N e m t n T F R F d 1 V U T T V N a U F 0 T V R B Z 0 1 6 Y 3 h J R E U z V k R N M U 1 D Q T N N M U V 6 T l R B Z 0 9 U S W d N e m c y S U R F N U 0 x U T B N a k 1 n T X p R M V V U U X l N e U E w T U R R Z 0 1 6 Y z V J R F F 3 T k V n e k 5 6 U l J N a m c 0 S U R R d 0 5 D Q X l N a m t n T X p B e l R E S X l N a U F 5 T 1 R G T U 1 U Z z V J R E U x T j F F e E 5 U W W d N a l l n T V R V e E l E R T J V V E V 6 T 0 N B d E 1 U R W d N V E E 0 S U M w e E 1 W R T V O U 0 F 0 T V R F Z 0 9 E Y 2 d M V F Z V T n p Z Z 0 4 x U T N O Q 0 F 4 T j F F M 0 5 D Q X p N Q 0 F 4 T V R J Z 0 1 U Z 3 d W R E U x T W l B e k 5 E T l J N V F V 6 S U R N M E 9 D Q X h O V E 1 n T X p Z M l V U R T F N e U E w T U R V Z 0 1 U S T V J R F F 3 T l Z F N U 1 T Q T B N R F V n T m p Z Z 0 1 6 Q T F V V F l 3 S U R J N E 5 T Q T J N Q 0 F 5 T 0 R S U k 5 U Z 2 d N a m M 0 S U R R e E l E S T N P R W d 5 T j F F e U 1 T Q X l P R F F n T W p F Z 0 1 q Z z N X a U l 2 U G p 4 d 1 l Y U m 9 J R 2 x r U F N K T l N s Z 3 R N a T F V U l Z n d F R F O H R N a k l 4 T V N J Z 1 p E M G l U V F l 3 S U R r M E 9 G R T J N e U E 1 T l R B Z 0 5 q W T F J R G s x T U V n e E 1 q W T N U R E V 6 T W p V Z 0 9 E R T F V V E V 6 T 0 R R Z 0 5 q Y z N J R E V 6 T 0 R n Z 0 5 q W T V T R E V 6 T k R o T U 1 U T T B N U 0 E y T 0 R O U k 1 U T X l N Q 0 E z T W p R Z 0 1 U S T R O U 0 E z T m p G U k 1 U S X p O U 0 E 0 T U R r Z 0 1 U R T N O Q 0 E 0 T X p o V U 1 U Q X p N e U E 0 T 0 R G V U 9 E Z 3 l J R G c 1 T 0 Z R M k 9 U a 2 d P V E F 5 U 0 R V M 0 5 F Z z F O R E 5 J T W p V e F R E S T F P U 0 E 0 T 1 R G U k 5 6 S X l J R E k x T 0 N B M 0 1 q U W d N a l V 5 V V R j e U 5 T Q X l O V E F n T n p J M E l E S T B O b E U z T W p F Z 0 1 q U X p J R F E y T U N B d E 5 U W k 1 N V G s y S U M w e k 5 U W l J N V G s y S U M w e k 5 U Y 2 d O R E E z S U M w e k 5 U Z F J O R F U 1 S U M w e k 5 U Y 2 d O V F E 0 S U M w e k 5 U Z F V O a m M y S U M w e k 5 U a F J P R E V 5 S U M w e k 5 U Z 2 d P R G s y S U M w e k 5 U T l V N V E E y T X l B d E 1 6 T X l W R E V 5 T U R R Z 0 x U S T R N M V F 4 T X p B M 0 l D M H h P V F p S T V R N e U 9 D Q X R N V G N 3 S U R F e k 5 E Z 2 d M V E V 5 T k V n e E 1 6 Z z R V V E V 6 T 0 R n Z 0 x U R X l O U 0 F 4 T X p n e E l D M H h O R F Z V T V R N M U 5 p Q X R N a k V 3 V k R F e k 1 q V W d M V E k 1 T k V 3 e E 1 q W T N J Q z A w T k R s T U 5 q W T J J Q z A w T l R C U k 5 q U W d M V F E x T U N B M k 1 T Q X R O R F E 0 V V R V M U l D M D B O R F l n T l R V Z 0 x U U X p P V k U x T l N B d E 5 E T T N J R F U z S U M w M E 1 6 T k 1 O V G t 3 S U R F M 0 4 x R T F P V E F n T V R j N E l E V T F O e U F 5 T W p K V U 5 E V X l J R E 0 y T m x R e k 1 q S W d O V F E w V E R V M k l E a 3 d P V X c x T l N B N U 1 q U l J O V F V n T 1 R R M U l E W X d J R G s w T 0 Z v a U x 6 N D h j R 0 Y w Y U N C c F p E M G l U V X B Z T F R J d F Z F V l l M V W t 0 T V V R M E 5 U W W l J R 1 E 5 S W s w e E 9 E U W d O a k F 3 V V R F N E 5 D Q T J N a l F n T W p B e k l E W T B N b F F 5 T k R j Z 0 5 q W X h V V E k y T l N B M k 5 q R W d N a m M z S U R Z M E 9 W U X l P V E F n T m p F N V V U S T V N Q 0 E x T 1 R Z Z 0 1 q Y 3 d J R F U z T j F R e U 1 q W W d O V F U z V V R J e E 1 T Q T F O V G N n T V R r N E l E V T J O M V F 4 T 0 R R Z 0 5 q Q X d X a z B 5 T V N B e U 9 E Z F J N a k V n T W p r M U l E T X d J R E 1 4 T 0 Z R M U 5 D Q X p O a m x V T 1 R n Z 0 5 E S X d W R E U x T 0 N B M E 5 E S l J N V G s z S U R R M E 1 p Q X l N a k 1 n T k R F N V Z E S T F N Q 0 F 6 T l R k U k 1 q V X d J R E 0 w T U N B e U 1 6 W W d N e k F 4 V k R F N U 5 p Q X h P V F p V T V R V M E l E Z 3 p V V E U w T 1 N B M k 1 T Q X h O R G t n T l R G U k 1 U U T V J R E k y S U R F M k 5 p Q X l O b E V 4 T n p V Z 0 1 q W W d N V G c x S U R J N V Z E S X d P Q 0 E w T T F R e U 1 6 V W d O e m h V T W p Z d 0 l E R X p O M U V 5 T m p N Z 0 1 U U T V J R E k y T l N B e E 5 U R l V N a m d 5 S U R F M U 0 x R X p N R E l n T V R V e k l E T X d N a U F 4 T k R O U k 1 6 Q X l J R E V 6 T l N B e U 9 U T W d N V E V 5 V k R J M k 9 D Q T J N V l F 5 T W p N Z 0 1 U R l V N V F l 4 S U M w e E 1 W R X h N a m t n T F R F e E l E R X d N a U F 4 T U Z R M 0 5 D Q T N O R k U z T k N B N U 1 T Q T N P U 0 F 4 T U R a V U 1 U S X l J R E l 5 T U Z F e E 5 q Q W d N e k l 4 S U R F M k 5 p Q X p O R E Z V T V R j e k l E T T R N R k V 4 T n p N Z 0 5 E Q T B J R E U x T m l B M E 1 E U k l N V F U w V V R F e U 5 D Q T B N R F F n T 1 R r Z 0 1 6 Y 3 h W R F l 4 S U R J N E 4 x R T J N Q 0 F 5 T 0 R Z Z 0 5 U a 2 d N a m c w V k R V N E l E S T R N V l E x T m l B e U 5 6 b F V O V E 1 n T W p j N F Z E U T V J R E k z T 0 Z R M E 1 T Q X l O e m h J T W p k U k 1 q R W d N a m c w S U R J e E l E S T R O M W 9 p T H o 0 O G N H R j B h Q 0 J w W k Q w a V R V c F l M V E l 0 V k V W W U x W T T B M V E l 5 T W p N a U l H U T l J a z B 4 T X p r Z 0 x U S T B P V W d 4 T X p k U k 1 U S T F J Q z B 5 T k R r Z 0 1 U R T V J Q z B 5 T X p W V 0 1 q V X h U R E V 5 T U N B M 0 1 6 Z F J N V E 1 3 S U R j M U 1 D Q X h N e m t n T n p V d 1 V U R T F N a U E z T l R B Z 0 1 U V T V J R G N 6 T l Z Z d E 1 q T T F V V E U x T V N B d E 1 q U T V J R E U w T V N B d E 1 q U T V T R E V 6 T 1 Z v a U x 6 N D h j R 0 Y w Y U N C c F p E M G l U V X B Z T F R J d F Z F V l l M V W t 0 T V V R M E 5 q W W l J R 1 E 5 S W s w e U 1 T Q X l P R G R S T W p F Z 0 1 6 Q X h J R E 0 y S U R N e k 5 W U T R O Q 0 E w T U R a V U 1 U V T R J R F E w T W x F e E 9 U a 2 d O R F F 5 S U R J e U 5 D Q T B N V G x V T W p V d 0 l E T T F O V k V 5 T k R n Z 0 1 6 T T J J R E k w T n l B e k 1 6 U l J N a l E z S U R N e k 1 T Q X l N e k V n T W p n N F Z E R T V P Q 0 F 4 T 1 R G V U 1 U Z 3 l J R E V 3 T l Z F e E 9 E S W d O a k l n T V R r M k l E U T F W R E l 6 T 0 N B e U 4 x R X l O a k V n T W p j Z 0 1 q Z 3 h J R E 0 0 V k R N e E 1 p Q T J N V l F 6 T X p r Z 0 9 U U l J N e k 0 1 S U R r M U l E T T B O Q 0 F 4 T V R S V U 1 6 V T R J R E U z T T F R e k 5 6 Y 2 d N a l E z V V R R e E 5 T Q X p P V G N n T k R F N U l E U X d O R k U w T X p J Z 0 5 E T X h J R F E y T W l B M E 1 6 R l J O R G M x S U R R e k 1 T Q T B P R E 1 n T k R J M F Z E U T V O Q 0 E w T V R K V U 5 E a z J J R F F 3 T T F F M E 9 U W W d N e m t 3 S U R R M E 5 5 Q X h P V E 5 V T X p r e E l D M H l N M U V 6 T m p N Z 0 x U R X d O a U F 5 T 1 R R Z 0 x U R T F O V l F 4 T l R Z Z 0 x U S X d O V k V 4 T V R F Z 0 x U S X d O U 0 E z T n l B d E 1 U Z 3 p W R F F 6 S U M w e E 1 U Z F J O R E 1 n T F R r M U l E V X d J Q z A 0 T U Z R M k 9 T Q X R O V G h V T 0 R r Z 0 x U U T R W R E V 3 T m l B d E 5 E V l J N V F V 3 S U M w M E 5 T Q X h O V E F n T F R n M 1 V U R T F N Q 0 F 0 T V R B M 0 l E R X p P Q 0 F 0 T V R J e V Z E R X h O U 0 F 0 T V R R e V Z E R X d N a U F 0 T V R R M 1 R E a z V J Q z B 4 T k R o U k 1 U Q X h J Q z B 4 T l R N Z 0 1 U R T R J Q z B 4 T m p C V U 1 U V X l J Q z B 4 T m p k S U 1 U W X d V V E U z T n l B d E 1 U W T N J R E U 0 T m l B d E 1 U W T F V V E l 4 T 1 N B d E 1 U V T J J R E k w T n l B d E 1 U S T N W R E k 1 T U N B d E 5 q V l V N e k V 6 S U M w N V Z E T X l N U 0 F 5 T V V 3 e k 1 U V W d N V G R S T X p B N U l E R X p J R E k 1 T m l B M l Z E S T N N Q 0 F 0 T m x F e U 5 U Q W d M V E V 4 S U R J e k 1 T Q X R N V E Z S T V R n M U l D M H h N U 0 F 4 T l R B Z 0 1 U R l V N V E E w S U R n e V V U R X d N e U E 0 T 1 N B e E 1 E T W d N V E V 6 V V R F d 0 1 5 Q X h O e k F n T V R N N E l E S T J N b F F 4 T n p N Z 0 1 6 Y z V V V E U z T X l B e k 9 E Q W d N V G N 6 S U R N N E 1 W R X h O e k 1 n T X p r d 0 l E R T N N e U F 6 T 1 R O V U 1 U W T V J R F F 3 T U Z R e E 5 U Z 2 d O R E E w U 0 R F M U 5 G R X h N e k V n T k R B M E l E R X h N a U F 6 T 0 R W V U 9 E S W d N e l E w V k R Z M U l E T X d N b F E x T n l B e U 9 E Q l J O V F V n T W p j N E l E U X h J R E k z T 0 V n e U 4 x R X l N U 0 F 5 T 0 R R Z 0 1 q R W d N a m c z V 2 l J d l B q e H d Z W F J v S U d s a 1 B T S k 5 T b G d 0 T W k x V V J W Z 3 R U a T B 5 T W p F e U l p Q m t Q U 0 p O T 0 R R Z 0 1 q T T N W R G c w S U R J M U 1 G U T V P Q 0 F 5 T n p C S U 5 q Y z V V V F k 1 T k N B e U 5 q S W d O a m s w S U R J M U 1 G U T J O e m t n T W p N d 1 N E a z R V V G c w S U R J e k 5 5 Q T R O Q 0 F 5 T l R C Y U l p O C t Q S E J o Z E d n Z 2 F X U T l J a z F L V 0 M w e U x W U k Z X Q z F P T F R W R k l p Q m t Q U 0 p O T V R F e U l E V T J N R X d 5 T k R r Z 0 5 q a z B U R E k x T n l B M k 9 E W l J N e m c z S U R V M k 1 p Q X p P R G N n T l R Z d 1 R E T T J N U 0 E x T X p G U k 1 6 V T V J R F V 6 T W l B e k 1 E T W d O V G d 4 V E R J M U 1 D Q T J N a m R N T V R r M U l E V T R N R k V 4 T 0 R J Z 0 5 U W T V J R E U y T 1 N B M U 5 U Z F V N V F E 0 S U R V e k 9 F d 3 h O R E F n T l R N e V V U R X p P Q 0 E x T X p B Z 0 1 U S T F J R F U w T m t 3 e E 1 U S W d O V F l 3 V 2 l J d l B q d 3 Z a R 1 Z t Y 3 o 0 O F p 5 Q n p k S E p 2 Y T J V O U l t T j F j b k p s Y m 5 S R G I y e H Z j a U l n W m 1 s c 2 J E M G l Z M 1 Z 5 Y 2 1 W d W R F T n Z i R z l 5 S W l C e m R I S n Z h M l V 0 Z D J s a 2 R H Z z l J a k F p S U h S e V l X N X p a b T l 5 Y l Q w a W M y T m h i R 1 V v T V N 3 d E 1 T a 2 l Q a n h u S U d S a G R H R X R i V z F z T F c 1 d l p H V T l J b T F o Z E d n a V B q e G 5 J R 1 J o Z E d F d G J X M X N M V z V 2 W k d V O U l t M T B a W G g w S W o 0 O G R Y T m x J R 1 J o Z E d F d F l 6 M G l O R V F p S U h o c 2 F X N X J P b W h 5 W l d Z O U l p T k 5 T b G d 0 T W k x V V J W Z 3 R U a T A w U k N J d l B q e D F j M l V n W k d G M F l T M W p Q U 0 k w T V N J Z 2 V H e H B i b X M 2 Y U h K b F p q M G l J M D F L V 0 M w e U x W U k Z X Q z F P T F R R e E l p Q j B j b U Z 1 Y z J a d m N t M D l J b l J 5 W V c 1 e m J H R j B a U 2 c 1 T V R j c 0 1 D a 2 l M e j Q 4 Z F h O b E l H U m h k R 0 V 0 W X o w a U 5 U Q W l J S G h z Y V c 1 c k 9 t a H l a V 1 k 5 S W l O T l N s Z 3 R N a T F V U l Z n d F R p M D F N Q 0 l n Z E h K a G J u T m 1 i M 0 p 0 U F N K M G N t R n V j M n h o Z E d V b 0 1 U W T J O e X d 3 S 1 N J d l B q e D F j M l V n W k d G M F l T M W p Q U 0 k w T l N J Z 2 V H e H B i b X M 2 Y U h K b F p q M G l J M D F L V 0 M w e U x W U k Z X Q z F P T F R R M U l p Q j B j b U Z 1 Y z J a d m N t M D l J b l J 5 W V c 1 e m J H R j B a U 2 d 5 T X p R N E x E Q X B J a T g r U E M 5 b l B q e G 5 J R 1 J o Z E d F d G J X M X N M V z V 2 W k d V O U l t M X Z J a U I w Y 2 1 G d W M y W n Z j b T A 5 S W 5 S e V l X N X p i R 0 Y w W l N n e k 1 6 Q T J M a m d z T U N r a V B q e D F j M l V n W k d G M F l T M W p Q U 0 l 6 U k N J Z 2 V H e H B i b X M 2 Y U h K b F p q M G l J M D F L V 0 M w e U x W U k Z X Q z F P T F R O R U l p O C t Q Q z l u U G p 4 b k l H U m h k R 0 V 0 Y l c x c 0 x X N X Z a R 1 U 5 S W 0 x b W N t R m p J a U I w Y 2 1 G d W M y W n Z j b T A 5 S W 5 S e V l X N X p i R 0 Y w W l N n M E 1 6 W X l M a l l z T U N r a V B q e G 5 J R 1 J o Z E d F d G J X M X N M V z V 2 W k d V O U l t M X V J a U I w Y 2 1 G d W M y W n Z j b T A 5 S W 5 S e V l X N X p i R 0 Y w W l N n e U 1 q Q X N O a m M y S 1 N J K 1 B I V n p a U 0 J r W V h S a E x X T T l J a k 1 4 S W l C N G J H b H V h e n B v Y 2 1 W b V B T S W p U V X B Z T F R J d F Z F V l l M V T R 0 T X p F a U x 6 N D h k W E 5 s S U d S a G R H R X R Z e j B p T X p B a U l I a H N h V z V y T 2 1 o e V p X W T l J a U 5 O U 2 x n d E 1 p M V V S V m d 0 V G k w e k 1 D S W d k S E p o Y m 5 O b W I z S n R Q U 0 o w Y 2 1 G d W M y e G h k R 1 V v T l R B d 0 x E Q X B J a T g r U E h W e l p T Q m t Z W F J o T F d N O U l q T X d J a U I 0 Y k d s d W F 6 c G 9 j b V Z t U F N J a l R V c F l M V E l 0 V k V W W U x V N H R N e k F p S U h S e V l X N X p a b T l 5 Y l Q w a W R I S m h i b k 5 z W V h S b E t E R X d N R E F z T U N r a U x 6 N D h M M m M r U E d j Z 1 p H R j B Z U z F 0 Y l d 3 d G J t O W t a V D B p Y l d r a U l I U n l Z V z V 6 W m 0 5 e W J U M G l k S E p o Y m 5 O c 1 l Y U m x L R F k z T U N 3 d E 5 q Z z J L U 0 k r U E h W e l p T Q m t Z W F J o T F d N O U l q R k V O R F Z D S W l C N G J H b H V h e n B v Y 2 1 W b V B T S W p U V X B Z T F R J d F Z F V l l M V W t 0 T V V R M E 5 V S W l M e j Q 4 T D J j K 1 B I S m x Z M 1 F n Z D J s a 2 R H Z z l J a k U z T U R B a U l H a G x h V 2 R v Z E Q w a U 5 q Q W l J S G c 5 S W p F e U 1 D S W d l V D B p T W p J d 0 l p O C t Q Q z l u U G p 4 b k l H U m h k R 0 V 0 Y l c x c 0 x X N X Z a R 1 U 5 S W 0 x M W J t U m x j b T k y W l h J a U l I U n l Z V z V 6 W m 0 5 e W J U M G l k S E p o Y m 5 O c 1 l Y U m x L R F k w T m p r d U 1 p d 3 d L U 0 k r U E d j Z 1 p H R j B Z U z F 0 Y l d 3 d G J t O W t a V D B p Y l c 4 a V B q e D F j M l V n W k d G M F l T M W p Q U 0 l 5 T W p F e E l p Q j R i R 2 x 1 Y X p w b 2 N t V m 1 Q U 0 l q V F V w W U x U S X R W R V Z Z T F V 4 U E x U S X l N V E V p T H o 0 O E w y Y y t Q R 2 N n W k d G M F l T M X R i V 3 d 0 Y m 0 5 a 1 p U M G l W R 1 Z Z U V h S d m J T S W d k S E p o Y m 5 O b W I z S n R Q U 0 o w Y 2 1 G d W M y e G h k R 1 V v T V R R N E x q S X N M V E V 3 T 0 R j d U 9 T a 2 d j M k 5 o Y k d V b 0 1 D N D N N R G N w S W l C a 1 l Y U m h M V z F x Z U M x M F p Y a G p i R 0 Z 6 Y 3 o w a V Q x S k V J a j Q 4 W n l C a 1 l Y U m h M V z F 0 Y k M x d W I y U m x Q U 0 p 0 Y V N J K 1 B I V n p a U 0 J r W V h S a E x X T T l J a k Z F T k R V M k l p Q j R i R 2 x 1 Y X p w b 2 N t V m 1 Q U 0 l q V F V w W U x U S X R W R V Z Z T F V r d E 1 V U T B O V F l p T H o 0 O E w y Y y t Q R 2 N n W k d G M F l T M X R i V 3 d 0 Y m 0 5 a 1 p U M G l i V z h p S U h S e V l X N X p a b T l 5 Y l Q w a W R I S m h i b k 5 z W V h S b E t E T T B O U 3 d 3 S 1 N J K 1 B I V n p a U 0 J r W V h S a E x X T T l J a k 5 F S W l C N G J H b H V h e n B v Y 2 1 W b V B T S W p U V X B Z T F R J d F Z F V l l M V T R 0 T T B R a U x 6 N D h M M m M r U E d j Z 1 p H R j B Z U z F 0 Y l d 3 d G J t O W t a V D B p Y l c 0 a U l I U n l Z V z V 6 W m 0 5 e W J U M G l k S E p o Y m 5 O c 1 l Y U m x L R E V 4 T W p N c 0 1 D a 2 l Q a n g x Y z J V Z 1 p H R j B Z U z F q U F N J e k 1 T S W d l R 3 h w Y m 1 z N m F I S m x a a j B p S T A x S 1 d D M H l M V l J G V 0 M x T 0 x U T X h J a T g r U E M 5 b l B q d 3 Z a e j Q 4 W n l C a 1 l Y U m h M V z F 0 Y k M x d W I y U m x Q U 0 p 0 Y V N J Z 2 R I S m h i b k 5 t Y j N K d F B T S j B j b U Z 1 Y z J 4 a G R H V W 9 O V E E 1 T G p r c 0 1 U R T F N Q 2 t n Y z J O a G J H V W 9 N Q z Q z T U R j c E l q N D h k W E 5 s S U d S a G R H R X R Z e j B p T V V R M E 5 V S W l J S G h z Y V c 1 c k 9 t a H l a V 1 k 5 S W l O T l N s Z 3 R N a T F V U l Z n d F N T M H h S R F E x U W l J d l B q d 3 Z a e j Q 4 T D J j K 1 B H Y 2 d a R 0 Y w W V M x d G J X d 3 R i b T l r W l Q w a W J Y S n Z k e U l n Z E h K a G J u T m 1 i M 0 p 0 U F N K M G N t R n V j M n h o Z E d V b 0 9 E Q T N P U z Q 1 T E R B c E l q N D h a e U J r W V h S a E x X M X R i Q z F 1 Y j J S b F B T S n R i e U k r U E h O M l p 5 Q j N h V 1 I w Y U Q w a U 1 q Y z R J a U J v W l d s b m F I U T l J a k k w T n p J a U l I a z l J a T A 1 T 0 R Z a U l I Z z l J a k k z T G p V a U l I W n B a W G R D Y j N n O U l q Q W d M V E 1 3 T m k 0 e U l E S T N P Q 0 F 5 T k R j e U l q N D h k W E 5 s S U d S a G R H R X R Z e j B p T W p J e U 1 5 S W d l R 3 h w Y m 1 z N m F I S m x a a j B p S T A x S 1 d D M H l M V l J G V 0 M x V E 5 D M H l N a k l 6 S W l C M G N t R n V j M l p 2 Y 2 0 w O U l u T m p Z V 3 h s S 0 R F c 0 1 5 N D N N V E l w S W k 4 K 1 B D O X p k b W M r U E M 5 b l B q e G 5 J R 1 J o Z E d F d G J X M X N M V z V 2 W k d V O U l t M W 1 j b U Z q S W l C M G N t R n V j M l p 2 Y 2 0 w O U l u U n l Z V z V 6 Y k d G M F p T Z 3 p N e k 1 z T U N r a V B q e G 5 J R 1 J o Z E d F d G J X M X N M V z V 2 W k d V O U l t M X l i M 2 N p S U h S e V l X N X p a b T l 5 Y l Q w a W R I S m h i b k 5 z W V h S b E t E S X l N Q 3 c y T n p Z c E l q N D h a e U J r W V h S a E x X M X R i Q z F 1 Y j J S b F B T S n R j M 1 Z p S W o 0 O F p 5 Q m t Z W F J o T F c x d G J D M X V i M l J s U F N K d G F T S S t Q S F Z 6 W l N C a 1 l Y U m h M V 0 0 5 S W p G R U 5 E W T J J a U I 0 Y k d s d W F 6 c G 9 j b V Z t U F N J a l R V c F l M V E l 0 V k V W W U x V a 3 R N V V E w T m p Z a U x 6 N D h M M m M r U E d j Z 1 p H R j B Z U z F 0 Y l d 3 d G J t O W t a V D B p Y l d r a U l I U n l Z V z V 6 W m 0 5 e W J U M G l k S E p o Y m 5 O c 1 l Y U m x L R F V 5 T X l 3 d E 1 U V X d L U 0 J 6 W T J G c 1 p T Z 3 d M a m N 3 T n l r a V B q e D F j M l V n W k d G M F l T M W p Q U 0 l 4 U k R R M U 5 p S W d l R 3 h w Y m 1 z N m F I S m x a a j B p S T A x S 1 d D M H l M V l J G V 0 M x S k x U R k V O R F U y S W k 4 K 1 B D O W 5 Q a n d 2 W n o 0 O F p 5 Q m t Z W F J o T F c x d G J D M X V i M l J s U F N K d G J 5 S W d k S E p o Y m 5 O b W I z S n R Q U 0 o w Y 2 1 G d W M y e G h k R 1 V v T V R B e k 9 T N H l M R E F w S W o 0 O G R Y T m x J R 1 J o Z E d F d F l 6 M G l N a k l 4 T W l J Z 2 V H e H B i b X M 2 Y U h K b F p q M G l J M D F L V 0 M w e U x W U k Z X Q z F P T F R J e U 1 U S W l M e j Q 4 T D J j K 1 B H Y 2 d a R 0 Y w W V M x d G J X d 3 R i b T l r W l Q w a W J Y T j F Z a U l n Z E h K a G J u T m 1 i M 0 p 0 U F N K M G N t R n V j M n h o Z E d V b 0 1 q Q X p P U z Q w T E R B c E l q N D h a e U J r W V h S a E x X M X R i Q z F 1 Y j J S b F B T S l V a V m h C Z E c 5 d E l p Q m t Z W F J o T F c x c W V D M T B a W G h q Y k d G e m N 6 M G l U M U p F S W o 0 O F p 5 Q m t Z W F J o T F c x d G J D M X V i M l J s U F N K d G I z W m x j a U k r U E d j Z 1 p H R j B Z U z F 0 Y l d 3 d G J t O W t a V D B p Y l d r a V B q e D F j M l V n W k d G M F l T M W p Q U 0 l 4 U k R R M k 5 p S W d l R 3 h w Y m 1 z N m F I S m x a a j B p S T A x S 1 d D M H l M V l J G V 0 M x S k x U R k V O R F k y S W k 4 K 1 B D O W 5 Q a n h u S U d S a G R H R X R i V z F z T F c 1 d l p H V T l J b T F 2 S W l C M G N t R n V j M l p 2 Y 2 0 w O U l u U n l Z V z V 6 Y k d G M F p T Z 3 p N R E F 1 T m l 3 e E 5 p a 2 d k S E p o Y m 5 O c 1 l Y U m x L Q z B 5 T l R B Z 0 1 D a 2 l Q a n g x Y z J V Z 1 p H R j B Z U z F q U F N J M V J T S W d l R 3 h w Y m 1 z N m F I S m x a a j B p S T A x S 1 d D M H l M V l J G V 0 M x T 0 x U V k Z J a T g r U E M 5 b l B q d 3 Z a e j Q 4 T D J j K 1 B H Y 2 d a R 0 Y w W V M x d G J X d 3 R i b T l r W l Q w a W J X a 2 l J S F J 5 W V c 1 e l p t O X l i V D B p Z E h K a G J u T n N Z W F J s S 0 R V e U 1 5 d 3 R N V F V 3 S 1 N C e l k y R n N a U 2 d 3 T G p j d 0 5 5 a 2 l Q a n g x Y z J V Z 1 p H R j B Z U z F q U F N J e F J E U T F O a U l n Z U d 4 c G J t c z Z h S E p s W m o w a U k w M U t X Q z B 5 T F Z S R l d D M U p M V E Z F T k R V M k l p O C t Q Q z l u U G p 3 d l p 6 N D h M M m M r U E d j Z 1 p H R j B Z U z F 0 Y l d 3 d G J t O W t a V D B p Y l h O M V l p S W d k S E p o Y m 5 O b W I z S n R Q U 0 o w Y 2 1 G d W M y e G h k R 1 V v T V R J e k 9 T N D N M Q z A y T 0 R Z c E l q N D h a e U J r W V h S a E x X M X R i Q z F 1 Y j J S b F B T S n R h U 0 k r U E h W e l p T Q m t Z W F J o T F d N O U l q R k V O R F k y S W l C N G J H b H V h e n B v Y 2 1 W b V B T S W p U V X B Z T F R J d F Z F V l l M V W t 0 T V V R M E 5 q W W l M e j Q 4 T D J j K 1 B H Y 2 d a R 0 Y w W V M x d G J X d 3 R i b T l r W l Q w a W J X a 2 l J S F J 5 W V c 1 e l p t O X l i V D B p Z E h K a G J u T n N Z W F J s S 0 R V e U 1 5 d 3 R N V F V 3 S 1 N C e l k y R n N a U 2 d 3 T G p j d 0 5 5 a 2 l Q a n g x Y z J V Z 1 p H R j B Z U z F q U F N J e F J E U T F O a U l n Z U d 4 c G J t c z Z h S E p s W m o w a U k w M U t X Q z B 5 T F Z S R l d D M U p M V E Z F T k R V M k l p O C t Q Q z l u U G p 3 d l p 6 N D h j b V Z q Z E N C M 2 F X U j B h R D B p T X p B M U 5 p N H p J a U J v W l d s b m F I U T l J a l l 3 S W l C N F B T S X h N a k F p S U h r O U l q S X l N Q 0 l 2 U G p 3 d l p 6 N D h a e U J r W V h S a E x X M X R i Q z F 1 Y j J S b F B T S n R i e U l n Z E h K a G J u T m 1 i M 0 p 0 U F N K M G N t R n V j M n h o Z E d V b 0 1 6 W X l P U z R 6 T E R B c E l q N D h j M 1 p u S U h k c F p I U m 9 Q U 0 l 5 T n p n a U l H a G x h V 2 R v Z E Q w a U 1 q U T N N a U l n Z V Q w a U x U a z R O a U l n Z U Q w a U 1 q Y 3 V O U 0 l n Z G 1 s b G Q w S n Z l R D B p T U N B d E 1 6 Q T J M a k l n T W p j N E l E S T B O e k l p U G p 4 M W M y V W d a R 0 Y w W V M x a l B T S X l N a k l 6 S W l C N G J H b H V h e n B v Y 2 1 W b V B T S W p U V X B Z T F R J d F Z F V l l M V k 0 w T F R J e U 1 q T W l J S F J 5 W V c 1 e l p t O X l i V D B p Y z J O a G J H V W 9 N U 3 d 6 T G p j e E 1 p a 2 l M e j Q 4 T D N O M l p 6 N D h M M m M r U E M 5 b l B q d 3 Z a e j Q 4 T D J j K 1 B D O X p k b W M r I i w K C S J S Z W F s V m l l d 1 N p e m V K c 2 9 u I i A 6 I C J 7 X C J o Z W l n a H R c I j o 5 O T E s X C J 3 a W R 0 a F w i O j Q y N T B 9 I g p 9 C g = = " / > < / e x t o b j > < / e x t o b j s > < / s : c u s t o m D a t a > 
</file>

<file path=customXml/item4.xml>��< ? x m l   v e r s i o n = " 1 . 0 "   s t a n d a l o n e = " y e s " ? > < s : c u s t o m D a t a   x m l n s = " h t t p : / / w w w . w p s . c n / o f f i c e D o c u m e n t / 2 0 1 3 / w p s C u s t o m D a t a "   x m l n s : s = " h t t p : / / w w w . w p s . c n / o f f i c e D o c u m e n t / 2 0 1 3 / w p s C u s t o m D a t a " > < e x t o b j s > < e x t o b j   n a m e = " 2 3 8 4 8 0 4 F - 3 9 9 8 - 4 D 5 7 - 9 1 9 5 - F 3 8 2 6 E 4 0 2 6 1 1 - 1 " > < e x t o b j d a t a   t y p e = " 2 3 8 4 8 0 4 F - 3 9 9 8 - 4 D 5 7 - 9 1 9 5 - F 3 8 2 6 E 4 0 2 6 1 1 "   d a t a = " e w o J I k l t Z 1 N l d H R p b m d K c 2 9 u I i A 6 I C J 7 X C J o Z W l n a H R c I j o z N y 4 0 O T k 5 O T k 5 O T k 5 O T k 5 O S x c I n d p Z H R o X C I 6 M T I y L j M y M T Q y O D U 3 M T Q y O D U 2 f S I s C g k i T G F 0 Z X g i I D o g I l x c Y m V n a W 5 7 Z X F 1 Y X R p b 2 5 9 X G 5 c X H N p Z 2 1 h K H g p I D 0 g X F x m c m F j e z F 9 e z E g K y B l X n s t e H 1 9 X G 5 c X G V u Z H t l c X V h d G l v b n 0 i L A o J I k x h d G V 4 S W 1 n Q m F z Z T Y 0 I i A 6 I C J Q S E 4 y W n l C N G J X e H V j e j B p Y U h S M G N E b 3 Z M M 2 Q z Z H k 1 M 0 1 5 N X Z j b W N 2 T W p B d 0 1 D O X p k b W N p S U h k c F p I U m 9 Q U 0 l 4 T l M 0 M k 5 U Z G x l Q 0 l n Y U d W c F o y a D B Q U 0 k w T G p j M 0 5 H V j R J a U J 5 Y j J 4 b F B T S n B i V 2 N p S U d a d l k z V n p Z V 0 p z W l Q w a V p t R n N j M l V p S U h a c F p Y Z E N i M 2 c 5 S W p B Z 0 x U R X p O R E l n T m p r e U 1 D N D J J R E l 4 T V R B a U l I a H R i R z V 6 T 2 5 o c 2 F X N X J Q U 0 p v Z E h S d 0 9 p O H Z k M 2 Q z T G 5 j e k x t O X l a e T h 4 T 1 R r N U w z a H N h V z V y S W l C a G N t b G h M V 2 h w W k d S b G J q M G l k S E o x W l N J Z 2 M z U j V i R 1 U 5 S W 5 a b G N u U n B Z M k Z z T F d G c 2 F X Z H V P a U F 0 T V M 0 M 0 1 6 a G x l R H N n Y l d G N E x Y Z H B a S F J v T 2 l B N U 9 D V T d J a j Q 4 W k d W b W N 6 N D h j R 0 Y w Y U N C c F p E M G l U V X B Z T F R J d F Z F V l l M V W t 0 T V V R M 0 1 F V W l J R 1 E 5 S W s w e E 9 E U W d M V E V 4 V V R F e E 5 p Q X R N V E V n T n p R Z 0 1 6 U l V N e k V n T V R R M 1 V U T X h J R E k w T n l B e E 1 E U W d N e k 1 6 V k R J M 0 5 D Q T B N e k J S T W p j M U l E U X p N U 0 E w T V R R Z 0 5 E T X h T R F U x T W x F M U 5 U T W d O R E 1 3 S U R V M U 5 T Q T B N a m x V T l R V N U l E U X l O M V E x T m p J Z 0 5 E S T F W R F U y T l N B M E 1 q S l V O V F k z S U R R e U 1 G U T F O a m t n T k R F M l Z E V T N N Q 0 E w T V R K V U 5 U Y 3 h J R F F 3 T j F R M U 5 6 S W d O R E F 4 V V R V M 0 1 p Q X p O V G N n T l R B M 0 l E T T F O M U U x T U R B Z 0 1 6 V T N J R F E 1 T U N B e k 5 U Z F V O R G M y S U R N M U 9 F Z z B N V F p N T k R J e E l E T T B P R k U w T X p r Z 0 1 6 R X d J R F F 6 T 1 N B e U 5 q T l J O R E 0 1 S U R F M U 1 5 Q X p O V G t n T n p G V U 1 U Z z B J Q z B 4 T V Z w T k 1 6 W X h J R E k z T 0 Z F e k 5 q R W d N e l U 0 S U R J M 0 5 p Q X p O V G h S T V R V e U l E T T F P Q 0 F 4 T V R V Z 0 1 U Z z B V V E V 4 T k N B e E 9 E Q W d N V E U w S U R F M 0 9 G R X h N R F l n T V R R e E l E R X d O a U F 4 T V R k U k 1 U Q T J J R F k z S U R F e k 1 T Q T B O M V F 4 T 0 R n Z 0 1 q W l J N a l F 5 S U R J M k l E S T R O e U E z T T F F e k 1 U W W d N V E F 6 S U R N e k 5 D Q X h O V E 5 V T X p V M k l E S X p N M V F 6 T m p F Z 0 1 q Y z R X a U l 2 U G p 4 d 1 l Y U m 9 J R 2 x r U F N K T l N s Z 3 R N a T F V U l Z n d F R p M H l P Q 0 l n W k Q w a V R U a z B J R E k x T U Z F N U 5 D Q X p N V G t n T V R B M E l E T T R N V l F 4 T W p j Z 0 5 E Z z R W R E U y T k N B M U 5 6 W l V N a k F 5 S U R Z M E 0 x U X l O R F F n T m p r M V Z E S T N O e U E z T W p s V U 1 6 Q X l J R G M x T U V n e k 1 U V k l N e k U 1 V V R N e k 1 5 Q T N O V E F n T X p N e k l E Y z B N V k V 6 T X p N Z 0 5 6 T T R J R E 1 4 T m l B M 0 1 q Q l V N a m M x S U R Z M k 4 x U X l N a l l n T l R n e F Z E R T R O Q 0 E w T k R O V U 1 U W T N J R E k x T U Z R e E 9 E U W d O V G h V T W p J M U l D M D R N V l F 5 T n p R Z 0 x U R T J O M V F 6 T V R Z Z 0 x U S X l N R l F 6 T X p N Z 0 x U S T B N V k V 6 T X p N Z 0 x U S T F N Q 0 F 6 T V R n Z 0 x U S T F N R W d 6 T V R W S U 1 6 Q X l U R E k z T k N B d E 1 q S T J V V E U 0 T U N B d E 1 U U X h J R E V 6 T n l B d E 1 U U l V P V F F n T W p V d 1 d p S X Z Q a n h 3 W V h S b 0 l H b G t Q U 0 p O U 2 x n d E 1 p M V V S V m d 0 U 1 M w e F J E U T J O U 0 l n W k Q w a V R U V X l J R E k 0 T 1 Z F M U 9 T Q X p N e k V n T V R B M k l E T T R O b F F 5 T W p J Z 0 5 E U X l V V E k x T n l B M E 5 E S W d N a m c y S U R R e U 5 G U X p N a m t n T X p j N V V U T T N N U 0 E w T k R J Z 0 5 E T X d J R F E w T W x F M E 5 q Y 2 d O R F F 5 S U R R N U 5 D Q T B N a k J V T l R J e U l E T T J N V k U x T W p J Z 0 1 6 T X l J R F V 3 T 0 N B e k 1 U U l V O R G d 4 S U R J N U 1 s U T B O V G d n T W p n N F V U U X p P U 0 F 5 T 0 R n Z 0 5 E S T N J R E k 1 T 1 Z R M E 1 U V W d N e k k 0 V V R R e E 5 T Q X p O e l F n T k R Z M U l E T T V N V k U w T l R R Z 0 5 E Q T B J R F F 5 T l N B M E 1 E U l J O R E V 5 S U R R d 0 5 D Q T B N R F l n T k R B e V V U T T J P Q 0 F 6 T 0 R Z Z 0 1 6 V X d J R E 1 6 T m x F e U 9 U Q W d N V E U x S U R J N U 1 D Q T N P R k V 5 T 1 R B Z 0 5 U Q W d N e k E y S U R N N F Z E T T B N U 0 F 5 T m x F e k 5 6 Z 2 d N a l l n T k R F M E l E V T V W R F E y T X l B e E 5 E Q l J O R F k y S U R F M U 1 D Q T B O a m t n T V R V e F Z E U T R O U 0 F 4 T l R O S U 5 E Z z V V V F V 3 T k N B e E 5 U T W d O V E E w S U R F M E 5 W R T F N R F F n T V R R M E l E V X d N a U F 4 T X p S U k 5 E Z z J J R G M z S U R R M E 1 D Q X p N M V F 6 T X p N Z 0 x U R X h V V E k y T X l B d E 1 U R W d N a k k z S U R V e V V U R T R O a U F 0 T V R B Z 0 1 U T X p J Q z B 4 T U V n e E 1 q Z F J O e m d n T F R F d 0 l E V T N J R E U y V k R N M U l E Y 3 h V V E 0 x S U R F d 0 1 5 Q T F O Q 0 F 4 T W p O V U 9 U a 2 d N V F F 6 V V R F M E 1 p Q X h O R E 1 n T V R R e U l E R X d N V k V 4 T k R J Z 0 9 E R W d N V E 1 3 S U R Z M l Z E R X d O e U E w T m x R N U 5 D Q T B N V X c 1 T V N B M E 1 G R T V N U 0 F 6 T 1 N B N U 5 5 Q X p O b F F 4 T V R N Z 0 1 q b F V N V E 1 5 S U R J M l V U R T J P Q 0 F 5 T m l B e E 9 U U W d O e k Z S T W p B e k l E Z z N J R E l 4 T n l B e E 1 6 b F V N a l E x S U R J M E 4 x U X l O a k V n T X p F e l V U S T J O a U F 6 T k R B Z 0 1 q W T J J R E 0 x T W x F e U 5 q W W d N e m d 3 S U R J M U 1 T Q X p P V E p V T W p F M 0 l E U X d O R k V 4 T n p j Z 0 5 E Q T B J R E U w T W l B e k 5 6 S l V P V E 1 n T W p r d 1 V U a 3 h J R E k 0 T V N B N E 9 D Q X l P R E J V T n p J Z 0 1 q Y z R T R F U 0 V V R V e U l E S T R O Q 0 E x T W l B e U 9 E b G F J a T g r U E h C a G R H Z 2 d h V 1 E 5 S W s x S 1 d D M H l M V l J G V 0 M x T 0 x U S T V J a U J r U F N K T k 5 q Q W d O e l E 1 V E R Z M E l E Y z F N R k U y T 1 N B M 0 5 U Q W d O e l F n T n p V d 1 N E Z z J U R E V 4 T k N B M 0 1 q W l J N a k E 0 S U R Z M E 1 T Q X l O V E V n T l R F M F Z E S T V O Q 0 F 5 T l R C U k 1 q a z B J R E U 0 T W l B e U 9 E U W d N V E U 1 V k R J M k 1 T Q X h N b F F 5 T W p R Z 0 x U Y z J W R E U 0 T m l B d E 1 U U X p W R E U w T l N B d E 1 U a z B W R E V 4 T X l B d E 1 q S T N W R G t 3 S U M w e U 5 E W l J P R G N n T F R J M E 9 T Q T R O a U F 0 T W p V d 1 N E Y z B V V F k y S U M w e U 5 U Q W d O a k 1 n T F R J M U 1 G U T F P Q 0 F 0 T W p R M 1 Z E V T F J Q z B 5 T X p o U k 5 U W W d M V E l 6 T n l B M k 5 p Q X R N a k k x V V R J e U 1 T Q X R O a l F n T W p J e E l E S T F N R l E y T m l B M 0 1 q V l J O V F l n T n p N M 0 l E V T F J R G N 6 T 0 Z F M U 5 T Q T N O R F l n T m p B Z 0 5 6 U T V X a U l 2 U G p 4 d 1 l Y U m 9 J R 2 x r U F N K T l N s Z 3 R N a T F V U l Z n d F R p M H p S Q 0 l n W k Q w a V R U V T J J R E 0 w T j F F M U 5 p Q X p O a k F n T n p B Z 0 1 6 W T N T R G N 3 T j F F M 0 1 q S W d N e l U 1 S U R j e U 1 p Q X p O R G R S T n p J e U l E T X p O a U E z T U R n Z 0 1 6 S T R U R E 0 1 T U N B e k 1 q Z E l O e k p S T l R Z Z 0 1 6 T X l J R F U y S U R N M E 4 x c E 5 O V F l n T V R V e l V U V T J J R E U y T 0 N B M 0 1 p Q X h O e k 5 J T n p B N F V U Y 3 l N a U F 4 T m p N Z 0 5 6 S X l J R E U x T T F F M 0 1 q S W d N V F F 3 S U R j d 0 5 5 Q X h N e k 5 J T n p C U k 5 U W W d N V F F 3 S U R V M k l E R T F N M W 9 p T H o 0 O G N H R j B h Q 0 J w W k Q w a V R V c F l M V E l 0 V k V W W U x V N H R N e k V p S U d R O U l r M H l N V E 1 n T l R j N F R E S X d N Q 0 E x T n p O U k 1 U Z z J J R F U y T 0 N B e E 5 q Q W d O V F l 6 V k R F d 0 1 p Q T F O V F p J T 0 R O V 0 5 q Q X l T R E V 3 T W x F e E 5 E a 2 d O a k E w S U R F N E 9 T Q T J N V G R V T W p R M U l E W T B N V l F 5 T n p N Z 0 5 q W X p V V E k z T l N B M k 5 q W W d N a m c x S U R Z M k 5 s R X l P V F F n T m p Z M k l E T X d N a U E y T m p C V 0 1 6 W X h U R E 1 3 T X l B M k 1 W R X p N V E F n T l R R Z 0 1 6 R T F J R F V 5 V k R N e k 9 T Q T B P R l E w T U R F Z 0 5 E W k l O R E k z V m p C S U 5 E R T J V V E 0 1 T l N B e k l E S T F O e U F 6 V V R F e U 1 T Q X p J R E V 3 T U N B d 1 N E Z z R W a l E y U 0 R F e E 5 G R X h N e l l n T k R Z Z 0 1 U V X l J R F E y V k R F M 0 5 5 Q T B O M V F 4 T 1 R N Z 0 5 U Q l V N a k F 4 S U R V e V Z E S X d O e U E x T j F R e U 1 U T W d O a k Z X T l R j N F d p S X Z Q a n h 3 W V h S b 0 l H b G t Q U 0 p O U 2 x n d E 1 p M V V S V m d 0 V G k w e V F p S W d a R D B p V F R V M k l E S X p O M V E x T m l B e U 5 U Q l V O e k F n T W p j d 1 N E T T J P V l k w T W p C T U 1 6 Y 3 d J R F U z T U Z F e k 9 E Q W d O V G d 6 S U R N N E 9 T Q T F P R E 5 S T k R B e U l E V T R N e U E w T U R r Z 0 5 U W T R W a k k z T U V n M 0 1 E Z F J O e k l 5 S U R J M k 1 p Q T N N a k l n T W p V d 1 Z E Y 3 d O e U F 5 T X p C S U 5 E Q T V W a T A y T 0 Z F M E 1 E R W d M V G d 5 S U R N N U 1 T Q X R P R E p J T X p n N V N E T T R O M U V 6 T n p V Z 0 x U Z 3 l J R E 0 y T 1 N B d E 5 q a F d N a k 1 3 U 0 R j d 1 V U V T J J R E l 6 T n l B M U 5 p Q X l O V E J h S W k 4 K 1 B I Q m h k R 2 d n Y V d R O U l r M U t X Q z B 5 T F Z S R l d D M U p M V E Z F T k R V e U l p Q m t Q U 0 p O T X p r Z 0 1 U W T R V V E 0 1 S U R J e U 5 T Q T F P Q 0 F 5 T n p K V U 1 U Q T N J R E 0 x T U Z R e E 5 6 U W d O R E F 5 V k R J M E 5 D Q T B N e k 5 V T X p B M 0 l E U T B N a 2 d 6 T V R C U k 1 6 V T F J R F E w T W l B e k 9 E Z 2 d O R E l 3 V k R R e U 1 T Q X p O V F Z S T k R J e E l E S T J O U 0 F 6 T V R B Z 0 1 q T T N V V E k y T V N B e U 1 q U W d N V G M y S U R J e U 0 x R X h N e m t n T W p J e k l E R X p P Q 0 F 5 T W p G U k 1 U T T R J R E l 4 T 1 N B e E 1 6 S W d N V G c y V k R F e U 5 T Q X h N a m h S T V R J M U l E Z 3 h J R E U w T m l B M U 5 G U X l N R G t n T W p a V U 1 6 Q X l J R F E x V k R N N U 5 D Q X h N V E Z S T k R B e k l E R X l N U 0 E w T U R Z Z 0 1 U S X h V V F F 4 T U N B e E 1 q R W d O R E U 1 S U R F e E 1 s U T B N a m t n T 1 R o V U 5 E S X d J R G d 5 V k R N N U 1 D Q T F O V l F 6 T k R R Z 0 1 q U l V N a m d 4 S U M w e F Z E S X d O U 0 F 0 T V R G U k 1 U S T J J Q z B 4 T V N B N E 1 5 Q T B N b F F 6 T 1 N B e E 5 q a G F U V E 0 z T X l B e k 5 U T l J N e l k z S U R R d 0 5 T Q X p N R F V n T k R B M V V U S T N N a U E w T U R V Z 0 1 q U T B J R E 0 1 T V Z R e E 9 U a 2 d N e l U z V k R F M 0 1 D Q X p N V F p V T V R V M E l E S T R N R l F 4 T k R r Z 0 1 q W X h V V E U w T 1 N B e U 5 q Q W d N V F k 1 S U R J M k 1 G R X l P R E l n T W p Z d 0 l E T X l O e U F 5 T 0 R S V U 1 6 Y 3 p J R E 0 x T T F v a U x 6 N D h j R 0 Y w Y U N C c F p E M G l U V X B Z T F R J d F Z F V l l M V T R 0 T W p J e E 1 p S W d a R D B p V F R n M E l E S X p O M V E 0 T k N B e U 5 U Q l V P V G d n T W p j d 1 N E W T N P V k U y T 1 R R Z 0 1 q W X l J R F k 1 T k N B e U 5 U Q l V O a m M 1 S U R J e k 1 F Z z V P R k U 0 T k N B e U 1 6 Y 2 d P R F F n T W p V d 1 d p S X Z Q a n d 2 W k d W b W N 6 N D h a e U J 6 Z E h K d m E y V T l J b U 4 x Y 2 5 K b G J u U k R i M n h 2 Y 2 l J Z 1 p t b H N i R D B p W T N W e W N t V n V k R U 5 2 Y k c 5 e U l p Q n p k S E p 2 Y T J V d G Q y b G t k R 2 c 5 S W p B a U l I U n l Z V z V 6 W m 0 5 e W J U M G l j M k 5 o Y k d V b 0 1 T d 3 R N U 2 t p U G p 4 b k l H U m h k R 0 V 0 Y l c x c 0 x X N X Z a R 1 U 5 S W 0 x a G R H Z 2 l Q a n h u S U d S a G R H R X R i V z F z T F c 1 d l p H V T l J b T F w S W o 0 O G R Y T m x J R 1 J o Z E d F d F l 6 M G l N V V E z T U V V a U l I a H N h V z V y T 2 1 o e V p X W T l J a U 5 O U 2 x n d E 1 p M V V S V m d 0 U 1 M w e F J E Y 3 d S U 0 l 2 U G p 3 d l p 6 N D h a e U J r W V h S a E x X M X R i Q z F 1 Y j J S b F B T S n R i e U l n Z E h K a G J u T m 1 i M 0 p 0 U F N K M G N t R n V j M n h o Z E d V b 0 5 U Y 3 h M R E F w S W o 0 O G R Y T m x J R 1 J o Z E d F d F l 6 M G l N a m d p S U h o c 2 F X N X J P b W h 5 W l d Z O U l p T k 5 T b G d 0 T W k x V V J W Z 3 R U a T B 5 T 0 N J d l B q d 3 Z a e j Q 4 W n l C a 1 l Y U m h M V z F 0 Y k M x d W I y U m x Q U 0 p 0 Y V N J Z 2 R I S m h i b k 5 t Y j N K d F B T S j B j b U Z 1 Y z J 4 a G R H V W 9 P V F l 3 T E R B c E l q N D h k W E 5 s S U d S a G R H R X R Z e j B p T V V R M E 5 q V W l J S G h z Y V c 1 c k 9 t a H l a V 1 k 5 S W l O T l N s Z 3 R N a T F V U l Z n d F N T M H h S R F E y T l N J d l B q d 3 Z a e j Q 4 W n l C a 1 l Y U m h M V z F 0 Y k M x d W I y U m x Q U 0 p 0 Y n l J Z 2 R I S m h i b k 5 t Y j N K d F B T S j B j b U Z 1 Y z J 4 a G R H V W 9 N V F V 6 T W l 3 d 0 t T S S t Q S F Z 6 W l N C a 1 l Y U m h M V 0 0 5 S W p J N U l p Q j R i R 2 x 1 Y X p w b 2 N t V m 1 Q U 0 l q V F V w W U x U S X R W R V Z Z T F U 0 d E 1 q a 2 l M e j Q 4 T D J j K 1 B H Y 2 d a R 0 Y w W V M x d G J X d 3 R i b T l r W l Q w a W J X O G l J S F J 5 W V c 1 e l p t O X l i V D B p Z E h K a G J u T n N Z W F J s S 0 R J e E 9 U Z 3 V P Q 3 d 3 S 1 N J K 1 B I V n p a U 0 J r W V h S a E x X T T l J a k 5 F S W l C N G J H b H V h e n B v Y 2 1 W b V B T S W p U V X B Z T F R J d F Z F V l l M V T R 0 T T B R a U x 6 N D h M M m M r U E d j Z 1 p H R j B Z U z F 0 Y l d 3 d G J t O W t a V D B p Y l d a e V l X T W l J S F J 5 W V c 1 e l p t O X l i V D B p Z E h K a G J u T n N Z W F J s S 0 R N e U 5 U U X V O a X d 3 S 1 N J K 1 B H Y 2 d a R 0 Y w W V M x d G J X d 3 R i b T l r W l Q w a W J X N G l J S F J 5 W V c 1 e l p t O X l i V D B p Z E h K a G J u T n N Z W F J s S 0 R F M U 9 E T X N O a m M y S 1 N J K 1 B I V n p a U 0 J r W V h S a E x X T T l J a k 1 4 S W l C N G J H b H V h e n B v Y 2 1 W b V B T S W p U V X B Z T F R J d F Z F V l l M V T R 0 T X p F a U x 6 N D h M M m M r U E d j Z 1 p H R j B Z U z F 0 Y l d 3 d G J t O W t a V D B p Y l h K d m R 5 S W d k S E p o Y m 5 O b W I z S n R Q U 0 o w Y 2 1 G d W M y e G h k R 1 V v T W p J d 0 x D M D J P R F l w S W o 0 O F p 5 Q m t Z W F J o T F c x d G J D M X V i M l J s U F N K d G J p S S t Q S F Z 6 W l N C a 1 l Y U m h M V 0 0 5 S W p N e E l p Q j R i R 2 x 1 Y X p w b 2 N t V m 1 Q U 0 l q V F V w W U x U S X R W R V Z Z T F U 0 d E 1 6 R W l M e j Q 4 T D J j K 1 B H Y 2 d a R 0 Y w W V M x d G J X d 3 R i b T l r W l Q w a W J X O G l J S F J 5 W V c 1 e l p t O X l i V D B p Z E h K a G J u T n N Z W F J s S 0 R j e U 1 p N H l M R E F w S W o 0 O G R Y T m x J R 1 J o Z E d F d F l 6 M G l N a 0 l p S U h o c 2 F X N X J P b W h 5 W l d Z O U l p T k 5 T b G d 0 T W k x V V J W Z 3 R U a T B 5 U W l J d l B q d 3 Z a e j Q 4 W n l C a 1 l Y U m h M V z F 0 Y k M x d W I y U m x Q U 0 p 0 Y z N W d 0 l p Q j B j b U Z 1 Y z J a d m N t M D l J b l J 5 W V c 1 e m J H R j B a U 2 d 4 T n p J e U x q U X N N Q 2 t p U G p 4 b k l H U m h k R 0 V 0 Y l c x c 0 x X N X Z a R 1 U 5 S W 0 x c E l q N D h k W E 5 s S U d S a G R H R X R Z e j B p T V V R M E 5 U S W l J S G h z Y V c 1 c k 9 t a H l a V 1 k 5 S W l O T l N s Z 3 R N a T F V U l Z n d F N T M H h S R F E x T W l J d l B q d 3 Z a e j Q 4 W n l C a 1 l Y U m h M V z F 0 Y k M x d W I y U m x Q U 0 p V W l Z o Q m R H O X R J a U I w Y 2 1 G d W M y W n Z j b T A 5 S W 5 S e V l X N X p i R 0 Y w W l N n M E 9 U a 3 N N a m c 1 S 1 N C e l k y R n N a U 2 d 3 T G p j d 0 5 5 a 2 l J R 1 J o Z E d F d G J X c D R M W F J s Z U d O c 1 l Y T n p Q U 0 p Q V W t R a V B q e G 5 J R 1 J o Z E d F d G J X M X N M V z V 2 W k d V O U l t M X Z J a j Q 4 Z F h O b E l H U m h k R 0 V 0 W X o w a U 1 q S X h N a U l n Z U d 4 c G J t c z Z h S E p s W m o w a U k w M U t X Q z B 5 T F Z S R l d D M U 9 M V E l 5 T V R J a U x 6 N D h M M m M r U E d j Z 1 p H R j B Z U z F 0 Y l d 3 d G J t O W t a V D B p Y l d r a U l I U n l Z V z V 6 W m 0 5 e W J U M G l k S E p o Y m 5 O c 1 l Y U m x L R G M z T 0 N 3 d 0 t T S S t Q S F Z 6 W l N C a 1 l Y U m h M V 0 0 5 S W p G R U 5 E W T F J a U I 0 Y k d s d W F 6 c G 9 j b V Z t U F N J a l R V c F l M V E l 0 V k V W W U x V a 3 R N V V E w T m p V a U x 6 N D h M M m M r U E M 5 b l B q d 3 Z a e j Q 4 T D J j K 1 B I S m x Z M 1 F n Z D J s a 2 R H Z z l J a k 0 w T W p Z a U l H a G x h V 2 R v Z E Q w a U 5 q Q W l J S G c 5 S W p F e U 1 D S W d l V D B p T W p J d 0 l p O C t Q Q z l u U G p 3 d l p 6 N D h M M m M r U E M 5 e m R t Y y s i L A o J I l J l Y W x W a W V 3 U 2 l 6 Z U p z b 2 4 i I D o g I n t c I m h l a W d o d F w i O j c 0 N i x c I n d p Z H R o X C I 6 M j Q 0 N n 0 i C n 0 K " / > < / e x t o b j > < e x t o b j   n a m e = " 2 3 8 4 8 0 4 F - 3 9 9 8 - 4 D 5 7 - 9 1 9 5 - F 3 8 2 6 E 4 0 2 6 1 1 - 2 " > < e x t o b j d a t a   t y p e = " 2 3 8 4 8 0 4 F - 3 9 9 8 - 4 D 5 7 - 9 1 9 5 - F 3 8 2 6 E 4 0 2 6 1 1 "   d a t a = " e w o J I k l t Z 1 N l d H R p b m d K c 2 9 u I i A 6 I C J 7 X C J o Z W l n a H R c I j o x N y 4 4 N T c x N D I 4 N T c x N D I 4 N T Q s X C J 3 a W R 0 a F w i O j E 5 N y 4 z M j E 0 M j g 1 N z E 0 M j g 1 N n 0 i L A o J I k x h d G V 4 I i A 6 I C J c X G J l Z 2 l u e 2 V x d W F 0 a W 9 u f V x u I C A g Z l 9 0 I D 0 g X F x z a W d t Y S h X X 2 l c X G N k b 3 Q g W 2 h f e 3 Q t M X 0 s e F 9 0 X S t i X 2 k p X G 5 c X G V u Z H t l c X V h d G l v b n 0 i L A o J I k x h d G V 4 S W 1 n Q m F z Z T Y 0 I i A 6 I C J Q S E 4 y W n l C N G J X e H V j e j B p Y U h S M G N E b 3 Z M M 2 Q z Z H k 1 M 0 1 5 N X Z j b W N 2 T W p B d 0 1 D O X p k b W N p S U h k c F p I U m 9 Q U 0 l 5 T l M 0 e k 5 q V m x l Q 0 l n Y U d W c F o y a D B Q U 0 l 5 T G p J M k 1 t V j R J a U J 5 Y j J 4 b F B T S n B i V 2 N p S U d a d l k z V n p Z V 0 p z W l Q w a V p t R n N j M l V p S U h a c F p Y Z E N i M 2 c 5 S W p B Z 0 x U Y z F N Q 0 F 4 T V R J e E 1 T N D F J R E V 3 T U R B a U l I a H R i R z V 6 T 2 5 o c 2 F X N X J Q U 0 p v Z E h S d 0 9 p O H Z k M 2 Q z T G 5 j e k x t O X l a e T h 4 T 1 R r N U w z a H N h V z V y S W l C a G N t b G h M V 2 h w W k d S b G J q M G l k S E o x W l N J Z 2 M z U j V i R 1 U 5 S W 5 a b G N u U n B Z M k Z z T F d G c 2 F X Z H V P a U F 0 T U M 0 M U 5 q W m x l R H N n Y l d G N E x Y Z H B a S F J v T 2 l B N U 9 D V T d J a j Q 4 W k d W b W N 6 N D h j R 0 Y w Y U N C c F p E M G l U V X B Z T F R J d F Z F V l l M V W t 0 T V V R M E 5 U T W l J R 1 E 5 S W s w e E 1 U Z 2 d M V E U y T W x F e E 1 q Q W d M V E U y T W l B e E 1 q U W d M V E U y T k Z R e E 1 6 V W d M V E U y T j F R e E 5 E Y 2 d M V E U y T 0 Z F e E 5 q Q W d M V E U y T 0 N B e E 5 6 R W d M V E U x T l Z R e E 9 E Y 2 d M V E V 5 T m x F e E 9 U Y 2 d M V G s 1 S U R J e U 1 T Q X l O M V F 5 T m p j Z 0 1 q W T N W R E k 0 T 1 N B e k 9 E S l d N e m c x U 0 R J M E 1 s R X h P V F V n T X p n M U l E R T V N a U F 6 T 0 R k U k 1 U Z z R J R E 0 1 T U N B e E 9 E Z 2 d N e m s z V E R F N U 5 T Q T B N a l Z S T V R r M 0 l E U X p N Q 0 F 5 T U R N Z 0 5 E T X d W R E k x T U N B M E 1 6 R l J N a m s 0 S U R R e k 1 T Q X l P V G d n T k R N e V V U S T V P Q 0 E w T X p R Z 0 1 6 Q T N J R F E 0 T W x R e k 1 U a 2 d O V F F 3 V V R N M U 5 p Q T N N R F V n T k R Z M U l E Y 3 d O V k U x T U R J Z 0 5 6 Q X p J R F V 5 T m l B M k 9 E T l V O V F V 3 S U R Z e k 1 G R T F O V E F n T l R r M E l E V X l P U 0 E x T n p o V U 5 E Z z N J R F U y T V Z F M E 5 E T W d O V F l 4 S U R R M E 1 5 Q T J N R E 5 S T k R R e k l E W X l N a U E w T l R R Z 0 5 q T T J W R F E z T 0 N B M k 5 U Z E 1 O R G c z S U R Z M k 1 s R T B O e k V n T m p Z N E l E U T F O e U E y T m p o U k 5 E U T F J R F k y T 0 N B M E 1 6 U W d O a l U 0 V k R R e E 9 T Q T J N e k J S T k R F e U l E W X d N U 0 E w T U R N Z 0 5 U V X l W R E 0 0 T n l B M E 5 q b F V N e m d 3 S U R R e k 0 x R X p P R E F n T k R N e E l E U X p O U 0 E w T X p G U k 5 E Z 3 d J R F F 6 T V N B M E 9 E Y 2 d O R E 1 3 V k R R N U 9 D Q T B N a l J S T k R r N U l E U X l N Q 0 E w T 1 R Z Z 0 5 E Q T N W R F E 1 T V N B e k 9 U R l J O R G c 1 S U R N N E 5 p Q T B P R E l n T X p n M l Z E U X l P Q 0 F 6 T 0 R W S U 1 6 Y 3 l U R E 0 w T 1 N B e U 5 q T l J N e k F 4 S U R F M U l E S T R N a U F 0 T k R k U k 1 q V T F J Q z B 4 T X p J Z 0 1 q R X l J Q z B 4 T n p O U k 1 U Y z F J Q z B 5 T U R V Z 0 1 U T T V J Q z B 5 T U R W U k 1 U Q T N J Q z B 5 T U R V Z 0 9 E R W d M V E U 0 T m x R M U 5 T Q X R N V E 1 5 V V R V M U l D M D V O U 0 E z T m l B d E 5 6 a F V N V E U 0 S U M w M k 1 W R X h O a k l n T F R Z e E l E R T J N a U F 0 T V R B e l V U R T J N a U F 0 T V R J e U l E R T F N U 0 F 0 T V R N M l Z E R X l O e U F 0 T V R V M 1 R E R X h P Q 0 F 0 T V R Z e V d p S X Z Q a n h 3 W V h S b 0 l H b G t Q U 0 p O U 2 x n d E 1 p M V V S V m d 0 U 1 M w e F J E U T J N U 0 l n W k Q w a V R U S T J J R E 0 0 T l Z F e E 9 T Q X p P V E l n T V R r Z 0 1 6 a z F V V E U 1 S U R N N U 9 T Q X l N a U E w T V R G V U 1 q Y 2 d O R E k x V V R J N U l E U X p N Q 0 F 6 T m l B M E 1 6 Q l V P R G N n T k R N e F N E R T B N R X d 4 T l R r Z 0 5 U R X h V V E U y T W l B M U 1 q S W d N V F k y S U R V M E 1 G U X h O e k 1 n T l R Z M l Z E R T N P U 0 E x T 0 R a V U 1 U Z z N J R F l 3 T T F R e E 9 U Y 2 d O a k U x V k R J e E 1 T Q T J N a l J V T W p J N U l E W X l O b E V 5 T k R j Z 0 5 q S T F J R E k x T k N B M k 1 U V l V N a l l 4 S U R V N U 5 s R X l O a k V n T l R n N U l E S T F N a U E x T k R s V U 1 q T X l J R F E z T U V 3 e U 1 q S W d O R E 1 6 V V R J e U 1 p Q T B N e k V n T W p j e U l E U X p N V W d 6 T W p O U k 1 6 T X d J R F F 5 T k N B e k 1 6 Q W d O R E l 3 V V R N e k 1 D Q X p P V G d n T X p F M 0 l E T T R O V W d 5 T V R C T U 1 U Y z B J R E k w T U Z F e E 1 6 V W d P R E F n T V R N M U l E W T R V V E V 6 T l N B e U 5 p Q X h O a k l n T W p a U k 1 U a z N J R E k y S U R J e k 1 D Q T J N R l F 5 T 0 R N Z 0 1 U U T B V V E k 0 T l N B e E 5 U Q W d N a m c 0 S U R F M U 1 W U X p N R E 1 n T V R V e l N E T X d O M U V 6 T W p J Z 0 1 U V X p J R E 1 5 T W l B e E 5 E V l J N e k l 5 S U R F M E 1 p Q X p N V G t n T V R N e l V U T X h O Q 0 F 4 T V R j Z 0 1 6 Q X h J R G s x V k R J M k 5 5 Q T B P R l F 5 T V R Z Z 0 5 s U X h O V F V n T F R F e F V U R X l O U 0 F 0 T V R F Z 0 9 U Z 2 d O R l E x T 1 N B M U 5 s R T F O e U E y T k N B M U 5 5 Q T R N M V l 4 T U R G T U 9 U S W d N a l F 4 V V R F e U 5 5 Q X p P R E l n T V R J N E l E T T R N M U V 4 T W p n Z 0 1 6 Z z F J R G M z S U R N N E 5 V Z 3 l O b G 9 p T H o 0 O G N H R j B h Q 0 J w W k Q w a V R V c F l M V E l 0 V k V W W U x V N H R N M F F p S U d R O U l r M D F O a U F 6 T k R k U k 5 U W W d N e l l 3 S U R j d 0 l E T T J O M G c z T U R k U k 5 6 S X l J R E 0 x T 1 N B M 0 1 q S W d N e l E z V V R j e U 1 p Q X p N e l l n T n p B N E l E T X l P R X d 6 T 1 R B Z 0 1 6 S T N T R G N 5 V V R V M k l E T X p N a U E x T m l B e k 5 E Z G F U V F U y S U R F M U 0 x R T F O a U F 4 T m p n Z 0 5 6 S W d N V G N 6 U 0 R j d 0 9 G R T N N a k l n T V R Z e k l E Y 3 l N a U F 4 T l R O U k 5 6 S X l J R E U w T U N B M 0 1 E Y 2 d N V E 1 6 U 0 R j d 1 V U V T J J R E U w T U N B M U 5 p Q X h O V E 5 h S W k 4 K 1 B I Q m h k R 2 d n Y V d R O U l r M U t X Q z B 5 T F Z S R l d D M U p M V E Z F T n p C R k l p Q m t Q U 0 p O T V R n M E l D M H h N V k V 4 T V R Z Z 0 x U R X h J R G M w S U R N M F Z E T X h J R E U w T j F F e k 1 T Q X l O R G N n T V R B M E l E T X p N M V F 5 T n p R Z 0 5 E T X d V V E k z T l N B M E 1 6 R W d O R E U w S U R R e k 1 V Z z F O V E p S T l R V e k l E U X p N Q 0 E x T l R V Z 0 5 E S T V W R F U x T 1 N B M E 1 q Z F V O V F l 5 S U R R e U 5 W U T F O a l V n T k R J e V Z E V T J O e U E w T W p C V U 5 U W T V J R F F 4 T m x R M U 5 6 Q W d O R E V 5 V k R V M 0 1 T Q T B N R G R V T l R j e U l E U X d N V k U x T n p J Z 0 1 6 V T N J R F V 3 T n l B e k 5 U Z F J O V E F 3 S U R N M U 5 5 Q T B P V E F n T X p V M 1 Z E U T N O a U F 6 T l R o S U 5 E R T J U R F F 5 T V N B e k 5 E a F J O R E 0 1 S U R N e E 1 D Q T B N e m t n T W p Z e l V U U X p P U 0 F 4 T l R N Z 0 1 6 V T V J R G N 4 V k R F N E 5 D Q X R N V E Z h V F R N M k 1 T Q X l O e m h S T X p Z e E l E T T F P Q 0 F 5 T n p Z Z 0 1 6 V T R V V E U x T W l B e k 5 U Z 2 d N V E U x S U R F N E 5 G R X h N V F F n T V R n d 0 l E R X h O Q 0 F 4 T n p o U k 1 U Q T J J R E U w T V N B e E 1 E W W d N V E U z V V R F d 0 5 p Q T J O e U F 4 T X p F Z 0 5 E Z F V N V G c 0 S U R J M l V U S T B N a U F 5 T m l B e U 9 E Y 2 d O e k 5 S T X p F M k l E R X d N e U F 6 T X p R Z 0 1 U V X p W R E 0 x T m l B e U 1 6 T l V N e l l 4 S U R J M 0 9 G b 2 l M e j Q 4 Y 0 d G M G F D Q n B a R D B p V F V w W U x U S X R W R V Z Z T F U 0 d E 1 q Z 2 l J R 1 E 5 S W s w N U 5 D Q X l O V E J S T 1 R R Z 0 1 6 R T V J R E V 3 T k N B e k 9 E R l V N V E k z S U R R N E 9 G U X h O a l F n T l R j M l Z E S X d N a U E y T k R O V U 1 q U T B J R F k 1 T l Z R e U 5 6 Y 2 d O e k k 1 V k R N d 0 1 p Q T N O V E J J T X p F M V N E T X h P V k V 6 T X p N Z 0 5 6 V X d J R E 1 6 T X l B M 0 5 E R l J N e k 1 6 S U R j e k 9 D Q X p N V F l n T n p J d 1 Z E S T N O U 0 E y T m p k V U 1 q S T J J R F U 0 T V Z R e E 9 E U W d O R F F 6 V k R F M k 5 5 Q X l O V E J V T V R n M E l E V T R W R E l 5 T l N B d E 9 E R l V N a m M w S U M w e E 5 q Z F V N e k U y S U M w e U 1 q Q l V N e k 1 6 S U M w e U 5 E R l J N e k 1 6 S U M w e U 5 U Q W d N e k U 0 S U M w e U 5 U Q k l N e k U x U 0 R N d 0 1 r d 3 l O e l F n T F R J e U 5 s R X h P R E F n T F R F M E 1 T Q X h N e m N n T F R F M F Z E a z B J R E k x T U Z v a U x 6 N D h j R 0 Y w Y U N C c F p E M G l U V X B Z T F R J d F Z F V l l M V W t 0 T V V R M E 5 F R W l J R 1 E 5 S W s w M E 1 6 W W d O a m d 6 V V R R M U 1 D Q T J P R E 1 n T k R n M k l E W T R N b F E x T l R N Z 0 5 q Z 3 d V V F l 3 T k N B M k 9 E Q W d O a k 0 0 S U R Z N E 1 W U T J O e m N n T m p n e V V U W T V O U 0 E y T 0 R J Z 0 5 q a z F J R F k z T k Z F M k 9 U V W d O a m N 3 S U R Z N U 1 p Q T J O V G x S T m p n M 0 l E W T B N U 0 E y T 0 R N Z 0 5 q T T V W R F k y T V N B M k 1 6 Z F J O a k 0 y S U R Z e k 5 p Q T J N a k V n T m p N e V Z E W X d N Q 0 E y T W p S V U 5 U a z N J R F l 4 T l Z F M U 9 U Y 2 d O a k F 6 S U R Z e E 1 5 Q X p O e m R V T m p J N U l E R X p P R X c y T X p F Z 0 1 U U X h V V F l 6 T X l B e E 5 E U W d O a k 0 z S U R F M U 1 W U T J O R G t n T V R j d 1 Z E W T J O a U F 5 T U R C V U 5 q a 3 d J R E k w T V Z R M 0 1 q Q W d N a m s x V k R j M U 9 T Q X p O a k p S T 0 R Z e k l E V T B O a U E 0 T n p j Z 0 5 U Y 3 l W R G c 1 T W l B M k 1 E U l J P R G t 5 S U R Z e E 9 T Q T R O e k 1 n T m p J N F Z E Z 3 p N U 0 E y T X p k U k 9 E R T N J R F l 6 T n l B N E 1 U Y 2 d O a l E z V V R n e E 5 5 Q T J O V E F n T 0 R F N U l E W T J N R k U 0 T W p N Z 0 5 q Y z J J R G d 5 T l N B M k 5 6 b F V P R E 0 1 S U R Z N E 1 s R T R O R E l n T m p n e U l E Z z F O a U E y T 0 R K V U 9 E a z F J R F k 0 T W x R N U 5 E a 2 d O a m d 4 V V R F d 0 1 U V W d O a m d 4 S U R F d 0 1 6 U W d O a m d 6 V V R F d 0 5 E Z 2 d O a m d 6 S U R F d 0 5 E Z 2 d O a m N 5 V V R F d 0 5 E Z 2 d O a l k y S U R F d 0 5 E V W d O a l U x V k R F d 0 1 6 Z 2 d O a l F 3 V k R F d 0 1 q Z 2 d O a k 0 z V V R F d 0 1 E W W d O a k 0 z S U R r N E 9 D Q T J N e k Z V T 1 R V N E l E W X h O M V E 1 T X p r Z 0 5 q Q X d W R G t 5 T n l B M U 9 E U k 1 P V E l 6 S U R V M 0 9 F d z N O V F F n T W p n e V V U V T R O a U F 0 T V R R Z 0 5 U Z z F J Q z B 4 T l Z F M U 5 6 a 2 d M V E l 5 S U R V M k 1 T Q X R N a k p S T l R R M k l D M H l N a U E x T k R J Z 0 x U R T N V V F V 6 T 1 N B d E 1 U U W d O V E l 6 S U R J e U 9 W U T F N R F l n T k R n d 1 R E U T V O Q 0 E w T m p K U k 5 E Y 3 l J R F F 5 T l N B e k 5 q W W d N a k 0 1 V V R J e U 1 p Q X R N V E 1 n T W p J d 0 l D M H h O V l F 5 T V R V Z 0 x U R T V V V E l 4 T U N B d E 1 q S W d N V G s z S U M w e U 1 s R X h O e m d n T F R J e U l E R T N O a U F 0 T V R W U k 1 U Y z J J Q z B 4 T W l B e E 5 U U W d N e k E w V k R F e k 1 T Q T J N a k p S T V R J N U l E W X p N U 0 F 4 T W p F Z 0 5 q T X p W R G d 5 S U R Z e k 4 w Z z F P R k U x T V N B M k 5 E U W d O V E V n T m p R N F V U V X l J R F k z T V N B M k 5 D Q T J P R E 5 J T n p a U k 1 U R T R J R F k 0 T U N B e E 5 6 W W d O a m d 3 V V R N d 0 1 T Q T J P R E F n T X p F e k l E W T R N M G d 6 T W p O U k 1 6 S T V J R F k z T n l B e k 1 q a 2 d O a m M w V k R N e U 5 5 Q T J O V F p S T X p J e U l E W T B N U 0 F 6 T V R n Z 0 5 q T T N T R E k 1 T j F F e U 1 6 W W d O a k 0 w S U R J e k 1 p Q T J N a k J S T W p Z e U l E R T J N Q 0 F 5 T m p Z Z 0 1 U T T J U R F V 3 T V N B M U 5 U Q k 1 O R G s 1 S U R V N E 4 x R T B P V F l n T m p J N U l E U T R P U 0 E y T X p K U k 5 E Z 3 p J R F l 6 T m l B M E 5 E Y 2 d O a k 0 z V V R R e U 9 D Q T J N e m N n T k R J e U l E W X p P V l E w T V R Z Z 0 5 q U T R V V F F 4 T m l B M k 5 U Q W d O R E U 0 S U R Z M k 1 G R T B N V G t n T m p Z M E l E U X l N Q 0 E y T m p s V U 5 E S X h J R F k z T m x R M E 1 q U W d O a m d 3 V k R R e U 9 D Q T J P R E p V T k R N M k l E W T R N M W 9 p T H o 0 O G N H R j B h Q 0 J w W k Q w a V R V c F l M V E l 0 V k V W W U x V a 3 R N V V E w T l R Z a U l H U T l J a z B 4 T 0 R R Z 0 5 q Q X d V V E U 0 T k N B M k 1 q U W d N a k F 6 S U R Z M E 1 s U X l O R G N n T m p Z e F V U S T J O U 0 E y T m p F Z 0 1 q Y z N J R F k w T 1 Z R e U 9 U Q W d O a k U 1 V V R J N U 1 D Q T F P V F l n T W p j d 0 l E V T N O M V F 5 T W p Z Z 0 5 U V T N V V E l 4 T V N B M U 5 U Y 2 d N V G s 0 S U R V M k 4 x U X h P R F F n T m p B d 1 d r M H l N U 0 F 5 T 0 R k U k 1 q R W d N a m s x S U R N d 0 l E T X h P R l E x T k N B e k 5 q b F V P V G d n T k R J d 1 Z E R T F P Q 0 E w T k R K U k 1 U a z N J R F E w T W l B e U 1 q T W d O R E U 1 V k R J M U 1 D Q X p O V G R S T W p V d 0 l E T T B N Q 0 F 5 T X p Z Z 0 1 6 Q X h W R E U 1 T m l B e E 9 U W l V N V F U w S U R n e l V U R T B P U 0 E y T V N B e E 5 E a 2 d O V E Z S T V R R N U l E S T J J R E U y T m l B e U 5 s R X h O e l V n T W p Z Z 0 1 U Z z F J R E k 1 V k R J d 0 9 D Q T B N M V F 5 T X p V Z 0 5 6 a F V N a l l 3 S U R F e k 4 x R X l O a k 1 n T V R R N U l E S T J O U 0 F 4 T l R G V U 1 q Z 3 l J R E U x T T F F e k 1 E S W d N V F V 6 S U R N d 0 1 p Q X h O R E 5 S T X p B e U l E R X p O U 0 F 5 T 1 R N Z 0 1 U R X l W R E k y T 0 N B M k 1 W U X l N a k 1 n T V R G V U 1 U W X h J Q z B 4 T V Z F e E 1 q a 2 d M V E V 4 S U R F d 0 1 p Q X h N R l E z T k N B M 0 5 G R T N O Q 0 E 1 T V N B M 0 9 T Q X h N R F p V T V R J e U l E S X l N R k V 4 T m p B Z 0 1 6 S X h J R E U y T m l B e k 5 E R l V N V G N 6 S U R N N E 1 G R X h O e k 1 n T k R B M E l E R T F O a U E w T U R S S U 1 U V T B V V E V 5 T k N B M E 1 E U W d P V G t n T X p j e F Z E W X h J R E k 0 T j F F M k 1 D Q X l P R F l n T l R r Z 0 1 q Z z B W R F U 0 S U R J N E 1 W U T F O a U F 5 T n p s V U 5 U T W d N a m M 0 V k R R N U l E S T N P R l E w T V N B e U 5 6 a E l N a m R S T W p F Z 0 1 q Z z B J R E l 4 S U R J N E 4 x b 2 l M e j Q 4 Y 0 d G M G F D Q n B a R D B p V F V w W U x U S X R W R V Z Z T F U 0 d E 1 q S k R O U 0 l n W k Q w a V R U Y z R J R E k x T U Z F M 0 9 D Q X l O e l F n T 1 R V Z 0 1 q a 3 l W R E V 6 T 0 N B e k 1 U Q l J N V F l 5 S U R N e E 1 D Q X h P R E F n T W p r M F Z E R T V P U 0 F 5 T l R G U k 1 U a z V J R E l 5 T m l B e E 9 E S W d N a k E 0 V k R F e k 9 T Q X h P V E J V T 1 R Z Z 0 1 q Q T N W R G M 0 S U R J M U 1 G b 2 l M e j Q 4 Y 0 d G M G F D Q n B a R D B p V F V w W U x U S X R W R V Z Z T F U 0 d E 5 V S W l J R 1 E 5 S W s w e E 1 U Z 2 d M V E k x T U Z Z M 0 5 U Q k l N a l U x V m p j e E 1 F Z 3 h O V G h X T F R J e E 1 F Z 3 l O V F Z X T F R J M U 1 F Z 3 h N V G h h S W k 4 K 1 B I Q m h k R 2 d n Y V d R O U l r M U t X Q z B 5 T F Z S R l d D M U p M V E l 4 T U V V a U l H U T l J a z B 4 T X p j Z 0 5 q Z 3 p V V E V 6 T 0 N B M k 9 E T W d N a k E 1 S U R Z N E 9 G U X l P R E l n T m p r M F V U S T V O Q 0 E y T 1 R R Z 0 1 q a z B J R F k 0 T l Z F e U 9 U U W d O a m M w S U R J M U 9 D Q T F N e l J S T W p J d 0 l E T T R O a U F 5 T W p B Z 0 1 6 Z 3 p V V E l 5 T U N B e k 9 E R W d N a k k z S U R N N E 9 G R X l P R G d n T k R R e U l E T T F O e U E w T k R K U k 5 E R X h J R F E w T W l B M E 5 E U W d O R E U x V k R R M 0 9 D Q X p N e l p S T k R j N E l E S T R O U 0 E w T k R B Z 0 1 U Y z R W R F F 3 T W l B M U 1 G R T B N R E 1 n T X p Z Z 0 5 E Q T N J R E 1 4 V k R R e U 1 p Q X l O b E U w T l R B Z 0 1 q W W d O R G M w S U R V M l Z E V X h N e U F 4 T X p o U k 5 U R T J J R E U w T 1 N B M U 1 U a 2 d N V F V 4 V k R V e k 5 T Q X h O V E 5 S T l R V M U l E R T F N e U E x T l R V Z 0 1 U U T F V V F U x T l N B e E 5 E U W d O V F V 4 S U R F e k 1 G R T F N e l V n T n p F Z 0 5 U Q X d J R E 1 6 V V R R M k 5 p Q X R N V E F n T k R F N U l D M H h N R W c w T V R S U k 1 6 W T N J Q z B 4 T U N B e k 5 E W W d N V G R V T X p J M U l E Y z B V V E 1 5 T l N B N U 1 D Q X p O a k V n T V R r e V Z E T T V P Q 0 F 6 T k R W U k 1 6 a z R J R F F 3 T k N B e k 5 U U W d O R E E w U 0 R N M E 9 W R X l O a l l n T k R B M E l E S X d O U 0 F 6 T U R a T U 1 U a z R J R E k 1 T T B 3 e E 5 q U W d N V F U 0 V V R F e k 1 p Q X l P Q 0 F 4 T W p j Z 0 1 U W l J N V E U w S U M w e E 1 T Q T R N e U F 0 T V R G U k 5 q a 2 d M V E V 4 S U R V N U l D M H l W R F E 0 S U R F M l V U U T R J R E 1 3 S U R F e U 1 T Q X p N a k J N T V R r M U l E W X h O b E V 4 T 1 R V Z 0 5 q S T V J R E U 0 T 0 N B M k 1 6 S l V N V F E 1 S U R Z e k 4 w Z 3 h N a m h S T V R J e U l E W T B N e U F 4 T W p J Z 0 5 q U T F W R E V 5 T k N B M k 5 q U l J N V E k 1 S U R Z N E 1 5 Q X h N e m N n T m p n e l d p S X Z Q a n h 3 W V h S b 0 l H b G t Q U 0 p O U 2 x n d E 1 p M V V S V m d 0 V G k w e U 1 q R X l J a U J r U F N K T k 9 E U W d N a k 0 z V k R n M E l E S T F N R l E 1 T 0 N B e U 5 6 Q k l O a m M 1 V V R Z N U 5 D Q X l O a k l n T m p r M E l E S T F N R l E y T n p r Z 0 1 q T X d T R G s 0 V V R n M E l E S X p O e U E 0 T k N B e U 5 U Q m F J a T g r U E h C a G R H Z 2 d h V 1 E 5 S W s x S 1 d D M H l M V l J G V 0 M x T 0 x U T X h J a U J r U F N K T k 1 q R X p J R F U z T 0 V 3 e U 1 E Q W d O V G N 6 V V R F N E 5 p Q T F O a m d n T V R Z d 0 l E V T J N M V F 4 T U R J Z 0 5 U V T J T R G d 6 V m p Z d 0 1 r Z 3 h N R E p S T V R R N U l E W X d O Q 0 F 4 T 0 R r Z 0 5 q R T N W R E k w T l N B M k 5 E R l V N a m N 6 S U R Z M k 0 x R X l O e l V n T m p Z M k l E S T R O U 0 E y T m p a U k 1 q a z B J R F k y T m l B e k 1 E S W d O a l l 3 V m p N M k 1 V d 3 p N R E 1 n T m p G U k 1 6 R X d J R F U w S U R N e E 5 T Q T F N b F F 6 T X p r Z 0 5 E a F V O R E F 4 S U R R M l N E U X l O M V l 3 U 0 R R e E 5 s R X p P V F V n T X l B e U 5 U Y 2 d N M U V 4 T W p F Z 0 1 5 Q X h N R E F n T U V n N E 9 G W T B O a 2 d 4 T V R S U k 1 U T T J J R F E y S U R F M U 1 p Q T B O b F F 4 T n p j Z 0 5 E Z F V N V G t 6 S U R V d 1 Z E S X d N U 0 E x T W x R e U 1 E Y 2 d O V G R V T W p F e k l E W X h W a l U z T 0 Z v a U x 6 N D h j R 0 Y w Y U N C c F p E M G l U V X B Z T F R J d F Z F V l l M V T R 0 T W t N a U l H U T l J a z A z T 0 N B e k 5 W U T N P Q 0 E y T U Z R N U 5 D Q X h N R E 5 V T V R N M 0 l E R X l N V k V 4 T m p V Z 0 1 U S X h J R E U 0 T n l B N U 5 s U X l N V E F n T 0 Z F e U 1 U Q W d M V E k z S U R J d 0 1 T Q X R O a k J V T V R n d 0 l D M H h N V G R V T V R V M E l D M H h O V G h V T V R N d 0 l D M H h P R F Z V T V R F M 0 l D M H h P V F J S T V R F e k l D M H h P V F F n T V R B M E l D M H h P R F Z V T 1 R V Z 0 x U R T N N b E U 1 T l N B d E 1 U W T R J R E V 3 T m l B d E 1 U V T J W R E V 6 T V N B d E 1 U S T J W R E U x T n l B d E 5 6 W l V N V G N 6 S U M w e l Z q b E 1 N V G N 5 S U R o U k 1 U Y 3 d J R G N n T V R Z M 0 l E W l V N V F l 4 S U R O V U 1 U V X l J R E Z V T V R R d 0 l E Q l J N V E V 6 S U R B Z 0 9 U W W d N V G R h S W k 4 K 1 B I Q m h k R 2 d n Y V d R O U l r M U t X Q z B 5 T F Z S R l d D M U p M V E Z F T k R Z M U l p Q m t Q U 0 p O T l R J Z 0 1 q Z z V V V F U 1 S U R N e k 1 T Q X h N R F l n T X p n M l Z E S X l N a U E w T k R K U k 1 q V T N J R F E w T W l B e U 9 E W W d O R E k w V k R N e U 9 T Q X p O e m x S T X p j e E l E U T B N a U E w T X p B Z 0 5 E U X l V V F E y T n l B M E 5 E S W d O R G s w S U R R e U 1 G U T F N a k l n T X p Z e F V U V X l N a U F 6 T X p J Z 0 5 U Q T R J R E 1 4 T k Z R M E 9 E R W d N a m t 5 V k R R M U 9 D Q X l P R G h S T k R N N U l E S T R P Q 0 E w T W p j Z 0 1 q a z V W R F F 4 T l N B e k 1 q a F J O R E U x S U R N M 0 5 D Q T B O a l V n T X p r e F V U U T F O Q 0 E w T U R R Z 0 5 E S T F J R F F 3 T k Z F M E 1 U S W d O R E E w S U R R d 0 5 p Q T B N R E p S T X p Z N E l E T T R O a U F 6 T l R B Z 0 1 6 T T J V V E k 1 T U N B e E 1 U V W d N a m t 3 S U R j N F V U S T V N Q 0 E x T U N B e k 1 E W W d N e m h V T X p R e E l E S T J V V E 0 z T 0 N B e U 5 p Q T B N V F F n T l R s V U 5 E W X p J R E U w T U Z F M E 5 q W W d N V F V 3 S U R R M k 9 T Q X h O V E Z V T k R n M U l E R T F N M G c w T 0 R s U k 5 U Q T B J R E U x T X l B M U 1 E U W d N V F E x V V R V d 0 5 D Q X h O R F F n T l R B e U l E R X p O R k U w T 0 R Z Z 0 5 6 Y 2 d O R F F 3 S U R N e l Z E T X p N e U F 0 T V R G U k 1 q W X p J Q z B 4 T V N B e U 1 q Y 2 d O V E p S T V R n M k l D M H h N Q 0 F 4 T X p N Z 0 x U R X d T R E V 5 T j F F M 0 9 D Q X R N V E F n T l R j Z 0 1 U W l V N e l V n T n p G U k 1 6 V W d N V E F 6 S U R V M E l E R X l N M V E 1 T 1 N B e E 5 E T l J N V F F 5 S U R F M E 1 5 Q X h O R E l n T V R B e F V U R T B N a U E 0 T V N B e E 1 6 Q W d O a l p V T V R B M 0 l E U T J W R G s w S U R R e F R E a 3 h J R F F 3 V V R r e E l E T T V J R G s z S U R N M l Z E R X h N e U F 5 T 1 Z R e E 1 6 S W d N a l p S T V R Z N E l E S T J J R E U 1 T k N B M 0 1 W R X l N R E 1 n T 0 R j Z 0 1 q R T N J R E V 6 T 1 Z R e U 5 E V W d N a l E z V k R J M k 1 T Q X p N V E 5 S T W p Z M k l E T T B N Q 0 F 5 T m p Z Z 0 1 6 V X l V V E k y T m l B e k 9 E Q W d N a l V 4 S U R N N U 1 s U X l N V G N n T k R B M F V U R T N O e U E w T U R R Z 0 1 U U X l J R E 0 z T W x R N U 1 5 Q X l P V E J S T 1 R F Z 0 1 q Z 3 h J R G c 0 S U R J N E 1 G U T N N a U F 5 T n p o S U 5 U a F J O V E l n T W p n M E l E V X l J R E k 0 T 1 Z v a U x 6 N D h j R 0 Y w Y U N C c F p E M G l U V X B Z T F R J d F Z F V l l M V T R 0 T l V R a U l H U T l J a z B 5 T W l B M 0 1 U Q l d O e l V 3 U 0 R F M U 9 W W X R N a l V 3 U 0 R J e V Z p M H l N V E J J T V R F N V Z q Y 3 h N R W d 5 T W x v a U x 6 N D h j R 0 Y w Y U N C c F p E M G l U V X B Z T F R J d F Z F V l l M V T R 0 T W t J a U l H U T l J a z A x T m l B e U 1 6 Z F V O V F l n T W p V d 1 Z E Y 3 d J R E k z T U V n e k 5 q b F d O R E l 3 V E R N M 0 1 D Q T F O e k J S T X p n d 0 l E V T R N e U F 6 T 0 R r Z 0 5 U Z 3 p V V F F 3 T W l B M U 9 E T W d O R E E 1 S U R V M k 9 G W X l O e k J J T n p B M 1 V U Y 3 l N a U F 5 T m p J Z 0 5 6 S X l J R E k x T U Z R M 0 1 E Y 2 d N a k 1 3 U 0 R R d 0 9 W W X R O a m h S T k R B e E l D M D R N a U F 6 T 1 R F Z 0 x U Z 3 l T R E 0 0 T 1 V n e k 9 E Z F J N e m M x S U M w N E 1 p Q X p O a m t n T F R Z N F Z q S X p N R W c z T U Z F M U 5 p Q X l N e m N n T l R Z Z 0 1 q V X d X a U l 2 U G p 4 d 1 l Y U m 9 J R 2 x r U F N K T l N s Z 3 R N a T F V U l Z n d F N T M H h S R F E w U m l J Z 1 p E M G l U V G N 6 S U R Z M E 4 x R T N N e U E y T l R j Z 0 5 6 Y 2 d O a m N 3 V k R n N U l E W T R N M U U 1 T U N B M k 9 E T W d N V F l 4 S U R Z N E 9 G U X l N e l F n T m p r M F V U S T B O a U E y T 1 R R Z 0 1 q U T J J R F k 0 T l Z R e U 1 U S W d O V F F 5 V V R J d 0 5 D Q T F N R G d n T V R r M U l E U T N N b F F 4 T 0 R B Z 0 5 E R T R U R E U z T m l B e k 9 U b F J N V G M y S U R N N U 5 p Q X h P R E l n T k R B e V V U S X p N U 0 E w T k R J Z 0 1 q Z 3 p J R F E w T W x F e k 5 E V W d O R F F 5 S U R N N E 1 5 Q X p P V F p V T k R J e U l E S T R N R k U w T W p J Z 0 1 U W T V J R E 0 w T X l B M 0 9 W U X h O e k 1 n T F R F e F V U R X l N e U F 0 T V R F Z 0 9 E S W d N a m R V T k R B Z 0 1 U V X d W a k U x T 1 Z F M E 1 D Q X h P R E F n T k R n Z 0 1 q R T N W R G s z S U R R e E 5 G R X h O R G N n T m p F e E l E R T B O e U E y T W p O V U 1 U Q T V J R F l 6 T j F F e E 1 E U W d O a k 0 z S U R F d 0 1 T Q T J N e m R J T 1 R a U k 9 E W W d O a k 0 z S U R n e k l E W X p O M V E z T m l B M k 5 E Q l V O e k 1 n T m p R M 1 d r M H p N e l l n T X p J M V Z q T X p N V k V 6 T X p Z Z 0 5 E Q T F J R E k z T l N B M E 1 E V l J N a l U 0 S U R R d 0 5 T Q X l O R E F n T X p r M 1 Z E S X d O e U F 6 T n p a V U 1 U Z 3 h J R E 0 x T W x R e E 5 q T W d N e k 1 3 V E R F M U 5 5 Q X p N a k p N T V R N M k l E S X p O b E V 4 T V R R Z 0 1 U V X d J R E V 4 T k N B e E 1 U U l J N V E U w S U R Z M k l E R X p P Q 0 E w T W x F e E 5 U U W d N a l l n T V R j N E l E S T J V V E l 4 T V N B e U 5 p Q X l O R F V n T l R o U k 1 q Y 3 d J R G d 4 S U R J N E 5 T Q X h N V F J V T X p F N E l E S X h P V k V 6 T X p Z Z 0 1 q a 3 h J R E 1 6 T m l B e k 1 q V m F J a T g r U E h C a G R H Z 2 d h V 1 E 5 S W s x S 1 d D M H l M V l J G V 0 M x T 0 x U S T V J a U J r U F N K T k 5 q Q W d O e l E 1 V E R Z M E l E Y z F N R k U y T 1 N B M 0 5 U Q W d O e l F n T n p V d 1 N E Z z J U R E V 4 T k N B M 0 1 q W l J N a k E 0 S U R Z M E 1 T Q X l O V E V n T l R F M F Z E S T V O Q 0 F 5 T l R C U k 1 q a z B J R E U 0 T W l B e U 9 E U W d N V E U 1 V k R J M k 1 T Q X h N b F F 5 T W p R Z 0 x U Y z J W R E U 0 T m l B d E 1 U U X p W R E U w T l N B d E 1 U a z B W R E V 4 T X l B d E 1 q S T N W R G t 3 S U M w e U 5 E W l J P R G N n T F R J M E 9 T Q T R O a U F 0 T W p V d 1 N E Y z B V V F k y S U M w e U 5 U Q W d O a k 1 n T F R J M U 1 G U T F P Q 0 F 0 T W p R M 1 Z E V T F J Q z B 5 T X p o U k 5 U W W d M V E l 6 T n l B M k 5 p Q X R N a k k x V V R J e U 1 T Q X R O a l F n T W p J e E l E S T F N R l E y T m l B M 0 1 q V l J O V F l n T n p N M 0 l E V T F J R G N 6 T 0 Z F M U 5 T Q T N O R F l n T m p B Z 0 5 6 U T V X a U l 2 U G p 3 d l p H V m 1 j e j Q 4 W n l C e m R I S n Z h M l U 5 S W 1 O M W N u S m x i b l J E Y j J 4 d m N p S W d a b W x z Y k Q w a V k z V n l j b V Z 1 Z E V O d m J H O X l J a U J 6 Z E h K d m E y V X R k M m x r Z E d n O U l q Q W l J S F J 5 W V c 1 e l p t O X l i V D B p Y z J O a G J H V W 9 N U 3 d 0 T V N r a V B q e G 5 J R 1 J o Z E d F d G J X M X N M V z V 2 W k d V O U l t M W h k R 2 d p U G p 4 b k l H U m h k R 0 V 0 Y l c x c 0 x X N X Z a R 1 U 5 S W 0 x e m R X S W l Q a n h u S U d S a G R H R X R i V z F z T F c 1 d l p H V T l J b T F w S W o 0 O G R Y T m x J R 1 J o Z E d F d F l 6 M G l N V V E w T l R N a U l I a H N h V z V y T 2 1 o e V p X W T l J a U 5 O U 2 x n d E 1 p M V V S V m d 0 U 1 M w e F J E U T F N e U l 2 U G p 3 d l p 6 N D h a e U J r W V h S a E x X M X R i Q z F 1 Y j J S b F B T S n R h U 0 l n Z E h K a G J u T m 1 i M 0 p 0 U F N K M G N t R n V j M n h o Z E d V b 0 5 U S X p M Q z B 4 T l R B c E l I T m p Z V 3 h s S 0 R B d U 5 6 Q T N L U 0 k r U E h W e l p T Q m t Z W F J o T F d N O U l q R k V O R F l 4 S W l C N G J H b H V h e n B v Y 2 1 W b V B T S W p U V X B Z T F R J d F Z F V l l M V W t 0 T V V R M E 5 q R W l M e j Q 4 T D J j K 1 B D O W 5 Q a n h u S U d S a G R H R X R i V z F z T F c 1 d l p H V T l J b T F 2 S W l C M G N t R n V j M l p 2 Y 2 0 w O U l u U n l Z V z V 6 Y k d G M F p T Z 3 h N V E E y T E R B c E l q N D h k W E 5 s S U d S a G R H R X R Z e j B p T T B R a U l I a H N h V z V y T 2 1 o e V p X W T l J a U 5 O U 2 x n d E 1 p M V V S V m d 0 V G k w e l J D S X Z Q a n d 2 W n o 0 O F p 5 Q m t Z W F J o T F c x d G J D M X V i M l J s U F N K d G F T S W d k S E p o Y m 5 O b W I z S n R Q U 0 o w Y 2 1 G d W M y e G h k R 1 V v T W p F M k 1 T N D R M R E F w S W o 0 O G R Y T m x J R 1 J o Z E d F d F l 6 M G l N V V E z T U V V a U l I a H N h V z V y T 2 1 o e V p X W T l J a U 5 O U 2 x n d E 1 p M V V S V m d 0 U 1 M w e F J E Y 3 d S U 0 l 2 U G p 3 d l p 6 N D h a e U J r W V h S a E x X M X R i Q z F 1 Y j J S b F B T S n R i e U l n Z E h K a G J u T m 1 i M 0 p 0 U F N K M G N t R n V j M n h o Z E d V b 0 1 q Y 3 p N a T Q 0 T E R B c E l q N D h k W E 5 s S U d S a G R H R X R Z e j B p T W p n a U l I a H N h V z V y T 2 1 o e V p X W T l J a U 5 O U 2 x n d E 1 p M V V S V m d 0 V G k w e U 9 D S X Z Q a n d 2 W n o 0 O F p 5 Q m t Z W F J o T F c x d G J D M X V i M l J s U F N K d G M z V m l J a U I w Y 2 1 G d W M y W n Z j b T A 5 S W 5 S e V l X N X p i R 0 Y w W l N n e k 1 U S X h M a m d z T U N r a V B q e G 5 J R 1 J o Z E d F d G J X M X N M V z V 2 W k d V O U l t M X B J a j Q 4 Z F h O b E l H U m h k R 0 V 0 W X o w a U 1 V U T B O R U V p S U h o c 2 F X N X J P b W h 5 W l d Z O U l p T k 5 T b G d 0 T W k x V V J W Z 3 R T U z B 4 U k R R M F F T S X Z Q a n d 2 W n o 0 O F p 5 Q m t Z W F J o T F c x d G J D M X V i M l J s U F N K d G F T S W d k S E p o Y m 5 O b W I z S n R Q U 0 o w Y 2 1 G d W M y e G h k R 1 V v T 1 R j M 0 x D M H h O V E F w S U h O a l l X e G x L R E F 1 T n p B M 0 t T S S t Q S F Z 6 W l N C a 1 l Y U m h M V 0 0 5 S W p G R U 5 E V T J J a U I 0 Y k d s d W F 6 c G 9 j b V Z t U F N J a l R V c F l M V E l 0 V k V W W U x V a 3 R N V V E w T l R Z a U x 6 N D h M M m M r U E M 5 b l B q e G 5 J R 1 J o Z E d F d G J X M X N M V z V 2 W k d V O U l t M X Z J a U I w Y 2 1 G d W M y W n Z j b T A 5 S W 5 S e V l X N X p i R 0 Y w W l N n M E 5 q R T F M R E F w S W o 0 O G R Y T m x J R 1 J o Z E d F d F l 6 M G l N a k p E T l N J Z 2 V H e H B i b X M 2 Y U h K b F p q M G l J M D F L V 0 M w e U x W U k Z X Q z F P T F R J e V F 6 V W l M e j Q 4 T D J j K 1 B H Y 2 d a R 0 Y w W V M x d G J X d 3 R i b T l r W l Q w a W J X O G l J S F J 5 W V c 1 e l p t O X l i V D B p Z E h K a G J u T n N Z W F J s S 0 R V e E 1 U V X V N a X d 3 S 1 N J K 1 B I V n p a U 0 J r W V h S a E x X T T l J a l Z D S W l C N G J H b H V h e n B v Y 2 1 W b V B T S W p U V X B Z T F R J d F Z F V l l M V T R 0 T l V J a U x 6 N D h M M m M r U E d j Z 1 p H R j B Z U z F 0 Y l d 3 d G J t O W t a V D B p Y l h O M V l p S W d k S E p o Y m 5 O b W I z S n R Q U 0 o w Y 2 1 G d W M y e G h k R 1 V v T l R N N U 1 5 N H l M R E F w S W o 0 O F p 5 Q m t Z W F J o T F c x d G J D M X V i M l J s U F N K d G F T S S t Q S F Z 6 W l N C a 1 l Y U m h M V 0 0 5 S W p J e E 1 F V W l J S G h z Y V c 1 c k 9 t a H l a V 1 k 5 S W l O T l N s Z 3 R N a T F V U l Z n d F N T M H l N V E J G S W k 4 K 1 B D O W 5 Q a n h u S U d S a G R H R X R i V z F z T F c 1 d l p H V T l J b F J s V 0 V G M G I y M G l J S F J 5 W V c 1 e l p t O X l i V D B p Z E h K a G J u T n N Z W F J s S 0 R Z d 0 9 T d 3 R N V F V 3 S 1 N C e l k y R n N a U 2 d 3 T G p j d 0 5 5 a 2 l J R 1 J o Z E d F d G J X c D R M W F J s Z U d O c 1 l Y T n p Q U 0 p Q V W t R a V B q e G 5 J R 1 J o Z E d F d G J X M X N M V z V 2 W k d V O U l t M X B J a j Q 4 Z F h O b E l H U m h k R 0 V 0 W X o w a U 1 V U T B O a k V p S U h o c 2 F X N X J P b W h 5 W l d Z O U l p T k 5 T b G d 0 T W k x V V J W Z 3 R T U z B 4 U k R R M k 1 T S X Z Q a n d 2 W n o 0 O F p 5 Q m t Z W F J o T F c x d G J D M X V i M l J s U F N K d G J 5 S W d k S E p o Y m 5 O b W I z S n R Q U 0 o w Y 2 1 G d W M y e G h k R 1 V v T X p Z e E x E Q X B J a j Q 4 Z F h O b E l H U m h k R 0 V 0 W X o w a U 1 q S X h N a U l n Z U d 4 c G J t c z Z h S E p s W m o w a U k w M U t X Q z B 5 T F Z S R l d D M U 9 M V E l 5 T V R J a U x 6 N D h M M m M r U E d j Z 1 p H R j B Z U z F 0 Y l d 3 d G J t O W t a V D B p Y l c 0 a U l I U n l Z V z V 6 W m 0 5 e W J U M G l k S E p o Y m 5 O c 1 l Y U m x L R E V 4 T X p r c 0 1 D a 2 l Q a n g x Y z J V Z 1 p H R j B Z U z F q U F N J e k 1 T S W d l R 3 h w Y m 1 z N m F I S m x a a j B p S T A x S 1 d D M H l M V l J G V 0 M x T 0 x U T X h J a T g r U E M 5 b l B q d 3 Z a e j Q 4 T D J j K 1 B H Y 2 d a R 0 Y w W V M x d G J X d 3 R i b T l r W l Q w a W J X O G l J S F J 5 W V c 1 e l p t O X l i V D B p Z E h K a G J u T n N Z W F J s S 0 R j e U 1 U R X V N a X d 3 S 1 N J K 1 B I V n p a U 0 J r W V h S a E x X T T l J a k p E S W l C N G J H b H V h e n B v Y 2 1 W b V B T S W p U V X B Z T F R J d F Z F V l l M V T R 0 T W t N a U x 6 N D h M M m M r U E d j Z 1 p H R j B Z U z F 0 Y l d 3 d G J t O W t a V D B p Y l h O M V l p S W d k S E p o Y m 5 O b W I z S n R Q U 0 o w Y 2 1 G d W M y e G h k R 1 V v T n p Z M U 5 T N D R M R E F w S W o 0 O F p 5 Q m t Z W F J o T F c x d G J D M X V i M l J s U F N K d G F T S S t Q S F Z 6 W l N C a 1 l Y U m h M V 0 0 5 S W p G R U 5 E W T F J a U I 0 Y k d s d W F 6 c G 9 j b V Z t U F N J a l R V c F l M V E l 0 V k V W W U x V a 3 R N V V E w T m p V a U x 6 N D h M M m M r U E d j Z 1 p H R j B Z U z F 0 Y l d 3 d G J t O W t a V D B p Y l d r a U l I U n l Z V z V 6 W m 0 5 e W J U M G l k S E p o Y m 5 O c 1 l Y U m x L R F l 3 T l N 3 d E 1 U V X d L U 0 J 6 W T J G c 1 p T Z 3 d M a m N 3 T n l r a V B q e D F j M l V n W k d G M F l T M W p Q U 0 l 4 U k R R M k 1 T S W d l R 3 h w Y m 1 z N m F I S m x a a j B p S T A x S 1 d D M H l M V l J G V 0 M x S k x U R k V O R F l 4 S W k 4 K 1 B D O W 5 Q a n d 2 W n o 0 O F p 5 Q m t Z W F J o T F c x d G J D M X V i M l J s U F N K d G J 5 S W d k S E p o Y m 5 O b W I z S n R Q U 0 o w Y 2 1 G d W M y e G h k R 1 V v T 0 R V M k 5 p N H h M R E F w S W o 0 O G R Y T m x J R 1 J o Z E d F d F l 6 M G l O V V F p S U h o c 2 F X N X J P b W h 5 W l d Z O U l p T k 5 T b G d 0 T W k x V V J W Z 3 R U a T A x U k N J d l B q d 3 Z a e j Q 4 W n l C a 1 l Y U m h M V z F 0 Y k M x d W I y U m x Q U 0 p 0 Y n l J Z 2 R I S m h i b k 5 t Y j N K d F B T S j B j b U Z 1 Y z J 4 a G R H V W 9 P V E E y T m k 0 e k x E Q X B J a j Q 4 Z F h O b E l H U m h k R 0 V 0 W X o w a U 1 r S W l J S G h z Y V c 1 c k 9 t a H l a V 1 k 5 S W l O T l N s Z 3 R N a T F V U l Z n d F R p M H l R a U l 2 U G p 3 d l p 6 N D h a e U J r W V h S a E x X M X R i Q z F 1 Y j J S b F B T S n R j M 1 Z p S W l C M G N t R n V j M l p 2 Y 2 0 w O U l u U n l Z V z V 6 Y k d G M F p T Z 3 h N R E E y T m k 0 M U x E Q X B J a j Q 4 W n l C a 1 l Y U m h M V z F 0 Y k M x d W I y U m x Q U 0 p 0 Y V N J K 1 B I V n p a U 0 J r W V h S a E x X T T l J a k Z F T k R S R 0 l p Q j R i R 2 x 1 Y X p w b 2 N t V m 1 Q U 0 l q V F V w W U x U S X R W R V Z Z T F V r d E 1 V U T B O R V l p T H o 0 O E w y Y y t Q R 2 N n W k d G M F l T M X R i V 3 d 0 Y m 0 5 a 1 p U M G l i V 2 t p S U h S e V l X N X p a b T l 5 Y l Q w a W R I S m h i b k 5 z W V h S b E t E U T J N a X d 0 T V R V d 0 t T Q n p Z M k Z z W l N n d 0 x q Y 3 d O e W t p U G p 4 M W M y V W d a R 0 Y w W V M x a l B T S X h S R F E x T m l J Z 2 V H e H B i b X M 2 Y U h K b F p q M G l J M D F L V 0 M w e U x W U k Z X Q z F K T F R G R U 5 E V T J J a T g r U E M 5 b l B q d 3 Z a e j Q 4 W n l C a 1 l Y U m h M V z F 0 Y k M x d W I y U m x Q U 0 p 0 Y n l J Z 2 R I S m h i b k 5 t Y j N K d F B T S j B j b U Z 1 Y z J 4 a G R H V W 9 N V E E 0 T W p J d U 5 T d 3 d L U 0 k r U E h W e l p T Q m t Z W F J o T F d N O U l q S T V J a U I 0 Y k d s d W F 6 c G 9 j b V Z t U F N J a l R V c F l M V E l 0 V k V W W U x V N H R N a m t p T H o 0 O E w y Y y t Q Q z l u U G p 3 d l p 6 N D h M M 0 4 y W n o 0 P S I s C g k i U m V h b F Z p Z X d T a X p l S n N v b i I g O i A i e 1 w i a G V p Z 2 h 0 X C I 6 M z U y L F w i d 2 l k d G h c I j o z O T Q 2 f S I K f Q o = " / > < / e x t o b j > < e x t o b j   n a m e = " 2 3 8 4 8 0 4 F - 3 9 9 8 - 4 D 5 7 - 9 1 9 5 - F 3 8 2 6 E 4 0 2 6 1 1 - 3 " > < e x t o b j d a t a   t y p e = " 2 3 8 4 8 0 4 F - 3 9 9 8 - 4 D 5 7 - 9 1 9 5 - F 3 8 2 6 E 4 0 2 6 1 1 "   d a t a = " e w o J I k l t Z 1 N l d H R p b m d K c 2 9 u I i A 6 I C J 7 X C J o Z W l n a H R c I j o x O C 4 3 N D k 5 O T k 5 O T k 5 O T k 5 O T Y s X C J 3 a W R 0 a F w i O j I w M i 4 2 N z g 1 N z E 0 M j g 1 N z E 0 M n 0 i L A o J I k x h d G V 4 I i A 6 I C J c X G J l Z 2 l u e 2 V x d W F 0 a W 9 u f V x u I C A g I G Z f d C A 9 I F x c c 2 l n b W E o V 1 9 m I F x c Y 2 R v d C B b a F 9 7 d C 0 x f S w g e F 9 0 X S A r I G J f Z i l c b l x c Z W 5 k e 2 V x d W F 0 a W 9 u f V x u I i w K C S J M Y X R l e E l t Z 0 J h c 2 U 2 N C I g O i A i U E h O M l p 5 Q j R i V 3 h 1 Y 3 o w a W F I U j B j R G 9 2 T D N k M 2 R 5 N T N N e T V 2 Y 2 1 j d k 1 q Q X d N Q z l 6 Z G 1 j a U l I Z H B a S F J v U F N J e U 5 p N H d N a k Z s Z U N J Z 2 F H V n B a M m g w U F N J e U x q T T J O R 1 Y 0 S W l C e W I y e G x Q U 0 p w Y l d j a U l H W n Z Z M 1 Z 6 W V d K c 1 p U M G l a b U Z z Y z J V a U l I W n B a W G R D Y j N n O U l q Q W d M V G M x T U N B e E 1 U V X d N U z Q w S U R F d 0 5 E V W l J S G h 0 Y k c 1 e k 9 u a H N h V z V y U F N K b 2 R I U n d P a T h 2 Z D N k M 0 x u Y 3 p M b T l 5 W n k 4 e E 9 U a z V M M 2 h z Y V c 1 c k l p Q m h j b W x o T F d o c F p H U m x i a j B p Z E h K M V p T S W d j M 1 I 1 Y k d V O U l u W m x j b l J w W T J G c 0 x X R n N h V 2 R 1 T 2 l B d E 1 D N D J O a m R s Z U R z Z 2 J X R j R M W G R w W k h S b 0 9 p Q T V P Q 1 U 3 S W o 0 O F p H V m 1 j e j Q 4 Y 0 d G M G F D Q n B a R D B p V F V w W U x U S X R W R V Z Z T F V r d E 1 V U T B O V E 1 p S U d R O U l r M H h N V G d n T F R F M k 1 s R X h N a k F n T F R F M k 1 p Q X h N a l F n T F R F M k 5 G U X h N e l V n T F R F M k 4 x U X h O R G N n T F R F M k 9 G R X h O a k F n T F R F M k 9 D Q X h O e k V n T F R F M U 5 W U X h P R G N n T F R F e U 5 s R X h P V G N n T F R r N U l E S X l N U 0 F 5 T j F R e U 5 q Y 2 d N a l k z V k R J N E 9 T Q X p P R E p X T X p n M V N E S T B N b E V 4 T 1 R V Z 0 1 6 Z z F J R E U 1 T W l B e k 9 E Z F J N V G c 0 S U R N N U 1 D Q X h P R G d n T X p r M 1 R E R T V O U 0 E w T W p W U k 1 U a z N J R F F 6 T U N B e U 1 E T W d O R E 1 3 V k R J M U 1 D Q T B N e k Z S T W p r N E l E U X p N U 0 F 5 T 1 R n Z 0 5 E T X l V V E k 1 T 0 N B M E 1 6 U W d N e k E z S U R R N E 1 s U X p N V G t n T l R R d 1 V U T T F O a U E z T U R V Z 0 5 E W T F J R G N 3 T l Z F M U 1 E S W d O e k F 6 S U R V e U 5 p Q T J P R E 5 V T l R V d 0 l E W X p N R k U x T l R B Z 0 5 U a z B J R F V 5 T 1 N B M U 5 6 a F V O R G c z S U R V M k 1 W R T B O R E 1 n T l R Z e E l E U T B N e U E y T U R O U k 5 E U X p J R F l 5 T W l B M E 5 U U W d O a k 0 y V k R R M 0 9 D Q T J O V G R N T k R n M 0 l E W T J N b E U w T n p F Z 0 5 q W T R J R F E x T n l B M k 5 q a F J O R F E x S U R Z M k 9 D Q T B N e l F n T m p V N F Z E U X h P U 0 E y T X p C U k 5 E R X l J R F l 3 T V N B M E 1 E T W d O V F V 5 V k R N N E 5 5 Q T B O a m x V T X p n d 0 l E U X p N M U V 6 T 0 R B Z 0 5 E T X h J R F F 6 T l N B M E 1 6 R l J O R G d 3 S U R R e k 1 T Q T B P R G N n T k R N d 1 Z E U T V P Q 0 E w T W p S U k 5 E a z V J R F F 5 T U N B M E 9 U W W d O R E E z V k R R N U 1 T Q X p P V E Z S T k R n N U l E T T R O a U E w T 0 R J Z 0 1 6 Z z J W R F F 5 T 0 N B e k 9 E V k l N e m N 5 V E R N M E 9 T Q X l O a k 5 S T X p B e E l E R T F J R E k 0 T W l B d E 5 E Z F J N a l U x S U M w e E 1 6 S W d N a k V 5 S U M w e E 5 6 T l J N V G M x S U M w e U 1 E V W d N V E 0 1 S U M w e U 1 E V l J N V E E z S U M w e U 1 E V W d P R E V n T F R F N E 5 s U T F O U 0 F 0 T V R N e V V U V T F J Q z A 1 T l N B M 0 5 p Q X R O e m h V T V R F N E l D M D J N V k V 4 T m p J Z 0 x U W X h J R E U y T W l B d E 1 U Q X p V V E U y T W l B d E 1 U S X l J R E U x T V N B d E 1 U T T J W R E V 5 T n l B d E 1 U V T N U R E V 4 T 0 N B d E 1 U W X l X a U l 2 U G p 4 d 1 l Y U m 9 J R 2 x r U F N K T l N s Z 3 R N a T F V U l Z n d F N T M H h S R F E y T V N J Z 1 p E M G l U V E k y S U R N N E 5 W R X h P U 0 F 6 T 1 R J Z 0 1 U a 2 d N e m s x V V R F N U l E T T V P U 0 F 5 T W l B M E 1 U R l V N a m N n T k R J M V V U S T V J R F F 6 T U N B e k 5 p Q T B N e k J V T 0 R j Z 0 5 E T X h T R E U w T U V 3 e E 5 U a 2 d O V E V 4 V V R F M k 1 p Q T F N a k l n T V R Z M k l E V T B N R l F 4 T n p N Z 0 5 U W T J W R E U z T 1 N B M U 9 E W l V N V G c z S U R Z d 0 0 x U X h P V G N n T m p F M V Z E S X h N U 0 E y T W p S V U 1 q S T V J R F l 5 T m x F e U 5 E Y 2 d O a k k x S U R J M U 5 D Q T J N V F Z V T W p Z e E l E V T V O b E V 5 T m p F Z 0 5 U Z z V J R E k x T W l B M U 5 E b F V N a k 1 5 S U R R M 0 1 F d 3 l N a k l n T k R N e l V U S X l N a U E w T X p F Z 0 1 q Y 3 l J R F F 6 T V V n e k 1 q T l J N e k 1 3 S U R R e U 5 D Q X p N e k F n T k R J d 1 V U T X p N Q 0 F 6 T 1 R n Z 0 1 6 R T N J R E 0 0 T l V n e U 1 U Q k 1 N V G M w S U R J M E 1 G R X h N e l V n T 0 R B Z 0 1 U T T F J R F k 0 V V R F e k 5 T Q X l O a U F 4 T m p J Z 0 1 q W l J N V G s z S U R J M k l E S X p N Q 0 E y T U Z R e U 9 E T W d N V F E w V V R J N E 5 T Q X h O V E F n T W p n N E l E R T F N V l F 6 T U R N Z 0 1 U V X p T R E 1 3 T j F F e k 1 q S W d N V F V 6 S U R N e U 1 p Q X h O R F Z S T X p J e U l E R T B N a U F 6 T V R r Z 0 1 U T X p V V E 1 4 T k N B e E 1 U Y 2 d N e k F 4 S U R r M V Z E S T J O e U E w T 0 Z R e U 1 U W W d O b F F 4 T l R V Z 0 x U R X h V V E V 5 T l N B d E 1 U R W d P V G d n T k Z R M U 9 T Q T F O b E U x T n l B M k 5 D Q T F O e U E 0 T T F Z e E 1 E R k 1 P V E l n T W p R e F V U R X l O e U F 6 T 0 R J Z 0 1 U S T R J R E 0 0 T T F F e E 1 q Z 2 d N e m c x S U R j M 0 l E T T R O V W d 5 T m x v a U x 6 N D h j R 0 Y w Y U N C c F p E M G l U V X B Z T F R J d F Z F V l l M V T R 0 T T B R a U l H U T l J a z A x T m l B e k 5 E Z F J O V F l n T X p Z d 0 l E Y 3 d J R E 0 y T j B n M 0 1 E Z F J O e k l 5 S U R N M U 9 T Q T N N a k l n T X p R M 1 V U Y 3 l N a U F 6 T X p Z Z 0 5 6 Q T R J R E 1 5 T 0 V 3 e k 9 U Q W d N e k k z U 0 R j e V V U V T J J R E 1 6 T W l B M U 5 p Q X p O R G R h V F R V M k l E R T F N M U U x T m l B e E 5 q Z 2 d O e k l n T V R j e l N E Y 3 d P R k U z T W p J Z 0 1 U W X p J R G N 5 T W l B e E 5 U T l J O e k l 5 S U R F M E 1 D Q T N N R G N n T V R N e l N E Y 3 d V V F U y S U R F M E 1 D Q T F O a U F 4 T l R O Y U l p O C t Q S E J o Z E d n Z 2 F X U T l J a z F L V 0 M w e U x W U k Z X Q z F K T F R G R U 5 6 Q k Z J a U J r U F N K T k 1 U Z z B J Q z B 4 T V Z F e E 1 U W W d M V E V 4 S U R j M E l E T T B W R E 1 4 S U R F M E 4 x R X p N U 0 F 5 T k R j Z 0 1 U Q T B J R E 1 6 T T F R e U 5 6 U W d O R E 1 3 V V R J M 0 5 T Q T B N e k V n T k R F M E l E U X p N V W c x T l R K U k 5 U V X p J R F F 6 T U N B M U 5 U V W d O R E k 1 V k R V M U 9 T Q T B N a m R V T l R Z e U l E U X l O V l E x T m p V Z 0 5 E S X l W R F U y T n l B M E 1 q Q l V O V F k 1 S U R R e E 5 s U T F O e k F n T k R F e V Z E V T N N U 0 E w T U R k V U 5 U Y 3 l J R F F 3 T V Z F M U 5 6 S W d N e l U z S U R V d 0 5 5 Q X p O V G R S T l R B d 0 l E T T F O e U E w T 1 R B Z 0 1 6 V T N W R F E z T m l B e k 5 U a E l O R E U y V E R R e U 1 T Q X p O R G h S T k R N N U l E T X h N Q 0 E w T X p r Z 0 1 q W X p V V F F 6 T 1 N B e E 5 U T W d N e l U 1 S U R j e F Z E R T R O Q 0 F 0 T V R G Y V R U T T J N U 0 F 5 T n p o U k 1 6 W X h J R E 0 x T 0 N B e U 5 6 W W d N e l U 0 V V R F M U 1 p Q X p O V G d n T V R F M U l E R T R O R k V 4 T V R R Z 0 1 U Z 3 d J R E V 4 T k N B e E 5 6 a F J N V E E y S U R F M E 1 T Q X h N R F l n T V R F M 1 V U R X d O a U E y T n l B e E 1 6 R W d O R G R V T V R n N E l E S T J V V E k w T W l B e U 5 p Q X l P R G N n T n p O U k 1 6 R T J J R E V 3 T X l B e k 1 6 U W d N V F V 6 V k R N M U 5 p Q X l N e k 5 V T X p Z e E l E S T N P R m 9 p T H o 0 O G N H R j B h Q 0 J w W k Q w a V R V c F l M V E l 0 V k V W W U x V N H R N a m d p S U d R O U l r M D V O Q 0 F 5 T l R C U k 9 U U W d N e k U 1 S U R F d 0 5 D Q X p P R E Z V T V R J M 0 l E U T R P R l F 4 T m p R Z 0 5 U Y z J W R E l 3 T W l B M k 5 E T l V N a l E w S U R Z N U 5 W U X l O e m N n T n p J N V Z E T X d N a U E z T l R C S U 1 6 R T F T R E 1 4 T 1 Z F e k 1 6 T W d O e l V 3 S U R N e k 1 5 Q T N O R E Z S T X p N e k l E Y 3 p P Q 0 F 6 T V R Z Z 0 5 6 S X d W R E k z T l N B M k 5 q Z F V N a k k y S U R V N E 1 W U X h P R F F n T k R R e l Z E R T J O e U F 5 T l R C V U 1 U Z z B J R F U 0 V k R J e U 5 T Q X R P R E Z V T W p j M E l D M H h O a m R V T X p F M k l D M H l N a k J V T X p N e k l D M H l O R E Z S T X p N e k l D M H l O V E F n T X p F N E l D M H l O V E J J T X p F M V N E T X d N a 3 d 5 T n p R Z 0 x U S X l O b E V 4 T 0 R B Z 0 x U R T B N U 0 F 4 T X p j Z 0 x U R T B W R G s w S U R J M U 1 G b 2 l M e j Q 4 Y 0 d G M G F D Q n B a R D B p V F V w W U x U S X R W R V Z Z T F V r d E 1 V U T B O R U V p S U d R O U l r M D B N e l l n T m p n e l V U U T F N Q 0 E y T 0 R N Z 0 5 E Z z J J R F k 0 T W x R M U 5 U T W d O a m d 3 V V R Z d 0 5 D Q T J P R E F n T m p N N E l E W T R N V l E y T n p j Z 0 5 q Z 3 l V V F k 1 T l N B M k 9 E S W d O a m s x S U R Z M 0 5 G R T J P V F V n T m p j d 0 l E W T V N a U E y T l R s U k 5 q Z z N J R F k w T V N B M k 9 E T W d O a k 0 1 V k R Z M k 1 T Q T J N e m R S T m p N M k l E W X p O a U E y T W p F Z 0 5 q T X l W R F l 3 T U N B M k 1 q U l V O V G s z S U R Z e E 5 W R T F P V G N n T m p B e k l E W X h N e U F 6 T n p k V U 5 q S T V J R E V 6 T 0 V 3 M k 1 6 R W d N V F F 4 V V R Z e k 1 5 Q X h O R F F n T m p N M 0 l E R T F N V l E y T k R r Z 0 1 U Y 3 d W R F k y T m l B e U 1 E Q l V O a m t 3 S U R J M E 1 W U T N N a k F n T W p r M V Z E Y z F P U 0 F 6 T m p K U k 9 E W X p J R F U w T m l B N E 5 6 Y 2 d O V G N 5 V k R n N U 1 p Q T J N R F J S T 0 R r e U l E W X h P U 0 E 0 T n p N Z 0 5 q S T R W R G d 6 T V N B M k 1 6 Z F J P R E U z S U R Z e k 5 5 Q T R N V G N n T m p R M 1 V U Z 3 h O e U E y T l R B Z 0 9 E R T V J R F k y T U Z F N E 1 q T W d O a m M y S U R n e U 5 T Q T J O e m x V T 0 R N N U l E W T R N b E U 0 T k R J Z 0 5 q Z 3 l J R G c x T m l B M k 9 E S l V P R G s x S U R Z N E 1 s U T V O R G t n T m p n e F V U R X d N V F V n T m p n e E l E R X d N e l F n T m p n e l V U R X d O R G d n T m p n e k l E R X d O R G d n T m p j e V V U R X d O R G d n T m p Z M k l E R X d O R F V n T m p V M V Z E R X d N e m d n T m p R d 1 Z E R X d N a m d n T m p N M 1 V U R X d N R F l n T m p N M 0 l E a z R P Q 0 E y T X p G V U 9 U V T R J R F l 4 T j F R N U 1 6 a 2 d O a k F 3 V k R r e U 5 5 Q T F P R F J N T 1 R J e k l E V T N P R X c z T l R R Z 0 1 q Z 3 l V V F U 0 T m l B d E 1 U U W d O V G c x S U M w e E 5 W R T F O e m t n T F R J e U l E V T J N U 0 F 0 T W p K U k 5 U U T J J Q z B 5 T W l B M U 5 E S W d M V E U z V V R V e k 9 T Q X R N V F F n T l R J e k l E S X l P V l E x T U R Z Z 0 5 E Z 3 d U R F E 1 T k N B M E 5 q S l J O R G N 5 S U R R e U 5 T Q X p O a l l n T W p N N V V U S X l N a U F 0 T V R N Z 0 1 q S X d J Q z B 4 T l Z R e U 1 U V W d M V E U 1 V V R J e E 1 D Q X R N a k l n T V R r M 0 l D M H l N b E V 4 T n p n Z 0 x U S X l J R E U z T m l B d E 1 U V l J N V G M y S U M w e E 1 p Q X h O V F F n T X p B M F Z E R X p N U 0 E y T W p K U k 1 U S T V J R F l 6 T V N B e E 1 q R W d O a k 1 6 V k R n e U l E W X p O M G c x T 0 Z F M U 1 T Q T J O R F F n T l R F Z 0 5 q U T R V V F V 5 S U R Z M 0 1 T Q T J O Q 0 E y T 0 R O S U 5 6 W l J N V E U 0 S U R Z N E 1 D Q X h O e l l n T m p n d 1 V U T X d N U 0 E y T 0 R B Z 0 1 6 R X p J R F k 0 T T B n e k 1 q T l J N e k k 1 S U R Z M 0 5 5 Q X p N a m t n T m p j M F Z E T X l O e U E y T l R a U k 1 6 S X l J R F k w T V N B e k 1 U Z 2 d O a k 0 z U 0 R J N U 4 x R X l N e l l n T m p N M E l E S X p N a U E y T W p C U k 1 q W X l J R E U y T U N B e U 5 q W W d N V E 0 y V E R V d 0 1 T Q T F O V E J N T k R r N U l E V T R O M U U w T 1 R Z Z 0 5 q S T V J R F E 0 T 1 N B M k 1 6 S l J O R G d 6 S U R Z e k 5 p Q T B O R G N n T m p N M 1 V U U X l P Q 0 E y T X p j Z 0 5 E S X l J R F l 6 T 1 Z R M E 1 U W W d O a l E 0 V V R R e E 5 p Q T J O V E F n T k R F N E l E W T J N R k U w T V R r Z 0 5 q W T B J R F F 5 T U N B M k 5 q b F V O R E l 4 S U R Z M 0 5 s U T B N a l F n T m p n d 1 Z E U X l P Q 0 E y T 0 R K V U 5 E T T J J R F k 0 T T F v a U x 6 N D h j R 0 Y w Y U N C c F p E M G l U V X B Z T F R J d F Z F V l l M V T R 0 T W p K R E 5 T S W d a R D B p V F R j N E l E S T F N R k U z T 0 N B e U 5 6 U W d P V F V n T W p r e V Z E R X p P Q 0 F 6 T V R C U k 1 U W X l J R E 1 4 T U N B e E 9 E Q W d N a m s w V k R F N U 9 T Q X l O V E Z S T V R r N U l E S X l O a U F 4 T 0 R J Z 0 1 q Q T R W R E V 6 T 1 N B e E 9 U Q l V P V F l n T W p B M 1 Z E Y z R J R E k x T U Z v a U x 6 N D h j R 0 Y w Y U N C c F p E M G l U V X B Z T F R J d F Z F V l l M V T R 0 T l V J a U l H U T l J a z B 4 T V R n Z 0 x U S T F N R l k z T l R C S U 1 q V T F W a m N 4 T U V n e E 5 U a F d M V E l 4 T U V n e U 5 U V l d M V E k x T U V n e E 1 U a G F J a T g r U E h C a G R H Z 2 d h V 1 E 5 S W s x S 1 d D M H l M V l J G V 0 M x S k x U S X h N R V V p S U d R O U l r M H h N e m N n T m p n e l V U R X p P Q 0 E y T 0 R N Z 0 1 q Q T V J R F k 0 T 0 Z R e U 9 E S W d O a m s w V V R J N U 5 D Q T J P V F F n T W p r M E l E W T R O V k V 5 T 1 R R Z 0 5 q Y z B J R E k x T 0 N B M U 1 6 U l J N a k l 3 S U R N N E 5 p Q X l N a k F n T X p n e l V U S X l N Q 0 F 6 T 0 R F Z 0 1 q S T N J R E 0 0 T 0 Z F e U 9 E Z 2 d O R F F 5 S U R N M U 5 5 Q T B O R E p S T k R F e E l E U T B N a U E w T k R R Z 0 5 E R T F W R F E z T 0 N B e k 1 6 W l J O R G M 0 S U R J N E 5 T Q T B O R E F n T V R j N F Z E U X d N a U E x T U Z F M E 1 E T W d N e l l n T k R B M 0 l E T X h W R F F 5 T W l B e U 5 s R T B O V E F n T W p Z Z 0 5 E Y z B J R F U y V k R V e E 1 5 Q X h N e m h S T l R F M k l E R T B P U 0 E x T V R r Z 0 1 U V X h W R F V 6 T l N B e E 5 U T l J O V F U x S U R F M U 1 5 Q T F O V F V n T V R R M V V U V T F O U 0 F 4 T k R R Z 0 5 U V X h J R E V 6 T U Z F M U 1 6 V W d O e k V n T l R B d 0 l E T X p V V F E y T m l B d E 1 U Q W d O R E U 1 S U M w e E 1 F Z z B N V F J S T X p Z M 0 l D M H h N Q 0 F 6 T k R Z Z 0 1 U Z F V N e k k x S U R j M F V U T X l O U 0 E 1 T U N B e k 5 q R W d N V G t 5 V k R N N U 9 D Q X p O R F Z S T X p r N E l E U X d O Q 0 F 6 T l R R Z 0 5 E Q T B T R E 0 w T 1 Z F e U 5 q W W d O R E E w S U R J d 0 5 T Q X p N R F p N T V R r N E l E S T V N M H d 4 T m p R Z 0 1 U V T R V V E V 6 T W l B e U 9 D Q X h N a m N n T V R a U k 1 U R T B J Q z B 4 T V N B N E 1 5 Q X R N V E Z S T m p r Z 0 x U R X h J R F U 1 S U M w e V Z E U T R J R E U y V V R R N E l E T X d J R E V 5 T V N B e k 1 q Q k 1 N V G s x S U R Z e E 5 s R X h P V F V n T m p J N U l E R T R P Q 0 E y T X p K V U 1 U U T V J R F l 6 T j B n e E 1 q a F J N V E l 5 S U R Z M E 1 5 Q X h N a k l n T m p R M V Z E R X l O Q 0 E y T m p S U k 1 U S T V J R F k 0 T X l B e E 1 6 Y 2 d O a m d 6 V 2 l J d l B q e H d Z W F J v S U d s a 1 B T S k 5 T b G d 0 T W k x V V J W Z 3 R U a T B 5 T W p F e U l p Q m t Q U 0 p O T 0 R R Z 0 1 q T T N W R G c w S U R J M U 1 G U T V P Q 0 F 5 T n p C S U 5 q Y z V V V F k 1 T k N B e U 5 q S W d O a m s w S U R J M U 1 G U T J O e m t n T W p N d 1 N E a z R V V G c w S U R J e k 5 5 Q T R O Q 0 F 5 T l R C Y U l p O C t Q S E J o Z E d n Z 2 F X U T l J a z F L V 0 M w e U x W U k Z X Q z F P T F R N e E l p Q m t Q U 0 p O T W p F e k l E V T N P R X d 5 T U R B Z 0 5 U Y 3 p V V E U 0 T m l B M U 5 q Z 2 d N V F l 3 S U R V M k 0 x U X h N R E l n T l R V M l N E Z 3 p W a l l 3 T W t n e E 1 E S l J N V F E 1 S U R Z d 0 5 D Q X h P R G t n T m p F M 1 Z E S T B O U 0 E y T k R G V U 1 q Y 3 p J R F k y T T F F e U 5 6 V W d O a l k y S U R J N E 5 T Q T J O a l p S T W p r M E l E W T J O a U F 6 T U R J Z 0 5 q W X d W a k 0 y T V V 3 e k 1 E T W d O a k Z S T X p F d 0 l E V T B J R E 1 4 T l N B M U 1 s U X p N e m t n T k R o V U 5 E Q X h J R F E y U 0 R R e U 4 x W X d T R F F 4 T m x F e k 9 U V W d N e U F 5 T l R j Z 0 0 x R X h N a k V n T X l B e E 1 E Q W d N R W c 0 T 0 Z Z M E 5 r Z 3 h N V F J S T V R N M k l E U T J J R E U x T W l B M E 5 s U X h O e m N n T k R k V U 1 U a 3 p J R F V 3 V k R J d 0 1 T Q T F N b F F 5 T U R j Z 0 5 U Z F V N a k V 6 S U R Z e F Z q V T N P R m 9 p T H o 0 O G N H R j B h Q 0 J w W k Q w a V R V c F l M V E l 0 V k V W W U x V N H R N a 0 1 p S U d R O U l r M D N P Q 0 F 6 T l Z R M 0 9 D Q T J N R l E 1 T k N B e E 1 E T l V N V E 0 z S U R F e U 1 W R X h O a l V n T V R J e E l E R T R O e U E 1 T m x R e U 1 U Q W d P R k V 5 T V R B Z 0 x U S T N J R E l 3 T V N B d E 5 q Q l V N V G d 3 S U M w e E 1 U Z F V N V F U w S U M w e E 5 U a F V N V E 1 3 S U M w e E 9 E V l V N V E U z S U M w e E 9 U U l J N V E V 6 S U M w e E 9 U U W d N V E E w S U M w e E 9 E V l V P V F V n T F R F M 0 1 s R T V O U 0 F 0 T V R Z N E l E R X d O a U F 0 T V R V M l Z E R X p N U 0 F 0 T V R J M l Z E R T F O e U F 0 T n p a V U 1 U Y 3 p J Q z B 6 V m p s T U 1 U Y 3 l J R G h S T V R j d 0 l E Y 2 d N V F k z S U R a V U 1 U W X h J R E 5 V T V R V e U l E R l V N V F F 3 S U R C U k 1 U R X p J R E F n T 1 R Z Z 0 1 U Z G F J a T g r U E h C a G R H Z 2 d h V 1 E 5 S W s x S 1 d D M H l M V l J G V 0 M x S k x U R k V O R F k x S W l C a 1 B T S k 5 O V E l n T W p n N V V U V T V J R E 1 6 T V N B e E 1 E W W d N e m c y V k R J e U 1 p Q T B O R E p S T W p V M 0 l E U T B N a U F 5 T 0 R Z Z 0 5 E S T B W R E 1 5 T 1 N B e k 5 6 b F J N e m N 4 S U R R M E 1 p Q T B N e k F n T k R R e V V U U T J O e U E w T k R J Z 0 5 E a z B J R F F 5 T U Z R M U 1 q S W d N e l l 4 V V R V e U 1 p Q X p N e k l n T l R B N E l E T X h O R l E w T 0 R F Z 0 1 q a 3 l W R F E x T 0 N B e U 9 E a F J O R E 0 1 S U R J N E 9 D Q T B N a m N n T W p r N V Z E U X h O U 0 F 6 T W p o U k 5 E R T F J R E 0 z T k N B M E 5 q V W d N e m t 4 V V R R M U 5 D Q T B N R F F n T k R J M U l E U X d O R k U w T V R J Z 0 5 E Q T B J R F F 3 T m l B M E 1 E S l J N e l k 0 S U R N N E 5 p Q X p O V E F n T X p N M l V U S T V N Q 0 F 4 T V R V Z 0 1 q a 3 d J R G M 0 V V R J N U 1 D Q T F N Q 0 F 6 T U R Z Z 0 1 6 a F V N e l F 4 S U R J M l V U T T N P Q 0 F 5 T m l B M E 1 U U W d O V G x V T k R Z e k l E R T B N R k U w T m p Z Z 0 1 U V X d J R F E y T 1 N B e E 5 U R l V O R G c x S U R F M U 0 w Z z B P R G x S T l R B M E l E R T F N e U E x T U R R Z 0 1 U U T F V V F V 3 T k N B e E 5 E U W d O V E F 5 S U R F e k 5 G R T B P R F l n T n p j Z 0 5 E U X d J R E 1 6 V k R N e k 1 5 Q X R N V E Z S T W p Z e k l D M H h N U 0 F 5 T W p j Z 0 5 U S l J N V G c y S U M w e E 1 D Q X h N e k 1 n T F R F d 1 N E R X l O M U U z T 0 N B d E 1 U Q W d O V G N n T V R a V U 1 6 V W d O e k Z S T X p V Z 0 1 U Q X p J R F U w S U R F e U 0 x U T V P U 0 F 4 T k R O U k 1 U U X l J R E U w T X l B e E 5 E S W d N V E F 4 V V R F M E 1 p Q T R N U 0 F 4 T X p B Z 0 5 q W l V N V E E z S U R R M l Z E a z B J R F F 4 V E R r e E l E U X d V V G t 4 S U R N N U l E a z N J R E 0 y V k R F e E 1 5 Q X l P V l F 4 T X p J Z 0 1 q W l J N V F k 0 S U R J M k l E R T V O Q 0 E z T V Z F e U 1 E T W d P R G N n T W p F M 0 l E R X p P V l F 5 T k R V Z 0 1 q U T N W R E k y T V N B e k 1 U T l J N a l k y S U R N M E 1 D Q X l O a l l n T X p V e V V U S T J O a U F 6 T 0 R B Z 0 1 q V X h J R E 0 1 T W x R e U 1 U Y 2 d O R E E w V V R F M 0 5 5 Q T B N R F F n T V R R e U l E T T N N b F E 1 T X l B e U 9 U Q l J P V E V n T W p n e E l E Z z R J R E k 0 T U Z R M 0 1 p Q X l O e m h J T l R o U k 5 U S W d N a m c w S U R V e U l E S T R P V m 9 p T H o 0 O G N H R j B h Q 0 J w W k Q w a V R V c F l M V E l 0 V k V W W U x V N H R O V V F p S U d R O U l r M H l N a U E z T V R C V 0 5 6 V X d T R E U x T 1 Z Z d E 1 q V X d T R E l 5 V m k w e U 1 U Q k l N V E U 1 V m p j e E 1 F Z 3 l N b G 9 p T H o 0 O G N H R j B h Q 0 J w W k Q w a V R V c F l M V E l 0 V k V W W U x V N H R N a 0 l p S U d R O U l r M D F O a U F 5 T X p k V U 5 U W W d N a l V 3 V k R j d 0 l E S T N N R W d 6 T m p s V 0 5 E S X d U R E 0 z T U N B M U 5 6 Q l J N e m d 3 S U R V N E 1 5 Q X p P R G t n T l R n e l V U U X d N a U E x T 0 R N Z 0 5 E Q T V J R F U y T 0 Z Z e U 5 6 Q k l O e k E z V V R j e U 1 p Q X l O a k l n T n p J e U l E S T F N R l E z T U R j Z 0 1 q T X d T R F F 3 T 1 Z Z d E 5 q a F J O R E F 4 S U M w N E 1 p Q X p P V E V n T F R n e V N E T T R P V W d 6 T 0 R k U k 1 6 Y z F J Q z A 0 T W l B e k 5 q a 2 d M V F k 0 V m p J e k 1 F Z z N N R k U x T m l B e U 1 6 Y 2 d O V F l n T W p V d 1 d p S X Z Q a n h 3 W V h S b 0 l H b G t Q U 0 p O U 2 x n d E 1 p M V V S V m d 0 U 1 M w e F J E U T B S a U l n W k Q w a V R U Y 3 p J R F k w T j F F M 0 1 5 Q T J O V G N n T n p j Z 0 5 q Y 3 d W R G c 1 S U R Z N E 0 x R T V N Q 0 E y T 0 R N Z 0 1 U W X h J R F k 0 T 0 Z R e U 1 6 U W d O a m s w V V R J M E 5 p Q T J P V F F n T W p R M k l E W T R O V l F 5 T V R J Z 0 5 U U X l V V E l 3 T k N B M U 1 E Z 2 d N V G s x S U R R M 0 1 s U X h P R E F n T k R F N F R E R T N O a U F 6 T 1 R s U k 1 U Y z J J R E 0 1 T m l B e E 9 E S W d O R E F 5 V V R J e k 1 T Q T B O R E l n T W p n e k l E U T B N b E V 6 T k R V Z 0 5 E U X l J R E 0 0 T X l B e k 9 U W l V O R E l 5 S U R J N E 1 G R T B N a k l n T V R Z N U l E T T B N e U E z T 1 Z R e E 5 6 T W d M V E V 4 V V R F e U 1 5 Q X R N V E V n T 0 R J Z 0 1 q Z F V O R E F n T V R V d 1 Z q R T F P V k U w T U N B e E 9 E Q W d O R G d n T W p F M 1 Z E a z N J R F F 4 T k Z F e E 5 E Y 2 d O a k V 4 S U R F M E 5 5 Q T J N a k 5 V T V R B N U l E W X p O M U V 4 T U R R Z 0 5 q T T N J R E V 3 T V N B M k 1 6 Z E l P V F p S T 0 R Z Z 0 5 q T T N J R G d 6 S U R Z e k 4 x U T N O a U E y T k R C V U 5 6 T W d O a l E z V 2 s w e k 1 6 W W d N e k k x V m p N e k 1 W R X p N e l l n T k R B M U l E S T N O U 0 E w T U R W U k 1 q V T R J R F F 3 T l N B e U 5 E Q W d N e m s z V k R J d 0 5 5 Q X p O e l p V T V R n e E l E T T F N b F F 4 T m p N Z 0 1 6 T X d U R E U x T n l B e k 1 q S k 1 N V E 0 y S U R J e k 5 s R X h N V F F n T V R V d 0 l E R X h O Q 0 F 4 T V R S U k 1 U R T B J R F k y S U R F e k 9 D Q T B N b E V 4 T l R R Z 0 1 q W W d N V G M 0 S U R J M l V U S X h N U 0 F 5 T m l B e U 5 E V W d O V G h S T W p j d 0 l E Z 3 h J R E k 0 T l N B e E 1 U U l V N e k U 0 S U R J e E 9 W R X p N e l l n T W p r e E l E T X p O a U F 6 T W p W Y U l p O C t Q S E J o Z E d n Z 2 F X U T l J a z F L V 0 M w e U x W U k Z X Q z F P T F R J N U l p Q m t Q U 0 p O T m p B Z 0 5 6 U T V U R F k w S U R j M U 1 G R T J P U 0 E z T l R B Z 0 5 6 U W d O e l V 3 U 0 R n M l R E R X h O Q 0 E z T W p a U k 1 q Q T R J R F k w T V N B e U 5 U R W d O V E U w V k R J N U 5 D Q X l O V E J S T W p r M E l E R T R N a U F 5 T 0 R R Z 0 1 U R T V W R E k y T V N B e E 1 s U X l N a l F n T F R j M l Z E R T R O a U F 0 T V R R e l Z E R T B O U 0 F 0 T V R r M F Z E R X h N e U F 0 T W p J M 1 Z E a 3 d J Q z B 5 T k R a U k 9 E Y 2 d M V E k w T 1 N B N E 5 p Q X R N a l V 3 U 0 R j M F V U W T J J Q z B 5 T l R B Z 0 5 q T W d M V E k x T U Z R M U 9 D Q X R N a l E z V k R V M U l D M H l N e m h S T l R Z Z 0 x U S X p O e U E y T m l B d E 1 q S T F V V E l 5 T V N B d E 5 q U W d N a k l 4 S U R J M U 1 G U T J O a U E z T W p W U k 5 U W W d O e k 0 z S U R V M U l E Y 3 p P R k U x T l N B M 0 5 E W W d O a k F n T n p R N V d p S X Z Q a n d 2 W k d W b W N 6 N D h a e U J 6 Z E h K d m E y V T l J b U 4 x Y 2 5 K b G J u U k R i M n h 2 Y 2 l J Z 1 p t b H N i R D B p W T N W e W N t V n V k R U 5 2 Y k c 5 e U l p Q n p k S E p 2 Y T J V d G Q y b G t k R 2 c 5 S W p B a U l I U n l Z V z V 6 W m 0 5 e W J U M G l j M k 5 o Y k d V b 0 1 T d 3 R N U 2 t p U G p 4 b k l H U m h k R 0 V 0 Y l c x c 0 x X N X Z a R 1 U 5 S W 0 x a G R H Z 2 l Q a n h u S U d S a G R H R X R i V z F z T F c 1 d l p H V T l J b T F 6 Z F d J a V B q e G 5 J R 1 J o Z E d F d G J X M X N M V z V 2 W k d V O U l t M X B J a j Q 4 Z F h O b E l H U m h k R 0 V 0 W X o w a U 1 V U T B O V E 1 p S U h o c 2 F X N X J P b W h 5 W l d Z O U l p T k 5 T b G d 0 T W k x V V J W Z 3 R T U z B 4 U k R R M U 1 5 S X Z Q a n d 2 W n o 0 O F p 5 Q m t Z W F J o T F c x d G J D M X V i M l J s U F N K d G F T S W d k S E p o Y m 5 O b W I z S n R Q U 0 o w Y 2 1 G d W M y e G h k R 1 V v T l R J e k x D M H h O V E F w S U h O a l l X e G x L R E F 1 T n p B M 0 t T S S t Q S F Z 6 W l N C a 1 l Y U m h M V 0 0 5 S W p G R U 5 E W X h J a U I 0 Y k d s d W F 6 c G 9 j b V Z t U F N J a l R V c F l M V E l 0 V k V W W U x V a 3 R N V V E w T m p F a U x 6 N D h M M m M r U E M 5 b l B q e G 5 J R 1 J o Z E d F d G J X M X N M V z V 2 W k d V O U l t M X Z J a U I w Y 2 1 G d W M y W n Z j b T A 5 S W 5 S e V l X N X p i R 0 Y w W l N n e E 1 U Q T J M R E F w S W o 0 O G R Y T m x J R 1 J o Z E d F d F l 6 M G l N M F F p S U h o c 2 F X N X J P b W h 5 W l d Z O U l p T k 5 T b G d 0 T W k x V V J W Z 3 R U a T B 6 U k N J d l B q d 3 Z a e j Q 4 W n l C a 1 l Y U m h M V z F 0 Y k M x d W I y U m x Q U 0 p 0 Y V N J Z 2 R I S m h i b k 5 t Y j N K d F B T S j B j b U Z 1 Y z J 4 a G R H V W 9 N a k U y T V M 0 N E x E Q X B J a j Q 4 Z F h O b E l H U m h k R 0 V 0 W X o w a U 1 V U T N N R V V p S U h o c 2 F X N X J P b W h 5 W l d Z O U l p T k 5 T b G d 0 T W k x V V J W Z 3 R T U z B 4 U k R j d 1 J T S X Z Q a n d 2 W n o 0 O F p 5 Q m t Z W F J o T F c x d G J D M X V i M l J s U F N K d G J 5 S W d k S E p o Y m 5 O b W I z S n R Q U 0 o w Y 2 1 G d W M y e G h k R 1 V v T W p j e k 1 p N D R M R E F w S W o 0 O G R Y T m x J R 1 J o Z E d F d F l 6 M G l N a m d p S U h o c 2 F X N X J P b W h 5 W l d Z O U l p T k 5 T b G d 0 T W k x V V J W Z 3 R U a T B 5 T 0 N J d l B q d 3 Z a e j Q 4 W n l C a 1 l Y U m h M V z F 0 Y k M x d W I y U m x Q U 0 p 0 Y z N W a U l p Q j B j b U Z 1 Y z J a d m N t M D l J b l J 5 W V c 1 e m J H R j B a U 2 d 6 T V R J e E x q Z 3 N N Q 2 t p U G p 4 b k l H U m h k R 0 V 0 Y l c x c 0 x X N X Z a R 1 U 5 S W 0 x c E l q N D h k W E 5 s S U d S a G R H R X R Z e j B p T V V R M E 5 F R W l J S G h z Y V c 1 c k 9 t a H l a V 1 k 5 S W l O T l N s Z 3 R N a T F V U l Z n d F N T M H h S R F E w U V N J d l B q d 3 Z a e j Q 4 W n l C a 1 l Y U m h M V z F 0 Y k M x d W I y U m x Q U 0 p 0 Y V N J Z 2 R I S m h i b k 5 t Y j N K d F B T S j B j b U Z 1 Y z J 4 a G R H V W 9 P V G M z T E M w e E 5 U Q X B J S E 5 q W V d 4 b E t E Q X V O e k E z S 1 N J K 1 B I V n p a U 0 J r W V h S a E x X T T l J a k Z F T k R V e k l p Q j R i R 2 x 1 Y X p w b 2 N t V m 1 Q U 0 l q V F V w W U x U S X R W R V Z Z T F V r d E 1 V U T B O V E 1 p T H o 0 O E w y Y y t Q Q z l u U G p 4 b k l H U m h k R 0 V 0 Y l c x c 0 x X N X Z a R 1 U 5 S W 0 x d k l p Q j B j b U Z 1 Y z J a d m N t M D l J b l J 5 W V c 1 e m J H R j B a U 2 c w T n p Z d 0 x E Q X B J a j Q 4 Z F h O b E l H U m h k R 0 V 0 W X o w a U 1 q S k R O U 0 l n Z U d 4 c G J t c z Z h S E p s W m o w a U k w M U t X Q z B 5 T F Z S R l d D M U 9 M V E l 5 U X p V a U x 6 N D h M M m M r U E d j Z 1 p H R j B Z U z F 0 Y l d 3 d G J t O W t a V D B p Y l c 4 a U l I U n l Z V z V 6 W m 0 5 e W J U M G l k S E p o Y m 5 O c 1 l Y U m x L R F V 5 T m p B d U 1 p d 3 d L U 0 k r U E h W e l p T Q m t Z W F J o T F d N O U l q V k N J a U I 0 Y k d s d W F 6 c G 9 j b V Z t U F N J a l R V c F l M V E l 0 V k V W W U x V N H R O V U l p T H o 0 O E w y Y y t Q R 2 N n W k d G M F l T M X R i V 3 d 0 Y m 0 5 a 1 p U M G l i W E 4 x W W l J Z 2 R I S m h i b k 5 t Y j N K d F B T S j B j b U Z 1 Y z J 4 a G R H V W 9 O V F V 6 T 0 M 0 e U x E Q X B J a j Q 4 W n l C a 1 l Y U m h M V z F 0 Y k M x d W I y U m x Q U 0 p 0 Y V N J K 1 B I V n p a U 0 J r W V h S a E x X T T l J a k l 4 T U V V a U l I a H N h V z V y T 2 1 o e V p X W T l J a U 5 O U 2 x n d E 1 p M V V S V m d 0 U 1 M w e U 1 U Q k Z J a T g r U E M 5 b l B q e G 5 J R 1 J o Z E d F d G J X M X N M V z V 2 W k d V O U l s U m x X R U Y w Y j I w a U l I U n l Z V z V 6 W m 0 5 e W J U M G l k S E p o Y m 5 O c 1 l Y U m x L R F l 3 T 1 N 3 d E 1 U V X d L U 0 J 6 W T J G c 1 p T Z 3 d M a m N 3 T n l r a U l H U m h k R 0 V 0 Y l d w N E x Y U m x l R 0 5 z W V h O e l B T S l B V a 1 F p U G p 4 b k l H U m h k R 0 V 0 Y l c x c 0 x X N X Z a R 1 U 5 S W 0 x c E l q N D h k W E 5 s S U d S a G R H R X R Z e j B p T V V R M E 5 q R W l J S G h z Y V c 1 c k 9 t a H l a V 1 k 5 S W l O T l N s Z 3 R N a T F V U l Z n d F N T M H h S R F E y T V N J d l B q d 3 Z a e j Q 4 W n l C a 1 l Y U m h M V z F 0 Y k M x d W I y U m x Q U 0 p 0 Y n l J Z 2 R I S m h i b k 5 t Y j N K d F B T S j B j b U Z 1 Y z J 4 a G R H V W 9 N e l l 4 T E R B c E l q N D h k W E 5 s S U d S a G R H R X R Z e j B p T W p J e E 1 p S W d l R 3 h w Y m 1 z N m F I S m x a a j B p S T A x S 1 d D M H l M V l J G V 0 M x T 0 x U S X l N V E l p T H o 0 O E w y Y y t Q R 2 N n W k d G M F l T M X R i V 3 d 0 Y m 0 5 a 1 p U M G l i V z R p S U h S e V l X N X p a b T l 5 Y l Q w a W R I S m h i b k 5 z W V h S b E t E R X h N e m t z T U N r a V B q e D F j M l V n W k d G M F l T M W p Q U 0 l 6 T V N J Z 2 V H e H B i b X M 2 Y U h K b F p q M G l J M D F L V 0 M w e U x W U k Z X Q z F P T F R N e E l p O C t Q Q z l u U G p 3 d l p 6 N D h M M m M r U E d j Z 1 p H R j B Z U z F 0 Y l d 3 d G J t O W t a V D B p Y l c 4 a U l I U n l Z V z V 6 W m 0 5 e W J U M G l k S E p o Y m 5 O c 1 l Y U m x L R G N 6 T l R Z d U 1 T d 3 d L U 0 k r U E h W e l p T Q m t Z W F J o T F d N O U l q S k R J a U I 0 Y k d s d W F 6 c G 9 j b V Z t U F N J a l R V c F l M V E l 0 V k V W W U x V N H R N a 0 1 p T H o 0 O E w y Y y t Q R 2 N n W k d G M F l T M X R i V 3 d 0 Y m 0 5 a 1 p U M G l i W E 4 x W W l J Z 2 R I S m h i b k 5 t Y j N K d F B T S j B j b U Z 1 Y z J 4 a G R H V W 9 O e m d 3 T U M 0 N E x E Q X B J a j Q 4 W n l C a 1 l Y U m h M V z F 0 Y k M x d W I y U m x Q U 0 p 0 Y V N J K 1 B I V n p a U 0 J r W V h S a E x X T T l J a k Z F T k R Z M U l p Q j R i R 2 x 1 Y X p w b 2 N t V m 1 Q U 0 l q V F V w W U x U S X R W R V Z Z T F V r d E 1 V U T B O a l V p T H o 0 O E w y Y y t Q R 2 N n W k d G M F l T M X R i V 3 d 0 Y m 0 5 a 1 p U M G l i V 2 t p S U h S e V l X N X p a b T l 5 Y l Q w a W R I S m h i b k 5 z W V h S b E t E W X d O U 3 d 0 T V R V d 0 t T Q n p Z M k Z z W l N n d 0 x q Y 3 d O e W t p U G p 4 M W M y V W d a R 0 Y w W V M x a l B T S X h S R F E y T V N J Z 2 V H e H B i b X M 2 Y U h K b F p q M G l J M D F L V 0 M w e U x W U k Z X Q z F K T F R G R U 5 E W X h J a T g r U E M 5 b l B q d 3 Z a e j Q 4 W n l C a 1 l Y U m h M V z F 0 Y k M x d W I y U m x Q U 0 p 0 Y n l J Z 2 R I S m h i b k 5 t Y j N K d F B T S j B j b U Z 1 Y z J 4 a G R H V W 9 P R G N 4 T V M 0 e E x E Q X B J a j Q 4 Z F h O b E l H U m h k R 0 V 0 W X o w a U 5 V U W l J S G h z Y V c 1 c k 9 t a H l a V 1 k 5 S W l O T l N s Z 3 R N a T F V U l Z n d F R p M D F S Q 0 l 2 U G p 3 d l p 6 N D h a e U J r W V h S a E x X M X R i Q z F 1 Y j J S b F B T S n R i e U l n Z E h K a G J u T m 1 i M 0 p 0 U F N K M G N t R n V j M n h o Z E d V b 0 9 U S X h N U z R 6 T E R B c E l q N D h k W E 5 s S U d S a G R H R X R Z e j B p T W t J a U l I a H N h V z V y T 2 1 o e V p X W T l J a U 5 O U 2 x n d E 1 p M V V S V m d 0 V G k w e V F p S X Z Q a n d 2 W n o 0 O F p 5 Q m t Z W F J o T F c x d G J D M X V i M l J s U F N K d G M z V m l J a U I w Y 2 1 G d W M y W n Z j b T A 5 S W 5 S e V l X N X p i R 0 Y w W l N n e E 1 E S X h N U z Q x T E R B c E l q N D h a e U J r W V h S a E x X M X R i Q z F 1 Y j J S b F B T S n R h U 0 k r U E h W e l p T Q m t Z W F J o T F d N O U l q R k V O R F J H S W l C N G J H b H V h e n B v Y 2 1 W b V B T S W p U V X B Z T F R J d F Z F V l l M V W t 0 T V V R M E 5 F W W l M e j Q 4 T D J j K 1 B H Y 2 d a R 0 Y w W V M x d G J X d 3 R i b T l r W l Q w a W J X a 2 l J S F J 5 W V c 1 e l p t O X l i V D B p Z E h K a G J u T n N Z W F J s S 0 R R M k 1 p d 3 R N V F V 3 S 1 N C e l k y R n N a U 2 d 3 T G p j d 0 5 5 a 2 l Q a n g x Y z J V Z 1 p H R j B Z U z F q U F N J e F J E U T F N e U l n Z U d 4 c G J t c z Z h S E p s W m o w a U k w M U t X Q z B 5 T F Z S R l d D M U p M V E Z F T k R V e k l p O C t Q Q z l u U G p 3 d l p 6 N D h a e U J r W V h S a E x X M X R i Q z F 1 Y j J S b F B T S n R i e U l n Z E h K a G J u T m 1 i M 0 p 0 U F N K M G N t R n V j M n h o Z E d V b 0 1 U R X h N V E l 1 T k N 3 d 0 t T S S t Q S F Z 6 W l N C a 1 l Y U m h M V 0 0 5 S W p J N U l p Q j R i R 2 x 1 Y X p w b 2 N t V m 1 Q U 0 l q V F V w W U x U S X R W R V Z Z T F U 0 d E 1 q a 2 l M e j Q 4 T D J j K 1 B D O W 5 Q a n d 2 W n o 0 O E w z T j J a e j Q 9 I i w K C S J S Z W F s V m l l d 1 N p e m V K c 2 9 u I i A 6 I C J 7 X C J o Z W l n a H R c I j o z N j g s X C J 3 a W R 0 a F w i O j Q w N T R 9 I g p 9 C g = = " / > < / e x t o b j > < e x t o b j   n a m e = " 2 3 8 4 8 0 4 F - 3 9 9 8 - 4 D 5 7 - 9 1 9 5 - F 3 8 2 6 E 4 0 2 6 1 1 - 4 " > < e x t o b j d a t a   t y p e = " 2 3 8 4 8 0 4 F - 3 9 9 8 - 4 D 5 7 - 9 1 9 5 - F 3 8 2 6 E 4 0 2 6 1 1 "   d a t a = " e w o J I k l t Z 1 N l d H R p b m d K c 2 9 u I i A 6 I C J 7 X C J o Z W l n a H R c I j o x N y 4 4 N T c x N D I 4 N T c x N D I 4 N T Q s X C J 3 a W R 0 a F w i O j I w N i 4 y N D k 5 O T k 5 O T k 5 O T k 5 N 3 0 i L A o J I k x h d G V 4 I i A 6 I C J c X G J l Z 2 l u e 2 V x d W F 0 a W 9 u f V x u I C A g I C B P X 3 Q g P S B c X H N p Z 2 1 h K F d f b y B c X G N k b 3 Q g W 2 h f e 3 Q t M X 0 s I H h f d F 0 g K y B i X 2 8 p X G 5 c X G V u Z H t l c X V h d G l v b n 0 i L A o J I k x h d G V 4 S W 1 n Q m F z Z T Y 0 I i A 6 I C J Q S E 4 y W n l C N G J X e H V j e j B p Y U h S M G N E b 3 Z M M 2 Q z Z H k 1 M 0 1 5 N X Z j b W N 2 T W p B d 0 1 D O X p k b W N p S U h k c F p I U m 9 Q U 0 l 5 T m k 0 M E 1 6 R m x l Q 0 l n Y U d W c F o y a D B Q U 0 l 5 T G p J M k 1 t V j R J a U J 5 Y j J 4 b F B T S n B i V 2 N p S U d a d l k z V n p Z V 0 p z W l Q w a V p t R n N j M l V p S U h a c F p Y Z E N i M 2 c 5 S W p B Z 0 x U Y z F N Q 0 F 4 T V R Z N E 1 p N D F J R E V 3 T U R B a U l I a H R i R z V 6 T 2 5 o c 2 F X N X J Q U 0 p v Z E h S d 0 9 p O H Z k M 2 Q z T G 5 j e k x t O X l a e T h 4 T 1 R r N U w z a H N h V z V y S W l C a G N t b G h M V 2 h w W k d S b G J q M G l k S E o x W l N J Z 2 M z U j V i R 1 U 5 S W 5 a b G N u U n B Z M k Z z T F d G c 2 F X Z H V P a U F 0 T U M 0 M U 5 q W m x l R H N n Y l d G N E x Y Z H B a S F J v T 2 l B N U 9 D V T d J a j Q 4 W k d W b W N 6 N D h j R 0 Y w Y U N C c F p E M G l U V X B Z T F R N d F Z F V l l M V W t 0 T V V R M E 5 E S W l J R 1 E 5 S W s w M 0 5 E Q W d O R E 0 x V V R j M E 1 D Q X p N a k F n T m p j M k l E S X h N M V E x T V R F Z 0 5 E S l V N e k E w S U M w e U 1 s R X l N R G N n T F R J e U l E R X p P Q 0 F 6 T l Z R M U 1 T Q X l N R E Z S T l R B Z 0 1 q Q T V J R F V 3 S U R J M E 5 G R T F N Q 0 F 6 T k R Z Z 0 9 U Z 2 d O R E 0 0 V k R J e U 5 5 Q T J N R E Z S T X p V e E l E Y 3 d O Q 0 E w T n p Z Z 0 5 6 Q T B V V F V 4 T k N B M 0 1 E U W d O V E k w S U R j d 0 0 x R T J N a k V n T m p n N U l E W T R N Q 0 E y T V R k V U 5 6 U X d J R F F 6 T l Z w T k 5 q T T N J R F E z T m x F M k 1 6 Y 2 d O V F k x S U R V N U 1 T Q T J N V F Z V T k R j M k l E W T J O V k V 6 T 1 R Z Z 0 5 q W T F J R E 1 5 T W l B M k 1 E V l J N a l F 5 S U R V M E 1 p Q X l N R E F n T k R J N F Z E R T F O e U F 5 T V R a U k 1 U V T N J R E V 5 T m l B e U 1 E Q W d O e k 5 V T X p F M E l E R T V V V F F 3 T k N B e E 9 T Q T B P R F V n T 1 R o V U 5 q Q T R J R E 1 4 T T F F M k 1 6 Y 2 d O R E E 0 S U R Z e k 5 5 Q T B O e l p h S W k 4 K 1 B I Q m h k R 2 d n Y V d R O U l r M U t X Q z B 6 T F Z S R l d D M U p M V E Z F T k R Z e E l p Q m t Q U 0 p O T W p Z Z 0 1 6 Z z F V V E U 1 S U R N N U 1 p Q X h P U 0 F 6 T 1 R W U k 1 U a 2 d N e m s 1 S U R J e U l E U X h N V l F 5 T n l B M E 1 q V l J N a m t n T k R N d 0 l E T T J J R F F 6 T U Z R N E 5 5 Q T B N e k Z J T V R R d 1 R E R T F P U 0 E x T V R G U k 1 U W X l J R F V 5 T W l B e E 5 q W W d O V F F 3 V k R F M 0 1 5 Q T F O a l p V T V R j N U l E V T R O b F F 4 T 0 R j Z 0 5 q Q X p W R E U 1 T n l B M k 1 U V l V N a k V 4 S U R Z e U 5 G U X l N a m t n T m p J M l V U S T B O e U E y T W p V Z 0 1 q V T B J R F l 4 T l Z R e U 5 q R W d O V G s y V V R J M k 1 T Q T F P R G t n T W p V e U l E V T B P V l F 5 T X p J Z 0 5 E Y 3 d U R E l 5 T W l B M E 1 6 T l J N a k l 5 S U R R e k 1 T Q X l O e k l n T k R N e F N E T X l N M U V 6 T X p B Z 0 5 E S T B J R E 1 6 T U N B M E 1 q Q l J N e k 1 3 S U R N N U 9 D Q X p N V G N n T X p n M V N E S X h N R X d 4 T n p R Z 0 1 q U X d V V E V 6 T l N B N E 1 D Q X h N e l V n T m p o U k 1 U T T F J R E k y S U R F M k 1 p Q X l O b E V 4 T 1 R j Z 0 1 q W W d N a k 1 3 S U R Z d 1 Z E S T R N e U F 4 T k R S U k 1 q Z z F J R E U x T U N B e U 9 E Z 2 d N V F V 4 V k R N d 0 1 5 Q X h O V E 5 J T X p B M 1 V U T X l N a U F 4 T l R N Z 0 1 6 S X l J R E U w T l Z F e k 1 q S W d N V F F 5 S U R N e E 9 T Q X h N e k 5 S T X p F M E l E R X h O e U F 6 T U R F Z 0 9 U V l V N a l k z S U R R N F Z E S X h O a U E y V k R F M U 5 T Q X R N V E Z S T V R J M U l D M H h N U 0 E 1 T 0 N B M F Z E V T V J R F U y V V R V M 0 l E W T B J R F U z S U R n e l Z q R X d N V X c 1 T W l B e U 5 E R l J N V E k z S U R N N E 1 p Q X h N a m d n T X p n e l V U R X l P Q 0 F 6 T 0 R V Z 0 5 6 Y 2 d N e m c x U 0 R J M l d p S X Z Q a n h 3 W V h S b 0 l H b G t Q U 0 p O U 2 x n d E 1 5 M V V S V m d 0 V G k w e l J D S W d a R D B p V F R V M k l E T T B O M U U x T m l B e k 5 q Q W d O e k F n T X p Z M 1 N E Y 3 d O M U U z T W p J Z 0 1 6 V T V J R G N 5 T W l B e k 5 E Z F J O e k l 5 S U R N e k 5 p Q T N N R G d n T X p J N F R E T T V N Q 0 F 6 T W p k S U 5 6 S l J O V F l n T X p N e U l E V T J J R E 0 w T j F w T k 5 U W W d N V F V 6 V V R V M k l E R T J P Q 0 E z T W l B e E 5 6 T k l O e k E 0 V V R j e U 1 p Q X h O a k 1 n T n p J e U l E R T F N M U U z T W p J Z 0 1 U U X d J R G N 3 T n l B e E 1 6 T k l O e k J S T l R Z Z 0 1 U U X d J R F U y S U R F M U 0 x b 2 l M e j Q 4 Y 0 d G M G F D Q n B a R D B p V F V w W U x U T X R W R V Z Z T F V r d E 1 V U T N N R V V p S U d R O U l r M H h P R F F n T F R F e F V U R X h O a U F 0 T V R F Z 0 5 6 U W d N e l J V T X p F Z 0 1 U U T N V V E 1 4 S U R J M E 5 5 Q X h N R F F n T X p N e l Z E S T N O Q 0 E w T X p C U k 1 q Y z F J R F F 6 T V N B M E 1 U U W d O R E 1 4 U 0 R V M U 1 s R T F O V E 1 n T k R N d 0 l E V T F O U 0 E w T W p s V U 5 U V T V J R F F 5 T j F R M U 5 q S W d O R E k x V k R V M k 5 T Q T B N a k p V T l R Z M 0 l E U X l N R l E x T m p r Z 0 5 E R T J W R F U z T U N B M E 1 U S l V O V G N 4 S U R R d 0 4 x U T F O e k l n T k R B e F V U V T N N a U F 6 T l R j Z 0 5 U Q T N J R E 0 x T j F F M U 1 E Q W d N e l U z S U R R N U 1 D Q X p O V G R V T k R j M k l E T T F P R W c w T V R a T U 5 E S X h J R E 0 w T 0 Z F M E 1 6 a 2 d N e k V 3 S U R R e k 9 T Q X l O a k 5 S T k R N N U l E R T F N e U F 6 T l R r Z 0 5 6 R l V N V G c w S U M w e E 1 W c E 5 N e l l 4 S U R J M 0 9 G R X p O a k V n T X p V N E l E S T N O a U F 6 T l R o U k 1 U V X l J R E 0 x T 0 N B e E 1 U V W d N V G c w V V R F e E 5 D Q X h P R E F n T V R F M E l E R T N P R k V 4 T U R Z Z 0 1 U U X h J R E V 3 T m l B e E 1 U Z F J N V E E y S U R Z M 0 l E R X p N U 0 E w T j F R e E 9 E Z 2 d N a l p S T W p R e U l E S T J J R E k 0 T n l B M 0 0 x R X p N V F l n T V R B e k l E T X p O Q 0 F 4 T l R O V U 1 6 V T J J R E l 6 T T F R e k 5 q R W d N a m M 0 V 2 l J d l B q e H d Z W F J v S U d s a 1 B T S k 5 T b G d 0 T X k x V V J W Z 3 R U a T B 5 T 0 N J Z 1 p E M G l U V G s w S U R J M U 1 G R T V O Q 0 F 6 T V R r Z 0 1 U Q T B J R E 0 0 T V Z R e E 1 q Y 2 d O R G c 0 V k R F M k 5 D Q T F O e l p V T W p B e U l E W T B N M V F 5 T k R R Z 0 5 q a z F W R E k z T n l B M 0 1 q b F V N e k F 5 S U R j M U 1 F Z 3 p N V F Z J T X p F N V V U T X p N e U E z T l R B Z 0 1 6 T X p J R G M w T V Z F e k 1 6 T W d O e k 0 0 S U R N e E 5 p Q T N N a k J V T W p j M U l E W T J O M V F 5 T W p Z Z 0 5 U Z 3 h W R E U 0 T k N B M E 5 E T l V N V F k z S U R J M U 1 G U X h P R F F n T l R o V U 1 q S T F J Q z A 0 T V Z R e U 5 6 U W d M V E U y T j F R e k 1 U W W d M V E l 5 T U Z R e k 1 6 T W d M V E k w T V Z F e k 1 6 T W d M V E k x T U N B e k 1 U Z 2 d M V E k x T U V n e k 1 U V k l N e k F 5 V E R J M 0 5 D Q X R N a k k y V V R F N E 1 D Q X R N V F F 4 S U R F e k 5 5 Q X R N V F J V T 1 R R Z 0 1 q V X d X a U l 2 U G p 4 d 1 l Y U m 9 J R 2 x r U F N K T l N s Z 3 R N e T F V U l Z n d F N T M H h S R F E w U V N J Z 1 p E M G l U V F F 6 T m l B M k 9 E T l J O R F V 3 S U R Z N E 1 5 Q T B P R F l n T m p n e V Z E V T F N e U E y T 0 R C U k 5 q Q T B J R F k 0 T U N B M k 1 6 Z 2 d O a m d 4 V k R Z M 0 5 5 Q T J P R E p S T m p r M U l E W T R N a U E y T 1 R V Z 0 5 q Y z B V V F k 1 T l N B M k 5 6 Q W d O a m t 5 S U R Z M U 9 W R T J P R G N n T m p R e E l E W T R N e U E y T X p s V U 5 q W X h J R F l 6 T j F F M k 1 6 W W d O a k 0 y S U R Z e U 1 T Q T J N e k p V T m p B d 0 l E W X l O R l E x T 1 R j Z 0 5 q R T F V V F U 1 T n l B M k 1 E T W d O a k V 6 S U R N M 0 4 x U T J N a m t n T V R N N F R E W X p N U 0 F 4 T k R G U k 5 q T X p J R E U w T k N B M k 1 6 Y 2 d N V F V 4 V k R Z M E 9 T Q X h O e k J V T m p Z M k l E S X d N R l E y T 1 R B Z 0 1 q U X h W R G N 5 T U N B e U 9 U V l V O e l U 1 S U R N M k 1 s R T R O a k 1 n T l R R M k l E Z z N O e U E x T n p K V U 9 E a 3 l J R F l 3 T k Z F N E 9 U S W d O a k U 1 S U R n M 0 1 5 Q T J N a m h V T 0 R N e E l E W X p O M U U 0 T V R j Z 0 5 q T T N J R G d 4 T n l B M k 5 E Z F J P R E U z S U R Z M U 1 D Q T R N V G t n T m p Z d 1 V U Z 3 l N e U E y T n p Z Z 0 9 E S T F J R F k z T 1 Z R N E 1 6 a 2 d O a m d 5 V V R n M E 1 p Q T J P R E l n T 0 R V M k l E W T R N b F E 0 T 1 R V Z 0 5 q Z 3 l W R G s w T 1 N B M k 9 E R l J N V E F 4 T l N B M k 9 E R W d N V E F 6 T k N B M k 9 E T l J N V E E w T 0 N B M k 9 E T W d N V E E w T 0 N B M k 5 6 S l J N V E E w T 0 N B M k 5 q W W d N V E E w T l N B M k 5 U V l V N V E F 6 T 0 N B M k 5 E Q l V N V E F 5 T 0 N B M k 1 6 Z F J N V E F 3 T m l B M k 1 6 Y 2 d P V G c 0 S U R Z e k 1 W U T V O V G d n T m p F M 1 Z E a 3 p P U 0 E y T U R C V U 9 U S T N J R F U 0 T k V 3 N U 1 q T W d O V G M 0 V E R j M U 5 D Q X l P R E p S T l R n M k l D M H h O Q 0 E x T 0 R V Z 0 x U R T F V V F U z T 1 N B d E 1 q S W d O V F l 4 S U M w e U 1 s R T F O R F l n T F R J e U l E V T B N a U F 0 T V R k U k 5 U T T V J Q z B 4 T k N B M U 1 q T W d N a k k 1 V k R V d 0 5 p Q T B P R E J N T k R r M E l E U T J N b E U w T n p J Z 0 5 E S T F J R E 0 y T m l B e U 1 6 b F J N a k l 5 S U M w e E 1 5 Q X l N a k F n T F R F M V Z E S X h O U 0 F 0 T V R s U k 1 q R X d J Q z B 5 T W l B e E 9 U Y 2 d M V E l 5 V V R F M 0 9 D Q X R N a k l n T V R j M k l D M H h O V k V 4 T n p Z Z 0 x U R X l J R E U x T k N B e k 1 E U l V N V E 1 4 S U R Z e U 1 s R X h N a m t n T m p N e E l E R X l N U 0 E y T X p O V U 9 E S W d O a k 0 z U 0 R V N F V U V X h J R F k w T k N B M U 1 T Q T J O R G h S T l R J Z 0 5 q Y 3 h J R F k w S U R Z N E 0 w Z z N O b E V 4 T V R n Z 0 5 q Z 3 d J R E U z T m l B M k 9 E Q l J N e k F 4 S U R Z N E 1 D Q X p N V E 1 n T m p n e l N E T X l N M U V 6 T W p r Z 0 5 q Y z N J R E 1 5 T 1 N B M k 5 6 U l V N e k k z S U R Z M U 5 s R X p N a k l n T m p R e E l E T X h P Q 0 E y T X p k S U 1 q a z N V V E l 6 T m l B M k 1 6 U W d N a k 1 5 S U R Z e U 1 G R X l O a k l n T V R Z d 0 l E S T J O a U F 4 T X p a T U 5 U Q X h J R F U x T U V 3 M E 9 U a 2 d O V G c z V V R R N U 5 p Q T J N a m t n T k R n N U l E W X p N b E U w T 0 R N Z 0 5 q T T J J R F E w T n l B M k 1 6 Z F J O R E k 0 S U R Z e k 5 5 Q T B N a k l n T m p N N V Z E U X h O a U E y T k R o U k 5 E R T J J R F k x T U N B M E 1 U Z 2 d O a l l 3 V V R R e E 9 T Q T J O a l F n T k R J d 0 l E W T J P V l E w T W p F Z 0 5 q Y z J W R F F 5 T k N B M k 9 E Q l V O R E k 0 S U R Z N E 1 s U T B N e l l n T m p n e l d p S X Z Q a n h 3 W V h S b 0 l H b G t Q U 0 p O U 2 x n d E 1 5 M V V S V m d 0 U 1 M w e F J E U T F R e U l n W k Q w a V R U S X d N U 0 F 0 T V R G U k 1 U S T J J Q z B 4 T V N B N E 1 D Q X p P R l F 6 T k N B e E 5 U W l J N e l F n T W p J e E l E W T B J R E k z T 1 Z R e E 5 E W W d N e m d 3 V V R J e U 1 p Q T B O R E V n T X p B e E l E U T B N V k V 6 T X p N Z 0 5 E U X h J R E 0 w T V N B M E 5 E Q l J N e l U w S U R R e k 5 5 Q X p O a m N n T k R N e l Z E U X d N a U E w T V R k V U 5 E T T R J R E 0 0 T j F R M E 5 q U W d N e k 0 0 V k R R M 0 5 p Q X l O a m h S T k R j M k l E R T J N U 0 F 6 T 1 R B Z 0 5 6 V l V N a k F 4 S U M w e E 1 W c E 5 N V E l 4 S U R F e U 1 G R X h N a k V n T n p B Z 0 1 U U T N J R F E 0 V k R J d 0 5 p Q X l O b E V 5 T l R B Z 0 1 q W W d N a m c 1 S U R V N F Z E T T F N U 0 F 4 T k R K U k 1 6 W X d J R E U y T X l B e k 5 6 U W d N a k U y V k R N N E 9 D Q X p N R G h S T X p n N E l E T T F N a U F 6 T n p B Z 0 1 6 Y z F V V E 0 w T m l B M E 1 E V W d N e k E y S U R R d 0 5 W R X l O R E 1 n T k R B M U l E R T V O U 0 F 6 T k R k U k 1 U V T R J R E 1 3 T X l B e E 5 E Q W d N a k 1 3 V k R F e U 1 T Q X h N a k J h S W k 4 K 1 B I Q m h k R 2 d n Y V d R O U l r M U t X Q z B 6 T F Z S R l d D M U 9 M V E l 5 U X p V a U l H U T l J a z A z T 0 N B e U 5 U Q l J O e m d n T W p j M E l E a z F J R E k 1 T W x R e E 1 6 Z 2 d N e k V 3 V V R F M k 1 p Q X p N V E F n T V R n d 0 l E S T V O R l F 4 T 1 R r Z 0 1 q V X h V V E U 1 T 1 N B e U 1 q W W d N V G d 5 S U R J d 0 9 G U X h N e m t n T V R r d 1 Z E a z J J R E l 3 T j F R M 0 9 D Q X l O V E J h S W k 4 K 1 B I Q m h k R 2 d n Y V d R O U l r M U t X Q z B 6 T F Z S R l d D M U 9 M V F Z D S W l C a 1 B T S k 5 N V E U 0 S U M w e U 5 U Q l d O e l V 3 U 0 R J M U 5 W W T N N V E J J T V R V N F Z p M H l N V E J J T W p V M V Z p M H l O V E J J T V R F N F d p S X Z Q a n h 3 W V h S b 0 l H b G t Q U 0 p O U 2 x n d E 1 5 M V V S V m d 0 U 1 M w e U 1 U Q k Z J a U J r U F N K T k 1 U T T N J R F k 0 T T F F e E 1 6 Z 2 d O a m d 6 S U R J d 0 9 T Q T J P R G h V T W p n e U l E W T V O R k V 5 T 1 R R Z 0 5 q a z B J R E k 1 T k N B M k 9 E V l J N a m s w S U R Z M 0 5 D Q X l O V G d n T l R N M F V U S X l N Q 0 F 6 T 0 R Z Z 0 1 q S X d J R E 0 0 T T F F e U 1 q Q W d N e m d 4 S U R J e U 5 5 Q X p P R G h S T W p n N E l E U T B N a U F 6 T l R j Z 0 5 E U X l V V F F 4 T V N B M E 5 E S W d O R F E w S U R R e E 5 W U T B O e m d n T X p N M l V U U T N P Q 0 F 5 T 0 R V Z 0 5 E U X d J R E U z T 0 Z R M E 1 E S W d O V E J S T k R B e k l E T T J J R F F 3 T n l B e k 1 W U T B N a k l n T W p a U k 5 E V X d J R E k y S U R R M 0 5 D Q T F O b F E x T V R N Z 0 1 U T T R V V F V 4 T m l B e E 5 E a 2 d O V E U 1 S U R F M U 1 W U T F N e l V n T V R V e l V U V T F O U 0 F 4 T l R N Z 0 5 U V T F J R E U w T l Z F M U 5 U V W d N V F E w S U R V M U 1 T Q X h N e k J S T l R N M U l E Y 3 h J R F V 3 T U N B e k 0 x R T B O a l l n T F R F d 0 l E U X h P U 0 F 0 T V R C S U 5 E R T B V V E 0 y T n l B d E 1 U Q W d N e l E y S U R F M 1 Z E T X l O U 0 E z T k Z F e k 1 q V W d P V E F n T X p Z e E l E R T V N b F F 6 T 1 R n Z 0 1 6 U T F V V E 0 1 T 0 N B M E 1 E U W d N e l U w S U R R d 0 5 F Z 3 p O R G x S T W p Z M k l E U X d O Q 0 F 5 T U R V Z 0 1 6 Q T J U R E U 1 T 0 N B e U 9 U T k 1 N V F k w S U R F M U 9 G R X h N e k l n T W p n Z 0 1 U S T N J R E U y V V R F e E 5 D Q X R N V E V n T 0 R N Z 0 x U R X h V V F k 1 S U M w e E 1 T Q T F P U 0 F 0 T W x R M E 9 D Q X h O b E U w T 0 N B e k 1 D Q X h N a k V n T X p J d 1 R E R T V O U 0 E y T V R a U k 1 U a z F J R F l 5 T 1 N B e E 9 E Z 2 d O a k 1 5 V k R F M E 9 T Q T J N e m R J T V R J N F V U R X l N a U E y T k R N Z 0 1 U S X l J R F k w T l Z R e E 1 q U W d O a l k w V V R F e U 9 T Q T J P R E 1 n T V R N M 0 l E W T R N M W 9 p T H o 0 O G N H R j B h Q 0 J w W k Q w a V R V c F l M V E 1 0 V k V W W U x V N H R N a k l 4 T W l J Z 1 p E M G l U V G c w S U R J e k 4 x U T R O Q 0 F 5 T l R C V U 9 U Z 2 d N a m N 3 U 0 R Z M 0 9 W R T J P V F F n T W p Z e U l E W T V O Q 0 F 5 T l R C V U 5 q Y z V J R E l 6 T U V n N U 9 G R T R O Q 0 F 5 T X p j Z 0 9 E U W d N a l V 3 V 2 l J d l B q e H d Z W F J v S U d s a 1 B T S k 5 T b G d 0 T X k x V V J W Z 3 R U a T B 6 T V N J Z 1 p E M G l U V E l 4 T X l B M U 5 6 a E 1 N a k F 3 S U R V M 0 0 x R X h P R F l n T l R Z N E l E R T J N Q 0 E x T m p O V U 1 U Q X l J R F U x T m t n N E 0 x W T J N R E p J T V R B e V V U R T B P U 0 E y T U R R Z 0 1 U Z z V J R F l 4 T j F R e U 5 E V W d O a l F 4 V k R J M 0 1 5 Q T J O a k 5 S T W p j M U l E W T J O a U F 5 T 0 R V Z 0 5 q W T J V V E k 1 T k N B M k 5 q W W d N e k F 5 S U R Z M k 1 G W X p O a k Z N T X p B e k l E W X h V V E 1 4 T U N B M U 5 D Q X p N V F V n T l R K V U 1 6 T T V J R F E 0 V k R R d 0 1 T Q T B O a 2 c w T W p k V 0 1 F Z z B N V F p S T X p r M U l E T W d N a l U z S U R O U k 1 U S X h J R E 1 n T V R B d 0 l E Q k l P R G h X T k R a S U 1 U R T B V V E V 6 T m l B M E 5 p Q X h O V E l n T k R a V U 1 U Y z N J R F E z V k R F N U 1 5 Q T F N R l F 5 T U R F Z 0 5 U S l V N a k E z S U R V M 1 Z E S X h N e U E y T V Z Z M U 5 6 a G F J a T g r U E h C a G R H Z 2 d h V 1 E 5 S W s x S 1 d D M H p M V l J G V 0 M x T 0 x U S k R J a U J r U F N K T k 5 6 Z 2 d N e l Z V T n p n Z 0 5 q Q l V P V F F n T V R B e l Z E R X p O e U F 4 T W p G U k 1 U W T F J R E V 5 T V N B e E 9 E Y 2 d P V F p V T W p F d 0 l E a F J N a k V 3 S U M w e U 5 5 Q X l N R E V n T F R Z d 1 Z E R T R N Q 0 F 0 T V R F M 1 Z E R T F O Q 0 F 0 T V R V N F Z E R X p N Q 0 F 0 T V R n M V Z E R X h O e U F 0 T V R r M F V U R X h N e U F 0 T V R r M E l E R X d O Q 0 F 0 T V R n M V Z E a z F J Q z B 4 T n p K U k 9 U V W d M V E U y T 0 N B e E 1 E W W d M V E U x T m x R e E 1 6 R W d M V E V 5 T m x R e E 5 U Y 2 d M V G M y V k R F M 0 1 5 Q X R N M V k 1 V E R F M 0 1 p Q T R V V E U z T U N B M 0 l E R T J O e U E y V k R F M k 1 T Q X p W R E U x T W l B e F Z E R T B N Q 0 F 3 V V R F e E 1 5 Q X d J R G s y S U R F M 1 d p S X Z Q a n h 3 W V h S b 0 l H b G t Q U 0 p O U 2 x n d E 1 5 M V V S V m d 0 U 1 M w e F J E U T J O U 0 l n W k Q w a V R U V X l J R E k 0 T 1 Z F M U 9 T Q X p N e k V n T V R B M k l E T T R O b F F 5 T W p J Z 0 5 E U X l V V E k x T n l B M E 5 E S W d N a m c y S U R R e U 5 G U X p N a m t n T X p j N V V U T T N N U 0 E w T k R J Z 0 5 E T X d J R F E w T W x F M E 5 q Y 2 d O R F F 5 S U R R N U 5 D Q T B N a k J V T l R J e U l E T T J N V k U x T W p J Z 0 1 6 T X l J R F V 3 T 0 N B e k 1 U U l V O R G d 4 S U R J N U 1 s U T B O V G d n T W p n N F V U U X p P U 0 F 5 T 0 R n Z 0 5 E S T N J R E k 1 T 1 Z R M E 1 U V W d N e k k 0 V V R R e E 5 T Q X p O e l F n T k R Z M U l E T T V N V k U w T l R R Z 0 5 E Q T B J R F F 5 T l N B M E 1 E U l J O R E V 5 S U R R d 0 5 D Q T B N R F l n T k R B e V V U T T J P Q 0 F 6 T 0 R Z Z 0 1 6 V X d J R E 1 6 T m x F e U 9 U Q W d N V E U x S U R J N U 1 D Q T N P R k V 5 T 1 R B Z 0 5 U Q W d N e k E y S U R N N F Z E T T B N U 0 F 5 T m x F e k 5 6 Z 2 d N a l l n T k R F M E l E V T V W R F E y T X l B e E 5 E Q l J O R F k y S U R F M U 1 D Q T B O a m t n T V R V e F Z E U T R O U 0 F 4 T l R O S U 5 E Z z V V V F V 3 T k N B e E 5 U T W d O V E E w S U R F M E 5 W R T F N R F F n T V R R M E l E V X d N a U F 4 T X p S U k 5 E Z z J J R G M z S U R R M E 1 D Q X p N M V F 6 T X p N Z 0 x U R X h V V E k y T X l B d E 1 U R W d N a k k z S U R V e V V U R T R O a U F 0 T V R B Z 0 1 U T X p J Q z B 4 T U V n e E 1 q Z F J O e m d n T F R F d 0 l E V T N J R E U y V k R N M U l E Y 3 h V V E 0 x S U R F d 0 1 5 Q T F O Q 0 F 4 T W p O V U 9 U a 2 d N V F F 6 V V R F M E 1 p Q X h O R E 1 n T V R R e U l E R X d N V k V 4 T k R J Z 0 9 E R W d N V E 1 3 S U R Z M l Z E R X d O e U E w T m x R N U 5 D Q T B N V X c 1 T V N B M E 1 G R T V N U 0 F 6 T 1 N B N U 5 5 Q X p O b F F 4 T V R N Z 0 1 q b F V N V E 1 5 S U R J M l V U R T J P Q 0 F 5 T m l B e E 9 U U W d O e k Z S T W p B e k l E Z z N J R E l 4 T n l B e E 1 6 b F V N a l E x S U R J M E 4 x U X l O a k V n T X p F e l V U S T J O a U F 6 T k R B Z 0 1 q W T J J R E 0 x T W x F e U 5 q W W d N e m d 3 S U R J M U 1 T Q X p P V E p V T W p F M 0 l E U X d O R k V 4 T n p j Z 0 5 E Q T B J R E U w T W l B e k 5 6 S l V P V E 1 n T W p r d 1 V U a 3 h J R E k 0 T V N B N E 9 D Q X l P R E J V T n p J Z 0 1 q Y z R T R F U 0 V V R V e U l E S T R O Q 0 E x T W l B e U 9 E b G F J a T g r U E h C a G R H Z 2 d h V 1 E 5 S W s x S 1 d D M H p M V l J G V 0 M x T 0 x U V k V J a U J r U F N K T k 1 q S W d O e k V 3 V m p j M U 1 F Z 3 h O V G x X T F R J M U 1 F Z 3 l N b F l 0 T W p F d 1 N E R X h P V l k z T V R C S U 1 q S m F J a T g r U E h C a G R H Z 2 d h V 1 E 5 S W s x S 1 d D M H p M V l J G V 0 M x T 0 x U S k N J a U J r U F N K T k 5 U W W d N a k 0 z V k R V M k l E S T F N R l E z T U N B e U 5 6 Q k l N e l k 1 V m p R e U 1 F d 3 p O e k F n T l R j d 1 V U T T R N Q 0 E x T 0 R N Z 0 1 6 Z z V J R F U 0 T T F F M E 1 E S W d O V G d 6 S U R R d 0 9 T Q T F O a m h X T W p j d 1 N E Y 3 d O M U U z T W p J Z 0 1 q W X l J R G N 5 T W l B e U 5 U Q l V O e k E z S U R J e k 1 F Z z B N R G x X T F R Z N F V U U X d N U 0 F 0 T 0 R J Z 0 1 6 a 3 h J Q z A 0 T W t n e k 9 E b E l N e m c z V V R N M 0 5 T Q X R P R E l n T X p Z N U l D M D J P R l l 5 T X p C S U 5 6 Q l J O V F l n T W p N M 0 l E V T J J R E k x T U Z v a U x 6 N D h j R 0 Y w Y U N C c F p E M G l U V X B Z T F R N d F Z F V l l M V W t 0 T V V R M E 5 F W W l J R 1 E 5 S W s w M 0 1 5 Q T J O R G R S T n p N Z 0 5 q V T N J R G M z S U R Z M 0 1 G U T R P U 0 E y T 0 R O U k 9 U Q W d O a m d 6 S U R F M k 1 T Q T J P R G h V T W p N M E l E W T V O R k V 5 T k R Z Z 0 5 q a z B J R E k w T m l B M k 9 E V l V N a k V 5 S U R V M E 1 s R X l N R F F n T l R B N E l E R T V O U 0 E w T n p K V U 1 U Z 3 d J R F F 4 T 0 V 3 e E 5 6 W W d N e m s 1 V V R F M 0 5 p Q X p P V F l n T V R n e U l E U X d N b E V 5 T X p F Z 0 5 E U X l J R E k 0 T X l B M E 5 E S l J N e l E x S U R R M E 1 p Q X p P R E 1 n T X p r M l Z E U X l N a U F 5 T 0 R C U k 5 E S X l J R E U y T 1 N B e k 5 E T W d O e m x V T V R j e k l D M H h N V k V 4 T W p N Z 0 x U R X h J R G d 5 S U R J M 1 Z E U X d J R E U x T U Z Z e E 5 U b F J O R E F n T V R n d 0 l E U T R J R E l 4 T j F R N U 5 5 Q T B N V F J S T V R R M 0 l E W X h N U 0 F 4 T k R j Z 0 5 q S X p W R E V 3 T 1 N B M k 1 6 Z F J N V E E w S U R Z e k 5 5 Q X h N R E V n T m p N M 1 N E a z J V V G c y S U R Z e k 5 5 Q T R N e U E y T X p k V U 5 6 W W d O a l F 3 V k R j e k l E W T B O M X B O T X p N M k l E T X l O V l l 6 T X p G U k 1 6 T T J J R F F 3 T l N B e U 5 6 V W d O R E E x V V R J M U 9 D Q T B N R F V n T W p R d 0 l E T T V O M V F 5 T U R j Z 0 1 6 Y z J W R E U 0 T V N B e k 5 U S l V N V F l 6 S U R N e k 1 F d 3 h O V G N n T X p J e V R E R X p O a U F 5 T X p a U k 1 U R T B J R E U x T U N B e E 1 U U W d N V E U w V V R F e E 5 D Q T J O a U F 4 T X p n Z 0 5 E S l J N V F U w S U R J M k l E R T N P Q 0 F 5 T m x F e U 1 U R W d N a l l n T W p R M U l E V T R V V E k z T U N B N E 1 T Q X l P R F V n T V R F M F Z E T X h P Q 0 F 5 T V R s U k 1 6 T T J J R E k 1 T V N B e k 1 6 W W d N e k k x V 2 l J d l B q e H d Z W F J v S U d s a 1 B T S k 5 T b G d 0 T X k x V V J W Z 3 R U a T B 5 T 1 N J Z 1 p E M G l U V F l 3 S U R j M E 9 V d z J O Q 0 E z T l R C U k 5 q a 2 d O e l V 3 S U R j M E l E Y z F N R W c 0 T m t 3 e E 1 U U W d O e k k y V V R J d 0 9 D Q T J O R E V n T W p V e E l E V X h O R l F 5 T 1 R R Z 0 1 q V X d V V E k 1 T k N B e E 9 E S W d N a m c w S U R F e E 9 W U X l O a k V n T V R K V U 1 q S T B J Q z A z T m x R e E 9 E W W d M V E U w T T F R e E 5 E V W d M V E U 1 T k Z R e E 1 U T W d M V E l 5 T j F R N U 1 D Q X R N a l E y V V R n M 0 l D M H l O R G t n T 0 R Z Z 0 x U S T F N R W c z T k Z F M k 5 p Q X R N a l V 3 S U R Z e k l D M H l O V E J V T l R n Z 0 x U S T B O M V E x T l N B d E 1 q T T R V V F U y S U M w e U 1 6 Y 2 d O a l l n T F R J e U 5 W R X l N a k V n T F R Z M E l E S X l N U 0 F 5 T l R C V U 5 q W W d O e k k x V V R V M k l E Y 3 p O e U E x T l N B M 0 1 6 a F J O V F V n T n p R M k l E W X d J R G M w T 1 Z v a U x 6 N D h M M l J s W m 5 N K 1 B H Y 2 d j M 1 J 5 Y j J 0 b F B T S m p k W E p 5 W l c 1 M F E y O X N i M 0 l p S U d a c G J H d z l J b U 4 x Y 2 5 K b G J u U k R i M n h 2 Y 2 l J Z 2 M z U n l i M n R s T F h k c F p I U m 9 Q U 0 l 3 S W l C M G N t R n V j M l p 2 Y 2 0 w O U l u T m p Z V 3 h s S 0 R F c 0 x U R X B J a j Q 4 W n l C a 1 l Y U m h M V z F 0 Y k M x d W I y U m x Q U 0 p 0 W V h S b 0 l q N D h a e U J r W V h S a E x X M X R i Q z F 1 Y j J S b F B T S n R j M 1 Z p S W o 0 O F p 5 Q m t Z W F J o T F c x d G J D M X V i M l J s U F N K d G F T S S t Q S F Z 6 W l N C a 1 l Y U m h M V 0 0 5 S W p G R U 5 E U X l J a U I 0 Y k d s d W F 6 c G 9 j b V Z t U F N J a l R V c F l M V E 1 0 V k V W W U x V a 3 R N V V E w T k R J a U x 6 N D h M M m M r U E d j Z 1 p H R j B Z U z F 0 Y l d 3 d G J t O W t a V D B p Y l d r a U l I U n l Z V z V 6 W m 0 5 e W J U M G l k S E p o Y m 5 O c 1 l Y U m x L R G M 1 T m l 3 d E 1 U V X d L U 0 J 6 W T J G c 1 p T Z 3 d M a m N 3 T n l r a V B q e D F j M l V n W k d G M F l T M W p Q U 0 l 4 U k R R M k 1 T S W d l R 3 h w Y m 1 z N m F I S m x a a j B p S T A x S 1 d D M H p M V l J G V 0 M x S k x U R k V O R F l 4 S W k 4 K 1 B D O W 5 Q a n d 2 W n o 0 O F p 5 Q m t Z W F J o T F c x d G J D M X V i M l J s U F N K d G J 5 S W d k S E p o Y m 5 O b W I z S n R Q U 0 o w Y 2 1 G d W M y e G h k R 1 V v T V R N M 0 9 T d 3 d L U 0 k r U E h W e l p T Q m t Z W F J o T F d N O U l q T k V J a U I 0 Y k d s d W F 6 c G 9 j b V Z t U F N J a l R V c F l M V E 1 0 V k V W W U x V N H R N M F F p T H o 0 O E w y Y y t Q R 2 N n W k d G M F l T M X R i V 3 d 0 Y m 0 5 a 1 p U M G l i V 2 t p S U h S e V l X N X p a b T l 5 Y l Q w a W R I S m h i b k 5 z W V h S b E t E S T B N e l F 1 T 0 N 3 d 0 t T S S t Q S F Z 6 W l N C a 1 l Y U m h M V 0 0 5 S W p G R U 5 6 Q k Z J a U I 0 Y k d s d W F 6 c G 9 j b V Z t U F N J a l R V c F l M V E 1 0 V k V W W U x V a 3 R N V V E z T U V V a U x 6 N D h M M m M r U E d j Z 1 p H R j B Z U z F 0 Y l d 3 d G J t O W t a V D B p Y l c 4 a U l I U n l Z V z V 6 W m 0 5 e W J U M G l k S E p o Y m 5 O c 1 l Y U m x L R E 1 3 T U R V d U 9 D d 3 d L U 0 k r U E h W e l p T Q m t Z W F J o T F d N O U l q S T R J a U I 0 Y k d s d W F 6 c G 9 j b V Z t U F N J a l R V c F l M V E 1 0 V k V W W U x V N H R N a m d p T H o 0 O E w y Y y t Q R 2 N n W k d G M F l T M X R i V 3 d 0 Y m 0 5 a 1 p U M G l i W E 4 x W W l J Z 2 R I S m h i b k 5 t Y j N K d F B T S j B j b U Z 1 Y z J 4 a G R H V W 9 N e k 0 1 T k M 0 N E x E Q X B J a j Q 4 W n l C a 1 l Y U m h M V z F 0 Y k M x d W I y U m x Q U 0 p 0 Y V N J K 1 B I V n p a U 0 J r W V h S a E x X T T l J a k Z F T k R S Q k l p Q j R i R 2 x 1 Y X p w b 2 N t V m 1 Q U 0 l q V F V w W U x U T X R W R V Z Z T F V r d E 1 V U T B O R U V p T H o 0 O E w y Y y t Q R 2 N n W k d G M F l T M X R i V 3 d 0 Y m 0 5 a 1 p U M G l i V 2 t p S U h S e V l X N X p a b T l 5 Y l Q w a W R I S m h i b k 5 z W V h S b E t E a z N O e X d 0 T V R V d 0 t T Q n p Z M k Z z W l N n d 0 x q Y 3 d O e W t p U G p 4 M W M y V W d a R 0 Y w W V M x a l B T S X h S R F E x U X l J Z 2 V H e H B i b X M 2 Y U h K b F p q M G l J M D F L V 0 M w e k x W U k Z X Q z F K T F R G R U 5 E V k R J a T g r U E M 5 b l B q d 3 Z a e j Q 4 W n l C a 1 l Y U m h M V z F 0 Y k M x d W I y U m x Q U 0 p 0 Y n l J Z 2 R I S m h i b k 5 t Y j N K d F B T S j B j b U Z 1 Y z J 4 a G R H V W 9 O R G s 0 T n l 3 d 0 t T S S t Q S F Z 6 W l N C a 1 l Y U m h M V 0 0 5 S W p J e V F 6 V W l J S G h z Y V c 1 c k 9 t a H l a V 1 k 5 S W l O T l N s Z 3 R N e T F V U l Z n d F R p M H l N a 0 0 x S W k 4 K 1 B D O W 5 Q a n h u S U d S a G R H R X R i V z F z T F c 1 d l p H V T l J b T F 2 S W l C M G N t R n V j M l p 2 Y 2 0 w O U l u U n l Z V z V 6 Y k d G M F p T Z z F O R G c z T G p J c 0 1 D a 2 l Q a n g x Y z J V Z 1 p H R j B Z U z F q U F N J M V F p S W d l R 3 h w Y m 1 z N m F I S m x a a j B p S T A x S 1 d D M H p M V l J G V 0 M x T 0 x U V k N J a T g r U E M 5 b l B q e G 5 J R 1 J o Z E d F d G J X M X N M V z V 2 W k d V O U l t M X p k V 0 l p S U h S e V l X N X p a b T l 5 Y l Q w a W R I S m h i b k 5 z W V h S b E t E V T N O a l V 1 T W l 3 d 0 t T S S t Q R 2 N n W k d G M F l T M X R i V 3 d 0 Y m 0 5 a 1 p U M G l i V 2 t p U G p 4 M W M y V W d a R 0 Y w W V M x a l B T S X l N V E J G S W l C N G J H b H V h e n B v Y 2 1 W b V B T S W p U V X B Z T F R N d F Z F V l l M V W t 0 T W p F d 1 J T S X Z Q a n d 2 W n o 0 O F p 5 Q m t Z W F J o T F c x d G J D M X V i M l J s U F N K V V p W a E J k R z l 0 S W l C M G N t R n V j M l p 2 Y 2 0 w O U l u U n l Z V z V 6 Y k d G M F p T Z z J N R G t z T F R F M U 1 D a 2 d j M k 5 o Y k d V b 0 1 D N D N N R G N w S W l C a 1 l Y U m h M V z F x Z U M x M F p Y a G p i R 0 Z 6 Y 3 o w a V Q x S k V J a j Q 4 W n l C a 1 l Y U m h M V z F 0 Y k M x d W I y U m x Q U 0 p 0 Y V N J K 1 B I V n p a U 0 J r W V h S a E x X T T l J a k Z F T k R Z e E l p Q j R i R 2 x 1 Y X p w b 2 N t V m 1 Q U 0 l q V F V w W U x U T X R W R V Z Z T F V r d E 1 V U T B O a k V p T H o 0 O E w y Y y t Q R 2 N n W k d G M F l T M X R i V 3 d 0 Y m 0 5 a 1 p U M G l i V z h p S U h S e V l X N X p a b T l 5 Y l Q w a W R I S m h i b k 5 z W V h S b E t E T T J N U 3 d 3 S 1 N J K 1 B I V n p a U 0 J r W V h S a E x X T T l J a k l 5 T V R J a U l I a H N h V z V y T 2 1 o e V p X W T l J a U 5 O U 2 x n d E 1 5 M V V S V m d 0 V G k w e U 1 q R X l J a T g r U E M 5 b l B q e G 5 J R 1 J o Z E d F d G J X M X N M V z V 2 W k d V O U l t M X V J a U I w Y 2 1 G d W M y W n Z j b T A 5 S W 5 S e V l X N X p i R 0 Y w W l N n e E 1 U T T V M R E F w S W o 0 O G R Y T m x J R 1 J o Z E d F d F l 6 M G l N e k V p S U h o c 2 F X N X J P b W h 5 W l d Z O U l p T k 5 T b G d 0 T X k x V V J W Z 3 R U a T B 6 T V N J d l B q d 3 Z a e j Q 4 T D J j K 1 B D O W 5 Q a n h u S U d S a G R H R X R i V z F z T F c 1 d l p H V T l J b T F 2 S W l C M G N t R n V j M l p 2 Y 2 0 w O U l u U n l Z V z V 6 Y k d G M F p T Z z N O V G d 6 T G p J c 0 1 D a 2 l Q a n g x Y z J V Z 1 p H R j B Z U z F q U F N J e V F 5 S W d l R 3 h w Y m 1 z N m F I S m x a a j B p S T A x S 1 d D M H p M V l J G V 0 M x T 0 x U S k R J a T g r U E M 5 b l B q e G 5 J R 1 J o Z E d F d G J X M X N M V z V 2 W k d V O U l t M X p k V 0 l p S U h S e V l X N X p a b T l 5 Y l Q w a W R I S m h i b k 5 z W V h S b E t E Z 3 d N a m N 1 T 0 N 3 d 0 t T S S t Q R 2 N n W k d G M F l T M X R i V 3 d 0 Y m 0 5 a 1 p U M G l i V 2 t p U G p 4 M W M y V W d a R 0 Y w W V M x a l B T S X h S R F E y T l N J Z 2 V H e H B i b X M 2 Y U h K b F p q M G l J M D F L V 0 M w e k x W U k Z X Q z F K T F R G R U 5 E W T F J a T g r U E M 5 b l B q e G 5 J R 1 J o Z E d F d G J X M X N M V z V 2 W k d V O U l t M X B J a U I w Y 2 1 G d W M y W n Z j b T A 5 S W 5 S e V l X N X p i R 0 Y w W l N n M k 1 E V X N M V E U x T U N r Z 2 M y T m h i R 1 V v T U M 0 M 0 1 E Y 3 B J a j Q 4 Z F h O b E l H U m h k R 0 V 0 W X o w a U 1 V U T B O a k V p S U h o c 2 F X N X J P b W h 5 W l d Z O U l p T k 5 T b G d 0 T X k x V V J W Z 3 R T U z B 4 U k R R M k 1 T S X Z Q a n d 2 W n o 0 O E w y Y y t Q R 2 N n W k d G M F l T M X R i V 3 d 0 Y m 0 5 a 1 p U M G l i V z h p S U h S e V l X N X p a b T l 5 Y l Q w a W R I S m h i b k 5 z W V h S b E t E Z z V N e m d 1 T V N 3 d 0 t T S S t Q S F Z 6 W l N C a 1 l Y U m h M V 0 0 5 S W p W R U l p Q j R i R 2 x 1 Y X p w b 2 N t V m 1 Q U 0 l q V F V w W U x U T X R W R V Z Z T F U 0 d E 5 V U W l M e j Q 4 T D J j K 1 B H Y 2 d a R 0 Y w W V M x d G J X d 3 R i b T l r W l Q w a W J X O G l J S F J 5 W V c 1 e l p t O X l i V D B p Z E h K a G J u T n N Z W F J s S 0 R r M E 1 6 Z 3 V N e X d 3 S 1 N J K 1 B I V n p a U 0 J r W V h S a E x X T T l J a k p D S W l C N G J H b H V h e n B v Y 2 1 W b V B T S W p U V X B Z T F R N d F Z F V l l M V T R 0 T W t J a U x 6 N D h M M m M r U E d j Z 1 p H R j B Z U z F 0 Y l d 3 d G J t O W t a V D B p Y l h O M V l p S W d k S E p o Y m 5 O b W I z S n R Q U 0 o w Y 2 1 G d W M y e G h k R 1 V v T V R B M E 1 6 Z 3 V O U 3 d 3 S 1 N J K 1 B H Y 2 d a R 0 Y w W V M x d G J X d 3 R i b T l r W l Q w a W J X a 2 l Q a n g x Y z J V Z 1 p H R j B Z U z F q U F N J e F J E U T B S a U l n Z U d 4 c G J t c z Z h S E p s W m o w a U k w M U t X Q z B 6 T F Z S R l d D M U p M V E Z F T k R S R 0 l p O C t Q Q z l u U G p 4 b k l H U m h k R 0 V 0 Y l c x c 0 x X N X Z a R 1 U 5 S W 0 x c E l p Q j B j b U Z 1 Y z J a d m N t M D l J b l J 5 W V c 1 e m J H R j B a U 2 c w T m p J c 0 x U R T F N Q 2 t n Y z J O a G J H V W 9 N Q z Q z T U R j c E l q N D h k W E 5 s S U d S a G R H R X R Z e j B p T V V R M E 5 V T W l J S G h z Y V c 1 c k 9 t a H l a V 1 k 5 S W l O T l N s Z 3 R N e T F V U l Z n d F N T M H h S R F E x U X l J d l B q d 3 Z a e j Q 4 T D J j K 1 B H Y 2 d a R 0 Y w W V M x d G J X d 3 R i b T l r W l Q w a W J X O G l J S F J 5 W V c 1 e l p t O X l i V D B p Z E h K a G J u T n N Z W F J s S 0 R F e E 1 q a 3 p M a l V z T U N r a V B q e D F j M l V n W k d G M F l T M W p Q U 0 l 5 T 1 N J Z 2 V H e H B i b X M 2 Y U h K b F p q M G l J M D F L V 0 M w e k x W U k Z X Q z F P T F R J N U l p O C t Q Q z l u U G p 3 d l p 6 N D h M M m M r U E M 5 e m R t Y y s i L A o J I l J l Y W x W a W V 3 U 2 l 6 Z U p z b 2 4 i I D o g I n t c I m h l a W d o d F w i O j M 1 M y x c I n d p Z H R o X C I 6 N D E y N X 0 i C n 0 K " / > < / e x t o b j > < e x t o b j   n a m e = " 2 3 8 4 8 0 4 F - 3 9 9 8 - 4 D 5 7 - 9 1 9 5 - F 3 8 2 6 E 4 0 2 6 1 1 - 5 " > < e x t o b j d a t a   t y p e = " 2 3 8 4 8 0 4 F - 3 9 9 8 - 4 D 5 7 - 9 1 9 5 - F 3 8 2 6 E 4 0 2 6 1 1 "   d a t a = " e w o J I k l t Z 1 N l d H R p b m d K c 2 9 u I i A 6 I C J 7 X C J o Z W l n a H R c I j o y M i 4 z M j E 0 M j g 1 N z E 0 M j g 1 N y x c I n d p Z H R o X C I 6 M j I 4 L j U 3 M T Q y O D U 3 M T Q y O D U 2 f S I s C g k i T G F 0 Z X g i I D o g I l x c Y m V n a W 5 7 Z X F 1 Y X R p b 2 5 9 X G 4 g I C A g X F x 0 a W x k Z X t D f V 9 0 I D 0 g X F x 0 Y W 5 o K F d f Y y B c X G N k b 3 Q g W 2 h f e 3 Q t M X 0 s I H h f d F 0 g K y B i X 2 M p X G 5 c X G V u Z H t l c X V h d G l v b n 0 i L A o J I k x h d G V 4 S W 1 n Q m F z Z T Y 0 I i A 6 I C J Q S E 4 y W n l C N G J X e H V j e j B p Y U h S M G N E b 3 Z M M 2 Q z Z H k 1 M 0 1 5 N X Z j b W N 2 T W p B d 0 1 D O X p k b W N p S U h k c F p I U m 9 Q U 0 l 5 T 1 M 0 e k 9 U R m x l Q 0 l n Y U d W c F o y a D B Q U 0 l 5 T G p n M U 4 y V j R J a U J 5 Y j J 4 b F B T S n B i V 2 N p S U d a d l k z V n p Z V 0 p z W l Q w a V p t R n N j M l V p S U h a c F p Y Z E N i M 2 c 5 S W p B Z 0 x U R X d N V E 1 n T V R J N U 9 U Q X V P U 0 F 4 T W p Z e k l p Q j R i V 3 h 1 Y 3 p w N G J H b H V h e j B p Y U h S M G N E b 3 Z M M 2 Q z Z H k 1 M 0 1 5 N X Z j b W N 2 T V R r N U 9 T O T R i R 2 x 1 Y X l J Z 1 l Y S n B Z U z F v Y V d S a 1 p X N D l J b l J 5 Z F d V a U l I T j B l V 3 h s U F N K M l p Y S j B h V 0 5 o Y k M x a G J H b G 5 i a m 9 n T F R B d U 5 U W T J a W G c 3 S U c x a G V D M T N h V 1 I w Y U R v Z 0 9 U Z 2 x P e U k r U E d S b F p u T S t Q S E J o Z E d n Z 2 F X U T l J a z F L V 0 M w e U x W U k Z X Q z F K T F R G R U 5 E T T J J a U J r U F N K T k 5 U Q W d N a l V 5 V V R V d 0 l E T T J O e U F 4 T V R j Z 0 5 E Y 3 p W R E k 0 T m l B M k 5 E R l V O R G t 3 S U R j d 0 5 G R T F P R E F n T n p B M E l E W X p N e U E y T l R O U k 5 q U X l J R F k w T X l B M k 5 E Z 2 d O a k 0 y V k R Z M U 5 p Q T J N a l p N T m p V M 0 l E W X l N M U U y T m p B Z 0 5 q S X p J R F k 0 T k N B M k 5 E b F J O a m t 4 S U R Z M U 5 T Q T J P V G t n T m p Z e l Z E Y 3 h O U 0 E y T n p s V U 5 6 S T F J R F k 1 T U V 3 M 0 5 E Q W d O e k E x U 0 R j M E 5 s R T N O a k F n T n p B M U l E Y z J N Q 0 E y T 1 R o U k 5 6 W X d J R F k 1 T k N B M 0 1 q Z 2 d O V F l 4 V V R Z N U 1 p Q T B N a k l n T m p r e U l E U X l N V k U y T 1 R B Z 0 5 E R T J J R F k 0 T n l B M E 1 U V l V O a l k 1 S U R R e E 0 w Z z J O V E 5 S T m p R M 0 l E U X h P U 0 E y T k R j Z 0 5 E S X l V V F k w T n l B M E 1 q T W d O a l E 0 S U R R e U 9 W U T J O V E F n T k R R N V Z E W T F N U 0 E w T 0 R G U k 5 q V X h J R F U x T W l B M k 1 U a 2 d O a k E x V k R V e E 1 D Q T J O V G x S T k R n M E l E W T F P U 0 E w T l R R Z 0 5 q V X l W R E 0 0 T W l B M k 1 q a F V N a m s 1 S U R V M 0 1 s U X l N a l l n T k R j N V V U R T V O Q 0 E w T W p J Z 0 1 U Y z F J R E 0 w T m x R e E 5 U W W d N a k l 5 V V R F M U 5 p Q X h N R G d n T W p N e U l E V T R V V E k 0 T U N B e U 5 D Q X p O V E F n T W p S U k 5 E U X h J R E k w S U R V e E 1 p Q T V N b F E y T U R Z Z 0 1 q U X d V V F l 4 T U N B e U 5 U T W d O a k V 5 S U R J M U 5 W U T J N a m d n T W p V M 1 V U W T B P Q 0 F 5 T l R j Z 0 5 q U T R J R E k w T 0 Z F M k 5 E Z 2 d N a l F 6 S U R Z M E 5 5 Q X l N e m x S T m p F N E l E R X p N a U E x T W p N Z 0 5 U V l V N e k U 1 S U M w e U 1 s R X l N R F l n T F R J e U l E R X l P Q 0 E x T T F R M U 1 D Q X l O V E p h S W k 4 K 1 B I Q m h k R 2 d n Y V d R O U l r M U t X Q z B 5 T F Z S R l d D M U 9 M V G R G S W l C a 1 B T S k 5 N V G M 1 S U R J M U 1 W R X h O a l F n T W p V e E l E R T F N U 0 F 5 T k R W V U 1 U T X h J R E l 6 T k Z R e E 1 U R W d N a k U x V E R r M 0 l E S X l O M H c 0 T X l B e U 1 6 a F J P R E 1 n T W p N N U l E a z F J R E k x T T F R e E 1 q R W d N a m d 6 V k R F M E 1 p Q X p N R F J S T V R Z M U l E T X h P Q 0 F 4 T 0 R j Z 0 1 6 R T R W R E k x T X l B e k 1 E Q l V N e k l 3 S U R J N E 1 s R X p N e l V n T W p n e U l E T T B P Q 0 F 5 T 0 R o V U 1 6 W T R J R E k 1 T 1 Z R e k 9 E Z 2 d N e k U 0 V E R R d 0 1 p Q X p N R F p N T k R F M k l E S T V O V k V 6 T n p V Z 0 1 q T T J J R E 0 w T k N B e U 1 q S l J N e k 1 3 S U R J e E 5 T Q X p N V E 1 n T W p F M V V U S T V N a U F 5 T V R V Z 0 1 q U T R J R E l 6 T T F R e E 5 6 a 2 d N a l V 4 V 2 l J d l B q e H d Z W F J v S U d s a 1 B T S k 5 T b G d 0 T W k x V V J W Z 3 R T U z B 4 U k R R M k 1 T S W d a R D B p V F R J M k l E T T R O V k V 4 T 1 N B e k 9 U S W d N V G t n T X p r M V V U R T V J R E 0 1 T 1 N B e U 1 p Q T B N V E Z V T W p j Z 0 5 E S T F V V E k 1 S U R R e k 1 D Q X p O a U E w T X p C V U 9 E Y 2 d O R E 1 4 U 0 R F M E 1 F d 3 h O V G t n T l R F e F V U R T J N a U E x T W p J Z 0 1 U W T J J R F U w T U Z R e E 5 6 T W d O V F k y V k R F M 0 9 T Q T F P R F p V T V R n M 0 l E W X d N M V F 4 T 1 R j Z 0 5 q R T F W R E l 4 T V N B M k 1 q U l V N a k k 1 S U R Z e U 5 s R X l O R G N n T m p J M U l E S T F O Q 0 E y T V R W V U 1 q W X h J R F U 1 T m x F e U 5 q R W d O V G c 1 S U R J M U 1 p Q T F O R G x V T W p N e U l E U T N N R X d 5 T W p J Z 0 5 E T X p V V E l 5 T W l B M E 1 6 R W d N a m N 5 S U R R e k 1 V Z 3 p N a k 5 S T X p N d 0 l E U X l O Q 0 F 6 T X p B Z 0 5 E S X d V V E 1 6 T U N B e k 9 U Z 2 d N e k U z S U R N N E 5 V Z 3 l N V E J N T V R j M E l E S T B N R k V 4 T X p V Z 0 9 E Q W d N V E 0 x S U R Z N F V U R X p O U 0 F 5 T m l B e E 5 q S W d N a l p S T V R r M 0 l E S T J J R E l 6 T U N B M k 1 G U X l P R E 1 n T V R R M F V U S T R O U 0 F 4 T l R B Z 0 1 q Z z R J R E U x T V Z R e k 1 E T W d N V F V 6 U 0 R N d 0 4 x R X p N a k l n T V R V e k l E T X l N a U F 4 T k R W U k 1 6 S X l J R E U w T W l B e k 1 U a 2 d N V E 1 6 V V R N e E 5 D Q X h N V G N n T X p B e E l E a z F W R E k y T n l B M E 9 G U X l N V F l n T m x R e E 5 U V W d M V E V 4 V V R F e U 5 T Q X R N V E V n T 1 R n Z 0 5 G U T F P U 0 E x T m x F M U 5 5 Q T J O Q 0 E x T n l B N E 0 x W X h N R E Z N T 1 R J Z 0 1 q U X h V V E V 5 T n l B e k 9 E S W d N V E k 0 S U R N N E 0 x R X h N a m d n T X p n M U l E Y z N J R E 0 0 T l V n e U 5 s b 2 l M e j Q 4 Y 0 d G M G F D Q n B a R D B p V F V w W U x U S X R W R V Z Z T F U 0 d E 0 w U W l J R 1 E 5 S W s w M U 5 p Q X p O R G R S T l R Z Z 0 1 6 W X d J R G N 3 S U R N M k 4 w Z z N N R G R S T n p J e U l E T T F P U 0 E z T W p J Z 0 1 6 U T N V V G N 5 T W l B e k 1 6 W W d O e k E 0 S U R N e U 9 F d 3 p P V E F n T X p J M 1 N E Y 3 l V V F U y S U R N e k 1 p Q T F O a U F 6 T k R k Y V R U V T J J R E U x T T F F M U 5 p Q X h O a m d n T n p J Z 0 1 U Y 3 p T R G N 3 T 0 Z F M 0 1 q S W d N V F l 6 S U R j e U 1 p Q X h O V E 5 S T n p J e U l E R T B N Q 0 E z T U R j Z 0 1 U T X p T R G N 3 V V R V M k l E R T B N Q 0 E x T m l B e E 5 U T m F J a T g r U E h C a G R H Z 2 d h V 1 E 5 S W s x S 1 d D M H l M V l J G V 0 M x T 0 x U Y z B J a U J r U F N K T k 1 q Y 2 d O R E l 5 V V R n d 0 l E U X l O a U F 4 T U R r Z 0 5 E Y z R W R E U w T V N B M k 1 E Q l d O a k U x U 0 R F N E 1 W W T B N e k Z J T X p F M l Z q T T R O V W d 4 T 0 R G V 0 1 q U X h V V E U 0 T W l B e E 1 U W W d N V G d 5 S U R F d 0 1 G U X h P R G t n T m p o U k 1 q Q X p J R E k 1 S U R J e k 9 D Q X l P V k V 5 T 0 R J Z 0 1 q a 2 d N a m t 5 S U R F d 0 1 G R X l P V E 1 n T V R B N E l E S T V N e U F 4 T k R a V 0 1 U Z 3 h T R E 1 6 T T F Z e E 5 E W l d N V E 0 w V V R N e k 1 5 Q T F O e U F 5 T 1 R F Z 0 1 U Z F J N a l k w S U M w e E 1 D Q X l N a k V n T F R F d 1 V U R T R O e U F 0 T V R B Z 0 1 U W X l J R E p V T V R J M E l E T X p W R E V 3 T l N B M k 9 G U T V P Q 0 F 4 T U R C U k 9 U Y 2 d N V E E z S U R r M 0 l E S T B P R l l 6 T 0 R W S U 1 U a F d O R E l 5 U 0 R J M 1 d p S X Z Q a n h 3 W V h S b 0 l H b G t Q U 0 p O U 2 x n d E 1 p M V V S V m d 0 V G k w M k 1 T S W d a R D B p V F R F e k 5 5 Q X p N R F Z V T V R F M U l E T X d O V l E z T 0 N B e k 1 q Q l V O a k 1 n T X p V N V V U W X p J R E 0 1 T k N B N U 5 5 Q T B N a k Z V T W p F N E l E U T B P R k V 5 T 1 R F Z 0 5 E U T R J R E 1 6 T m l B M E 1 U W l V N e m s y S U R N M E 1 G R T B N R E V n T X p J M k l E U X d N U 0 F 6 T U R s V U 5 E Q X l J R E U 1 T k Z Z e E 1 q U l J O R E F 5 S U R j M k l E U X d O e U E x T 0 Z R M E 1 q Z 2 d O R E J S T k R R e k l E U X d J R F E w T 0 N B M U 5 s U T B O V E 1 n T V R B N V Z q R T B O V W c w T 1 R O V 0 1 U Q T J V V F E 1 T W l B M k 5 p Q T B P V E F n T l R s U k 5 E Z 3 h J R E k 1 S U R R M U 5 T Q X h N b F E w T U R B Z 0 x U W l V N e l V 6 S U R F e V Z E T X l P U 0 E x T k Z Z M U 9 F d 3 p N a m N n T l R W U k 1 6 S T F J R F V 5 S U R N e U 1 p Q T B P V l F 6 T V R R Z 0 5 E Q l V N e k F 5 S U R J N V Z E S T R O e U F 4 T j F R e U 5 q a 2 d O b F F 5 T k R j Z 0 x U S l V N a k l 4 S U M w N F Z E R T V N Q 0 F 0 T V R G U k 1 U T X d J Q z B 4 T V N B N E 1 p Q X l N R l F 6 T k N B e E 1 E Z F J N e l F n T V R J N E l E U X h J R E U w T j F R M k 9 D Q X h P R G h V T V R F M k l E S X l O V l F 4 T 1 R R Z 0 1 q V X p W R E 1 3 T k N B e U 5 q a E l N e k U 0 V m p J N U 1 G R X p N V G d n T X p J M E l E T X h N a U F 6 T k R C U k 1 q a 3 d J R F F 4 T V N B e U 1 U V W d O R E V 4 V V R F N U 5 5 Q T B N V E V n T V R n e E l E U X h N R l F 4 T l R Z Z 0 5 E Q T J W R E U w T 0 N B M E 1 E T l J N V G N 3 S U R N N E 9 D Q X h O e k F n T X p V N V V U R T N N Q 0 F 6 T X p R Z 0 1 U V T B J R E 1 5 T U Z w T k 1 U S T J J R E V 3 T m x F e E 1 q W W d O e l V n T V R V d 0 l E V X h W R E l 3 T 1 N B e U 5 s R X l O R G N n T W p Z Z 0 1 q Y z J J R F E 1 V k R N e E 5 T Q X h N R G x S T X p F M 0 l E R X h O a U F 6 T V R n Z 0 1 U Y z F V V E 1 4 T 0 N B e U 1 6 T W d N e k U z S U R J e k 0 x R X p N R G t n T W p N e k l E S T V O a U F 5 T X p K V U 1 q V X h J R E l 5 T T F R e E 9 U T W d N a k F 6 V k R F M E 5 5 Q X h O a l p V T V R J M k l E R X d O b G 9 p T H o 0 O G N H R j B h Q 0 J w W k Q w a V R V c F l M V E l 0 V k V W W U x V N H R O a 1 V p S U d R O U l r M D B N U 0 E w T m t n M U 5 W R T V O Q 0 E w T m l B e E 1 E S W d O a k J X T m p o U k 1 U Q X l J R G M z S U R F d 0 1 p Q T V N V l F 4 T U R J Z 0 1 U S X l W R E V 3 T X l B e E 5 q R l V N V E F 6 S U R J d 0 0 x R X h N R E 1 n T W p N M E l E R X d N e U F 5 T m p s V U 1 U Q X l J R E 1 5 T 0 Z Z e k 5 U R l J P V G t n T X p j d 0 l E Z z R J R E 0 z T m x R M E 1 5 Q X p P R F Z J T W p W V 0 5 E Q T R V V E k x S U R R e k 1 T Q X l O e U E w T X p G T U 1 6 Y 2 d O R E 1 5 V V R R M 0 l E U X p N e U E y T l N B M E 1 6 U l V N V E F 5 S U R R e k 5 s R X h N V G t n T k R N M 0 l E R X p P Q 0 E w T X p o V U 1 U W T N J R F E w T V Z R e E 5 6 Z 2 d O R F F 5 U 0 R F N E 1 W W T B N R E p S T V R n e E l E T T J O Q 0 F 4 T 0 R J Z 0 1 6 W T B W R E U 0 T n l B e k 5 q b F V N V G s 1 S U R N N E 5 G U X l N V G d n T k R B e V Z E S T B O e U E w T W p G V U 1 q Z z F J R F F 6 T j F F e k 1 E V W d O R F F 5 S U R N e k 5 p Q T B O R E p S T k R V d 0 l E U X p P Q 0 E w T m p N Z 0 1 6 S T V V V F E y T k N B e k 1 q S W d O R F k w S U R F N U 1 G W X h N R F J S T k R Z M E l E W T J J R F E y T m l B M U 9 W U T B O e m N n T k R s U k 5 E a z R J R F E y S U R V e U 5 p Q T B O a 2 c x T k R K V 0 1 F Z z F N e l J N T l R F d 0 l E R l J O R G c z S U R J Z 0 5 E W X d J R E p V T k R J e U l E T l J N e k U 1 S U R N Z 0 1 6 R X d J R E J J T X p B e V Z q U T J T R E 1 4 T 0 Z F e k 5 6 a 2 d O R F l n T X p j N U l E W X l V V E 0 0 T U N B M k 5 D Q X p P R E F n T W p B d 1 V U T T N P U 0 F 6 T X p V Z 0 1 6 Y z R J R E 0 w T T F F e k 5 6 S W d N e m N 4 S U R N M U 9 D Q X p P R F Z V T X p N M E l E U X d N b F F 6 T U R n Z 0 5 E Q T B V V E k y T X l B M E 1 E U W d N a k k 1 S U R N M 0 1 G R X l N R E l n T X p R e k l E R T V O U 0 F 6 T V R W V U 1 U Z z N J R E l 6 T W x Z e E 5 q a F d N V E E 0 V V R F N E 5 5 Q T N P Q 0 F 4 T 0 R n Z 0 5 q a F V N V G t 4 S U R V M V Z E S X d N Q 0 E w T 1 Z F e U 1 q R W d O R F l n T W p R N U l E U T J T R E k y T l Z Z d 1 N E S T F O M H d 5 T X p R Z 0 1 W R X l N V E F n T W l B e E 9 E T W d N b F F 4 T k R V Z 0 0 x R T B N a U F 6 S U R N e k l E Q k l N a l Z X T k R a S U 5 E R m F J a T g r U E h C a G R H Z 2 d h V 1 E 5 S W s x S 1 d D M H l M V l J G V 0 M x T 0 x U W T R J a U J r U F N K T k 5 E R W d O R F p J T l R W U k 9 U U W d O R F l n T V R B e U l E W X d W a l k 0 V V R F d 0 1 p Q T N O e U F 4 T U R J Z 0 9 U R l V N V E F 5 S U R F e U 5 G U X h N R E l n T V R Z M 1 Z E R X d N e U F 5 T V R k V U 1 U Q X p J R E k z T W x R e E 1 E T W d N e k k 1 V V R F d 0 1 5 Q X p O a l l n T V R B e k l E U X d O M V F 4 T U R N Z 0 5 E Z 3 l W R E V 3 T W l B M U 5 E S l V N V E F 5 S U R V N E 5 s U X h N R E l n T m p B e l V U a z V J R F l 5 T W l B N E 9 D Q T J N a m h V T k R N Z 0 5 q T T N T R E k x V m p Z M k 1 G R X l O U 0 E y T 0 R N Z 0 1 q Y 2 d O a m d 6 V E R N M 0 l E W T R O R k U w T n l B M k 9 E V W d O a l l n T m p n M l Z E R X d N e U E y T 0 R o U k 1 U S X d J R F k 0 T 1 N B e E 5 E Q W d O a m t 3 V k R F M 0 1 D Q T J P V E 5 V T V R n e E l E W T V O R W d 4 T 0 R S V 0 1 6 W T N V V E k w T k N B M E 5 E S W d N e k k 0 S U R R M E 1 s R T B O V E V n T k R R e U l E U T J N e U F 6 T W p s U k 5 E W T B J R E 1 5 T W l B M E 5 q U W d N V G t 3 V m p F d 0 5 G R T B O a l F n T m p Z Z 0 5 E W T J J R F U 1 V k R R M 0 5 5 Q T B P V k U w T 1 R n Z 0 5 E W W d O V E k y S U R R M l N E V T B N b F l 3 U 0 R V e k 5 F d z F N V E F n T V Z F M E 9 E Y 2 d N a U E w T m p B Z 0 1 s U T B N a k l n T T F F e k 1 U a 2 d N e U F 6 T V R B Z 0 1 F Z 3 p N R E p X T k R a S U 1 6 R T R V V E 0 z T 1 N B M E 5 p Q X p O e m t n T m p K U k 1 6 Z 3 d J R F k w S U R N N E 1 D Q X l N R E J S T X p j N U l E T X p O U 0 F 6 T n p n Z 0 1 6 U X p V V E 0 z T W l B e k 5 6 R W d N e l U 0 S U R N N E 5 W U X p N e l F n T k R B e V Z E T X d P Q 0 E w T U R S U k 1 q W X p J R F F 3 T k N B e U 1 q a 2 d N e m N 3 V V R J d 0 1 p Q X p O R E 1 n T V R r M U l E T X h O V l F 4 T 0 R j Z 0 1 q T X l W a k U y T 0 Z Z e E 1 E a F J N V G c z S U R j N E l E R T R P Q 0 E y T 0 Z R e E 9 U R W d O V F Z V T W p B d 0 l E U T V V V E l 5 T V N B M E 5 p Q X l O R G t n T k R a S U 1 q W T F W a k J J T W p V M 1 R E S X p O Q 0 F 4 V V R J e E 1 D Q X l J R E U 0 T X l B e V Z E R T B O U 0 F 6 V V R R e U l E T W d N e k 1 n T U V n e U 5 W W T B O a 2 c w T V Z v a U x 6 N D h j R 0 Y w Y U N C c F p E M G l U V X B Z T F R J d F Z F V l l M V T R 0 T W p B M k 1 T S W d a R D B p S W k 4 K 1 B I Q m h k R 2 d n Y V d R O U l r M U t X Q z B 5 T F Z S R l d D M U 9 M V E k 0 S W l C a 1 B T S k 5 P V F F n T W p V d 1 V U a z B J R E 1 4 T 1 N B e E 1 E U W d N e m d 4 V k R F e U 5 5 Q T B P R G h V T V R Z M E l E V T N O b F F 5 T U R J Z 0 5 q U X p W R E k w T k N B M k 9 U V l V N a m M z S U R j e U 9 W U X p N R E l n T n p V d 1 N E T X h O V W d 6 T V R s U k 1 6 T X p J R G M x T U N B e k 1 6 T W d O e l F 4 V V R N e k 1 5 Q T N N e m d n T X p F M k l E Y 3 l N R l F 5 T n p V Z 0 5 q W T N W R E l 5 T m l B M U 9 E R l V N V G c w S U R R M E 0 x U X h O a m N n T W p V d 1 Z E R T R O Q 0 E x T 0 Z R e U 1 q V W d M V G d 4 V k R J M 0 5 D Q X R N V F k z V k R N e E 5 p Q X R N a k l 3 V k R N e k 1 5 Q X R N a l F 4 V V R N e k 1 5 Q X R N a l V 3 S U R N e E 9 D Q X R N a l V 3 U 0 R N e E 5 V Z 3 p N R E p N T W p j M E l D M H l N a l p S T V R n d 0 l D M H h O R E V n T V R N M 0 l D M H h O R l E 1 T k N B e U 5 U Q m F J a T g r U E h C a G R H Z 2 d h V 1 E 5 S W s x S 1 d D M H l M V l J G V 0 M x S k x U R k V O R F J C S W l C a 1 B T S k 5 O R E 0 y S U R Z N E 0 x R T B O V E F n T m p n e k l E U T R O a U E y T 0 R K V U 5 U V X p J R F k 0 T U Z F M k 1 E U W d O a m d 3 S U R Z e k 9 D Q T J P R E Z V T m p j M 0 l E W T R N b E U y T 1 R V Z 0 5 q Z 3 l J R F k 1 T l N B M k 5 6 U l J O a m s x S U R Z M 0 1 D Q T J P V E l n T m p V N V V U W T R O e U E y T k R F Z 0 5 q Z 3 p J R F l 6 T 1 Z R M k 5 q R W d O a k 0 z V V R Z e k 5 p Q T J N e l l n T m p J e E l E W X p N b F E y T U R B Z 0 5 q S T B W R F U 1 T n l B M k 1 U V l J O V G s z S U R Z d 0 1 5 Q T J N V E 1 n T X p j M 1 Z E W X l P U 0 F 4 T X p o T U 5 q T X h J R E U w T V Z F M k 1 6 T W d N V F E w S U R Z e k 5 5 Q X h O V E Z V T m p R N U l E R T N N R l E y T m p Z Z 0 1 q Q X d W R F k 1 T U N B e U 5 E R l V O e k l 3 S U R J N U 5 W U T N O V G t n T X p Z e V V U Z z J N e U E x T k R Z Z 0 9 E Y z N J R F U z T W x R N E 9 U S W d O a k E w V V R n N U 1 p Q T J N V G t n T 0 R j e k l E W X l P R l E 0 T X p F Z 0 5 q T T N V V G d 4 T n l B M k 1 6 Y 2 d P R E U z S U R Z M E 4 x R T R N V G N n T m p V d 0 l E Z 3 h P U 0 E y T m p C U k 9 E S X p J R F k z T m l B N E 1 q V W d O a m M 1 V k R n e k 9 T Q T J P R E p S T 0 R R e U l E W T R N a U E 0 T l R Z Z 0 5 q Z 3 l W R G c 1 T l N B M k 9 E S l V P V F E 1 S U R Z N E 1 W R X h N R E U x S U R Z N E 1 T Q X h N R E 0 w S U R Z N E 0 x R X h N R F E 0 S U R Z N E 1 5 Q X h N R F E 0 S U R Z M 0 1 s R X h N R F E 0 S U R Z M k 5 p Q X h N R F E x S U R Z M U 5 W U X h N R E 0 0 S U R Z M E 1 G U X h N R E k 0 S U R Z e k 4 x R X h N R E E y S U R Z e k 5 5 Q T V P R G d n T m p N e F Z E a z F P Q 0 E y T V R k V U 9 U T T V J R F l 3 T U Z R N U 1 q Y 2 d O V G c w V E R r e U 1 5 Q T F O e m h N T n p V M E l E S T R N b E U x T 0 R Z Z 0 x U R T B J R F U 0 T l N B d E 1 U V l J O V G M 1 S U M w e U 1 p Q T F O a k V n T F R J e V V U V T B O a U F 0 T W p J Z 0 5 U U X l J Q z B 4 T j F F M U 1 6 a 2 d M V E U w S U R V e U 1 5 Q X l N a m x V T l R B M k l E U T R N R X c w T 1 R R Z 0 5 E W X l V V F E z T W l B M E 1 q V W d N e l k y S U R J e k 9 W R X l N a k l n T F R F e k l E S X l N Q 0 F 0 T V R W V U 1 q R T F J Q z B 4 T 1 Z F e U 1 U Q W d M V E l 5 S U R F N U 5 5 Q X R N a k p S T V R j N E l D M H l N a U F 4 T n p Z Z 0 x U R T F V V E U z T m l B d E 1 U S W d N V F U w S U R N d 0 5 G U X h N e k V n T m p J e V V U R X l P U 0 E y T X p F Z 0 1 U S X h J R F l 6 T T F R N E 1 p Q T J N e m R J T l R o U k 5 U R W d O a l E w S U R V e E l E W T B P R k U x T W l B M k 5 6 R W d O a l F n T m p n e l N E Y z J V V E V 4 T 0 N B M k 9 E Q W d N V G M y S U R Z N E 1 G R X p N R E V n T m p n d 0 l E T X h N e U E y T 0 R O S U 1 6 S X p V V E 1 5 T 1 N B M k 5 6 Y 2 d N e k k 1 S U R Z M 0 5 G U X p N a m N n T m p V M l V U T X l N a U E y T k R F Z 0 1 6 R T R J R F l 6 T j B n e U 9 U Z F J N a k 0 y S U R Z e k 5 D Q X l N e k l n T m p J d 1 V U S T J N a U F 4 T m p B Z 0 1 q W T J J R E V 6 T m t 3 M U 1 E R W d O V F V 3 V E R R N U 9 T Q T F P R G R S T k R r M k l E W X l P U 0 E w T 0 R r Z 0 5 q T X l V V F E 0 T X l B M k 1 6 W W d O R F E z S U R Z e k 4 x R T B N a m d n T m p N M 0 l E U X l N a U E y T X p s V U 5 E R T J J R F k w T 0 Z F M E 1 U W W d O a l V 3 S U R R e E 9 D Q T J O a k J S T k R F N U l E W T J O Q 0 E w T W p B Z 0 5 q W T V W R F F 5 T V N B M k 5 6 W l V O R E k w S U R Z N E 1 G U T B N a m d n T m p n e V Z E U X p O a U E y T 0 R O Y U l p O C t Q S E J o Z E d n Z 2 F X U T l J a z F L V 0 M w e U x W U k Z X Q z F K T F R G R U 5 E V X d J a U J r U F N K T k 1 6 U W d N V F U 1 V V R N M E l E S T J P Q 0 F 4 T W p B Z 0 1 6 V T F W R E 1 3 T m l B M E 5 E S l J N e l l 5 S U R R M E 1 p Q X p P V F F n T k R F N F Z E U X l O e U F 6 T l R W U k 5 E S T N J R E 1 5 T m l B M E 1 E Z 2 d N e k E y V k R N M k 1 D Q X l P R F Z S T X p R e E l E S T R O U 0 F 6 T X p B Z 0 1 q a z F W R E 1 4 T 1 N B e k 1 q V l V N e k 1 3 S U R N M U 9 W U X p O V E l n T X p n d 1 Z E T T J O a U F 6 T 0 R a S U 1 6 W T N V V E 0 y T n l B e k 9 E Z 2 d N e l l 4 S U R N N U 1 s U X p O R E F n T k R B d 1 Z E T X d O a U E w T U R S U k 1 q Y z J J R F F 3 T k N B e U 5 E a 2 d N e m t 3 V V R J e U 9 D Q X p P R E V n T W p B M k l E T T F P V k V 4 T m p J Z 0 1 6 R T F J R E U w T W l B e U 1 6 V l V N V E l 4 S U R F e E 9 W R X h N a k V n T n p N Z 0 1 U U T N J R F V 3 V V R F M k 9 T Q X l O a U F 5 T U R V Z 0 1 q W k l N a k E 1 V V R N e U 1 T Q X l O a U F 6 T 1 R R Z 0 1 U R X h V V F F 3 T X l B e E 1 q R W d O R E E y S U R F e U 1 W R T B N V E F n T V R J e E l E U X h P U 0 F 4 T V R K V U 5 E S T V J R G s 0 V k R R e U 1 D Q T R N M V F 6 T 1 R F Z 0 5 U V l V N e l E y S U R J M V Z E S T R N a U F 3 V k R J d 0 1 p Q X R N V E Z S T V R J M 0 l D M H h N U 0 E 0 T V N B e k 4 x U X p O Q 0 F 4 T l R s Y U l p O C t Q S E J o Z E d n Z 2 F X U T l J a z F L V 0 M w e U x W U k Z X Q z F P T F R J e V F 6 V W l J R 1 E 5 S W s w M 0 9 D Q X l O V E J S T n p n Z 0 1 q Y z B J R G s x S U R J N U 1 s U X h N e m d n T X p F d 1 V U R T J N a U F 6 T V R B Z 0 1 U Z 3 d J R E k 1 T k Z R e E 9 U a 2 d N a l V 4 V V R F N U 9 T Q X l N a l l n T V R n e U l E S X d P R l F 4 T X p r Z 0 1 U a 3 d W R G s y S U R J d 0 4 x U T N P Q 0 F 5 T l R C Y U l p O C t Q S E J o Z E d n Z 2 F X U T l J a z F L V 0 M w e U x W U k Z X Q z F P T F R W Q 0 l p Q m t Q U 0 p O T V R F N E l D M H l O V E J X T n p V d 1 N E S T F O V l k z T V R C S U 1 U V T R W a T B 5 T V R C S U 1 q V T F W a T B 5 T l R C S U 1 U R T R X a U l 2 U G p 4 d 1 l Y U m 9 J R 2 x r U F N K T l N s Z 3 R N a T F V U l Z n d F N T M H l N V E J G S W l C a 1 B T S k 5 N V E 0 z S U R Z N E 0 x R X h N e m d n T m p n e k l E S X d P U 0 E y T 0 R o V U 1 q Z 3 l J R F k 1 T k Z F e U 9 U U W d O a m s w S U R J N U 5 D Q T J P R F Z S T W p r M E l E W T N O Q 0 F 5 T l R n Z 0 5 U T T B V V E l 5 T U N B e k 9 E W W d N a k l 3 S U R N N E 0 x R X l N a k F n T X p n e E l E S X l O e U F 6 T 0 R o U k 1 q Z z R J R F E w T W l B e k 5 U Y 2 d O R F F 5 V V R R e E 1 T Q T B O R E l n T k R R M E l E U X h O V l E w T n p n Z 0 1 6 T T J V V F E z T 0 N B e U 9 E V W d O R F F 3 S U R F M 0 9 G U T B N R E l n T l R C U k 5 E Q X p J R E 0 y S U R R d 0 5 5 Q X p N V l E w T W p J Z 0 1 q W l J O R F V 3 S U R J M k l E U T N O Q 0 E x T m x R M U 1 U T W d N V E 0 0 V V R V e E 5 p Q X h O R G t n T l R F N U l E R T F N V l E x T X p V Z 0 1 U V X p V V F U x T l N B e E 5 U T W d O V F U x S U R F M E 5 W R T F O V F V n T V R R M E l E V T F N U 0 F 4 T X p C U k 5 U T T F J R G N 4 S U R V d 0 1 D Q X p N M U U w T m p Z Z 0 x U R X d J R F F 4 T 1 N B d E 1 U Q k l O R E U w V V R N M k 5 5 Q X R N V E F n T X p R M k l E R T N W R E 1 5 T l N B M 0 5 G R X p N a l V n T 1 R B Z 0 1 6 W X h J R E U 1 T W x R e k 9 U Z 2 d N e l E x V V R N N U 9 D Q T B N R F F n T X p V M E l E U X d O R W d 6 T k R s U k 1 q W T J J R F F 3 T k N B e U 1 E V W d N e k E y V E R F N U 9 D Q X l P V E 5 N T V R Z M E l E R T F P R k V 4 T X p J Z 0 1 q Z 2 d N V E k z S U R F M l V U R X h O Q 0 F 0 T V R F Z 0 9 E T W d M V E V 4 V V R Z N U l D M H h N U 0 E x T 1 N B d E 1 s U T B P Q 0 F 4 T m x F M E 9 D Q X p N Q 0 F 4 T W p F Z 0 1 6 S X d U R E U 1 T l N B M k 1 U W l J N V G s x S U R Z e U 9 T Q X h P R G d n T m p N e V Z E R T B P U 0 E y T X p k S U 1 U S T R V V E V 5 T W l B M k 5 E T W d N V E l 5 S U R Z M E 5 W U X h N a l F n T m p Z M F V U R X l P U 0 E y T 0 R N Z 0 1 U T T N J R F k 0 T T F v a U x 6 N D h j R 0 Y w Y U N C c F p E M G l U V X B Z T F R J d F Z F V l l M V T R 0 T W p J e E 1 p S W d a R D B p V F R n M E l E S X p O M V E 0 T k N B e U 5 U Q l V P V G d n T W p j d 1 N E W T N P V k U y T 1 R R Z 0 1 q W X l J R F k 1 T k N B e U 5 U Q l V O a m M 1 S U R J e k 1 F Z z V P R k U 0 T k N B e U 1 6 Y 2 d P R F F n T W p V d 1 d p S X Z Q a n h 3 W V h S b 0 l H b G t Q U 0 p O U 2 x n d E 1 p M V V S V m d 0 V G k w e k 1 T S W d a R D B p V F R J e E 1 5 Q T F O e m h N T W p B d 0 l E V T N N M U V 4 T 0 R Z Z 0 5 U W T R J R E U y T U N B M U 5 q T l V N V E F 5 S U R V M U 5 r Z z R N M V k y T U R K S U 1 U Q X l V V E U w T 1 N B M k 1 E U W d N V G c 1 S U R Z e E 4 x U X l O R F V n T m p R e F Z E S T N N e U E y T m p O U k 1 q Y z F J R F k y T m l B e U 9 E V W d O a l k y V V R J N U 5 D Q T J O a l l n T X p B e U l E W T J N R l l 6 T m p G T U 1 6 Q X p J R F l 4 V V R N e E 1 D Q T F O Q 0 F 6 T V R V Z 0 5 U S l V N e k 0 1 S U R R N F Z E U X d N U 0 E w T m t n M E 1 q Z F d N R W c w T V R a U k 1 6 a z F J R E 1 n T W p V M 0 l E T l J N V E l 4 S U R N Z 0 1 U Q X d J R E J J T 0 R o V 0 5 E W k l N V E U w V V R F e k 5 p Q T B O a U F 4 T l R J Z 0 5 E W l V N V G M z S U R R M 1 Z E R T V N e U E x T U Z R e U 1 E R W d O V E p V T W p B M 0 l E V T N W R E l 4 T X l B M k 1 W W T F O e m h h S W k 4 K 1 B I Q m h k R 2 d n Y V d R O U l r M U t X Q z B 5 T F Z S R l d D M U 9 M V E p E S W l C a 1 B T S k 5 O e m d n T X p W V U 5 6 Z 2 d O a k J V T 1 R R Z 0 1 U Q X p W R E V 6 T n l B e E 1 q R l J N V F k x S U R F e U 1 T Q X h P R G N n T 1 R a V U 1 q R X d J R G h S T W p F d 0 l D M H l O e U F 5 T U R F Z 0 x U W X d W R E U 0 T U N B d E 1 U R T N W R E U x T k N B d E 1 U V T R W R E V 6 T U N B d E 1 U Z z F W R E V 4 T n l B d E 1 U a z B V V E V 4 T X l B d E 1 U a z B J R E V 3 T k N B d E 1 U Z z F W R G s x S U M w e E 5 6 S l J P V F V n T F R F M k 9 D Q X h N R F l n T F R F M U 5 s U X h N e k V n T F R F e U 5 s U X h O V G N n T F R j M l Z E R T N N e U F 0 T T F Z N V R E R T N N a U E 0 V V R F M 0 1 D Q T N J R E U y T n l B M l Z E R T J N U 0 F 6 V k R F M U 1 p Q X h W R E U w T U N B d 1 V U R X h N e U F 3 S U R r M k l E R T N X a U l 2 U G p 4 d 1 l Y U m 9 J R 2 x r U F N K T l N s Z 3 R N a T F V U l Z n d F N T M H h S R F E y T l N J Z 1 p E M G l U V F V 5 S U R J N E 9 W R T F P U 0 F 6 T X p F Z 0 1 U Q T J J R E 0 0 T m x R e U 1 q S W d O R F F 5 V V R J M U 5 5 Q T B O R E l n T W p n M k l E U X l O R l F 6 T W p r Z 0 1 6 Y z V V V E 0 z T V N B M E 5 E S W d O R E 1 3 S U R R M E 1 s R T B O a m N n T k R R e U l E U T V O Q 0 E w T W p C V U 5 U S X l J R E 0 y T V Z F M U 1 q S W d N e k 1 5 S U R V d 0 9 D Q X p N V F J V T k R n e E l E S T V N b F E w T l R n Z 0 1 q Z z R V V F F 6 T 1 N B e U 9 E Z 2 d O R E k z S U R J N U 9 W U T B N V F V n T X p J N F V U U X h O U 0 F 6 T n p R Z 0 5 E W T F J R E 0 1 T V Z F M E 5 U U W d O R E E w S U R R e U 5 T Q T B N R F J S T k R F e U l E U X d O Q 0 E w T U R Z Z 0 5 E Q X l V V E 0 y T 0 N B e k 9 E W W d N e l V 3 S U R N e k 5 s R X l P V E F n T V R F M U l E S T V N Q 0 E z T 0 Z F e U 9 U Q W d O V E F n T X p B M k l E T T R W R E 0 w T V N B e U 5 s R X p O e m d n T W p Z Z 0 5 E R T B J R F U 1 V k R R M k 1 5 Q X h O R E J S T k R Z M k l E R T F N Q 0 E w T m p r Z 0 1 U V X h W R F E 0 T l N B e E 5 U T k l O R G c 1 V V R V d 0 5 D Q X h O V E 1 n T l R B M E l E R T B O V k U x T U R R Z 0 1 U U T B J R F V 3 T W l B e E 1 6 U l J O R G c y S U R j M 0 l E U T B N Q 0 F 6 T T F R e k 1 6 T W d M V E V 4 V V R J M k 1 5 Q X R N V E V n T W p J M 0 l E V X l V V E U 0 T m l B d E 1 U Q W d N V E 1 6 S U M w e E 1 F Z 3 h N a m R S T n p n Z 0 x U R X d J R F U z S U R F M l Z E T T F J R G N 4 V V R N M U l E R X d N e U E x T k N B e E 1 q T l V P V G t n T V R R e l V U R T B N a U F 4 T k R N Z 0 1 U U X l J R E V 3 T V Z F e E 5 E S W d P R E V n T V R N d 0 l E W T J W R E V 3 T n l B M E 5 s U T V O Q 0 E w T V V 3 N U 1 T Q T B N R k U 1 T V N B e k 9 T Q T V O e U F 6 T m x R e E 1 U T W d N a m x V T V R N e U l E S T J V V E U y T 0 N B e U 5 p Q X h P V F F n T n p G U k 1 q Q X p J R G c z S U R J e E 5 5 Q X h N e m x V T W p R M U l E S T B O M V F 5 T m p F Z 0 1 6 R X p V V E k y T m l B e k 5 E Q W d N a l k y S U R N M U 1 s R X l O a l l n T X p n d 0 l E S T F N U 0 F 6 T 1 R K V U 1 q R T N J R F F 3 T k Z F e E 5 6 Y 2 d O R E E w S U R F M E 1 p Q X p O e k p V T 1 R N Z 0 1 q a 3 d V V G t 4 S U R J N E 1 T Q T R P Q 0 F 5 T 0 R C V U 5 6 S W d N a m M 0 U 0 R V N F V U V X l J R E k 0 T k N B M U 1 p Q X l P R G x h S W k 4 K 1 B I Q m h k R 2 d n Y V d R O U l r M U t X Q z B 5 T F Z S R l d D M U 9 M V F Z F S W l C a 1 B T S k 5 N a k l n T n p F d 1 Z q Y z F N R W d 4 T l R s V 0 x U S T F N R W d 5 T W x Z d E 1 q R X d T R E V 4 T 1 Z Z M 0 1 U Q k l N a k p h S W k 4 K 1 B I Q m h k R 2 d n Y V d R O U l r M U t X Q z B 5 T F Z S R l d D M U 9 M V E p D S W l C a 1 B T S k 5 O V F l n T W p N M 1 Z E V T J J R E k x T U Z R M 0 1 D Q X l O e k J J T X p Z N V Z q U X l N R X d 6 T n p B Z 0 5 U Y 3 d V V E 0 0 T U N B M U 9 E T W d N e m c 1 S U R V N E 0 x R T B N R E l n T l R n e k l E U X d P U 0 E x T m p o V 0 1 q Y 3 d T R G N 3 T j F F M 0 1 q S W d N a l l 5 S U R j e U 1 p Q X l O V E J V T n p B M 0 l E S X p N R W c w T U R s V 0 x U W T R V V F F 3 T V N B d E 9 E S W d N e m t 4 S U M w N E 1 r Z 3 p P R G x J T X p n M 1 V U T T N O U 0 F 0 T 0 R J Z 0 1 6 W T V J Q z A y T 0 Z Z e U 1 6 Q k l O e k J S T l R Z Z 0 1 q T T N J R F U y S U R J M U 1 G b 2 l M e j Q 4 Y 0 d G M G F D Q n B a R D B p V F V w W U x U S X R W R V Z Z T F V r d E 1 V U T B O R V l p S U d R O U l r M D N N e U E y T k R k U k 5 6 T W d O a l U z S U R j M 0 l E W T N N R l E 0 T 1 N B M k 9 E T l J P V E F n T m p n e k l E R T J N U 0 E y T 0 R o V U 1 q T T B J R F k 1 T k Z F e U 5 E W W d O a m s w S U R J M E 5 p Q T J P R F Z V T W p F e U l E V T B N b E V 5 T U R R Z 0 5 U Q T R J R E U 1 T l N B M E 5 6 S l V N V G d 3 S U R R e E 9 F d 3 h O e l l n T X p r N V V U R T N O a U F 6 T 1 R Z Z 0 1 U Z 3 l J R F F 3 T W x F e U 1 6 R W d O R F F 5 S U R J N E 1 5 Q T B O R E p S T X p R M U l E U T B N a U F 6 T 0 R N Z 0 1 6 a z J W R F F 5 T W l B e U 9 E Q l J O R E l 5 S U R F M k 9 T Q X p O R E 1 n T n p s V U 1 U Y 3 p J Q z B 4 T V Z F e E 1 q T W d M V E V 4 S U R n e U l E S T N W R F F 3 S U R F M U 1 G W X h O V G x S T k R B Z 0 1 U Z 3 d J R F E 0 S U R J e E 4 x U T V O e U E w T V R S U k 1 U U T N J R F l 4 T V N B e E 5 E Y 2 d O a k l 6 V k R F d 0 9 T Q T J N e m R S T V R B M E l E W X p O e U F 4 T U R F Z 0 5 q T T N T R G s y V V R n M k l E W X p O e U E 0 T X l B M k 1 6 Z F V O e l l n T m p R d 1 Z E Y 3 p J R F k w T j F w T k 1 6 T T J J R E 1 5 T l Z Z e k 1 6 R l J N e k 0 y S U R R d 0 5 T Q X l O e l V n T k R B M V V U S T F P Q 0 E w T U R V Z 0 1 q U X d J R E 0 1 T j F R e U 1 E Y 2 d N e m M y V k R F N E 1 T Q X p O V E p V T V R Z e k l E T X p N R X d 4 T l R j Z 0 1 6 S X l U R E V 6 T m l B e U 1 6 W l J N V E U w S U R F M U 1 D Q X h N V F F n T V R F M F V U R X h O Q 0 E y T m l B e E 1 6 Z 2 d O R E p S T V R V M E l E S T J J R E U z T 0 N B e U 5 s R X l N V E V n T W p Z Z 0 1 q U T F J R F U 0 V V R J M 0 1 D Q T R N U 0 F 5 T 0 R V Z 0 1 U R T B W R E 1 4 T 0 N B e U 1 U b F J N e k 0 y S U R J N U 1 T Q X p N e l l n T X p J M V d p S X Z Q a n h 3 W V h S b 0 l H b G t Q U 0 p O U 2 x n d E 1 p M V V S V m d 0 V G k w e U 9 T S W d a R D B p V F R Z d 0 l E Y z B P V X c y T k N B M 0 5 U Q l J O a m t n T n p V d 0 l E Y z B J R G M x T U V n N E 5 r d 3 h N V F F n T n p J M l V U S X d P Q 0 E y T k R F Z 0 1 q V X h J R F V 4 T k Z R e U 9 U U W d N a l V 3 V V R J N U 5 D Q X h P R E l n T W p n M E l E R X h P V l F 5 T m p F Z 0 1 U S l V N a k k w S U M w M 0 5 s U X h P R F l n T F R F M E 0 x U X h O R F V n T F R F N U 5 G U X h N V E 1 n T F R J e U 4 x U T V N Q 0 F 0 T W p R M l V U Z z N J Q z B 5 T k R r Z 0 9 E W W d M V E k x T U V n M 0 5 G R T J O a U F 0 T W p V d 0 l E W X p J Q z B 5 T l R C V U 5 U Z 2 d M V E k w T j F R M U 5 T Q X R N a k 0 0 V V R V M k l D M H l N e m N n T m p Z Z 0 x U S X l O V k V 5 T W p F Z 0 x U W T B J R E l 5 T V N B e U 5 U Q l V O a l l n T n p J M V V U V T J J R G N 6 T n l B M U 5 T Q T N N e m h S T l R V Z 0 5 6 U T J J R F l 3 S U R j M E 9 W b 2 l M e j Q 4 T D J S b F p u T S t Q R 2 N n Y z N S e W I y d G x Q U 0 p q Z F h K e V p X N T B R M j l z Y j N J a U l H W n B i R 3 c 5 S W 1 O M W N u S m x i b l J E Y j J 4 d m N p S W d j M 1 J 5 Y j J 0 b E x Y Z H B a S F J v U F N J d 0 l p Q j B j b U Z 1 Y z J a d m N t M D l J b k 5 q W V d 4 b E t E R X N M V E V w S W o 0 O F p 5 Q m t Z W F J o T F c x d G J D M X V i M l J s U F N K d F l Y U m 9 J a j Q 4 W n l C a 1 l Y U m h M V z F 0 Y k M x d W I y U m x Q U 0 p 0 Y z N W a U l q N D h a e U J r W V h S a E x X M X R i Q z F 1 Y j J S b F B T S l V a V m h C Z E c 5 d E l p Q m t Z W F J o T F c x c W V D M T B a W G h q Y k d G e m N 6 M G l U M U p F S W o 0 O F p 5 Q m t Z W F J o T F c x d G J D M X V i M l J s U F N K d G I z W m x j a U k r U E d j Z 1 p H R j B Z U z F 0 Y l d 3 d G J t O W t a V D B p Y l d r a V B q e D F j M l V n W k d G M F l T M W p Q U 0 l 4 U k R R e k 5 p S W d l R 3 h w Y m 1 z N m F I S m x a a j B p S T A x S 1 d D M H l M V l J G V 0 M x S k x U R k V O R E 0 y S W k 4 K 1 B D O W 5 Q a n h u S U d S a G R H R X R i V z F z T F c 1 d l p H V T l J b T F 2 S W l C M G N t R n V j M l p 2 Y 2 0 w O U l u U n l Z V z V 6 Y k d G M F p T Z z B O e l F 1 T l N 3 M U 9 U V X B J S F J 5 W V c 1 e m J H R j B a U 2 d 0 T W p V d 0 l E Q X B J a j Q 4 Z F h O b E l H U m h k R 0 V 0 W X o w a U 4 w V W l J S G h z Y V c 1 c k 9 t a H l a V 1 k 5 S W l O T l N s Z 3 R N a T F V U l Z n d F R p M D N S U 0 l 2 U G p 3 d l p 6 N D h M M m M r U E M 5 b l B q e G 5 J R 1 J o Z E d F d G J X M X N M V z V 2 W k d V O U l t M X B J a U I w Y 2 1 G d W M y W n Z j b T A 5 S W 5 S e V l X N X p i R 0 Y w W l N n M 0 5 E Z 3 N M V E U x T U N r Z 2 M y T m h i R 1 V v T U M 0 M 0 1 E Y 3 B J a j Q 4 Z F h O b E l H U m h k R 0 V 0 W X o w a U 1 V U T B O a k V p S U h o c 2 F X N X J P b W h 5 W l d Z O U l p T k 5 T b G d 0 T W k x V V J W Z 3 R T U z B 4 U k R R M k 1 T S X Z Q a n d 2 W n o 0 O E w y Y y t Q R 2 N n W k d G M F l T M X R i V 3 d 0 Y m 0 5 a 1 p U M G l i V z h p S U h S e V l X N X p a b T l 5 Y l Q w a W R I S m h i b k 5 z W V h S b E t E R X p N e k V z T U N r a V B q e D F j M l V n W k d G M F l T M W p Q U 0 l 6 U k N J Z 2 V H e H B i b X M 2 Y U h K b F p q M G l J M D F L V 0 M w e U x W U k Z X Q z F P T F R O R U l p O C t Q Q z l u U G p 4 b k l H U m h k R 0 V 0 Y l c x c 0 x X N X Z a R 1 U 5 S W 0 x c E l p Q j B j b U Z 1 Y z J a d m N t M D l J b l J 5 W V c 1 e m J H R j B a U 2 d 5 T X p n M k x q Z 3 N N Q 2 t p U G p 4 M W M y V W d a R 0 Y w W V M x a l B T S T N O Q 0 l n Z U d 4 c G J t c z Z h S E p s W m o w a U k w M U t X Q z B 5 T F Z S R l d D M U 9 M V G M w S W k 4 K 1 B I V n p a U 0 J r W V h S a E x X T T l J a l l 4 S W l C N G J H b H V h e n B v Y 2 1 W b V B T S W p U V X B Z T F R J d F Z F V l l M V T R 0 T m p F a U l I U n l Z V z V 6 W m 0 5 e W J U M G l k S E p o Y m 5 O c 1 l Y U m x L R E 0 0 T 1 N 3 d 0 t T S X Z Q a n g x Y z J V Z 1 p H R j B Z U z F q U F N J M l J T S W d l R 3 h w Y m 1 z N m F I S m x a a j B p S T A x S 1 d D M H l M V l J G V 0 M x T 0 x U W k Z J a U I w Y 2 1 G d W M y W n Z j b T A 5 S W 5 S e V l X N X p i R 0 Y w W l N n N E 9 E a 3 N N Q 2 t p T H o 0 O G R Y T m x J R 1 J o Z E d F d F l 6 M G l O a m d p S U h o c 2 F X N X J P b W h 5 W l d Z O U l p T k 5 T b G d 0 T W k x V V J W Z 3 R U a T A y T 0 N J Z 2 R I S m h i b k 5 t Y j N K d F B T S j B j b U Z 1 Y z J 4 a G R H V W 9 N V F E w T l N 3 d 0 t T S X Z Q a n d 2 W n o 0 O F p 5 Q m t Z W F J o T F c x d G J D M X V i M l J s U F N K d G J 5 S W d k S E p o Y m 5 O b W I z S n R Q U 0 o w Y 2 1 G d W M y e G h k R 1 V v T k R N N E 5 5 N D R M R E F w S W o 0 O G R Y T m x J R 1 J o Z E d F d F l 6 M G l N a k E y T V N J Z 2 V H e H B i b X M 2 Y U h K b F p q M G l J M D F L V 0 M w e U x W U k Z X Q z F P T F R J d 0 5 q R W l M e j Q 4 T D J j K 1 B H Y 2 d a R 0 Y w W V M x d G J X d 3 R i b T l r W l Q w a W J X O G l J S F J 5 W V c 1 e l p t O X l i V D B p Z E h K a G J u T n N Z W F J s S 0 R R e k 9 E Y 3 V P Q 3 d 3 S 1 N J K 1 B I V n p a U 0 J r W V h S a E x X T T l J a k k 0 S W l C N G J H b H V h e n B v Y 2 1 W b V B T S W p U V X B Z T F R J d F Z F V l l M V T R 0 T W p n a U x 6 N D h M M m M r U E d j Z 1 p H R j B Z U z F 0 Y l d 3 d G J t O W t a V D B p Y l h O M V l p S W d k S E p o Y m 5 O b W I z S n R Q U 0 o w Y 2 1 G d W M y e G h k R 1 V v T k R j M 0 5 p N D R M R E F w S W o 0 O F p 5 Q m t Z W F J o T F c x d G J D M X V i M l J s U F N K d G F T S S t Q S F Z 6 W l N C a 1 l Y U m h M V 0 0 5 S W p G R U 5 E U k J J a U I 0 Y k d s d W F 6 c G 9 j b V Z t U F N J a l R V c F l M V E l 0 V k V W W U x V a 3 R N V V E w T k V F a U x 6 N D h M M m M r U E d j Z 1 p H R j B Z U z F 0 Y l d 3 d G J t O W t a V D B p Y l d r a U l I U n l Z V z V 6 W m 0 5 e W J U M G l k S E p o Y m 5 O c 1 l Y U m x L R G s z T n l 3 d E 1 U V X d L U 0 J 6 W T J G c 1 p T Z 3 d M a m N 3 T n l r a V B q e D F j M l V n W k d G M F l T M W p Q U 0 l 4 U k R R M U 1 D S W d l R 3 h w Y m 1 z N m F I S m x a a j B p S T A x S 1 d D M H l M V l J G V 0 M x S k x U R k V O R F V 3 S W k 4 K 1 B D O W 5 Q a n d 2 W n o 0 O F p 5 Q m t Z W F J o T F c x d G J D M X V i M l J s U F N K d G J 5 S W d k S E p o Y m 5 O b W I z S n R Q U 0 o w Y 2 1 G d W M y e G h k R 1 V v T m p N e k 1 p N H l M R E F w S W o 0 O G R Y T m x J R 1 J o Z E d F d F l 6 M G l N a k p E T l N J Z 2 V H e H B i b X M 2 Y U h K b F p q M G l J M D F L V 0 M w e U x W U k Z X Q z F P T F R J e V F 6 V W l M e j Q 4 T D J j K 1 B H Y 2 d a R 0 Y w W V M x d G J X d 3 R i b T l r W l Q w a W J X O G l J S F J 5 W V c 1 e l p t O X l i V D B p Z E h K a G J u T n N Z W F J s S 0 R Z N E 1 6 S X V O Q 3 d 3 S 1 N J K 1 B I V n p a U 0 J r W V h S a E x X T T l J a l Z D S W l C N G J H b H V h e n B v Y 2 1 W b V B T S W p U V X B Z T F R J d F Z F V l l M V T R 0 T l V J a U x 6 N D h M M m M r U E d j Z 1 p H R j B Z U z F 0 Y l d 3 d G J t O W t a V D B p Y l h O M V l p S W d k S E p o Y m 5 O b W I z S n R Q U 0 o w Y 2 1 G d W M y e G h k R 1 V v T n p F e E 1 D N D B M R E F w S W o 0 O F p 5 Q m t Z W F J o T F c x d G J D M X V i M l J s U F N K d G F T S S t Q S F Z 6 W l N C a 1 l Y U m h M V 0 0 5 S W p J e E 1 F V W l J S G h z Y V c 1 c k 9 t a H l a V 1 k 5 S W l O T l N s Z 3 R N a T F V U l Z n d F N T M H l N V E J G S W k 4 K 1 B D O W 5 Q a n h u S U d S a G R H R X R i V z F z T F c 1 d l p H V T l J b F J s V 0 V G M G I y M G l J S F J 5 W V c 1 e l p t O X l i V D B p Z E h K a G J u T n N Z W F J s S 0 R Z d 0 9 T d 3 R N V F V 3 S 1 N C e l k y R n N a U 2 d 3 T G p j d 0 5 5 a 2 l J R 1 J o Z E d F d G J X c D R M W F J s Z U d O c 1 l Y T n p Q U 0 p Q V W t R a V B q e G 5 J R 1 J o Z E d F d G J X M X N M V z V 2 W k d V O U l t M X B J a j Q 4 Z F h O b E l H U m h k R 0 V 0 W X o w a U 1 V U T B O a k V p S U h o c 2 F X N X J P b W h 5 W l d Z O U l p T k 5 T b G d 0 T W k x V V J W Z 3 R T U z B 4 U k R R M k 1 T S X Z Q a n d 2 W n o 0 O F p 5 Q m t Z W F J o T F c x d G J D M X V i M l J s U F N K d G J 5 S W d k S E p o Y m 5 O b W I z S n R Q U 0 o w Y 2 1 G d W M y e G h k R 1 V v T X p Z e E x E Q X B J a j Q 4 Z F h O b E l H U m h k R 0 V 0 W X o w a U 1 q S X h N a U l n Z U d 4 c G J t c z Z h S E p s W m o w a U k w M U t X Q z B 5 T F Z S R l d D M U 9 M V E l 5 T V R J a U x 6 N D h M M m M r U E d j Z 1 p H R j B Z U z F 0 Y l d 3 d G J t O W t a V D B p Y l c 0 a U l I U n l Z V z V 6 W m 0 5 e W J U M G l k S E p o Y m 5 O c 1 l Y U m x L R E V 4 T X p r c 0 1 D a 2 l Q a n g x Y z J V Z 1 p H R j B Z U z F q U F N J e k 1 T S W d l R 3 h w Y m 1 z N m F I S m x a a j B p S T A x S 1 d D M H l M V l J G V 0 M x T 0 x U T X h J a T g r U E M 5 b l B q d 3 Z a e j Q 4 T D J j K 1 B H Y 2 d a R 0 Y w W V M x d G J X d 3 R i b T l r W l Q w a W J X O G l J S F J 5 W V c 1 e l p t O X l i V D B p Z E h K a G J u T n N Z W F J s S 0 R n N U 1 q Z 3 V O Q 3 d 3 S 1 N J K 1 B I V n p a U 0 J r W V h S a E x X T T l J a k p E S W l C N G J H b H V h e n B v Y 2 1 W b V B T S W p U V X B Z T F R J d F Z F V l l M V T R 0 T W t N a U x 6 N D h M M m M r U E d j Z 1 p H R j B Z U z F 0 Y l d 3 d G J t O W t a V D B p Y l h O M V l p S W d k S E p o Y m 5 O b W I z S n R Q U 0 o w Y 2 1 G d W M y e G h k R 1 V v T 1 R N M 0 1 5 N H h M R E F w S W o 0 O F p 5 Q m t Z W F J o T F c x d G J D M X V i M l J s U F N K d G F T S S t Q S F Z 6 W l N C a 1 l Y U m h M V 0 0 5 S W p G R U 5 E W T F J a U I 0 Y k d s d W F 6 c G 9 j b V Z t U F N J a l R V c F l M V E l 0 V k V W W U x V a 3 R N V V E w T m p V a U x 6 N D h M M m M r U E d j Z 1 p H R j B Z U z F 0 Y l d 3 d G J t O W t a V D B p Y l d r a U l I U n l Z V z V 6 W m 0 5 e W J U M G l k S E p o Y m 5 O c 1 l Y U m x L R F l 3 T l N 3 d E 1 U V X d L U 0 J 6 W T J G c 1 p T Z 3 d M a m N 3 T n l r a V B q e D F j M l V n W k d G M F l T M W p Q U 0 l 4 U k R R M k 1 T S W d l R 3 h w Y m 1 z N m F I S m x a a j B p S T A x S 1 d D M H l M V l J G V 0 M x S k x U R k V O R F l 4 S W k 4 K 1 B D O W 5 Q a n d 2 W n o 0 O F p 5 Q m t Z W F J o T F c x d G J D M X V i M l J s U F N K d G J 5 S W d k S E p o Y m 5 O b W I z S n R Q U 0 o w Y 2 1 G d W M y e G h k R 1 V v T V R B e U 9 E T X V N e X d 3 S 1 N J K 1 B I V n p a U 0 J r W V h S a E x X T T l J a l Z F S W l C N G J H b H V h e n B v Y 2 1 W b V B T S W p U V X B Z T F R J d F Z F V l l M V T R 0 T l V R a U x 6 N D h M M m M r U E d j Z 1 p H R j B Z U z F 0 Y l d 3 d G J t O W t a V D B p Y l c 4 a U l I U n l Z V z V 6 W m 0 5 e W J U M G l k S E p o Y m 5 O c 1 l Y U m x L R E V 3 T n p n e k x q V X N N Q 2 t p U G p 4 M W M y V W d a R 0 Y w W V M x a l B T S X l R a U l n Z U d 4 c G J t c z Z h S E p s W m o w a U k w M U t X Q z B 5 T F Z S R l d D M U 9 M V E p D S W k 4 K 1 B D O W 5 Q a n h u S U d S a G R H R X R i V z F z T F c 1 d l p H V T l J b T F 6 Z F d J a U l I U n l Z V z V 6 W m 0 5 e W J U M G l k S E p o Y m 5 O c 1 l Y U m x L R E V 4 T n p n e k x q Z 3 N N Q 2 t p U G p 4 b k l H U m h k R 0 V 0 Y l c x c 0 x X N X Z a R 1 U 5 S W 0 x c E l q N D h k W E 5 s S U d S a G R H R X R Z e j B p T V V R M E 5 F W W l J S G h z Y V c 1 c k 9 t a H l a V 1 k 5 S W l O T l N s Z 3 R N a T F V U l Z n d F N T M H h S R F E w U m l J d l B q d 3 Z a e j Q 4 W n l C a 1 l Y U m h M V z F 0 Y k M x d W I y U m x Q U 0 p 0 Y V N J Z 2 R I S m h i b k 5 t Y j N K d F B T S j B j b U Z 1 Y z J 4 a G R H V W 9 O R F l 5 T E M w e E 5 U Q X B J S E 5 q W V d 4 b E t E Q X V O e k E z S 1 N J K 1 B I V n p a U 0 J r W V h S a E x X T T l J a k Z F T k R V d 0 l p Q j R i R 2 x 1 Y X p w b 2 N t V m 1 Q U 0 l q V F V w W U x U S X R W R V Z Z T F V r d E 1 V U T B O V E F p T H o 0 O E w y Y y t Q Q z l u U G p 4 b k l H U m h k R 0 V 0 Y l c x c 0 x X N X Z a R 1 U 5 S W 0 x d k l p Q j B j b U Z 1 Y z J a d m N t M D l J b l J 5 W V c 1 e m J H R j B a U 2 d 4 T W p Z d 0 1 T N D V M R E F w S W o 0 O G R Y T m x J R 1 J o Z E d F d F l 6 M G l N a m t p S U h o c 2 F X N X J P b W h 5 W l d Z O U l p T k 5 T b G d 0 T W k x V V J W Z 3 R U a T B 5 T 1 N J d l B q d 3 Z a e j Q 4 T D J j K 1 B D O W 5 Q a n d 2 Y z N a b l B n P T 0 i L A o J I l J l Y W x W a W V 3 U 2 l 6 Z U p z b 2 4 i I D o g I n t c I m h l a W d o d F w i O j Q 0 N C x c I n d p Z H R o X C I 6 N D U 3 M X 0 i C n 0 K " / > < / e x t o b j > < e x t o b j   n a m e = " 2 3 8 4 8 0 4 F - 3 9 9 8 - 4 D 5 7 - 9 1 9 5 - F 3 8 2 6 E 4 0 2 6 1 1 - 6 " > < e x t o b j d a t a   t y p e = " 2 3 8 4 8 0 4 F - 3 9 9 8 - 4 D 5 7 - 9 1 9 5 - F 3 8 2 6 E 4 0 2 6 1 1 "   d a t a = " e w o J I k l t Z 1 N l d H R p b m d K c 2 9 u I i A 6 I C J 7 X C J o Z W l n a H R c I j o y M S 4 0 M j g 1 N z E 0 M j g 1 N z E 0 M j c s X C J 3 a W R 0 a F w i O j E 2 O C 4 3 N D k 5 O T k 5 O T k 5 O T k 5 N 3 0 i L A o J I k x h d G V 4 I i A 6 I C J c X G J l Z 2 l u e 2 V x d W F 0 a W 9 u f V x u I C A g I C B D X 3 Q g P S B m X 3 Q g X F x j Z G 9 0 I E N f e 3 Q t M X 0 g K y B p X 3 Q g X F x j Z G 9 0 I F x c d G l s Z G V 7 Q 3 1 f d F x u X F x l b m R 7 Z X F 1 Y X R p b 2 5 9 I i w K C S J M Y X R l e E l t Z 0 J h c 2 U 2 N C I g O i A i U E h O M l p 5 Q j R i V 3 h 1 Y 3 o w a W F I U j B j R G 9 2 T D N k M 2 R 5 N T N N e T V 2 Y 2 1 j d k 1 q Q X d N Q z l 6 Z G 1 j a U l I Z H B a S F J v U F N J e U 1 T N D J O a l Z s Z U N J Z 2 F H V n B a M m g w U F N J e U x q Y z J N b V Y 0 S W l C e W I y e G x Q U 0 p w Y l d j a U l H W n Z Z M 1 Z 6 W V d K c 1 p U M G l a b U Z z Y z J V a U l I W n B a W G R D Y j N n O U l q Q W d M V E V 3 T V R N Z 0 9 U V T N O U z Q 1 S U R F e U 1 q R W l J S G h 0 Y k c 1 e k 9 u a H N h V z V y U F N K b 2 R I U n d P a T h 2 Z D N k M 0 x u Y 3 p M b T l 5 W n k 4 e E 9 U a z V M M 2 h z Y V c 1 c k l p Q m h j b W x o T F d o c F p H U m x i a j B p Z E h K M V p T S W d j M 1 I 1 Y k d V O U l u W m x j b l J w W T J G c 0 x X R n N h V 2 R 1 T 2 l B d E 1 D N D B O e k Z s Z U R z Z 2 J X R j R M W G R w W k h S b 0 9 p Q T V P Q 1 U 3 S W o 0 O F p H V m 1 j e j Q 4 Y 0 d G M G F D Q n B a R D B p V F V w W U x U T X R W R V Z Z T F V r d E 1 V U T B N e l l p S U d R O U l r M D F N Q 0 F 5 T l R K U k 5 U Q W d N e l k z S U R F e E 5 5 Q T B O e k 5 V T W p n M k l E W T B N V l E w T 1 R B Z 0 5 6 Q T B V V F U 0 T U N B M 0 1 E U W d O a k 1 6 S U R Z M U 0 x R T J O R E l n T m p R e k l E W T B P Q 0 E y T X p a V U 5 q V T J J R F l 5 T m t 3 M k 5 U Y 2 d O a k l 6 V V R Z M k 1 D Q T J N a k 1 n T m p n M E l E W T B P V k U y T 1 R F Z 0 5 q V T F J R F k 1 T 1 N B M k 5 q T l V O e k U x S U R Z M 0 9 W U T N N a l V n T m p r d 1 R E Y z B N Q 0 E z T U R W S U 5 6 U T J V V G M y T U N B M 0 1 E V W d O e l l 3 S U R Z N U 9 G R T N O a k F n T m p r M E l E Y 3 l P Q 0 E x T m p G U k 5 q a 3 l J R F F 5 T W l B M k 9 U S W d O R E l 4 V V R Z N U 1 D Q T B N V F l n T m p n M 0 l E U X h O V l E y T m p r Z 0 5 E R X p T R F k x T T F F M k 5 E Y 2 d O R E U 1 S U R Z M E 5 5 Q T B N a k p S T m p R M 0 l E U X l N e U E y T k R n Z 0 5 E S T V W R F k x T U N B M E 5 E b F V O a l V 4 S U R R N E 1 W R T J O V E V n T l R V e U l E W X h P U 0 E y T U R W V U 5 U R X d J R F k x T 1 Z F M E 9 E U W d O a l U 1 S U R R M U 5 D Q T J O V E p V T X p n e U l E W X l P R l F 5 T 1 R r Z 0 5 U Y 3 l W R E l 5 T m l B M E 5 6 b F J N V G s w S U R R e U 1 p Q X h O e l V n T X p R M l Z E R T F O a U F 5 T W p K U k 1 U V T J J R E V 3 T 0 N B e U 1 6 S W d O V G h S T W p n d 0 l E S T B J R E 0 x T U N B e U 5 G R T B O R E V n T W p R Z 0 5 U R X l J R G t 5 V k R Z d 0 5 p Q X l O R E J S T m p F d 0 l E S T F N e U E y T V R J Z 0 1 q V T F W R F l 5 T 0 N B e U 5 U Z F J O a l E 0 S U R J M U 5 5 Q T J O R G d n T W p R N F V U W T B P Q 0 F 5 T k R N Z 0 5 q U T N J R E l 6 T 1 Z F M k 1 U Z 2 d N V E 1 5 S U R V e U 1 5 Q T F O V l F 6 T V R r Z 0 x U S X l V V E l 3 T m l B d E 1 q S W d N V E k 0 S U R V e l Z E V X d J R E k x T W x v a U x 6 N D h j R 0 Y w Y U N C c F p E M G l U V X B Z T F R N d F Z F V l l M V W t 0 T V V R M E 5 q R W l J R 1 E 5 S W s w e U 5 p Q X p P R F Z S T V R r Z 0 1 6 a 3 l J R E U 1 S U R N N U 5 W R X h P U 0 F 6 T 1 R r Z 0 1 q S W d O R E V 4 V k R J M 0 l E U X l O V k V 5 T 1 N B M E 1 6 Q W d N e l l n T k R N d 1 Z E Z z N J R F F 6 T V V n e E 5 E Q k 1 N V F U 1 S U R V e E 1 W R X h O a k l n T l R J e U l E R T J O a U E x T k R C V U 1 U Y 3 p J R F U y T m x R e E 5 6 a 2 d O V G c y V k R F N E 5 5 Q T J N R E 5 V T V R r M 0 l E W X h O V l F 5 T V R F Z 0 5 q S T B W R E l 5 T 1 N B M k 1 q W l J N a l E z S U R Z e U 5 T Q X l O V F F n T m p F M V Z E S T J N U 0 E x T 1 R a U k 1 q W X h J R F U 0 T 1 N B e U 5 U S W d O V F E 1 V k R J e k 1 p Q T B O e k J N T W p J e U l E U X p N M U V 5 T W p J Z 0 5 E T X h J R E k z T W l B M E 1 6 R k l N e k l 6 V V R N e k 1 D Q T B N a l F n T X p N d 0 l E U X l N R k V 6 T X p B Z 0 1 6 a z R J R E 1 4 T n l B e k 9 E V k l N a k V 3 V E R F M 0 5 D Q X l O R E J S T V R N M U l E Z 3 d J R E V 6 T l N B M k 9 G R X h N e l V n T W p Z Z 0 1 U W X l J R E k y V V R F N U 5 5 Q X l O a U F 5 T X p B Z 0 5 q Q l V N a m d 6 S U R F M E 5 G R X l P R F V n T V R V d 0 l E S T R P Q 0 F 4 T l R G V U 1 6 Q X p J R E U x T T B n e k 1 E Z F J N e k l 5 S U R F M U 1 5 Q X p N a k l n T V R R M V V U T X l N a U F 4 T k R J Z 0 1 6 R T V J R E V 6 T T F F e k 1 U U W d N V E U z S U R N d 0 1 T Q T V O V l F 5 T m p j Z 0 5 E a F V N a k U y S U R a V U 1 U V T F J Q z B 4 T V Z F e E 1 q V W d M V E V 4 S U R r N E l E U l V O V G t n T l R a U k 5 U Y 2 d O a l F n T l R j Z 0 9 E T l d N V E F 4 V E R r e U l E S T B N V k V 4 T W p j Z 0 1 6 Z 3 l J R E V 5 T 0 N B e k 9 E T l J N V E k 0 S U R N N E 5 T Q T N O e U F 6 T 0 R W S U 1 q W m F J a T g r U E h C a G R H Z 2 d h V 1 E 5 S W s x S 1 d D M H p M V l J G V 0 M x T 0 x U T k V J a U J r U F N K T k 5 U W W d N e l E z V V R V M k l E T T J N Q 0 E z T U N B e k 5 q Z E l O e k E z V V R j e U 1 p Q X p O V G t n T n p J e U l E T T B O M U U z T W p J Z 0 1 6 T T J J R G N 3 T 0 N B e k 1 q a E 1 N e m t 3 S U R N e U 4 w Z z N N b E U x T m l B e k 1 6 S W d O V F l n T X p R M 1 d r M D F O a U F 4 T l R O U k 5 U W W d N V F k 0 S U R j e U l E R T N N M G c z T U R o U k 5 6 S X l J R E U y T X l B M 0 1 q S W d N V F V 6 V V R j e U 1 p Q X h O R E F n T n p B M 0 l E R X p N M G c z T U Z F M U 5 p Q X h O R E F n T l R Z Z 0 1 U V X p X a U l 2 U G p 4 d 1 l Y U m 9 J R 2 x r U F N K T l N s Z 3 R N e T F V U l Z n d F N T M H h S R F E x T X l J Z 1 p E M G l U V E V 4 T 0 N B d E 1 U W X l V V E V 5 T U N B d E 1 U W X l J R E V 5 T k N B d E 1 U W T B W R E V 6 T l N B d E 1 U W T N W R E U w T n l B d E 1 U W T R V V E U y T U N B d E 1 U W T R J R E U z T V N B d E 1 U V T F W R E U 0 T n l B d E 1 U S T J V V E U 1 T n l B d E 9 U a 2 d N a k l 4 S U R J M 1 Z E S T J O e U F 5 T m p k V U 1 q Z z V J R E 0 0 T W x Z e k 9 E V k l N a l F 5 V V R F N U 5 T Q X p P R F V n T V R r e U l E T T R O M U V 4 T 0 R n Z 0 1 6 a 3 d J R E U 0 T 0 N B e k 9 U Z E 1 N V G s x S U R R e U 5 W R X h P V G N n T k R N d 0 l E S X d N e U E w T X p C V U 1 q V X d J R F F 6 T V Z F e U 9 U Z 2 d O R E 1 4 S U R J N U 9 D Q T B N e k p S T W p r N E l E U X p O Q 0 F 6 T U R j Z 0 5 E Z 3 l W R E 1 4 T 1 N B M U 5 E Q l J N e l U y S U R j d 0 5 T Q T B O a l V n T n p B M V V U V X d N a U E z T U R N Z 0 5 U S T J J R F k 0 T T F R M U 5 U Q W d O a k 1 3 V V R V M U 1 D Q T F P V F F n T l R J N U l E V T N P R l E w T 0 R j Z 0 5 U W X h V V F E w T X l B M U 5 q R W d O R F F 6 S U R Z d 0 0 x R T B O R E 1 n T m p J e U l E U T F O Q 0 E y T X p a V U 5 E Y z R J R F k x T j B 3 M E 9 E Y 2 d O a l l 5 V V R R M 0 1 T Q T J O a m d n T k R V M 0 l E W T J P R k U w T k R V Z 0 5 q W T R J R F F 6 T k N B M k 5 U a F V O R E U 1 S U R Z e k 1 G R T B N V E l n T m p B e E l E U X d N e U E x T l R K V U 1 6 Z z N J R F E y T 1 Z R e k 9 E Q W d O R E 1 6 V V R N N E 1 D Q T B N e k V n T k R N M U l E U X p N V k U w T 0 R B Z 0 5 E T X h J R F E 0 T n l B M E 1 6 Q l V O R G s 0 S U R R e U 5 G R T B P V G t n T k R J d 0 l E U T V O a U E w T U R k V U 5 E a 3 h J R E 0 1 T V Z F M E 9 E a 2 d N e m c y S U R R N E 1 p Q X p P R F p V T k R J N E l E T T R O V W d 6 T n p K T U 1 6 U T V J R E k y T T F F e k 1 E R W d N V F V n T W p n e U l D M D B O M U V 5 T l R V Z 0 x U R X p N a U F 5 T V R J Z 0 x U R T N N M U V 4 T n p V Z 0 x U S X d O U 0 F 4 T X p r Z 0 x U S X d O V k V 4 T U R j Z 0 x U S X d O U 0 E 0 T V N B d E 1 U Z z J W R F U x S U M w e E 1 6 S l J O V F V n T F R r M U l E Y z J J Q z A z T 0 Z R e E 1 U Z 2 d M V F l 4 V V R F M k 1 p Q X R O a k V n T V R Z e U l D M H h N R E 5 S T V R Z e U l D M H h N a k l n T V R V e E l D M H h N e l p V T V R J M 0 l D M H h O V G R N T V R F N E l D M H h O a k p h S W k 4 K 1 B I Q m h k R 2 d n Y V d R O U l r M U t X Q z B 6 T F Z S R l d D M U 9 M V E l 5 U X p V a U l H U T l J a z A z T 0 N B e U 5 U Q l J O e m d n T W p j M E l E a z F J R E k 1 T W x R e E 1 6 Z 2 d N e k V 3 V V R F M k 1 p Q X p N V E F n T V R n d 0 l E S T V O R l F 4 T 1 R r Z 0 1 q V X h V V E U 1 T 1 N B e U 1 q W W d N V G d 5 S U R J d 0 9 G U X h N e m t n T V R r d 1 Z E a z J J R E l 3 T j F R M 0 9 D Q X l O V E J h S W k 4 K 1 B I Q m h k R 2 d n Y V d R O U l r M U t X Q z B 6 T F Z S R l d D M U 9 M V E l 5 T V R J a U l H U T l J a z A 0 T k N B e U 1 6 Z F V P R F F n T W p V d 1 Z E a z R J R E k z T U V n M k 5 6 b F J O a m s w S U R J M k 1 p Q T J P V F F n T W p V d 1 Z E W T N P U 0 F 5 T X p C S U 9 U a F J P R F F n T W p N M 0 l E Z z B J R E k x T U Z v a U x 6 N D h j R 0 Y w Y U N C c F p E M G l U V X B Z T F R N d F Z F V l l M V T R 0 T X p F a U l H U T l J a z B 5 T V R N Z 0 5 U Y z R U R E l 3 T U N B M U 5 6 T l J N V G c y S U R V M k 9 D Q X h O a k F n T l R Z e l Z E R X d N a U E x T l R a S U 9 E T l d O a k F 5 U 0 R F d 0 1 s R X h O R G t n T m p B M E l E R T R P U 0 E y T V R k V U 1 q U T F J R F k w T V Z R e U 5 6 T W d O a l l 6 V V R J M 0 5 T Q T J O a l l n T W p n M U l E W T J O b E V 5 T 1 R R Z 0 5 q W T J J R E 1 3 T W l B M k 5 q Q l d N e l l 4 V E R N d 0 1 5 Q T J N V k V 6 T V R B Z 0 5 U U W d N e k U x S U R V e V Z E T X p P U 0 E w T 0 Z R M E 1 E R W d O R F p J T k R J M 1 Z q Q k l O R E U y V V R N N U 5 T Q X p J R E k x T n l B e l V U R X l N U 0 F 6 S U R F d 0 1 D Q X d T R G c 0 V m p R M l N E R X h O R k V 4 T X p Z Z 0 5 E W W d N V F V 5 S U R R M l Z E R T N O e U E w T j F R e E 9 U T W d O V E J V T W p B e E l E V X l W R E l 3 T n l B M U 4 x U X l N V E 1 n T m p G V 0 5 U Y z R X a U l 2 U G p 4 d 1 l Y U m 9 J R 2 x r U F N K T l N s Z 3 R N e T F V U l Z n d F R p M H l R a U l n W k Q w a V R U V T J J R E l 6 T j F R M U 5 p Q X l O V E J V T n p B Z 0 1 q Y 3 d T R E 0 y T 1 Z Z M E 1 q Q k 1 N e m N 3 S U R V M 0 1 G R X p P R E F n T l R n e k l E T T R P U 0 E x T 0 R O U k 5 E Q X l J R F U 0 T X l B M E 1 E a 2 d O V F k 0 V m p J M 0 1 F Z z N N R G R S T n p J e U l E S T J N a U E z T W p J Z 0 1 q V X d W R G N 3 T n l B e U 1 6 Q k l O R E E 1 V m k w M k 9 G R T B N R E V n T F R n e U l E T T V N U 0 F 0 T 0 R K S U 1 6 Z z V T R E 0 0 T j F F e k 5 6 V W d M V G d 5 S U R N M k 9 T Q X R O a m h X T W p N d 1 N E Y 3 d V V F U y S U R J e k 5 5 Q T F O a U F 5 T l R C Y U l p O C t Q S E J o Z E d n Z 2 F X U T l J a z F L V 0 M w e k x W U k Z X Q z F K T F R G R U 5 E V T J J a U J r U F N K T k 1 U Z z B J R F l 3 T U Z F e E 9 E U W d O a k k w S U R J d 0 1 5 Q T J O R E p V T W p R M 0 l E W T J N V k V 5 T m p V Z 0 5 q W X h J R E k z T n l B M k 5 E b F V N a m t 3 S U R Z e E 9 W R X l P V E F n T l R r M k l E S T N N Q 0 E x T n p k V U 1 q S T J J R F U x T j F F e U 1 U R W d O V F U z S U R F N U 9 D Q T F O a m R V T V R n M E l E W X d N R n B O T W p F Z 0 1 q Z z N V V E l 4 S U R J N U 5 T Q X p N Q 0 F 6 T V R o V U 5 U U W d N e l k 1 V k R r N E l E U X l N R l F 4 T l R n Z 0 5 E U X l V V E U 1 T n l B M E 5 E S W d N a k l 6 S U R R e E 9 W U X l O V E F n T X p V M 1 V U S T F N Q 0 F 6 T k R B Z 0 1 q T T J J R E 1 3 T V Z R e E 9 U W W d N V G s y V k R F M U 5 D Q T R N M U V 4 T k R r Z 0 5 q R W d N V F E 1 S U R V e F V U R T B P U 0 F 5 T m l B e E 5 q W W d N a l p S T V R j M U l E S T J J R E U 0 T l N B e U 9 W U X l N R G d n T k R O V U 1 q T T F J R G M 0 V k R J M k 1 D Q X h N e m R S T W p Z e k l E R T B P U 0 F 5 T m p V Z 0 1 U V X h W R E k 0 T W l B e E 5 U T l J N e k F 5 S U R F M U 1 5 Q X p N R E l n T V R R e l V U T X d N a U F 4 T X p V Z 0 1 q a 3 p J R E V 4 T W x R e U 5 q Z 2 d O a k Z V T W p J e k l E R X h W R E U y T V N B d E 1 U R l J N V E k 1 S U M w e E 1 T Q X h N R E l n T V R C V U 5 6 U W d O e l J S T n p R Z 0 9 U R W d O e m t n T V R B M l Z E R X l N a U F 5 T W p C U k 1 U W X d J R E 1 5 T V N B e E 5 q W W d N e l F 4 V k R F M 0 1 5 Q X p P R E J S T V R j e k l E U X d O Q 0 F 4 T l R Z Z 0 5 E Q T B T R E U x T k Z F e E 1 q U W d O R E E w S U R r N U l E T T N N V l E y T V N B e U 9 E Z F J O a k F n T W p n M k l E V T V J R E k 0 T k Z R M U 9 D Q X l P R E Z V T l R Z Z 0 1 q Y z V W R F V 6 S U R J M 0 9 G U T B P U 0 F 5 T n p o V U 5 E R W d N a m M 0 U 0 R J M 1 V U S X h J R E k 0 T k N B e U 1 T Q X l P R G R h S W k 4 K 1 B I Q m h k R 2 d n Y V d R O U l r M U t X Q z B 6 T F Z S R l d D M U 9 M V G R G S W l C a 1 B T S k 5 N V G M 1 S U R J M U 1 W R X h O a l F n T W p V e E l E R T F N U 0 F 5 T k R W V U 1 U T X h J R E l 6 T k Z R e E 1 U R W d N a k U x V E R r M 0 l E S X l O M H c 0 T X l B e U 1 6 a F J P R E 1 n T W p N N U l E a z F J R E k x T T F R e E 1 q R W d N a m d 6 V k R F M E 1 p Q X p N R F J S T V R Z M U l E T X h P Q 0 F 4 T 0 R j Z 0 1 6 R T R W R E k x T X l B e k 1 E Q l V N e k l 3 S U R J N E 1 s R X p N e l V n T W p n e U l E T T B P Q 0 F 5 T 0 R o V U 1 6 W T R J R E k 1 T 1 Z R e k 9 E Z 2 d N e k U 0 V E R R d 0 1 p Q X p N R F p N T k R F M k l E S T V O V k V 6 T n p V Z 0 1 q T T J J R E 0 w T k N B e U 1 q S l J N e k 1 3 S U R J e E 5 T Q X p N V E 1 n T W p F M V V U S T V N a U F 5 T V R V Z 0 1 q U T R J R E l 6 T T F R e E 5 6 a 2 d N a l V 4 V 2 l J d l B q d 3 Z a R 1 Z t Y 3 o 0 O F p 5 Q n p k S E p 2 Y T J V O U l t T j F j b k p s Y m 5 S R G I y e H Z j a U l n W m 1 s c 2 J E M G l Z M 1 Z 5 Y 2 1 W d W R F T n Z i R z l 5 S W l C e m R I S n Z h M l V 0 Z D J s a 2 R H Z z l J a k F p S U h S e V l X N X p a b T l 5 Y l Q w a W M y T m h i R 1 V v T V N 3 d E 1 T a 2 l Q a n h u S U d S a G R H R X R i V z F z T F c 1 d l p H V T l J b T F o Z E d n a V B q e G 5 J R 1 J o Z E d F d G J X M X N M V z V 2 W k d V O U l t M X p k V 0 l p U G p 4 b k l H U m h k R 0 V 0 Y l c x c 0 x X N X Z a R 1 U 5 S W 0 x c E l q N D h k W E 5 s S U d S a G R H R X R Z e j B p T V V R M E 1 6 W W l J S G h z Y V c 1 c k 9 t a H l a V 1 k 5 S W l O T l N s Z 3 R N e T F V U l Z n d F N T M H h S R F F 6 T m l J d l B q d 3 Z a e j Q 4 W n l C a 1 l Y U m h M V z F 0 Y k M x d W I y U m x Q U 0 p 0 Y V N J Z 2 R I S m h i b k 5 t Y j N K d F B T S j B j b U Z 1 Y z J 4 a G R H V W 9 O e l E 0 T E M w e E 5 U Q X B J S E 5 q W V d 4 b E t E Q X V O e k E z S 1 N J K 1 B I V n p a U 0 J r W V h S a E x X T T l J a k Z F T k R Z e E l p Q j R i R 2 x 1 Y X p w b 2 N t V m 1 Q U 0 l q V F V w W U x U T X R W R V Z Z T F V r d E 1 V U T B O a k V p T H o 0 O E w y Y y t Q Q z l u U G p 4 b k l H U m h k R 0 V 0 Y l c x c 0 x X N X Z a R 1 U 5 S W 0 x d k l p Q j B j b U Z 1 Y z J a d m N t M D l J b l J 5 W V c 1 e m J H R j B a U 2 d 4 T X p N e E x E Q X B J a j Q 4 Z F h O b E l H U m h k R 0 V 0 W X o w a U 0 w U W l J S G h z Y V c 1 c k 9 t a H l a V 1 k 5 S W l O T l N s Z 3 R N e T F V U l Z n d F R p M H p S Q 0 l 2 U G p 3 d l p 6 N D h a e U J r W V h S a E x X M X R i Q z F 1 Y j J S b F B T S n R j M 1 Z p S W l C M G N t R n V j M l p 2 Y 2 0 w O U l u U n l Z V z V 6 Y k d G M F p T Z 3 l N e m c y T G p n c 0 1 D a 2 l Q a n h u S U d S a G R H R X R i V z F z T F c 1 d l p H V T l J b T F w S W o 0 O G R Y T m x J R 1 J o Z E d F d F l 6 M G l N V V E w T l R N a U l I a H N h V z V y T 2 1 o e V p X W T l J a U 5 O U 2 x n d E 1 5 M V V S V m d 0 U 1 M w e F J E U T F N e U l 2 U G p 3 d l p 6 N D h a e U J r W V h S a E x X M X R i Q z F 1 Y j J S b F B T S n R h U 0 l n Z E h K a G J u T m 1 i M 0 p 0 U F N K M G N t R n V j M n h o Z E d V b 0 5 U S X p M Q z B 4 T l R B c E l I T m p Z V 3 h s S 0 R B d U 5 6 Q T N L U 0 k r U E h W e l p T Q m t Z W F J o T F d N O U l q R k V O R F l 4 S W l C N G J H b H V h e n B v Y 2 1 W b V B T S W p U V X B Z T F R N d F Z F V l l M V W t 0 T V V R M E 5 q R W l M e j Q 4 T D J j K 1 B D O W 5 Q a n h u S U d S a G R H R X R i V z F z T F c 1 d l p H V T l J b T F 2 S W l C M G N t R n V j M l p 2 Y 2 0 w O U l u U n l Z V z V 6 Y k d G M F p T Z 3 p O R E 0 z T G p N c 0 1 D a 2 l Q a n g x Y z J V Z 1 p H R j B Z U z F q U F N J e U 1 r T T F J a U I 0 Y k d s d W F 6 c G 9 j b V Z t U F N J a l R V c F l M V E 1 0 V k V W W U x V N H R N a k p E T l N J d l B q d 3 Z a e j Q 4 W n l C a 1 l Y U m h M V z F 0 Y k M x d W I y U m x Q U 0 p 0 Y z N W a U l p Q j B j b U Z 1 Y z J a d m N t M D l J b l J 5 W V c 1 e m J H R j B a U 2 d 6 T 1 R N M 0 x q V X N N Q 2 t p U G p 4 b k l H U m h k R 0 V 0 Y l c x c 0 x X N X Z a R 1 U 5 S W 0 x c E l q N D h k W E 5 s S U d S a G R H R X R Z e j B p T V V R M E 1 6 W W l J S G h z Y V c 1 c k 9 t a H l a V 1 k 5 S W l O T l N s Z 3 R N e T F V U l Z n d F N T M H h S R F F 6 T m l J d l B q d 3 Z a e j Q 4 W n l C a 1 l Y U m h M V z F 0 Y k M x d W I y U m x Q U 0 p V W l Z o Q m R H O X R J a U I w Y 2 1 G d W M y W n Z j b T A 5 S W 5 S e V l X N X p i R 0 Y w W l N n M 0 5 E Z 3 N M V E U x T U N r Z 2 M y T m h i R 1 V v T U M 0 M 0 1 E Y 3 B J a U J r W V h S a E x X M X F l Q z E w W l h o a m J H R n p j e j B p V D F K R U l q N D h a e U J r W V h S a E x X M X R i Q z F 1 Y j J S b F B T S n R h U 0 k r U E h W e l p T Q m t Z W F J o T F d N O U l q R k V O R F l 4 S W l C N G J H b H V h e n B v Y 2 1 W b V B T S W p U V X B Z T F R N d F Z F V l l M V W t 0 T V V R M E 5 q R W l M e j Q 4 T D J j K 1 B H Y 2 d a R 0 Y w W V M x d G J X d 3 R i b T l r W l Q w a W J X O G l J S F J 5 W V c 1 e l p t O X l i V D B p Z E h K a G J u T n N Z W F J s S 0 R N M k 1 T d 3 d L U 0 k r U E h W e l p T Q m t Z W F J o T F d N O U l q S X l N V E l p S U h o c 2 F X N X J P b W h 5 W l d Z O U l p T k 5 T b G d 0 T X k x V V J W Z 3 R U a T B 5 T W p F e U l p O C t Q Q z l u U G p 4 b k l H U m h k R 0 V 0 Y l c x c 0 x X N X Z a R 1 U 5 S W 0 x d U l p Q j B j b U Z 1 Y z J a d m N t M D l J b l J 5 W V c 1 e m J H R j B a U 2 d 4 T V R N N U x E Q X B J a j Q 4 Z F h O b E l H U m h k R 0 V 0 W X o w a U 1 6 R W l J S G h z Y V c 1 c k 9 t a H l a V 1 k 5 S W l O T l N s Z 3 R N e T F V U l Z n d F R p M H p N U 0 l 2 U G p 3 d l p 6 N D h M M m M r U E M 5 b l B q e G 5 J R 1 J o Z E d F d G J X M X N M V z V 2 W k d V O U l t M X Z J a U I w Y 2 1 G d W M y W n Z j b T A 5 S W 5 S e V l X N X p i R 0 Y w W l N n M k 1 U R T J M a m N z T U N r a V B q e D F j M l V n W k d G M F l T M W p Q U 0 l 5 U W l J Z 2 V H e H B i b X M 2 Y U h K b F p q M G l J M D F L V 0 M w e k x W U k Z X Q z F P T F R K Q 0 l p O C t Q Q z l u U G p 4 b k l H U m h k R 0 V 0 Y l c x c 0 x X N X Z a R 1 U 5 S W 0 x e m R X S W l J S F J 5 W V c 1 e l p t O X l i V D B p Z E h K a G J u T n N Z W F J s S 0 R j e E 1 U W X V P U 3 d 3 S 1 N J K 1 B H Y 2 d a R 0 Y w W V M x d G J X d 3 R i b T l r W l Q w a W J X a 2 l Q a n g x Y z J V Z 1 p H R j B Z U z F q U F N J e F J E U T F O a U l n Z U d 4 c G J t c z Z h S E p s W m o w a U k w M U t X Q z B 6 T F Z S R l d D M U p M V E Z F T k R V M k l p O C t Q Q z l u U G p 4 b k l H U m h k R 0 V 0 Y l c x c 0 x X N X Z a R 1 U 5 S W 0 x c E l p Q j B j b U Z 1 Y z J a d m N t M D l J b l J 5 W V c 1 e m J H R j B a U 2 d 6 T n p n c 0 x U R T F N Q 2 t n Y z J O a G J H V W 9 N Q z Q z T U R j c E l q N D h k W E 5 s S U d S a G R H R X R Z e j B p T V V R M E 5 q R W l J S G h z Y V c 1 c k 9 t a H l a V 1 k 5 S W l O T l N s Z 3 R N e T F V U l Z n d F N T M H h S R F E y T V N J d l B q d 3 Z a e j Q 4 T D J j K 1 B H Y 2 d a R 0 Y w W V M x d G J X d 3 R i b T l r W l Q w a W J X O G l J S F J 5 W V c 1 e l p t O X l i V D B p Z E h K a G J u T n N Z W F J s S 0 R n d 0 1 q S X V O Q 3 d 3 S 1 N J K 1 B I V n p a U 0 J r W V h S a E x X T T l J a k l 5 U X p V a U l I a H N h V z V y T 2 1 o e V p X W T l J a U 5 O U 2 x n d E 1 5 M V V S V m d 0 V G k w e U 1 r T T F J a T g r U E M 5 b l B q e G 5 J R 1 J o Z E d F d G J X M X N M V z V 2 W k d V O U l t M X p k V 0 l p S U h S e V l X N X p a b T l 5 Y l Q w a W R I S m h i b k 5 z W V h S b E t E Z z F N a k l 1 T m l 3 d 0 t T S S t Q R 2 N n W k d G M F l T M X R i V 3 d 0 Y m 0 5 a 1 p U M G l W R 1 Z Z U V h S d m J T S W d a R 0 Y w W V M x d G F u Z 3 R k R 1 Y 0 W T J 4 a G M z T T l J a z l T U k N J K 1 B H Y 2 d a R 0 Y w W V M x d G J X d 3 R i b T l r W l Q w a W J X O T J a W E l p U G p 4 b k l H U m h k R 0 V 0 Y l c x c 0 x X N X Z a R 1 U 5 S W 0 x c E l q N D h k W E 5 s S U d S a G R H R X R Z e j B p T V V R M E 1 6 W W l J S G h z Y V c 1 c k 9 t a H l a V 1 k 5 S W l O T l N s Z 3 R N e T F V U l Z n d F N T M H h S R F F 6 T m l J d l B q d 3 Z a e j Q 4 W n l C a 1 l Y U m h M V z F 0 Y k M x d W I y U m x Q U 0 p 0 Y n l J Z 2 R I S m h i b k 5 t Y j N K d F B T S j B j b U Z 1 Y z J 4 a G R H V W 9 O R G M w T G p V c 0 5 U a z F L U 0 I w Y 2 1 G d W M y e G h k R 1 V v T F R J M U 1 D Q X d L U 0 k r U E h W e l p T Q m t Z W F J o T F d N O U l q Z E Z J a U I 0 Y k d s d W F 6 c G 9 j b V Z t U F N J a l R V c F l M V E 1 0 V k V W W U x V N H R O M F V p T H o 0 O E w y Y y t Q Q z l u U G p 3 d l p 6 N D h a e U J r W V h S a E x X M X R i Q z F 1 Y j J S b F B T S n R h U 0 l n Z E h K a G J u T m 1 i M 0 p 0 U F N K M G N t R n V j M n h o Z E d V b 0 5 6 U T R M Q z B 4 T l R B c E l I T m p Z V 3 h s S 0 R B d U 5 6 Q T N L U 0 k r U E h W e l p T Q m t Z W F J o T F d N O U l q R k V O R F l 4 S W l C N G J H b H V h e n B v Y 2 1 W b V B T S W p U V X B Z T F R N d F Z F V l l M V W t 0 T V V R M E 5 q R W l M e j Q 4 T D J j K 1 B D O W 5 Q a n d 2 W n o 0 O E w y Y y t Q Q z l 6 Z G 1 j K y I s C g k i U m V h b F Z p Z X d T a X p l S n N v b i I g O i A i e 1 w i a G V p Z 2 h 0 X C I 6 N D M w L F w i d 2 l k d G h c I j o z M z c 1 f S I K f Q o = " / > < / e x t o b j > < e x t o b j   n a m e = " 2 3 8 4 8 0 4 F - 3 9 9 8 - 4 D 5 7 - 9 1 9 5 - F 3 8 2 6 E 4 0 2 6 1 1 - 7 " > < e x t o b j d a t a   t y p e = " 2 3 8 4 8 0 4 F - 3 9 9 8 - 4 D 5 7 - 9 1 9 5 - F 3 8 2 6 E 4 0 2 6 1 1 "   d a t a = " e w o J I k l t Z 1 N l d H R p b m d K c 2 9 u I i A 6 I C J 7 X C J o Z W l n a H R c I j o x N y 4 4 N T c x N D I 4 N T c x N D I 4 N T Q s X C J 3 a W R 0 a F w i O j E z N C 4 4 M j E 0 M j g 1 N z E 0 M j g 1 N n 0 i L A o J I k x h d G V 4 I i A 6 I C J c X G J l Z 2 l u e 2 V x d W F 0 a W 9 u f V x u I C A g I C B o X 3 Q g P S B v X 3 Q g X F x j Z G 9 0 I F x c d G F u a C h D X 3 Q p X G 5 c X G V u Z H t l c X V h d G l v b n 0 i L A o J I k x h d G V 4 S W 1 n Q m F z Z T Y 0 I i A 6 I C J Q S E 4 y W n l C N G J X e H V j e j B p Y U h S M G N E b 3 Z M M 2 Q z Z H k 1 M 0 1 5 N X Z j b W N 2 T W p B d 0 1 D O X p k b W N p S U h k c F p I U m 9 Q U 0 l 4 T n k 0 e U 5 U T m x l Q 0 l n Y U d W c F o y a D B Q U 0 l 5 T G p J M k 1 t V j R J a U J 5 Y j J 4 b F B T S n B i V 2 N p S U d a d l k z V n p Z V 0 p z W l Q w a V p t R n N j M l V p S U h a c F p Y Z E N i M 2 c 5 S W p B Z 0 x U Y z F N Q 0 E z T m p J M U x q Z 2 d N V E F 3 T U N J Z 2 V H M X N i b k 0 2 Z U d 4 c G J t c z l J b W g w Z E h B N k x 5 O T N k M 2 N 1 Z H p N d W I z S m 5 M e k U 1 T 1 R r d m V H e H B i b X N p S U d G e W F X R X R h R 2 x r W k d W d V B T S j B j b l Z s S W l C e m R I b H N a V D B p Z G 1 W e W R H b G p Z V 3 d 0 W V d 4 c F o y N D Z J Q z B 3 T G p V M k 5 t V j R P e U J 0 W V h n d G Q y b G t k R 2 c 2 S U R r N E p U c 2 l Q a n h r W l d a e l B q e H d Z W F J v S U d s a 1 B T S k 5 T b G d 0 T W k x V V J W Z 3 R T U z B 5 T V R C R k l p Q m t Q U 0 p O T V R N M 0 l E W T R N M U V 4 T X p n Z 0 5 q Z 3 p J R E l 3 T 1 N B M k 9 E a F V N a m d 5 S U R Z N U 5 G R X l P V F F n T m p r M E l E S T V O Q 0 E y T 0 R W U k 1 q a z B J R F k z T k N B e U 5 U Z 2 d O V E 0 w V V R J e U 1 D Q X p P R F l n T W p J d 0 l E T T R N M U V 5 T W p B Z 0 1 6 Z 3 h J R E l 5 T n l B e k 9 E a F J N a m c 0 S U R R M E 1 p Q X p O V G N n T k R R e V V U U X h N U 0 E w T k R J Z 0 5 E U T B J R F F 4 T l Z R M E 5 6 Z 2 d N e k 0 y V V R R M 0 9 D Q X l P R F V n T k R R d 0 l E R T N P R l E w T U R J Z 0 5 U Q l J O R E F 6 S U R N M k l E U X d O e U F 6 T V Z R M E 1 q S W d N a l p S T k R V d 0 l E S T J J R F E z T k N B M U 5 s U T F N V E 1 n T V R N N F V U V X h O a U F 4 T k R r Z 0 5 U R T V J R E U x T V Z R M U 1 6 V W d N V F V 6 V V R V M U 5 T Q X h O V E 1 n T l R V M U l E R T B O V k U x T l R V Z 0 1 U U T B J R F U x T V N B e E 1 6 Q l J O V E 0 x S U R j e E l E V X d N Q 0 F 6 T T F F M E 5 q W W d M V E V 3 S U R R e E 9 T Q X R N V E J J T k R F M F V U T T J O e U F 0 T V R B Z 0 1 6 U T J J R E U z V k R N e U 5 T Q T N O R k V 6 T W p V Z 0 9 U Q W d N e l l 4 S U R F N U 1 s U X p P V G d n T X p R M V V U T T V P Q 0 E w T U R R Z 0 1 6 V T B J R F F 3 T k V n e k 5 E b F J N a l k y S U R R d 0 5 D Q X l N R F V n T X p B M l R E R T V P Q 0 F 5 T 1 R O T U 1 U W T B J R E U x T 0 Z F e E 1 6 S W d N a m d n T V R J M 0 l E R T J V V E V 4 T k N B d E 1 U R W d P R E 1 n T F R F e F V U W T V J Q z B 4 T V N B M U 9 T Q X R N b F E w T 0 N B e E 5 s R T B P Q 0 F 6 T U N B e E 1 q R W d N e k l 3 V E R F N U 5 T Q T J N V F p S T V R r M U l E W X l P U 0 F 4 T 0 R n Z 0 5 q T X l W R E U w T 1 N B M k 1 6 Z E l N V E k 0 V V R F e U 1 p Q T J O R E 1 n T V R J e U l E W T B O V l F 4 T W p R Z 0 5 q W T B V V E V 5 T 1 N B M k 9 E T W d N V E 0 z S U R Z N E 0 x b 2 l M e j Q 4 Y 0 d G M G F D Q n B a R D B p V F V w W U x U S X R W R V Z Z T F V r d E 1 V U T B O a k V p S U d R O U l r M H l O a U F 6 T 0 R W U k 1 U a 2 d N e m t 5 S U R F N U l E T T V O V k V 4 T 1 N B e k 9 U a 2 d N a k l n T k R F e F Z E S T N J R F F 5 T l Z F e U 9 T Q T B N e k F n T X p Z Z 0 5 E T X d W R G c z S U R R e k 1 V Z 3 h O R E J N T V R V N U l E V X h N V k V 4 T m p J Z 0 5 U S X l J R E U y T m l B M U 5 E Q l V N V G N 6 S U R V M k 5 s U X h O e m t n T l R n M l Z E R T R O e U E y T U R O V U 1 U a z N J R F l 4 T l Z R e U 1 U R W d O a k k w V k R J e U 9 T Q T J N a l p S T W p R M 0 l E W X l O U 0 F 5 T l R R Z 0 5 q R T F W R E k y T V N B M U 9 U W l J N a l l 4 S U R V N E 9 T Q X l O V E l n T l R R N V Z E S X p N a U E w T n p C T U 1 q S X l J R F F 6 T T F F e U 1 q S W d O R E 1 4 S U R J M 0 1 p Q T B N e k Z J T X p J e l V U T X p N Q 0 E w T W p R Z 0 1 6 T X d J R F F 5 T U Z F e k 1 6 Q W d N e m s 0 S U R N e E 5 5 Q X p P R F Z J T W p F d 1 R E R T N O Q 0 F 5 T k R C U k 1 U T T F J R G d 3 S U R F e k 5 T Q T J P R k V 4 T X p V Z 0 1 q W W d N V F l 5 S U R J M l V U R T V O e U F 5 T m l B e U 1 6 Q W d O a k J V T W p n e k l E R T B O R k V 5 T 0 R V Z 0 1 U V X d J R E k 0 T 0 N B e E 5 U R l V N e k F 6 S U R F M U 0 w Z 3 p N R G R S T X p J e U l E R T F N e U F 6 T W p J Z 0 1 U U T F V V E 1 5 T W l B e E 5 E S W d N e k U 1 S U R F e k 0 x R X p N V F F n T V R F M 0 l E T X d N U 0 E 1 T l Z R e U 5 q Y 2 d O R G h V T W p F M k l E W l V N V F U x S U M w e E 1 W R X h N a l V n T F R F e E l E a z R J R F J V T l R r Z 0 5 U W l J O V G N n T m p R Z 0 5 U Y 2 d P R E 5 X T V R B e F R E a 3 l J R E k w T V Z F e E 1 q Y 2 d N e m d 5 S U R F e U 9 D Q X p P R E 5 S T V R J N E l E T T R O U 0 E z T n l B e k 9 E V k l N a l p h S W k 4 K 1 B I Q m h k R 2 d n Y V d R O U l r M U t X Q z B 5 T F Z S R l d D M U 9 M V E 5 F S W l C a 1 B T S k 5 O V F l n T X p R M 1 V U V T J J R E 0 y T U N B M 0 1 D Q X p O a m R J T n p B M 1 V U Y 3 l N a U F 6 T l R r Z 0 5 6 S X l J R E 0 w T j F F M 0 1 q S W d N e k 0 y S U R j d 0 9 D Q X p N a m h N T X p r d 0 l E T X l O M G c z T W x F M U 5 p Q X p N e k l n T l R Z Z 0 1 6 U T N X a z A x T m l B e E 5 U T l J O V F l n T V R Z N E l E Y 3 l J R E U z T T B n M 0 1 E a F J O e k l 5 S U R F M k 1 5 Q T N N a k l n T V R V e l V U Y 3 l N a U F 4 T k R B Z 0 5 6 Q T N J R E V 6 T T B n M 0 1 G R T F O a U F 4 T k R B Z 0 5 U W W d N V F V 6 V 2 l J d l B q e H d Z W F J v S U d s a 1 B T S k 5 T b G d 0 T W k x V V J W Z 3 R T U z B 4 U k R R M V F 5 S W d a R D B p V F R J d 0 1 T Q X R N V E Z S T V R J M k l D M H h N U 0 E 0 T U N B e k 9 G U X p O Q 0 F 4 T l R a U k 1 6 U W d N a k l 4 S U R Z M E l E S T N P V l F 4 T k R Z Z 0 1 6 Z 3 d V V E l 5 T W l B M E 5 E R W d N e k F 4 S U R R M E 1 W R X p N e k 1 n T k R R e E l E T T B N U 0 E w T k R C U k 1 6 V T B J R F F 6 T n l B e k 5 q Y 2 d O R E 1 6 V k R R d 0 1 p Q T B N V G R V T k R N N E l E T T R O M V E w T m p R Z 0 1 6 T T R W R F E z T m l B e U 5 q a F J O R G M y S U R F M k 1 T Q X p P V E F n T n p W V U 1 q Q X h J Q z B 4 T V Z w T k 1 U S X h J R E V 5 T U Z F e E 1 q R W d O e k F n T V R R M 0 l E U T R W R E l 3 T m l B e U 5 s R X l O V E F n T W p Z Z 0 1 q Z z V J R F U 0 V k R N M U 1 T Q X h O R E p S T X p Z d 0 l E R T J N e U F 6 T n p R Z 0 1 q R T J W R E 0 0 T 0 N B e k 1 E a F J N e m c 0 S U R N M U 1 p Q X p O e k F n T X p j M V V U T T B O a U E w T U R V Z 0 1 6 Q T J J R F F 3 T l Z F e U 5 E T W d O R E E x S U R F N U 5 T Q X p O R G R S T V R V N E l E T X d N e U F 4 T k R B Z 0 1 q T X d W R E V 5 T V N B e E 1 q Q m F J a T g r U E h C a G R H Z 2 d h V 1 E 5 S W s x S 1 d D M H l M V l J G V 0 M x T 0 x U S X l R e l V p S U d R O U l r M D N P Q 0 F 5 T l R C U k 5 6 Z 2 d N a m M w S U R r M U l E S T V N b F F 4 T X p n Z 0 1 6 R X d V V E U y T W l B e k 1 U Q W d N V G d 3 S U R J N U 5 G U X h P V G t n T W p V e F V U R T V P U 0 F 5 T W p Z Z 0 1 U Z 3 l J R E l 3 T 0 Z R e E 1 6 a 2 d N V G t 3 V k R r M k l E S X d O M V E z T 0 N B e U 5 U Q m F J a T g r U E h C a G R H Z 2 d h V 1 E 5 S W s x S 1 d D M H l M V l J G V 0 M x T 0 x U Y z B J a U J r U F N K T k 1 q Y 2 d O R E l 5 V V R n d 0 l E U X l O a U F 4 T U R r Z 0 5 E Y z R W R E U w T V N B M k 1 E Q l d O a k U x U 0 R F N E 1 W W T B N e k Z J T X p F M l Z q T T R O V W d 4 T 0 R G V 0 1 q U X h V V E U 0 T W l B e E 1 U W W d N V G d 5 S U R F d 0 1 G U X h P R G t n T m p o U k 1 q Q X p J R E k 1 S U R J e k 9 D Q X l P V k V 5 T 0 R J Z 0 1 q a 2 d N a m t 5 S U R F d 0 1 G R X l P V E 1 n T V R B N E l E S T V N e U F 4 T k R a V 0 1 U Z 3 h T R E 1 6 T T F Z e E 5 E W l d N V E 0 w V V R N e k 1 5 Q T F O e U F 5 T 1 R F Z 0 1 U Z F J N a l k w S U M w e E 1 D Q X l N a k V n T F R F d 1 V U R T R O e U F 0 T V R B Z 0 1 U W X l J R E p V T V R J M E l E T X p W R E V 3 T l N B M k 9 G U T V P Q 0 F 4 T U R C U k 9 U Y 2 d N V E E z S U R r M 0 l E S T B P R l l 6 T 0 R W S U 1 U a F d O R E l 5 U 0 R J M 1 d p S X Z Q a n h 3 W V h S b 0 l H b G t Q U 0 p O U 2 x n d E 1 p M V V S V m d 0 V G k w M k 1 T S W d a R D B p V F R F e k 5 5 Q X p N R F Z V T V R F M U l E T X d O V l E z T 0 N B e k 1 q Q l V O a k 1 n T X p V N V V U W X p J R E 0 1 T k N B N U 5 5 Q T B N a k Z V T W p F N E l E U T B P R k V 5 T 1 R F Z 0 5 E U T R J R E 1 6 T m l B M E 1 U W l V N e m s y S U R N M E 1 G R T B N R E V n T X p J M k l E U X d N U 0 F 6 T U R s V U 5 E Q X l J R E U 1 T k Z Z e E 1 q U l J O R E F 5 S U R j M k l E U X d O e U E x T 0 Z R M E 1 q Z 2 d O R E J S T k R R e k l E U X d J R F E w T 0 N B M U 5 s U T B O V E 1 n T V R B N V Z q R T B O V W c w T 1 R O V 0 1 U Q T J V V F E 1 T W l B M k 5 p Q T B P V E F n T l R s U k 5 E Z 3 h J R E k 1 S U R R M U 5 T Q X h N b F E w T U R B Z 0 x U W l V N e l V 6 S U R F e V Z E T X l P U 0 E x T k Z Z M U 9 F d 3 p N a m N n T l R W U k 1 6 S T F J R F V 5 S U R N e U 1 p Q T B P V l F 6 T V R R Z 0 5 E Q l V N e k F 5 S U R J N V Z E S T R O e U F 4 T j F R e U 5 q a 2 d O b F F 5 T k R j Z 0 x U S l V N a k l 4 S U M w N F Z E R T V N Q 0 F 0 T V R G U k 1 U T X d J Q z B 4 T V N B N E 1 p Q X l N R l F 6 T k N B e E 1 E Z F J N e l F n T V R J N E l E U X h J R E U w T j F R M k 9 D Q X h P R G h V T V R F M k l E S X l O V l F 4 T 1 R R Z 0 1 q V X p W R E 1 3 T k N B e U 5 q a E l N e k U 0 V m p J N U 1 G R X p N V G d n T X p J M E l E T X h N a U F 6 T k R C U k 1 q a 3 d J R F F 4 T V N B e U 1 U V W d O R E V 4 V V R F N U 5 5 Q T B N V E V n T V R n e E l E U X h N R l F 4 T l R Z Z 0 5 E Q T J W R E U w T 0 N B M E 1 E T l J N V G N 3 S U R N N E 9 D Q X h O e k F n T X p V N V V U R T N N Q 0 F 6 T X p R Z 0 1 U V T B J R E 1 5 T U Z w T k 1 U S T J J R E V 3 T m x F e E 1 q W W d O e l V n T V R V d 0 l E V X h W R E l 3 T 1 N B e U 5 s R X l O R G N n T W p Z Z 0 1 q Y z J J R F E 1 V k R N e E 5 T Q X h N R G x S T X p F M 0 l E R X h O a U F 6 T V R n Z 0 1 U Y z F V V E 1 4 T 0 N B e U 1 6 T W d N e k U z S U R J e k 0 x R X p N R G t n T W p N e k l E S T V O a U F 5 T X p K V U 1 q V X h J R E l 5 T T F R e E 9 U T W d N a k F 6 V k R F M E 5 5 Q X h O a l p V T V R J M k l E R X d O b G 9 p T H o 0 O G N H R j B h Q 0 J w W k Q w a V R V c F l M V E l 0 V k V W W U x V N H R O a 1 V p S U d R O U l r M D B N U 0 E w T m t n M U 5 W R T V O Q 0 E w T m l B e E 1 E S W d O a k J X T m p o U k 1 U Q X l J R G M z S U R F d 0 1 p Q T V N V l F 4 T U R J Z 0 1 U S X l W R E V 3 T X l B e E 5 q R l V N V E F 6 S U R J d 0 0 x R X h N R E 1 n T W p N M E l E R X d N e U F 5 T m p s V U 1 U Q X l J R E 1 5 T 0 Z Z e k 5 U R l J P V G t n T X p j d 0 l E Z z R J R E 0 z T m x R M E 1 5 Q X p P R F Z J T W p W V 0 5 E Q T R V V E k x S U R R e k 1 T Q X l O e U E w T X p G T U 1 6 Y 2 d O R E 1 5 V V R R M 0 l E U X p N e U E y T l N B M E 1 6 U l V N V E F 5 S U R R e k 5 s R X h N V G t n T k R N M 0 l E R X p P Q 0 E w T X p o V U 1 U W T N J R F E w T V Z R e E 5 6 Z 2 d O R F F 5 U 0 R F N E 1 W W T B N R E p S T V R n e E l E T T J O Q 0 F 4 T 0 R J Z 0 1 6 W T B W R E U 0 T n l B e k 5 q b F V N V G s 1 S U R N N E 5 G U X l N V G d n T k R B e V Z E S T B O e U E w T W p G V U 1 q Z z F J R F F 6 T j F F e k 1 E V W d O R F F 5 S U R N e k 5 p Q T B O R E p S T k R V d 0 l E U X p P Q 0 E w T m p N Z 0 1 6 S T V V V F E y T k N B e k 1 q S W d O R F k w S U R F N U 1 G W X h N R F J S T k R Z M E l E W T J J R F E y T m l B M U 9 W U T B O e m N n T k R s U k 5 E a z R J R F E y S U R V e U 5 p Q T B O a 2 c x T k R K V 0 1 F Z z F N e l J N T l R F d 0 l E R l J O R G c z S U R J Z 0 5 E W X d J R E p V T k R J e U l E T l J N e k U 1 S U R N Z 0 1 6 R X d J R E J J T X p B e V Z q U T J T R E 1 4 T 0 Z F e k 5 6 a 2 d O R F l n T X p j N U l E W X l V V E 0 0 T U N B M k 5 D Q X p P R E F n T W p B d 1 V U T T N P U 0 F 6 T X p V Z 0 1 6 Y z R J R E 0 w T T F F e k 5 6 S W d N e m N 4 S U R N M U 9 D Q X p P R F Z V T X p N M E l E U X d N b F F 6 T U R n Z 0 5 E Q T B V V E k y T X l B M E 1 E U W d N a k k 1 S U R N M 0 1 G R X l N R E l n T X p R e k l E R T V O U 0 F 6 T V R W V U 1 U Z z N J R E l 6 T W x Z e E 5 q a F d N V E E 0 V V R F N E 5 5 Q T N P Q 0 F 4 T 0 R n Z 0 5 q a F V N V G t 4 S U R V M V Z E S X d N Q 0 E w T 1 Z F e U 1 q R W d O R F l n T W p R N U l E U T J T R E k y T l Z Z d 1 N E S T F O M H d 5 T X p R Z 0 1 W R X l N V E F n T W l B e E 9 E T W d N b F F 4 T k R V Z 0 0 x R T B N a U F 6 S U R N e k l E Q k l N a l Z X T k R a S U 5 E R m F J a T g r U E h C a G R H Z 2 d h V 1 E 5 S W s x S 1 d D M H l M V l J G V 0 M x T 0 x U W T R J a U J r U F N K T k 5 E R W d O R F p J T l R W U k 9 U U W d O R F l n T V R B e U l E W X d W a l k 0 V V R F d 0 1 p Q T N O e U F 4 T U R J Z 0 9 U R l V N V E F 5 S U R F e U 5 G U X h N R E l n T V R Z M 1 Z E R X d N e U F 5 T V R k V U 1 U Q X p J R E k z T W x R e E 1 E T W d N e k k 1 V V R F d 0 1 5 Q X p O a l l n T V R B e k l E U X d O M V F 4 T U R N Z 0 5 E Z 3 l W R E V 3 T W l B M U 5 E S l V N V E F 5 S U R V N E 5 s U X h N R E l n T m p B e l V U a z V J R F l 5 T W l B N E 9 D Q T J N a m h V T k R N Z 0 5 q T T N T R E k x V m p Z M k 1 G R X l O U 0 E y T 0 R N Z 0 1 q Y 2 d O a m d 6 V E R N M 0 l E W T R O R k U w T n l B M k 9 E V W d O a l l n T m p n M l Z E R X d N e U E y T 0 R o U k 1 U S X d J R F k 0 T 1 N B e E 5 E Q W d O a m t 3 V k R F M 0 1 D Q T J P V E 5 V T V R n e E l E W T V O R W d 4 T 0 R S V 0 1 6 W T N V V E k w T k N B M E 5 E S W d N e k k 0 S U R R M E 1 s R T B O V E V n T k R R e U l E U T J N e U F 6 T W p s U k 5 E W T B J R E 1 5 T W l B M E 5 q U W d N V G t 3 V m p F d 0 5 G R T B O a l F n T m p Z Z 0 5 E W T J J R F U 1 V k R R M 0 5 5 Q T B P V k U w T 1 R n Z 0 5 E W W d O V E k y S U R R M l N E V T B N b F l 3 U 0 R V e k 5 F d z F N V E F n T V Z F M E 9 E Y 2 d N a U E w T m p B Z 0 1 s U T B N a k l n T T F F e k 1 U a 2 d N e U F 6 T V R B Z 0 1 F Z 3 p N R E p X T k R a S U 1 6 R T R V V E 0 z T 1 N B M E 5 p Q X p O e m t n T m p K U k 1 6 Z 3 d J R F k w S U R N N E 1 D Q X l N R E J S T X p j N U l E T X p O U 0 F 6 T n p n Z 0 1 6 U X p V V E 0 z T W l B e k 5 6 R W d N e l U 0 S U R N N E 5 W U X p N e l F n T k R B e V Z E T X d P Q 0 E w T U R S U k 1 q W X p J R F F 3 T k N B e U 1 q a 2 d N e m N 3 V V R J d 0 1 p Q X p O R E 1 n T V R r M U l E T X h O V l F 4 T 0 R j Z 0 1 q T X l W a k U y T 0 Z Z e E 1 E a F J N V G c z S U R j N E l E R T R P Q 0 E y T 0 Z R e E 9 U R W d O V F Z V T W p B d 0 l E U T V V V E l 5 T V N B M E 5 p Q X l O R G t n T k R a S U 1 q W T F W a k J J T W p V M 1 R E S X p O Q 0 F 4 V V R J e E 1 D Q X l J R E U 0 T X l B e V Z E R T B O U 0 F 6 V V R R e U l E T W d N e k 1 n T U V n e U 5 W W T B O a 2 c w T V Z v a U x 6 N D h j R 0 Y w Y U N C c F p E M G l U V X B Z T F R J d F Z F V l l M V T R 0 T W p B M k 1 T S W d a R D B p S W k 4 K 1 B I Q m h k R 2 d n Y V d R O U l r M U t X Q z B 5 T F Z S R l d D M U 9 M V E k 0 S W l C a 1 B T S k 5 P V F F n T W p V d 1 V U a z B J R E 1 4 T 1 N B e E 1 E U W d N e m d 4 V k R F e U 5 5 Q T B P R G h V T V R Z M E l E V T N O b F F 5 T U R J Z 0 5 q U X p W R E k w T k N B M k 9 U V l V N a m M z S U R j e U 9 W U X p N R E l n T n p V d 1 N E T X h O V W d 6 T V R s U k 1 6 T X p J R G M x T U N B e k 1 6 T W d O e l F 4 V V R N e k 1 5 Q T N N e m d n T X p F M k l E Y 3 l N R l F 5 T n p V Z 0 5 q W T N W R E l 5 T m l B M U 9 E R l V N V G c w S U R R M E 0 x U X h O a m N n T W p V d 1 Z E R T R O Q 0 E x T 0 Z R e U 1 q V W d M V G d 4 V k R J M 0 5 D Q X R N V F k z V k R N e E 5 p Q X R N a k l 3 V k R N e k 1 5 Q X R N a l F 4 V V R N e k 1 5 Q X R N a l V 3 S U R N e E 9 D Q X R N a l V 3 U 0 R N e E 5 V Z 3 p N R E p N T W p j M E l D M H l N a l p S T V R n d 0 l D M H h O R E V n T V R N M 0 l D M H h O R l E 1 T k N B e U 5 U Q m F J a T g r U E h C a G R H Z 2 d h V 1 E 5 S W s x S 1 d D M H l M V l J G V 0 M x S k x U R k V O R E 0 y S W l C a 1 B T S k 5 O V E F n T W p V e V V U V X d J R E 0 y T n l B e E 1 U Y 2 d O R G N 6 V k R J N E 5 p Q T J O R E Z V T k R r d 0 l E Y 3 d O R k U x T 0 R B Z 0 5 6 Q T B J R F l 6 T X l B M k 5 U T l J O a l F 5 S U R Z M E 1 5 Q T J O R G d n T m p N M l Z E W T F O a U E y T W p a T U 5 q V T N J R F l 5 T T F F M k 5 q Q W d O a k l 6 S U R Z N E 5 D Q T J O R G x S T m p r e E l E W T F O U 0 E y T 1 R r Z 0 5 q W X p W R G N 4 T l N B M k 5 6 b F V O e k k x S U R Z N U 1 F d z N O R E F n T n p B M V N E Y z B O b E U z T m p B Z 0 5 6 Q T F J R G M y T U N B M k 9 U a F J O e l l 3 S U R Z N U 5 D Q T N N a m d n T l R Z e F V U W T V N a U E w T W p J Z 0 5 q a 3 l J R F F 5 T V Z F M k 9 U Q W d O R E U y S U R Z N E 5 5 Q T B N V F Z V T m p Z N U l E U X h N M G c y T l R O U k 5 q U T N J R F F 4 T 1 N B M k 5 E Y 2 d O R E l 5 V V R Z M E 5 5 Q T B N a k 1 n T m p R N E l E U X l P V l E y T l R B Z 0 5 E U T V W R F k x T V N B M E 9 E R l J O a l V 4 S U R V M U 1 p Q T J N V G t n T m p B M V Z E V X h N Q 0 E y T l R s U k 5 E Z z B J R F k x T 1 N B M E 5 U U W d O a l V 5 V k R N N E 1 p Q T J N a m h V T W p r N U l E V T N N b F F 5 T W p Z Z 0 5 E Y z V V V E U 1 T k N B M E 1 q S W d N V G M x S U R N M E 5 s U X h O V F l n T W p J e V V U R T F O a U F 4 T U R n Z 0 1 q T X l J R F U 0 V V R J N E 1 D Q X l O Q 0 F 6 T l R B Z 0 1 q U l J O R F F 4 S U R J M E l E V X h N a U E 1 T W x R M k 1 E W W d N a l F 3 V V R Z e E 1 D Q X l O V E 1 n T m p F e U l E S T F O V l E y T W p n Z 0 1 q V T N V V F k w T 0 N B e U 5 U Y 2 d O a l E 0 S U R J M E 9 G R T J O R G d n T W p R e k l E W T B O e U F 5 T X p s U k 5 q R T R J R E V 6 T W l B M U 1 q T W d O V F Z V T X p F N U l D M H l N b E V 5 T U R Z Z 0 x U S X l J R E V 5 T 0 N B M U 0 x U T F N Q 0 F 5 T l R K Y U l p O C t Q S E J o Z E d n Z 2 F X U T l J a z F L V 0 M w e U x W U k Z X Q z F P T F R J N U l p Q m t Q U 0 p O T m p B Z 0 5 6 U T V U R F k w S U R j M U 1 G R T J P U 0 E z T l R B Z 0 5 6 U W d O e l V 3 U 0 R n M l R E R X h O Q 0 E z T W p a U k 1 q Q T R J R F k w T V N B e U 5 U R W d O V E U w V k R J N U 5 D Q X l O V E J S T W p r M E l E R T R N a U F 5 T 0 R R Z 0 1 U R T V W R E k y T V N B e E 1 s U X l N a l F n T F R j M l Z E R T R O a U F 0 T V R R e l Z E R T B O U 0 F 0 T V R r M F Z E R X h N e U F 0 T W p J M 1 Z E a 3 d J Q z B 5 T k R a U k 9 E Y 2 d M V E k w T 1 N B N E 5 p Q X R N a l V 3 U 0 R j M F V U W T J J Q z B 5 T l R B Z 0 5 q T W d M V E k x T U Z R M U 9 D Q X R N a l E z V k R V M U l D M H l N e m h S T l R Z Z 0 x U S X p O e U E y T m l B d E 1 q S T F V V E l 5 T V N B d E 5 q U W d N a k l 4 S U R J M U 1 G U T J O a U E z T W p W U k 5 U W W d O e k 0 z S U R V M U l E Y 3 p P R k U x T l N B M 0 5 E W W d O a k F n T n p R N V d p S X Z Q a n d 2 W k d W b W N 6 N D h a e U J 6 Z E h K d m E y V T l J b U 4 x Y 2 5 K b G J u U k R i M n h 2 Y 2 l J Z 1 p t b H N i R D B p W T N W e W N t V n V k R U 5 2 Y k c 5 e U l p Q n p k S E p 2 Y T J V d G Q y b G t k R 2 c 5 S W p B a U l I U n l Z V z V 6 W m 0 5 e W J U M G l j M k 5 o Y k d V b 0 1 T d 3 R N U 2 t p U G p 4 b k l H U m h k R 0 V 0 Y l c x c 0 x X N X Z a R 1 U 5 S W 0 x a G R H Z 2 l Q a n h u S U d S a G R H R X R i V z F z T F c 1 d l p H V T l J b T F 6 Z F d J a V B q e G 5 J R 1 J o Z E d F d G J X M X N M V z V 2 W k d V O U l t M X B J a j Q 4 Z F h O b E l H U m h k R 0 V 0 W X o w a U 1 q R X d S U 0 l n Z U d 4 c G J t c z Z h S E p s W m o w a U k w M U t X Q z B 5 T F Z S R l d D M U p M V E l 4 T U V V a U x 6 N D h M M m M r U E d j Z 1 p H R j B Z U z F 0 Y l d 3 d G J t O W t a V D B p Y l d r a U l I U n l Z V z V 6 W m 0 5 e W J U M G l k S E p o Y m 5 O c 1 l Y U m x L R F l 3 T 1 N 3 d E 1 U V X d L U 0 J 6 W T J G c 1 p T Z 3 d M a m N 3 T n l r a V B q e D F j M l V n W k d G M F l T M W p Q U 0 l 4 U k R R M k 1 T S W d l R 3 h w Y m 1 z N m F I S m x a a j B p S T A x S 1 d D M H l M V l J G V 0 M x S k x U R k V O R F l 4 S W k 4 K 1 B D O W 5 Q a n d 2 W n o 0 O F p 5 Q m t Z W F J o T F c x d G J D M X V i M l J s U F N K d G J 5 S W d k S E p o Y m 5 O b W I z S n R Q U 0 o w Y 2 1 G d W M y e G h k R 1 V v T V R F N U 1 p d 3 d L U 0 k r U E h W e l p T Q m t Z W F J o T F d N O U l q T k V J a U I 0 Y k d s d W F 6 c G 9 j b V Z t U F N J a l R V c F l M V E l 0 V k V W W U x V N H R N M F F p T H o 0 O E w y Y y t Q R 2 N n W k d G M F l T M X R i V 3 d 0 Y m 0 5 a 1 p U M G l i W E 4 x W W l J Z 2 R I S m h i b k 5 t Y j N K d F B T S j B j b U Z 1 Y z J 4 a G R H V W 9 N a k k w T n k 0 N E x E Q X B J a j Q 4 W n l C a 1 l Y U m h M V z F 0 Y k M x d W I y U m x Q U 0 p 0 Y V N J K 1 B I V n p a U 0 J r W V h S a E x X T T l J a k Z F T k R W R E l p Q j R i R 2 x 1 Y X p w b 2 N t V m 1 Q U 0 l q V F V w W U x U S X R W R V Z Z T F V r d E 1 V U T B O V U 1 p T H o 0 O E w y Y y t Q R 2 N n W k d G M F l T M X R i V 3 d 0 Y m 0 5 a 1 p U M G l i V 2 t p S U h S e V l X N X p a b T l 5 Y l Q w a W R I S m h i b k 5 z W V h S b E t E V X h P Q 3 d 0 T V R V d 0 t T Q n p Z M k Z z W l N n d 0 x q Y 3 d O e W t p U G p 4 M W M y V W d a R 0 Y w W V M x a l B T S X h S R F E y T V N J Z 2 V H e H B i b X M 2 Y U h K b F p q M G l J M D F L V 0 M w e U x W U k Z X Q z F K T F R G R U 5 E W X h J a T g r U E M 5 b l B q d 3 Z a e j Q 4 W n l C a 1 l Y U m h M V z F 0 Y k M x d W I y U m x Q U 0 p 0 Y n l J Z 2 R I S m h i b k 5 t Y j N K d F B T S j B j b U Z 1 Y z J 4 a G R H V W 9 N e k k 1 T X k 0 e k x E Q X B J a j Q 4 Z F h O b E l H U m h k R 0 V 0 W X o w a U 1 q S k R O U 0 l n Z U d 4 c G J t c z Z h S E p s W m o w a U k w M U t X Q z B 5 T F Z S R l d D M U 9 M V E l 5 U X p V a U x 6 N D h M M m M r U E d j Z 1 p H R j B Z U z F 0 Y l d 3 d G J t O W t a V D B p Y l d r a U l I U n l Z V z V 6 W m 0 5 e W J U M G l k S E p o Y m 5 O c 1 l Y U m x L R E 0 z T 1 R N d U 5 T d 3 d L U 0 k r U E h W e l p T Q m t Z W F J o T F d N O U l q Y z B J a U I 0 Y k d s d W F 6 c G 9 j b V Z t U F N J a l R V c F l M V E l 0 V k V W W U x V N H R O e l F p T H o 0 O G R Y T m x J R 1 J o Z E d F d F l 6 M G l O a k V p S U h o c 2 F X N X J P b W h 5 W l d Z O U l p T k 5 T b G d 0 T W k x V V J W Z 3 R U a T A y T V N J Z 2 R I S m h i b k 5 t Y j N K d F B T S j B j b U Z 1 Y z J 4 a G R H V W 9 N e m c 1 T E R B c E l p O C t Q S F Z 6 W l N C a 1 l Y U m h M V 0 0 5 S W p a R k l p Q j R i R 2 x 1 Y X p w b 2 N t V m 1 Q U 0 l q V F V w W U x U S X R W R V Z Z T F U 0 d E 5 r V W l J S F J 5 W V c 1 e l p t O X l i V D B p Z E h K a G J u T n N Z W F J s S 0 R n N E 9 T d 3 d L U 0 l 2 U G p 4 M W M y V W d a R 0 Y w W V M x a l B T S T J P Q 0 l n Z U d 4 c G J t c z Z h S E p s W m o w a U k w M U t X Q z B 5 T F Z S R l d D M U 9 M V F k 0 S W l C M G N t R n V j M l p 2 Y 2 0 w O U l u U n l Z V z V 6 Y k d G M F p T Z 3 h O R F E x T E R B c E l p O C t Q Q z l u U G p 4 b k l H U m h k R 0 V 0 Y l c x c 0 x X N X Z a R 1 U 5 S W 0 x d k l p Q j B j b U Z 1 Y z J a d m N t M D l J b l J 5 W V c 1 e m J H R j B a U 2 c x T n p r M E x q V X N N Q 2 t p U G p 4 M W M y V W d a R 0 Y w W V M x a l B T S X l N R F l 4 S W l C N G J H b H V h e n B v Y 2 1 W b V B T S W p U V X B Z T F R J d F Z F V l l M V T R 0 T W p B M k 1 T S X Z Q a n d 2 W n o 0 O F p 5 Q m t Z W F J o T F c x d G J D M X V i M l J s U F N K d G J 5 S W d k S E p o Y m 5 O b W I z S n R Q U 0 o w Y 2 1 G d W M y e G h k R 1 V v T l R j N U 5 D N D F M R E F w S W o 0 O G R Y T m x J R 1 J o Z E d F d F l 6 M G l N a m d p S U h o c 2 F X N X J P b W h 5 W l d Z O U l p T k 5 T b G d 0 T W k x V V J W Z 3 R U a T B 5 T 0 N J d l B q d 3 Z a e j Q 4 W n l C a 1 l Y U m h M V z F 0 Y k M x d W I y U m x Q U 0 p 0 Y z N W a U l p Q j B j b U Z 1 Y z J a d m N t M D l J b l J 5 W V c 1 e m J H R j B a U 2 c y T V R n e k x q V X N N Q 2 t p U G p 4 b k l H U m h k R 0 V 0 Y l c x c 0 x X N X Z a R 1 U 5 S W 0 x c E l q N D h k W E 5 s S U d S a G R H R X R Z e j B p T V V R M E 1 6 W W l J S G h z Y V c 1 c k 9 t a H l a V 1 k 5 S W l O T l N s Z 3 R N a T F V U l Z n d F N T M H h S R F F 6 T m l J d l B q d 3 Z a e j Q 4 W n l C a 1 l Y U m h M V z F 0 Y k M x d W I y U m x Q U 0 p 0 Y V N J Z 2 R I S m h i b k 5 t Y j N K d F B T S j B j b U Z 1 Y z J 4 a G R H V W 9 O e l E 0 T E M w e E 5 U Q X B J S E 5 q W V d 4 b E t E Q X V O e k E z S 1 N J K 1 B I V n p a U 0 J r W V h S a E x X T T l J a k Z F T k R Z e E l p Q j R i R 2 x 1 Y X p w b 2 N t V m 1 Q U 0 l q V F V w W U x U S X R W R V Z Z T F V r d E 1 V U T B O a k V p T H o 0 O E w y Y y t Q Q z l u U G p 4 b k l H U m h k R 0 V 0 Y l c x c 0 x X N X Z a R 1 U 5 S W 0 x d k l p Q j B j b U Z 1 Y z J a d m N t M D l J b l J 5 W V c 1 e m J H R j B a U 2 c z T W p N M k x q Z 3 N N Q 2 t p U G p 4 M W M y V W d a R 0 Y w W V M x a l B T S X l P U 0 l n Z U d 4 c G J t c z Z h S E p s W m o w a U k w M U t X Q z B 5 T F Z S R l d D M U 9 M V E k 1 S W k 4 K 1 B D O W 5 Q a n d 2 W n o 0 O E w y Y y t Q Q z l 6 Z G 1 j K y I s C g k i U m V h b F Z p Z X d T a X p l S n N v b i I g O i A i e 1 w i a G V p Z 2 h 0 X C I 6 M z U z L F w i d 2 l k d G h c I j o y N j k 2 f S I K f Q o = " / > < / e x t o b j > < e x t o b j   n a m e = " 2 3 8 4 8 0 4 F - 3 9 9 8 - 4 D 5 7 - 9 1 9 5 - F 3 8 2 6 E 4 0 2 6 1 1 - 8 " > < e x t o b j d a t a   t y p e = " 2 3 8 4 8 0 4 F - 3 9 9 8 - 4 D 5 7 - 9 1 9 5 - F 3 8 2 6 E 4 0 2 6 1 1 "   d a t a = " e w o J I k l t Z 1 N l d H R p b m d K c 2 9 u I i A 6 I C J 7 X C J o Z W l n a H R c I j o x N y 4 4 N T c x N D I 4 N T c x N D I 4 N T Q s X C J 3 a W R 0 a F w i O j E y N y 4 2 N z g 1 N z E 0 M j g 1 N z E 0 M n 0 i L A o J I k x h d G V 4 I i A 6 I C J c X G J l Z 2 l u e 2 V x d W F 0 a W 9 u f V x u I C A g I C B 5 X 3 Q g P S B X X 3 k g X F x j Z G 9 0 I G h f d C A r I G J f e V x u X F x l b m R 7 Z X F 1 Y X R p b 2 5 9 X G 4 i L A o J I k x h d G V 4 S W 1 n Q m F z Z T Y 0 I i A 6 I C J Q S E 4 y W n l C N G J X e H V j e j B p Y U h S M G N E b 3 Z M M 2 Q z Z H k 1 M 0 1 5 N X Z j b W N 2 T W p B d 0 1 D O X p k b W N p S U h k c F p I U m 9 Q U 0 l 4 T m k 0 M E 1 E b G x l Q 0 l n Y U d W c F o y a D B Q U 0 l 5 T G p J e k 4 y V j R J a U J 5 Y j J 4 b F B T S n B i V 2 N p S U d a d l k z V n p Z V 0 p z W l Q w a V p t R n N j M l V p S U h a c F p Y Z E N i M 2 c 5 S W p B Z 0 x U W T V O Q 0 E z T W p V e U x q a 2 d P V G c 1 S W l C N G J X e H V j e n A 0 Y k d s d W F 6 M G l h S F I w Y 0 R v d k w z Z D N k e T U z T X k 1 d m N t Y 3 Z N V G s 1 T 1 M 5 N G J H b H V h e U l n W V h K c F l T M W 9 h V 1 J r W l c 0 O U l u U n l k V 1 V p S U h O M G V X e G x Q U 0 o y W l h K M G F X T m h i Q z F o Y k d s b m J q b 2 d M V E F 1 T m p Z M 1 p Y Z z d J R z F o Z U M x M 2 F X U j B h R G 9 n T 1 R n b E 9 5 S S t Q R 1 J s W m 5 N K 1 B I Q m h k R 2 d n Y V d R O U l r M U t X Q z B 5 T F Z S R l d D M U p M V E Z F T k R Z M k l p Q m t Q U 0 p O T W p F Z 0 1 q Z z N V V E l 4 S U R N d 0 1 T Q X p O a U F 6 T X p W V U 9 E U W d O R E E y V k R F M U 9 D Q T B O R E p S T V R r N U l E U T B N a U F 5 T W p R Z 0 5 E R T V W R E k x T U N B e k 5 U V l J N a l E 0 S U R N e k 5 p Q X l O R G N n T X p N M F V U S T B O e U F 6 T X p F Z 0 1 q T X h J R E k 0 T 0 Z R e E 9 U Z 2 d N V G t 4 V k R F N E 1 p Q X h N R F Z S T V R n e U l E W X l J R E U 1 T m l B M E 5 W U X l N e m d n T W p k U k 1 q W X h J R E k z S U R J N E 1 T Q X p P R l F 6 T V R J Z 0 5 q R l V N e k 0 1 S U R r M F V U T X p P U 0 E 1 T l N B e k 5 E U W d N V E U w V k R N M U 9 D Q X h O e k 5 V T X p j M 0 l E S T B O M U U w T V R V Z 0 1 6 a z N J R F F 4 T 1 N B M E 1 E U l J O R E 1 5 S U R R e k 1 T Q T B O a k l n T k R N e F V U U T N O U 0 E w T X p F Z 0 5 E Z 3 p J R F F 5 T k Z R M E 9 U U W d O R E V 5 V k R R N U 5 p Q T B N R E 5 S T k R r M k l E T T V N Q 0 E w T k R j Z 0 1 U a 3 p W R E 0 1 T V N B d E 1 q T l J N e l l 6 S U M w e E 1 E W W d N a m s w S U M w e E 5 U V l V N V F U y S U M w e U 1 E V l J N V E V 4 S U M w e U 1 E V W d O e m N n T F R F N E 0 x U T B N e U F 0 T V R F M 1 V U U X p J Q z A 1 T l N B M U 1 D Q X R P R E J V T m p r Z 0 x U V T R W R G c 1 S U M w M E 9 G U X h N R F l n T F R R M V V U R T F N Q 0 F 0 T k R V Z 0 1 U V X d J Q z A 0 T j F F e E 5 U Q W d M V E V 3 T n l B e E 1 6 Z 2 d M V E V 5 T W x R e E 1 U V W d M V E U w T W x R e E 1 E S W d M V E U w T j B 3 N U 9 T Q X R N V F E 0 V V R F d 0 1 T Q X R N V F V 6 S U R F e E 9 D Q X R N V F l 3 V k R F M U 1 p Q X R N V F k z U 0 R F M k 1 G R X h O e m N n T F R F M k 5 5 Q X h P R F l n T F R F M k 5 W R X l N V G t n T F R F M U 5 p Q X l O R G N n T F R F e U 4 x U X l P V E F n T F R Z M V Z E T X h N e U F 0 T 1 Z R e k 1 q R W d N a k Z N T X p F M U l E R T N V V E 1 3 T 1 N B e E 1 5 Q X l P V F l n T m x R e U 5 6 Q W d M V F p S T W p V d 0 l D M H h N U 0 F 5 T X p F Z 0 x U R X h V V E U 0 T l N B d E 1 U R W d N V F V 3 S U R F e F Z E R X d O Q 0 E 0 T W x F e E 1 E T W d P R G t n T V R B e k l E R X h N M U V 4 T U R N Z 0 1 U Y 3 d J R E V 6 T 0 N B e U 5 q S l V N V G N 6 S U R N M 0 9 W R X h O e k 1 n T X p n d 0 l E R T N N e U F 6 T 0 R G U k 1 U Y 3 p J R E 0 1 T U N B e E 5 6 T W d N e m t 6 V k R F M k 9 T Q T B N R E J V T V R V N E l E U X d O R W d 4 T l R S U k 1 U T X h J R F F 3 T k N B e E 1 U S W d N e m c x V k R n e U l E T T B O R l E y T l N B e k 1 E S l V O V G N n T W p n d 1 V U V T F J R E k z T 0 N B M E 1 T Q X l O e m h J T W p k U k 1 q R W d N a m c w S U R J e E l E S T R O M W 9 p T H o 0 O G N H R j B h Q 0 J w W k Q w a V R V c F l M V E l 0 V k V W W U x V a 3 R N V V E w T m p F a U l H U T l J a z B 5 T m l B e k 9 E V l J N V G t n T X p r e U l E R T V J R E 0 1 T l Z F e E 9 T Q X p P V G t n T W p J Z 0 5 E R X h W R E k z S U R R e U 5 W R X l P U 0 E w T X p B Z 0 1 6 W W d O R E 1 3 V k R n M 0 l E U X p N V W d 4 T k R C T U 1 U V T V J R F V 4 T V Z F e E 5 q S W d O V E l 5 S U R F M k 5 p Q T F O R E J V T V R j e k l E V T J O b F F 4 T n p r Z 0 5 U Z z J W R E U 0 T n l B M k 1 E T l V N V G s z S U R Z e E 5 W U X l N V E V n T m p J M F Z E S X l P U 0 E y T W p a U k 1 q U T N J R F l 5 T l N B e U 5 U U W d O a k U x V k R J M k 1 T Q T F P V F p S T W p Z e E l E V T R P U 0 F 5 T l R J Z 0 5 U U T V W R E l 6 T W l B M E 5 6 Q k 1 N a k l 5 S U R R e k 0 x R X l N a k l n T k R N e E l E S T N N a U E w T X p G S U 1 6 S X p V V E 1 6 T U N B M E 1 q U W d N e k 1 3 S U R R e U 1 G R X p N e k F n T X p r N E l E T X h O e U F 6 T 0 R W S U 1 q R X d U R E U z T k N B e U 5 E Q l J N V E 0 x S U R n d 0 l E R X p O U 0 E y T 0 Z F e E 1 6 V W d N a l l n T V R Z e U l E S T J V V E U 1 T n l B e U 5 p Q X l N e k F n T m p C V U 1 q Z 3 p J R E U w T k Z F e U 9 E V W d N V F V 3 S U R J N E 9 D Q X h O V E Z V T X p B e k l E R T F N M G d 6 T U R k U k 1 6 S X l J R E U x T X l B e k 1 q S W d N V F E x V V R N e U 1 p Q X h O R E l n T X p F N U l E R X p N M U V 6 T V R R Z 0 1 U R T N J R E 1 3 T V N B N U 5 W U X l O a m N n T k R o V U 1 q R T J J R F p V T V R V M U l D M H h N V k V 4 T W p V Z 0 x U R X h J R G s 0 S U R S V U 5 U a 2 d O V F p S T l R j Z 0 5 q U W d O V G N n T 0 R O V 0 1 U Q X h U R G t 5 S U R J M E 1 W R X h N a m N n T X p n e U l E R X l P Q 0 F 6 T 0 R O U k 1 U S T R J R E 0 0 T l N B M 0 5 5 Q X p P R F Z J T W p a Y U l p O C t Q S E J o Z E d n Z 2 F X U T l J a z F L V 0 M w e U x W U k Z X Q z F P T F R O R U l p Q m t Q U 0 p O T l R Z Z 0 1 6 U T N V V F U y S U R N M k 1 D Q T N N Q 0 F 6 T m p k S U 5 6 Q T N V V G N 5 T W l B e k 5 U a 2 d O e k l 5 S U R N M E 4 x R T N N a k l n T X p N M k l E Y 3 d P Q 0 F 6 T W p o T U 1 6 a 3 d J R E 1 5 T j B n M 0 1 s R T F O a U F 6 T X p J Z 0 5 U W W d N e l E z V 2 s w M U 5 p Q X h O V E 5 S T l R Z Z 0 1 U W T R J R G N 5 S U R F M 0 0 w Z z N N R G h S T n p J e U l E R T J N e U E z T W p J Z 0 1 U V X p V V G N 5 T W l B e E 5 E Q W d O e k E z S U R F e k 0 w Z z N N R k U x T m l B e E 5 E Q W d O V F l n T V R V e l d p S X Z Q a n h 3 W V h S b 0 l H b G t Q U 0 p O U 2 x n d E 1 p M V V S V m d 0 U 1 M w e F J E U T B R U 0 l n W k Q w a V R U U X p O a U E y T 0 R O U k 5 E V X d J R F k 0 T X l B M E 9 E W W d O a m d 5 V k R V M U 1 5 Q T J P R E J S T m p B M E l E W T R N Q 0 E y T X p n Z 0 5 q Z 3 h W R F k z T n l B M k 9 E S l J O a m s x S U R Z N E 1 p Q T J P V F V n T m p j M F V U W T V O U 0 E y T n p B Z 0 5 q a 3 l J R F k x T 1 Z F M k 9 E Y 2 d O a l F 4 S U R Z N E 1 5 Q T J N e m x V T m p Z e E l E W X p O M U U y T X p Z Z 0 5 q T T J J R F l 5 T V N B M k 1 6 S l V O a k F 3 S U R Z e U 5 G U T F P V G N n T m p F M V V U V T V O e U E y T U R N Z 0 5 q R X p J R E 0 z T j F R M k 1 q a 2 d N V E 0 0 V E R Z e k 1 T Q X h O R E Z S T m p N e k l E R T B O Q 0 E y T X p j Z 0 1 U V X h W R F k w T 1 N B e E 5 6 Q l V O a l k y S U R J d 0 1 G U T J P V E F n T W p R e F Z E Y 3 l N Q 0 F 5 T 1 R W V U 5 6 V T V J R E 0 y T W x F N E 5 q T W d O V F E y S U R n M 0 5 5 Q T F O e k p V T 0 R r e U l E W X d O R k U 0 T 1 R J Z 0 5 q R T V J R G c z T X l B M k 1 q a F V P R E 1 4 S U R Z e k 4 x R T R N V G N n T m p N M 0 l E Z 3 h O e U E y T k R k U k 9 E R T N J R F k x T U N B N E 1 U a 2 d O a l l 3 V V R n e U 1 5 Q T J O e l l n T 0 R J M U l E W T N P V l E 0 T X p r Z 0 5 q Z 3 l V V G c w T W l B M k 9 E S W d P R F U y S U R Z N E 1 s U T R P V F V n T m p n e V Z E a z B P U 0 E y T 0 R G U k 1 U Q X h O U 0 E y T 0 R F Z 0 1 U Q X p O Q 0 E y T 0 R O U k 1 U Q T B P Q 0 E y T 0 R N Z 0 1 U Q T B P Q 0 E y T n p K U k 1 U Q T B P Q 0 E y T m p Z Z 0 1 U Q T B O U 0 E y T l R W V U 1 U Q X p P Q 0 E y T k R C V U 1 U Q X l P Q 0 E y T X p k U k 1 U Q X d O a U E y T X p j Z 0 9 U Z z R J R F l 6 T V Z R N U 5 U Z 2 d O a k U z V k R r e k 9 T Q T J N R E J V T 1 R J M 0 l E V T R O R X c 1 T W p N Z 0 5 U Y z R U R G M x T k N B e U 9 E S l J O V G c y S U M w e E 5 D Q T F P R F V n T F R F M V V U V T N P U 0 F 0 T W p J Z 0 5 U W X h J Q z B 5 T W x F M U 5 E W W d M V E l 5 S U R V M E 1 p Q X R N V G R S T l R N N U l D M H h O Q 0 E x T W p N Z 0 1 q S T V W R F V 3 T m l B M E 9 E Q k 1 O R G s w S U R R M k 1 s R T B O e k l n T k R J M U l E T T J O a U F 5 T X p s U k 1 q S X l J Q z B 4 T X l B e U 1 q Q W d M V E U x V k R J e E 5 T Q X R N V G x S T W p F d 0 l D M H l N a U F 4 T 1 R j Z 0 x U S X l V V E U z T 0 N B d E 1 q S W d N V G M y S U M w e E 5 W R X h O e l l n T F R F e U l E R T F O Q 0 F 6 T U R S V U 1 U T X h J R F l 5 T W x F e E 1 q a 2 d O a k 1 4 S U R F e U 1 T Q T J N e k 5 V T 0 R J Z 0 5 q T T N T R F U 0 V V R V e E l E W T B O Q 0 E x T V N B M k 5 E a F J O V E l n T m p j e E l E W T B J R F k 0 T T B n M 0 5 s R X h N V G d n T m p n d 0 l E R T N O a U E y T 0 R C U k 1 6 Q X h J R F k 0 T U N B e k 1 U T W d O a m d 6 U 0 R N e U 0 x R X p N a m t n T m p j M 0 l E T X l P U 0 E y T n p S V U 1 6 S T N J R F k x T m x F e k 1 q S W d O a l F 4 S U R N e E 9 D Q T J N e m R J T W p r M 1 V U S X p O a U E y T X p R Z 0 1 q T X l J R F l 5 T U Z F e U 5 q S W d N V F l 3 S U R J M k 5 p Q X h N e l p N T l R B e E l E V T F N R X c w T 1 R r Z 0 5 U Z z N V V F E 1 T m l B M k 1 q a 2 d O R G c 1 S U R Z e k 1 s R T B P R E 1 n T m p N M k l E U T B O e U E y T X p k U k 5 E S T R J R F l 6 T n l B M E 1 q S W d O a k 0 1 V k R R e E 5 p Q T J O R G h S T k R F M k l E W T F N Q 0 E w T V R n Z 0 5 q W X d V V F F 4 T 1 N B M k 5 q U W d O R E l 3 S U R Z M k 9 W U T B N a k V n T m p j M l Z E U X l O Q 0 E y T 0 R C V U 5 E S T R J R F k 0 T W x R M E 1 6 W W d O a m d 6 V 2 l J d l B q e H d Z W F J v S U d s a 1 B T S k 5 T b G d 0 T W k x V V J W Z 3 R U a T B 5 T W t N M U l p Q m t Q U 0 p O T n p n Z 0 1 q V X d V V G M 0 S U R J M 0 5 D Q T V O U 0 F 5 T 1 R K V U 1 U T T R J R E 1 4 T U Z F e E 5 q S W d N e k V 3 S U R F N E 1 D Q X l P V F J V T V R r N U l E S T F N V k V 4 T 1 R r Z 0 1 q S T J J R E U 0 T W l B e U 1 E a F V N V E 0 1 S U R F N U 1 G U T V O a U F 5 T U R k V U 5 6 Z 2 d N a l V 3 V 2 l J d l B q e H d Z W F J v S U d s a 1 B T S k 5 T b G d 0 T W k x V V J W Z 3 R T U z B 5 T V R C R k l p Q m t Q U 0 p O T V R N M 0 l E W T R N M U V 4 T X p n Z 0 5 q Z 3 p J R E l 3 T 1 N B M k 9 E a F V N a m d 5 S U R Z N U 5 G R X l P V F F n T m p r M E l E S T V O Q 0 E y T 0 R W U k 1 q a z B J R F k z T k N B e U 5 U Z 2 d O V E 0 w V V R J e U 1 D Q X p P R F l n T W p J d 0 l E T T R N M U V 5 T W p B Z 0 1 6 Z 3 h J R E l 5 T n l B e k 9 E a F J N a m c 0 S U R R M E 1 p Q X p O V G N n T k R R e V V U U X h N U 0 E w T k R J Z 0 5 E U T B J R F F 4 T l Z R M E 5 6 Z 2 d N e k 0 y V V R R M 0 9 D Q X l P R F V n T k R R d 0 l E R T N P R l E w T U R J Z 0 5 U Q l J O R E F 6 S U R N M k l E U X d O e U F 6 T V Z R M E 1 q S W d N a l p S T k R V d 0 l E S T J J R F E z T k N B M U 5 s U T F N V E 1 n T V R N N F V U V X h O a U F 4 T k R r Z 0 5 U R T V J R E U x T V Z R M U 1 6 V W d N V F V 6 V V R V M U 5 T Q X h O V E 1 n T l R V M U l E R T B O V k U x T l R V Z 0 1 U U T B J R F U x T V N B e E 1 6 Q l J O V E 0 x S U R j e E l E V X d N Q 0 F 6 T T F F M E 5 q W W d M V E V 3 S U R R e E 9 T Q X R N V E J J T k R F M F V U T T J O e U F 0 T V R B Z 0 1 6 U T J J R E U z V k R N e U 5 T Q T N O R k V 6 T W p V Z 0 9 U Q W d N e l l 4 S U R F N U 1 s U X p P V G d n T X p R M V V U T T V P Q 0 E w T U R R Z 0 1 6 V T B J R F F 3 T k V n e k 5 E b F J N a l k y S U R R d 0 5 D Q X l N R F V n T X p B M l R E R T V P Q 0 F 5 T 1 R O T U 1 U W T B J R E U x T 0 Z F e E 1 6 S W d N a m d n T V R J M 0 l E R T J V V E V 4 T k N B d E 1 U R W d P R E 1 n T F R F e F V U W T V J Q z B 4 T V N B M U 9 T Q X R N b F E w T 0 N B e E 5 s R T B P Q 0 F 6 T U N B e E 1 q R W d N e k l 3 V E R F N U 5 T Q T J N V F p S T V R r M U l E W X l P U 0 F 4 T 0 R n Z 0 5 q T X l W R E U w T 1 N B M k 1 6 Z E l N V E k 0 V V R F e U 1 p Q T J O R E 1 n T V R J e U l E W T B O V l F 4 T W p R Z 0 5 q W T B V V E V 5 T 1 N B M k 9 E T W d N V E 0 z S U R Z N E 0 x b 2 l M e j Q 4 Y 0 d G M G F D Q n B a R D B p V F V w W U x U S X R W R V Z Z T F U 0 d E 1 r S W l J R 1 E 5 S W s w M U 5 p Q X l N e m R V T l R Z Z 0 1 q V X d W R G N 3 S U R J M 0 1 F Z 3 p O a m x X T k R J d 1 R E T T N N Q 0 E x T n p C U k 1 6 Z 3 d J R F U 0 T X l B e k 9 E a 2 d O V G d 6 V V R R d 0 1 p Q T F P R E 1 n T k R B N U l E V T J P R l l 5 T n p C S U 5 6 Q T N V V G N 5 T W l B e U 5 q S W d O e k l 5 S U R J M U 1 G U T N N R G N n T W p N d 1 N E U X d P V l l 0 T m p o U k 5 E Q X h J Q z A 0 T W l B e k 9 U R W d M V G d 5 U 0 R N N E 9 V Z 3 p P R G R S T X p j M U l D M D R N a U F 6 T m p r Z 0 x U W T R W a k l 6 T U V n M 0 1 G R T F O a U F 5 T X p j Z 0 5 U W W d N a l V 3 V 2 l J d l B q e H d Z W F J v S U d s a 1 B T S k 5 T b G d 0 T W k x V V J W Z 3 R T U z B 4 U k R R M F J p S W d a R D B p V F R j e k l E W T B O M U U z T X l B M k 5 U Y 2 d O e m N n T m p j d 1 Z E Z z V J R F k 0 T T F F N U 1 D Q T J P R E 1 n T V R Z e E l E W T R P R l F 5 T X p R Z 0 5 q a z B V V E k w T m l B M k 9 U U W d N a l E y S U R Z N E 5 W U X l N V E l n T l R R e V V U S X d O Q 0 E x T U R n Z 0 1 U a z F J R F E z T W x R e E 9 E Q W d O R E U 0 V E R F M 0 5 p Q X p P V G x S T V R j M k l E T T V O a U F 4 T 0 R J Z 0 5 E Q X l V V E l 6 T V N B M E 5 E S W d N a m d 6 S U R R M E 1 s R X p O R F V n T k R R e U l E T T R N e U F 6 T 1 R a V U 5 E S X l J R E k 0 T U Z F M E 1 q S W d N V F k 1 S U R N M E 1 5 Q T N P V l F 4 T n p N Z 0 x U R X h V V E V 5 T X l B d E 1 U R W d P R E l n T W p k V U 5 E Q W d N V F V 3 V m p F M U 9 W R T B N Q 0 F 4 T 0 R B Z 0 5 E Z 2 d N a k U z V k R r M 0 l E U X h O R k V 4 T k R j Z 0 5 q R X h J R E U w T n l B M k 1 q T l V N V E E 1 S U R Z e k 4 x R X h N R F F n T m p N M 0 l E R X d N U 0 E y T X p k S U 9 U W l J P R F l n T m p N M 0 l E Z 3 p J R F l 6 T j F R M 0 5 p Q T J O R E J V T n p N Z 0 5 q U T N X a z B 6 T X p Z Z 0 1 6 S T F W a k 1 6 T V Z F e k 1 6 W W d O R E E x S U R J M 0 5 T Q T B N R F Z S T W p V N E l E U X d O U 0 F 5 T k R B Z 0 1 6 a z N W R E l 3 T n l B e k 5 6 W l V N V G d 4 S U R N M U 1 s U X h O a k 1 n T X p N d 1 R E R T F O e U F 6 T W p K T U 1 U T T J J R E l 6 T m x F e E 1 U U W d N V F V 3 S U R F e E 5 D Q X h N V F J S T V R F M E l E W T J J R E V 6 T 0 N B M E 1 s R X h O V F F n T W p Z Z 0 1 U Y z R J R E k y V V R J e E 1 T Q X l O a U F 5 T k R V Z 0 5 U a F J N a m N 3 S U R n e E l E S T R O U 0 F 4 T V R S V U 1 6 R T R J R E l 4 T 1 Z F e k 1 6 W W d N a m t 4 S U R N e k 5 p Q X p N a l Z h S W k 4 K 1 B D O W t a V 1 p 6 U G p 4 b k l I T j B j b T l y W l Q w a V k z V n l j b V Z 1 Z E V O d m J H O X l J a U J t Y V d 4 c 1 B T S m p k W E p 5 W l c 1 M F E y O X N i M 0 l p S U h O M G N t O X J a U z E z Y V d S M G F E M G l N Q 0 l n Z E h K a G J u T m 1 i M 0 p 0 U F N K e l k y R n N a U 2 d 4 T E M w e E t T S S t Q R 2 N n W k d G M F l T M X R i V 3 d 0 Y m 0 5 a 1 p U M G l i V 0 Y w Y U N J K 1 B H Y 2 d a R 0 Y w W V M x d G J X d 3 R i b T l r W l Q w a W J Y T j F Z a U k r U E d j Z 1 p H R j B Z U z F 0 Y l d 3 d G J t O W t a V D B p Y l d r a V B q e D F j M l V n W k d G M F l T M W p Q U 0 l 4 U k R R M k 5 p S W d l R 3 h w Y m 1 z N m F I S m x a a j B p S T A x S 1 d D M H l M V l J G V 0 M x S k x U R k V O R F k y S W k 4 K 1 B D O W 5 Q a n h u S U d S a G R H R X R i V z F z T F c 1 d l p H V T l J b T F w S W l C M G N t R n V j M l p 2 Y 2 0 w O U l u U n l Z V z V 6 Y k d G M F p T Z z F N a k 1 z T F R F M U 1 D a 2 d j M k 5 o Y k d V b 0 1 D N D N N R G N w S W o 0 O G R Y T m x J R 1 J o Z E d F d F l 6 M G l N V V E w T m p F a U l I a H N h V z V y T 2 1 o e V p X W T l J a U 5 O U 2 x n d E 1 p M V V S V m d 0 U 1 M w e F J E U T J N U 0 l 2 U G p 3 d l p 6 N D h M M m M r U E d j Z 1 p H R j B Z U z F 0 Y l d 3 d G J t O W t a V D B p Y l c 4 a U l I U n l Z V z V 6 W m 0 5 e W J U M G l k S E p o Y m 5 O c 1 l Y U m x L R E V 4 T U R Z c 0 1 D a 2 l Q a n g x Y z J V Z 1 p H R j B Z U z F q U F N J e l J D S W d l R 3 h w Y m 1 z N m F I S m x a a j B p S T A x S 1 d D M H l M V l J G V 0 M x T 0 x U T k V J a T g r U E M 5 b l B q e G 5 J R 1 J o Z E d F d G J X M X N M V z V 2 W k d V O U l t M X p k V 0 l p S U h S e V l X N X p a b T l 5 Y l Q w a W R I S m h i b k 5 z W V h S b E t E S X h O a k V 1 T 0 N 3 d 0 t T S S t Q R 2 N n W k d G M F l T M X R i V 3 d 0 Y m 0 5 a 1 p U M G l i V 2 t p U G p 4 M W M y V W d a R 0 Y w W V M x a l B T S X h S R F E w U V N J Z 2 V H e H B i b X M 2 Y U h K b F p q M G l J M D F L V 0 M w e U x W U k Z X Q z F K T F R G R U 5 E U k J J a T g r U E M 5 b l B q e G 5 J R 1 J o Z E d F d G J X M X N M V z V 2 W k d V O U l t M X B J a U I w Y 2 1 G d W M y W n Z j b T A 5 S W 5 S e V l X N X p i R 0 Y w W l N n N U 5 6 Y 3 N M V E U x T U N r Z 2 M y T m h i R 1 V v T U M 0 M 0 1 E Y 3 B J a j Q 4 Z F h O b E l H U m h k R 0 V 0 W X o w a U 1 V U T B O a l l p S U h o c 2 F X N X J P b W h 5 W l d Z O U l p T k 5 T b G d 0 T W k x V V J W Z 3 R T U z B 4 U k R R M k 5 p S X Z Q a n d 2 W n o 0 O E w y Y y t Q R 2 N n W k d G M F l T M X R i V 3 d 0 Y m 0 5 a 1 p U M G l i V z h p S U h S e V l X N X p a b T l 5 Y l Q w a W R I S m h i b k 5 z W V h S b E t E T T N O V G N 1 T l N 3 d 0 t T S S t Q S F Z 6 W l N C a 1 l Y U m h M V 0 0 5 S W p J e V F 6 V W l J S G h z Y V c 1 c k 9 t a H l a V 1 k 5 S W l O T l N s Z 3 R N a T F V U l Z n d F R p M H l N a 0 0 x S W k 4 K 1 B D O W 5 Q a n h u S U d S a G R H R X R i V z F z T F c 1 d l p H V T l J b T F 6 Z F d J a U l I U n l Z V z V 6 W m 0 5 e W J U M G l k S E p o Y m 5 O c 1 l Y U m x L R F F 5 T l R j d U 5 5 d 3 d L U 0 k r U E d j Z 1 p H R j B Z U z F 0 Y l d 3 d G J t O W t a V D B p Y l d r a V B q e D F j M l V n W k d G M F l T M W p Q U 0 l 5 T V R C R k l p Q j R i R 2 x 1 Y X p w b 2 N t V m 1 Q U 0 l q V F V w W U x U S X R W R V Z Z T F V r d E 1 q R X d S U 0 l 2 U G p 3 d l p 6 N D h a e U J r W V h S a E x X M X R i Q z F 1 Y j J S b F B T S n R h U 0 l n Z E h K a G J u T m 1 i M 0 p 0 U F N K M G N t R n V j M n h o Z E d V b 0 5 q Q T V M Q z B 4 T l R B c E l I T m p Z V 3 h s S 0 R B d U 5 6 Q T N L U 0 k r U E h W e l p T Q m t Z W F J o T F d N O U l q R k V O R F l 4 S W l C N G J H b H V h e n B v Y 2 1 W b V B T S W p U V X B Z T F R J d F Z F V l l M V W t 0 T V V R M E 5 q R W l M e j Q 4 T D J j K 1 B D O W 5 Q a n h u S U d S a G R H R X R i V z F z T F c 1 d l p H V T l J b T F 2 S W l C M G N t R n V j M l p 2 Y 2 0 w O U l u U n l Z V z V 6 Y k d G M F p T Z z F N e m s w T G p J c 0 1 D a 2 l Q a n g x Y z J V Z 1 p H R j B Z U z F q U F N J e V F p S W d l R 3 h w Y m 1 z N m F I S m x a a j B p S T A x S 1 d D M H l M V l J G V 0 M x T 0 x U S k N J a T g r U E M 5 b l B q e G 5 J R 1 J o Z E d F d G J X M X N M V z V 2 W k d V O U l t M X p k V 0 l p S U h S e V l X N X p a b T l 5 Y l Q w a W R I S m h i b k 5 z W V h S b E t E W X p P V F F 1 T l N 3 d 0 t T S S t Q R 2 N n W k d G M F l T M X R i V 3 d 0 Y m 0 5 a 1 p U M G l i V 2 t p U G p 4 M W M y V W d a R 0 Y w W V M x a l B T S X h S R F E w U m l J Z 2 V H e H B i b X M 2 Y U h K b F p q M G l J M D F L V 0 M w e U x W U k Z X Q z F K T F R G R U 5 E U k d J a T g r U E M 5 b l B q e G 5 J R 1 J o Z E d F d G J X M X N M V z V 2 W k d V O U l t M X B J a U I w Y 2 1 G d W M y W n Z j b T A 5 S W 5 S e V l X N X p i R 0 Y w W l N n M E 5 q S X N M V E U x T U N r Z 2 M y T m h i R 1 V v T U M 0 M 0 1 E Y 3 B J a j Q 4 Z F h O b E l H U m h k R 0 V 0 W X o w a U 1 V U T B O a l l p S U h o c 2 F X N X J P b W h 5 W l d Z O U l p T k 5 T b G d 0 T W k x V V J W Z 3 R T U z B 4 U k R R M k 5 p S X Z Q a n d 2 W n o 0 O E w y Y y t Q Q z l u U G p 3 d l p 6 N D h M M 0 4 y W n o 0 P S I s C g k i U m V h b F Z p Z X d T a X p l S n N v b i I g O i A i e 1 w i a G V p Z 2 h 0 X C I 6 M z Q 4 L F w i d 2 l k d G h c I j o y N T U 0 f S I K f Q o = " / > < / e x t o b j > < e x t o b j   n a m e = " 2 3 8 4 8 0 4 F - 3 9 9 8 - 4 D 5 7 - 9 1 9 5 - F 3 8 2 6 E 4 0 2 6 1 1 - 9 " > < e x t o b j d a t a   t y p e = " 2 3 8 4 8 0 4 F - 3 9 9 8 - 4 D 5 7 - 9 1 9 5 - F 3 8 2 6 E 4 0 2 6 1 1 "   d a t a = " e w o J I k l t Z 1 N l d H R p b m d K c 2 9 u I i A 6 I C J 7 X C J o Z W l n a H R c I j o 0 O S 4 x M D c x N D I 4 N T c x N D I 4 N T Q s X C J 3 a W R 0 a F w i O j E 4 M C 4 z N T c x N D I 4 N T c x N D I 4 M 3 0 i L A o J I k x h d G V 4 I i A 6 I C J c X G J l Z 2 l u e 2 V x d W F 0 a W 9 u f V x u X F x 0 Z X h 0 e 0 1 T R X 0 g P S B c X G Z y Y W N 7 M X 1 7 b n 0 g X F x z d W 1 f e 2 k 9 M X 1 e b i A o e V 9 p I C 0 g X F x o Y X R 7 e X 1 f a S l e M l x u X F x l b m R 7 Z X F 1 Y X R p b 2 5 9 I i w K C S J M Y X R l e E l t Z 0 J h c 2 U 2 N C I g O i A i U E h O M l p 5 Q j R i V 3 h 1 Y 3 o w a W F I U j B j R G 9 2 T D N k M 2 R 5 N T N N e T V 2 Y 2 1 j d k 1 q Q X d N Q z l 6 Z G 1 j a U l I Z H B a S F J v U F N J e U 1 5 N H d P V G h s Z U N J Z 2 F H V n B a M m g w U F N J M k x q T T F O R 1 Y 0 S W l C e W I y e G x Q U 0 p w Y l d j a U l H W n Z Z M 1 Z 6 W V d K c 1 p U M G l a b U Z z Y z J V a U l I W n B a W G R D Y j N n O U l q Q W d M V E U x T m p J d U 5 T Q X h N R E l 3 T 1 M 0 e E l E S T R N R G d 1 T l N J Z 2 V H M X N i b k 0 2 Z U d 4 c G J t c z l J b W g w Z E h B N k x 5 O T N k M 2 N 1 Z H p N d W I z S m 5 M e k U 1 T 1 R r d m V H e H B i b X N p S U d G e W F X R X R h R 2 x r W k d W d V B T S j B j b l Z s S W l C e m R I b H N a V D B p Z G 1 W e W R H b G p Z V 3 d 0 W V d 4 c F o y N D Z J Q z B 5 T G p n e E 9 X V j R P e U J 0 W V h n d G Q y b G t k R 2 c 2 S U R r N E p U c 2 l Q a n h r W l d a e l B q e H d Z W F J v S U d s a 1 B T S k 5 T b G d 0 T W k x V V J W Z 3 R U a T A w U k N J Z 1 p E M G l U V E V 6 T W l B M k 1 q S l J N V E k x S U R Z e U 9 T Q X h N a k V n T m p N e F Z E R X d O U 0 E y T X p S V U 5 q S W d O a k 0 z U 0 R J N V Z q W T R N M G d 4 T X p W U k 1 q S X h J R F k 0 T X l B e U 1 6 S W d O a m d 5 V k R J M E 9 T Q T J O e l Z S T W p V d 0 l E W T N O Q 0 F 6 T l R R Z 0 1 6 a z R U R F E x T 0 N B e E 1 q U k 1 O V F l 5 S U R N N U 9 G R T J O a l l n T m p j M E l E W T J P Q 0 E y T n p W U k 5 q Y 3 h J R F k 0 T V N B M k 9 E T W d O a m d 5 V k R j N E 1 T Q T J P R E 5 J T 0 R n M 1 Z q W X p O M G c 0 T l R S U k 9 E R T B J R F l 6 T m l B N E 1 E T W d O a k 0 w V k R j N E 5 T Q T J N a k p X T m p G U k 5 6 a 3 h J R F V 4 S U R n d 0 1 p Q T B P V l E 0 T l R R Z 0 5 E W k l P R G c z V m p C S U 9 E Y z J V V G c x T l N B e k l E Y 3 p O a U F 6 V V R Z d 0 5 T Q X p J R F U 1 T m l B d 1 N E V T R O V l k w T m t n M k 1 U a F J O a l l 3 S U R R M 0 l E W T J P U 0 E w T 1 Z R M k 9 E Z 2 d O a k Z X T X p R M 1 V U W T R P Q 0 E w T W p R Z 0 5 q Z z R J R F E y T V Z R M k 9 E Z 2 d O V F E y V k R Z N E 9 D Q T J N V E 5 N T m p n M 0 l E W X p N b E U w T l R R Z 0 1 U U W d O R F V 3 S U R k U k 5 E U T J J R E V n T k R N d 0 l E R l V O R E V 3 S U R k U k 5 E Q T V J R G t n T W p r e U l E T X h O a 3 d 4 T n p Z Z 0 5 q S T B W a l l 3 T m x F e E 5 6 V W d O V G c 0 S U R F M 0 5 T Q T F O R E 5 V T V R j M U l E U T J N M V F 4 T n p V Z 0 1 6 V T J U R E U z T m l B N E 5 s R X h P R G N n T l R B Z 0 1 q W X h J R F E y U 0 R J M 0 9 G W X d T R E k y T 1 Z F e U 5 U U W d N e U F 4 T l R R Z 0 0 x R T F N a U F 6 S U R N M 0 l E Q k l N a m x X T k R a S U 5 E W l J O e m d n T k R n Z 0 9 U Z 2 d O V F p V T V R J e U l E W T V W R E V 6 T W l B N E 5 s W T J N a k p h S W k 4 K 1 B I Q m h k R 2 d n Y V d R O U l r M U t X Q z B 5 T F Z S R l d D M U 9 M V F V 6 S W l C a 1 B T S k 5 O V F V n T l R B M 1 V U V T F J R F U 1 T U N B e E 1 U S W d O a l E z V k R J M E 1 5 Q T N N R F J J T W p V M 1 V U T T B N a U E z T U R R Z 0 5 E Q T F J R F k w T V V 3 M E 1 q W W d O a m N 5 V V R R e k 1 T Q T J O e m t n T k R N M k l E W T R O M V E w T k R Z Z 0 5 6 Q X d U R F E w T 1 N B M 0 1 E U l J O R F V 3 S U R j d 0 5 D Q T B O V E 1 n T n p B M F Z E U T F P U 0 E z T U R W S U 5 E W X p V V F E y T m l B M 0 1 E V W d O R G N 5 S U R Z N U 9 W W T B O a k p N T k R Z M k l E U T F O a 2 c w T k R o U k 5 E T T N J R F E x T m l B M E 1 6 V W d O R F U 1 V k R R e k 1 D Q T B O e m x S T k R F e k l E W X d O U 0 F 6 T W p r Z 0 5 q U T J V V E k 1 T W l B M k 5 q S W d N a l U w S U R Z M k 1 s R X l N R E V n T m p Z e U l E R T J P Q 0 E y T W p a V U 1 U T T F J R F U w T W x F e E 1 6 V W d O V E E 0 S U R F M U 1 p Q T B P R E J V T W p B d 0 l E U X p O V k V 5 T V R B Z 0 5 E T X h J R E k 0 T m l B M E 1 U S l V N e m N 3 S U R N N E 9 W R T B N a m N n T X p Z M 0 l E U T J N e U F 6 T V R S V U 5 U Q X d J R E U 1 T V Z F M U 1 E Q W d N V E V 3 S U R R M E 9 D Q T B O V l F 6 T U R F Z 0 x U S X h V V E k w T l N B d E 1 q R W d N a k F 4 S U M w M F Z E R T B N Q 0 F 5 T j B 3 e E 1 q S W d O R E Z S T V R F N E l E T T J J R E V 3 T n l B e U 1 W U T R O e U F 0 T j F R M 0 9 D Q X R N a k Z S T n p Z Z 0 x U S X l J R F k 0 S U M w e U 1 r Z z J O R k U y T V N B d E 1 q S W d O V F V n T F R F M l Z q R X d N V k U x T l N B e U 1 q Q W d O V F l n T W p J e V V U V T R J R E l 5 T n l B M 0 5 p Q X l N a m R J T 0 R s U k 9 U V W d N a k l 4 S U R r M U l E S X h O R k U 1 T l N B e E 9 E S W d N V E E x S U R F M U 1 W U X h N e m t n T 1 R C V U 1 q Q T F J R F F 5 V k R N d 0 5 T Q X l O R k V 6 T l R J Z 0 1 q U W d N e m c y S U R Z e V Z E U X l N Q 0 F 4 T l R W U k 5 E S X d J R E U 1 T 0 N B e k 9 U Z 2 d N a k 1 6 V k R N M E 1 D Q X l P R E Z S T W p n M E l E S T V O U 0 F 5 T m p Z Z 0 1 6 Q X d V V E k y T V N B e k 1 E R W d N a k 0 1 S U R N d 0 5 s U X l N R F l n T X p F M F Z E R T N O Q 0 F 6 T W p W V U 1 U U X h J R E 0 w T T F R e E 1 U S W d N e l k z V k R n M U l E U X d N b E U x T l N B M E 5 U R W d O V F V n T l R B M 1 d p S X Z Q a n h 3 W V h S b 0 l H b G t Q U 0 p O U 2 x n d E 1 p M V V S V m d 0 V G k w M E 5 T S W d a R D B p V F R F e U 9 D Q T J N V G x S T V R J e E l E W X l O a U F 4 T V R j Z 0 5 q S T R W R E V 3 T V N B M k 1 6 R l V O V G d n T m p N M F N E S T F W a l k 0 T U V n M U 9 U Z F d O a m M y V V R V N U 9 T Q T J O e k F n T m p F e E l E V T J N R l E y T W p V Z 0 5 E U T B W a l E w T U V n M U 9 E V l d O R F E w V V R V N E 5 D Q T B O R G N n T l R n e U l E U T J O V k U x T n p n Z 0 5 U Q X d J R F U z T U N B M U 1 q W l V O V F V 6 S U R V M 0 1 W U T F N a m d n T m p B e F Z E U T V P Q 0 E y T V R s V U 5 E V T N J R F l 5 T 1 Z R M E 1 U R W d O a k 1 6 V k R N M U 1 5 Q T J N e l J S T W p Z M k l E W X p O Q 0 F 5 T l R F Z 0 5 q T X p W R E l 6 T X l B M k 1 q S l J N a k 1 6 S U R Z e U 1 p Q X l N e k 1 n T m p J e F V U S X p N a U E y T V R r Z 0 1 q T X l J R F E 1 T j F Z e k 5 6 W k l N a m c y V V R N M U 9 T Q X p O e m d n T X p j M 0 l E T T R O V k U w T V R N Z 0 5 E Q X h J R F F 4 T m l B M E 5 q b F J O R E U y S U R R M 0 1 T Q T B N V F l n T k R j e l Z q U T V N M G c w T l R a V 0 1 q R X p T R F F 4 T m x Z e U 1 6 T l J O R E U x S U R J M k 9 D Q T B N R G d n T W p n N F Z E T T R N e U F 6 T V R k V U 1 6 U T V J R E 1 5 T 0 Z R e U 9 U Y 2 d N e k 1 3 V V R J N U 1 D Q X p N e k F n T W p n M k l E T X p N R W d 5 T X p K V 0 1 U a z J W a k V 4 T k Z F e U 1 6 S W d O V G N n T W p N M 0 l E V X l V V E k w T X l B M E 5 5 Q X l P R G t n T k R k S U 1 6 U X d T R E 0 1 T V Z F M E 1 q Z 2 d O R G N n T k R V e U l E V X d W R F V 3 T l N B M k 1 s U T F O V E l n T 1 R K V U 5 U Z z B J R E U w T m x F M U 9 U U W d N V G N 5 S U R V N U 9 T Q X l N R E J V T m p B M 0 l E S T B O M V E y T V R J Z 0 1 q Y 3 d W a k k z T T B n M k 5 U S l d N a m N 3 V V R Z M U 1 T Q X l O a m N n T m p N e U l E R X p O M V E y T V R B Z 0 0 x W X d T R E k x V m p R M l N E V T R V V E V 3 T U N B M E 5 5 Q X h N R G t n T k R s V U 1 U S T R J R F l 4 V m p Z e E 9 W b 2 l M e j Q 4 Y 0 d G M G F D Q n B a R D B p V F V w W U x U S X R W R V Z Z T F U 0 d E 0 w U W l J R 1 E 5 S W s w M U 5 p Q X p O R G R S T l R Z Z 0 1 6 W X d J R G N 3 S U R N M k 4 w Z z N N R G R S T n p J e U l E T T F P U 0 E z T W p J Z 0 1 6 U T N V V G N 5 T W l B e k 1 6 W W d O e k E 0 S U R N e U 9 F d 3 p P V E F n T X p J M 1 N E Y 3 l V V F U y S U R N e k 1 p Q T F O a U F 6 T k R k Y V R U V T J J R E U x T T F F M U 5 p Q X h O a m d n T n p J Z 0 1 U Y 3 p T R G N 3 T 0 Z F M 0 1 q S W d N V F l 6 S U R j e U 1 p Q X h O V E 5 S T n p J e U l E R T B N Q 0 E z T U R j Z 0 1 U T X p T R G N 3 V V R V M k l E R T B N Q 0 E x T m l B e E 5 U T m F J a T g r U E h C a G R H Z 2 d h V 1 E 5 S W s x S 1 d D M H l M V l J G V 0 M x T 0 x U T X h J a U J r U F N K T k 1 q R X p J R F U z T 0 V 3 e U 1 E Q W d O V G N 6 V V R F N E 5 p Q T F O a m d n T V R Z d 0 l E V T J N M V F 4 T U R J Z 0 5 U V T J T R G d 6 V m p Z d 0 1 r Z 3 h N R E p S T V R R N U l E W X d O Q 0 F 4 T 0 R r Z 0 5 q R T N W R E k w T l N B M k 5 E R l V N a m N 6 S U R Z M k 0 x R X l O e l V n T m p Z M k l E S T R O U 0 E y T m p a U k 1 q a z B J R F k y T m l B e k 1 E S W d O a l l 3 V m p N M k 1 V d 3 p N R E 1 n T m p G U k 1 6 R X d J R F U w S U R N e E 5 T Q T F N b F F 6 T X p r Z 0 5 E a F V O R E F 4 S U R R M l N E U X l O M V l 3 U 0 R R e E 5 s R X p P V F V n T X l B e U 5 U Y 2 d N M U V 4 T W p F Z 0 1 5 Q X h N R E F n T U V n N E 9 G W T B O a 2 d 4 T V R S U k 1 U T T J J R F E y S U R F M U 1 p Q T B O b F F 4 T n p j Z 0 5 E Z F V N V G t 6 S U R V d 1 Z E S X d N U 0 E x T W x R e U 1 E Y 2 d O V G R V T W p F e k l E W X h W a l U z T 0 Z v a U x 6 N D h j R 0 Y w Y U N C c F p E M G l U V X B Z T F R J d F Z F V l l M V W t 0 T V V R M E 5 V S W l J R 1 E 5 S W s w e U 1 T Q X l P R G R S T W p J Z 0 1 q a 3 p J R E k w S U R N d 0 0 x U X p O a U F 6 T k R G V U 5 U W W d N e m c 0 V k R n N U l E U X l O V l F 4 T X p V Z 0 5 E U X l V V E U z T V N B M E 5 E S W d N V G s x S U R R e U 5 G U X l N a l V n T X p r d 1 Z E S X p N U 0 F 6 T m p s U k 1 q T X h J R E 0 y T n l B e U 1 6 S W d N e l k z V E R J M E 1 5 Q X p O e m h S T X p B M E l E U T B N a U F 6 T 0 R J Z 0 5 E U X l V V F F 6 T m l B M E 5 E S W d O R F k 1 S U R R e E 5 W U T F N R E 1 n T X p N M l Z E U T J O U 0 F 4 T n p s V U 5 E S T N J R F V 5 V V R R e U 5 5 Q X l O a U E w T k R R Z 0 1 q W l J O R F V 3 S U R J M k l E U T F N e U F 5 T j F F M E 9 E S W d N e k l n T l R B M U l E W T F W R F U w T U N B e E 5 E V l J O V F F 5 S U R F M U 1 5 Q T F O a k F n T V R V e l V U V T R N Q 0 F 4 T l R N Z 0 5 U Z 3 d J R E U w T l Z F M U 9 E Q W d N V F E w S U R V M 0 5 p Q X h N e k J S T l R Z N E l E R X d N U 0 E x T l R R Z 0 5 6 T l V O V E E 0 S U R F M 1 Z E U X p P U 0 F 0 T V R C U k 1 6 a 3 l J Q z B 4 T U N B e k 5 6 R W d N V G R V T X p V d 0 l E Y 3 p V V E 0 x T U N B N U 1 p Q X p P R F l n T V R r e l Z E U X l N e U F 6 T k R W U k 5 E S X p J R F F 3 T k N B e k 5 6 a 2 d O R E E w U 0 R N M 0 5 G R X l P R G d n T k R B M E l E S X l P U 0 F 6 T U R O T U 1 q S X l J R E k 1 T V V 3 e E 9 E a 2 d N V F U z V V R F M U 5 p Q X l O a U F 4 T l R F Z 0 1 U W l J N V E 0 0 S U M w e E 1 T Q X h N R G d n T F R F e F V U a z F J Q z B 4 T V N B N E 5 5 Q X R O V l E z T m l B M 1 Z E Y z B J R E U z V V R j M E l E T X d J R E V 4 T W l B e E 9 E Q l V N V F V 5 S U R N M E 0 x R X h O V E 1 n T X p R N E l E R T F N e U F 6 T m p a U k 1 U V X p J R F F 3 T l N B e E 1 q a 2 d O R E E x V V R r e E l E U X d O U 0 E y T m l B e k 1 E V l J O a k F n T W p n M U l E W X d J R E k 0 T k Z F M U 9 D Q X l O e m d n T k R F Z 0 1 q Y z R T R E k z V V R J e E l E S T R O Q 0 F 5 T V N B e U 9 E Z G F J a T g r U E h C a G R H Z 2 d h V 1 E 5 S W s x S 1 d D M H l M V l J G V 0 M x T V R 5 M H l N a k V 4 S W l C a 1 B T S k 5 O a k F n T 1 R R N F V U W X p J R G s x T U N B M k 5 q V W d P V F V 3 U 0 R F e U 5 q Z E 1 N V E 1 5 T l N B N E 1 U V l J N V E 0 0 T k N B M k 5 6 Y 2 d N V E 0 0 T 0 N B M k 5 q b E l N V E 0 w T 0 V 3 e E 1 6 U X h J R F k 0 T T F F e E 1 6 S X d J R G N 5 T k N B e E 1 q Z z F J R G M y T V Z F e E 1 q T T F J R G d 3 T 1 N B e E 1 U Y z B J R G d 6 T 0 Z R e E 1 E T X p J R G c 0 T V Z R N E 9 E S W d P R G s 0 V k R Z N U 9 T Q T V N R E p J T l R j M F N E V T B N M G d 5 T l R G T U 1 q V T V J R G c 1 T V Z F M 0 1 q S W d N a l U 0 S U R j e U 5 D Q X l O V E p S T n p J M U l E S T F N Q 0 E z T W p R Z 0 1 q U T J V V G N 5 T V N B e U 5 E T W d O R F l 3 S U M w M U 5 r d 3 h P V F l n T F R N M U 5 s R X h P V F l n T F R N M U 5 5 Q T B N R G N n T F R N M U 4 x R T B O V G t n T F R N M U 5 5 Q T F O R G d n T F R N M U 4 x U T J O e l l n T F R N M U 9 G R T R N V E l n T F R N M U 9 D Q T R P V F l n T F R N M U 0 x U X h N R F l 6 S U M w e k 1 6 S l V N V E l 3 T k N B d E 1 q Z 3 p W R E V 6 T U R j Z 0 x U R T V O b E V 4 T X p J N E l D M H h O e k F n T V R N M E 9 D Q X R N V E k w U 0 R F e k 9 E a F J N V E 0 0 T 0 N B d E 1 U S T F J R E V 6 T 0 R F Z 0 x U R T B O V l F 4 T X p V M k l D M H l N V E J V T V R N e U 5 T Q X R N a m s w V E R F e U 5 q Y 2 d M V F E w T 1 V 3 M k 5 q W W d M V F E x T U Z F M k 5 D Q X R O R F V 3 S U R Z e E l D M D B O R G h S T l R V Z 0 x U U T B O a U E x T l N B d E 5 E T T V V V F U x S U M w M E 1 6 Y 2 d O V G N n T F R R e k 0 w d z F P V E F n T V R j M 1 V U V T V N Q 0 F 4 T n p n Z 0 5 U V T N J R E l 5 T W x R M E 5 U S W d N e l k y V k R N e U 1 p Q T F O R F J N T l R Z Z 0 9 U Q T V U R F U x S U R r e U 5 G R T F O U 0 E 1 T k R V Z 0 5 q Q W d P V F E 0 V 2 l J d l B q e H d Z W F J v S U d s a 1 B T S k 5 T b G d 0 T W k x V V J W Z 3 R T U z B 4 U k R R M U 5 p S W d a R D B p V F R F N E 5 D Q T J N R E J S T V R n M E l E W X l O Q 0 F 5 T U R N Z 0 5 q U X l W R E k w T n l B M k 5 q R l J N a l k x S U R Z M k 1 T Q X l O e m N n T m p R N V Z E S T V N Q 0 E y T V R s U k 1 q a 3 d J R F U 1 T m l B e U 5 6 Q W d O V G M z V k R J e U 5 p Q T F O V G R S T W p F e E l E V T F O e U F 4 T 1 R n Z 0 5 U W T N W R E U 0 T k N B M k 1 E Q m F U V E l 4 S U R J N E 4 x R X l N U 0 F 5 T 1 R V Z 0 1 6 Q W d N e k U 0 V k R V M E l E T T J P V l E 1 T 0 N B M E 1 q Q l V N V F U 0 S U R R M E 1 s R X h P V G N n T k R R e U l E S X l N e U E w T V R s V U 1 q V X d J R E 0 x T j F F e U 5 U Q W d N e l F 3 S U R J e k 5 p Q X p N R E Z V T V R r M k l E R T V O b F F 4 T l R R Z 0 9 E T l J N V F E 1 S U R Z e E l E R T B P U 0 E x T V Z F e E 5 E a 2 d N a l l n T V R Z M k l E S T J V V E U z T l N B e U 5 p Q X h P R F V n T W p s V U 1 q Q T R J R F F 6 V k R J e k 5 T Q T N P R l F 5 T m p B Z 0 1 U T T N V V E k y T X l B e E 5 E a 2 d N a l k x S U R F M U 1 W U X l P R E l n T V R V e l V U T X d N a U F 4 T l R N Z 0 1 6 Q X l J R E U w T T F F e k 1 E S W d N V E 0 x S U R J N U 1 5 Q X h N V E p V T W p Z N E l E W X h W R E l 5 T X l B e E 1 W U X h O a k V n T F R F e F V U R X l P U 0 F 0 T V R F Z 0 1 U Q X l J R E V 3 V k R j M E l E Y z B V V G M w S U R r e E l E Y z V J R E V 3 T m x R e E 1 q S W d N a k l 3 V V R F M k 1 D Q X p N a k V n T V R Z M k l E T T B N V l F 4 T n p N Z 0 1 6 Z 3 d V V E U z T X l B M E 1 E U W d N V F U y S U R R d 0 5 F Z 3 h O V F J S T V R J M E l E U X d O Q 0 E 1 T 1 N B e k 5 6 R l V O a k V n T W p n M 1 V U W X d J R E k 0 T m l B M U 9 T Q X l P R F J V T l R n Z 0 1 q Z 3 h W R F U y S U R J M 0 9 W U T F N e U F 5 T n p o V U 5 E a 2 d N a m M 0 V k R R e E l E S T N P R W d 5 T j F F e U 1 T Q X l P R F F n T W p F Z 0 1 q Z z N X a U l 2 U G p 4 d 1 l Y U m 9 J R 2 x r U F N K T l N s Z 3 R N a T F V U l Z n d F R p M H l P Q 0 l n W k Q w a V R U a z B J R E k x T U Z F N U 5 D Q X p N V G t n T V R B M E l E T T R N V l F 4 T W p j Z 0 5 E Z z R W R E U y T k N B M U 5 6 W l V N a k F 5 S U R Z M E 0 x U X l O R F F n T m p r M V Z E S T N O e U E z T W p s V U 1 6 Q X l J R G M x T U V n e k 1 U V k l N e k U 1 V V R N e k 1 5 Q T N O V E F n T X p N e k l E Y z B N V k V 6 T X p N Z 0 5 6 T T R J R E 1 4 T m l B M 0 1 q Q l V N a m M x S U R Z M k 4 x U X l N a l l n T l R n e F Z E R T R O Q 0 E w T k R O V U 1 U W T N J R E k x T U Z R e E 9 E U W d O V G h V T W p J M U l D M D R N V l F 5 T n p R Z 0 x U R T J O M V F 6 T V R Z Z 0 x U S X l N R l F 6 T X p N Z 0 x U S T B N V k V 6 T X p N Z 0 x U S T F N Q 0 F 6 T V R n Z 0 x U S T F N R W d 6 T V R W S U 1 6 Q X l U R E k z T k N B d E 1 q S T J V V E U 0 T U N B d E 1 U U X h J R E V 6 T n l B d E 1 U U l V P V F F n T W p V d 1 d p S X Z Q a n h 3 W V h S b 0 l H b G t Q U 0 p O U 2 x n d E 1 p M V V S V m d 0 U 1 M w e F J E U T J O a U l n W k Q w a V R U S X h J R E k 0 T j F F e U 1 T Q X p N R E V n T X p Z Z 0 1 6 T T F W R G c w S U R R d 0 5 s U X h O V G d n T k R R e V V U R T V P U 0 E w T k R J Z 0 1 q S T B J R F F 4 T 1 Z R e U 5 U Q W d N e l U x V V R J M E 9 D Q X p N e l l n T W p R M 0 l E T X p O R k V 5 T k R j Z 0 1 6 T X h J R E l 6 T V N B e U 9 E a F V N V G s 0 S U R F N U 1 W U X h P R E l n T V R B M V V U R T R N a U E y T W l B e E 9 U W W d O R F Z V T W p N N E l E S T N V V E k y T V N B e U 5 5 Q X l P R E V n T X p o V U 1 6 R X l J R F l 4 V k R N e k 9 T Q T V O R k V 6 T X p r Z 0 9 U V W d N e l E w S U R F e E 5 G U X p O V G d n T V R j e l Z E T T N O e U F 5 T k R k U k 5 E R T F J R E 0 1 T n l B M E 1 U a 2 d O R E E w V V R R e k 1 p Q T B N e k V n T k R Z e U l E U X p N V k U w T n p V Z 0 5 E T X h J R F E 0 T X l B M E 1 q U l V O R G s w S U R R e E 1 s U T B P V F l n T k R B e l V U U T V O a U F 6 T 1 R B Z 0 5 E U T N J R E U 1 T T F R e k 9 U R W d M V E l 6 V V R N M k 1 5 Q X R N V E E y S U R J N U 5 D Q X R N V F U x V k R F M U 5 p Q X R N a k E x V V R F e E 1 T Q X R N a k E x S U R j M 0 l D M H h P R E 5 V T k R N Z 0 x U R X h O M U U w T X l B d E 9 U V W d O V E F n T F R n d 1 Z E W T V J Q z A x T 0 Z R N E 9 T Q X R O R G h V T V R B M k l D M D B O V k V 4 T l R B Z 0 x U U T F J R E U x T U N B d E 9 E Z F J N V F V 3 S U M w e E 1 E Y 2 d N V E 0 0 S U M w e E 1 q S l V N V E U x S U M w e E 5 E S l V N V E F 5 S U M w e E 5 E Z E 1 P V G t n T F R F M E 9 G R X h N R E V n T F R F M U 1 5 Q X h N V G d n T F R F M k 1 G U X h O V E l n T F R F M k 4 w Z 3 h O a k J S T V R j M 0 l D M H h O a m N n T V R n M k l D M H h O a l Z S T W p F N U l D M H h O V F l n T W p R M 0 l D M H h N a m R V T W p r d 0 l D M D J O V l F 6 T V R N Z 0 x U b F V N e k l 4 S U R J e F R E T X h O U 0 F 4 T j F F e k 1 E a 2 d N V E 1 n T W p r M k l E W l V N a m N 3 S U M w M l V U S T F N Q 0 F 0 T V R F Z 0 1 q T X h J Q z B 4 T V Z F e E 9 E V W d M V E V 4 S U R F M U 1 D Q X h N V l F 4 T U R R Z 0 9 E S l J N V E F 6 S U R n N U l E R X d N e U F 4 T V R O U k 1 U Q X p J R E U z T U N B e E 1 6 Z 2 d N a l l 5 V k R F M 0 1 5 Q X p O e m x S T V R j e k l E T T R N Q 0 F 4 T n p N Z 0 1 6 Z 3 h V V E U z T X l B e k 9 U Q W d N V G N 6 S U R N N U 0 x U X h O a m t n T k R B d 1 Z E R T F P Q 0 E w T U R S S U 1 U V T B V V E V 6 T V N B M E 1 E U W d N V E V 5 S U R N N E 5 W U T R N a U F 6 T k R S V U 5 q V W d N e k F 5 V k R V M 0 l E S T R N R k U x T l N B e U 5 6 Z 2 d O R E V n T W p j N F N E S T N V V E l 4 S U R J N E 5 D Q X l N U 0 F 5 T 0 R k Y U l p O C t Q S E J o Z E d n Z 2 F X U T l J a z F L V 0 M w e U x W U k Z X Q z F P T F R J e U 1 U S W l J R 1 E 5 S W s w N E 5 D Q X l N e m R V T 0 R R Z 0 1 q V X d W R G s 0 S U R J M 0 1 F Z z J O e m x S T m p r M E l E S T J N a U E y T 1 R R Z 0 1 q V X d W R F k z T 1 N B e U 1 6 Q k l P V G h S T 0 R R Z 0 1 q T T N J R G c w S U R J M U 1 G b 2 l M e j Q 4 Y 0 d G M G F D Q n B a R D B p V F V w W U x U S X R W R V Z Z T F U 0 d E 5 V V W l J R 1 E 5 S W s w e E 1 U S W d O V F l 3 V E R J M E 9 T Q T J P V F J N T W p V M 0 l E W T R O b E V 6 T 0 R j Z 0 5 U W X l J R E 0 0 T n l B M U 5 q Q k 1 N e l l 4 S U R V e k 1 W R X p O V G t n T l R N e U l E T X d N e U E x T 0 R G T U 1 q V X d J R F l 5 T j B 3 e E 9 U V W d O V G d 3 V V R F N E 1 p Q T F O a m t n T V R Z N U l E V T F O M V F 4 T k R n Z 0 5 U T T R U R E U w T U N B M U 1 6 S l J N V E 0 0 S U R V e k 1 D Q X h N a l V n T l R R M l R E R X h N a U E x T m p C Y U l p O C t Q S E J o Z E d n Z 2 F X U T l J a z F L V 0 M w e U x W U k Z X Q z F P T F R J N U l p Q m t Q U 0 p O T m p B Z 0 5 6 U T V U R F k w S U R j M U 1 G R T J P U 0 E z T l R B Z 0 5 6 U W d O e l V 3 U 0 R n M l R E R X h O Q 0 E z T W p a U k 1 q Q T R J R F k w T V N B e U 5 U R W d O V E U w V k R J N U 5 D Q X l O V E J S T W p r M E l E R T R N a U F 5 T 0 R R Z 0 1 U R T V W R E k y T V N B e E 1 s U X l N a l F n T F R j M l Z E R T R O a U F 0 T V R R e l Z E R T B O U 0 F 0 T V R r M F Z E R X h N e U F 0 T W p J M 1 Z E a 3 d J Q z B 5 T k R a U k 9 E Y 2 d M V E k w T 1 N B N E 5 p Q X R N a l V 3 U 0 R j M F V U W T J J Q z B 5 T l R B Z 0 5 q T W d M V E k x T U Z R M U 9 D Q X R N a l E z V k R V M U l D M H l N e m h S T l R Z Z 0 x U S X p O e U E y T m l B d E 1 q S T F V V E l 5 T V N B d E 5 q U W d N a k l 4 S U R J M U 1 G U T J O a U E z T W p W U k 5 U W W d O e k 0 z S U R V M U l E Y 3 p P R k U x T l N B M 0 5 E W W d O a k F n T n p R N V d p S X Z Q a n h 3 W V h S b 0 l H b G t Q U 0 p O U 2 x n d E 1 p M V V S V m d 0 V G k w e k 1 p S W d a R D B p V F R F d 0 9 T Q T B N a m x S T 0 R J Z 0 5 E S T V J R F k y S U R R M E 4 x U T F N Q 0 E w T 1 R G U k 5 U Q W d O V F l 5 S U R F d 0 1 5 Q T J N V F J V T W p N M U l E W T J O b E V 6 T W p Z Z 0 5 q W T J J R E 0 0 T n l B M k 1 U Q l V O R F E 1 S U R R M k 5 W R T B O R G t n T k R J e U l E U X l P U 0 F 6 T 0 R O V U 1 6 Z 3 h J R E 1 4 T l Z R e k 1 E R W d N a l F 4 V V R J M k 5 T Q X l N V E F n T W p B e E l E R T B P V X d 4 T k R J Z 0 9 U T k 1 N a k U 0 S U R r e V V U T T N O U 0 E 1 T W l B e k 9 E V W d P V G R S T X p r e U l E a z V J R F F 3 T 1 N B e E 9 E W l d N V G c 1 U 0 R R M E 9 W W X h P R F p S T k R R N E l E R T R N e U E w T X p Z Z 0 9 U V l V O R E l 4 S U R O V 0 1 F Z z F N R l l 4 T 1 Z Z e k 1 W R T F N Q 0 F 6 T 0 N B M U 5 p Q T B O b F E 0 T m l B N E 1 W R X h N V F V n T V R F e k l E R X p O a U F 4 T X p k U k 1 U U T F J R E U w T n l B e E 5 6 Q W d N V G M w V k R J d 0 5 D Q X l N V E Z V T W p N e k l E S T B O R l F 5 T m p F Z 0 1 q Y z R W R E k 0 T k N B e k 1 E a F V N e k E x S U R N M E 1 G U X p N a k F n T X p Z N V Z E T X p N e U E w T U R G V U 1 6 U X d J R F F 6 T V Z R e k 5 E T W d O R F k w V V R N M E 1 5 Q T F N a m N n T X p B N U l E V T N N M V F 5 T V R J Z 0 5 q R T V V V E U z T 1 N B M k 1 U a 2 d N V F U w S U R Z d 0 1 s U X h N V G t n T l R Z N V Z E R X d P U 0 E x T l R C U k 1 U Q T V J R F U w T 1 N B e E 1 U U W d O V F E 1 V V R F e k 1 p Q T F O R G t n T V R V e E l E V X p O V l F 4 T n p B Z 0 5 E Z z V V V E U z T U N B M E 5 q U W d N V F U w S U R R M E 4 x U X h N R G t n T k R J N V d p S X Z Q a n d 2 W k d W b W N 6 N D h a e U J 6 Z E h K d m E y V T l J b U 4 x Y 2 5 K b G J u U k R i M n h 2 Y 2 l J Z 1 p t b H N i R D B p W T N W e W N t V n V k R U 5 2 Y k c 5 e U l p Q n p k S E p 2 Y T J V d G Q y b G t k R 2 c 5 S W p B a U l I U n l Z V z V 6 W m 0 5 e W J U M G l j M k 5 o Y k d V b 0 1 T d 3 R N U 2 t p U G p 4 b k l H U m h k R 0 V 0 Y l c x c 0 x X N X Z a R 1 U 5 S W 0 x a G R H Z 2 l Q a n h u S U d S a G R H R X R i V z F z T F c 1 d l p H V T l J b T E w W l h o M E l q N D h k W E 5 s S U d S a G R H R X R Z e j B p T k V R a U l I a H N h V z V y T 2 1 o e V p X W T l J a U 5 O U 2 x n d E 1 p M V V S V m d 0 V G k w M F J D S X Z Q a n g x Y z J V Z 1 p H R j B Z U z F q U F N J M U 1 5 S W d l R 3 h w Y m 1 z N m F I S m x a a j B p S T A x S 1 d D M H l M V l J G V 0 M x T 0 x U V X p J a U I w Y 2 1 G d W M y W n Z j b T A 5 S W 5 S e V l X N X p i R 0 Y w W l N n N U 1 U Y 3 N N Q 2 t p T H o 0 O G R Y T m x J R 1 J o Z E d F d F l 6 M G l O R F V p S U h o c 2 F X N X J P b W h 5 W l d Z O U l p T k 5 T b G d 0 T W k x V V J W Z 3 R U a T A w T l N J Z 2 R I S m h i b k 5 t Y j N K d F B T S j B j b U Z 1 Y z J 4 a G R H V W 9 N V F E z T X l 3 d 0 t T S X Z Q a n d 2 W n o 0 O F p 5 Q m t Z W F J o T F c x d G J D M X V i M l J s U F N K d G J 5 S W d k S E p o Y m 5 O b W I z S n R Q U 0 o w Y 2 1 G d W M y e G h k R 1 V v T W p R e k 1 T N D R M R E F w S W o 0 O G R Y T m x J R 1 J o Z E d F d F l 6 M G l N M F F p S U h o c 2 F X N X J P b W h 5 W l d Z O U l p T k 5 T b G d 0 T W k x V V J W Z 3 R U a T B 6 U k N J d l B q d 3 Z a e j Q 4 W n l C a 1 l Y U m h M V z F 0 Y k M x d W I y U m x Q U 0 p 0 W m 5 K a F l 5 S W d k S E p o Y m 5 O b W I z S n R Q U 0 o w Y 2 1 G d W M y e G h k R 1 V v T X p R N E 5 5 N D J M R E F w S W o 0 O F p 5 Q m t Z W F J o T F c x d G J D M X V i M l J s U F N K d G J p S W d k S E p o Y m 5 O b W I z S n R Q U 0 o w Y 2 1 G d W M y e G h k R 1 V v T W p j d 0 x E W T N O a W t p U G p 4 M W M y V W d a R 0 Y w W V M x a l B T S X p N U 0 l n Z U d 4 c G J t c z Z h S E p s W m o w a U k w M U t X Q z B 5 T F Z S R l d D M U 9 M V E 1 4 S W k 4 K 1 B D O W 5 Q a n h u S U d S a G R H R X R i V z F z T F c 1 d l p H V T l J b T F w S W l C M G N t R n V j M l p 2 Y 2 0 w O U l u U n l Z V z V 6 Y k d G M F p T Z 3 l N a k F z T F R Z N E 5 p a 2 l Q a n g x Y z J V Z 1 p H R j B Z U z F q U F N J e F J E U T F R a U l n Z U d 4 c G J t c z Z h S E p s W m o w a U k w M U t X Q z B 5 T F Z S R l d D M U p M V E Z F T k R W Q 0 l p O C t Q Q z l u U G p 4 e V p X T j B J S G R w W k h S b 1 B T S T R N R E F p S U d o b G F X Z G 9 k R D B p T m p B a U l I Z z l J a k V 5 T U N J Z 2 V U M G l N a k l 3 S W k 4 K 1 B D O W 5 Q a n h u S U d S a G R H R X R i V z F z T F c 1 d l p H V T l J b T E x Y m 1 S b G N t O T J a W E l p S U h S e V l X N X p a b T l 5 Y l Q w a W R I S m h i b k 5 z W V h S b E t E U T J P V F F 1 T W l 3 d 0 t T S S t Q R 2 N n W k d G M F l T M X R i V 3 d 0 Y m 0 5 a 1 p U M G l i V z h p U G p 4 M W M y V W d a R 0 Y w W V M x a l B T S X l N a k V 4 S W l C N G J H b H V h e n B v Y 2 1 W b V B T S W p U V X B Z T F R J d F Z F V l l M V X h Q T F R J e U 1 U R W l M e j Q 4 T D J j K 1 B H Y 2 d a R 0 Y w W V M x d G J X d 3 R i b T l r W l Q w a V Z H V l l R W F J 2 Y l N J Z 2 R I S m h i b k 5 t Y j N K d F B T S j B j b U Z 1 Y z J 4 a G R H V W 9 N V F E 0 T G p J c 0 x U R X d P R G N 1 T 1 N r Z 2 M y T m h i R 1 V v T U M 0 M 0 1 E Y 3 B J a U J r W V h S a E x X M X F l Q z E w W l h o a m J H R n p j e j B p V D F K R U l q N D h a e U J r W V h S a E x X M X R i Q z F 1 Y j J S b F B T S n R h U 0 k r U E h W e l p T Q m t Z W F J o T F d N O U l q R k V O R F U y S W l C N G J H b H V h e n B v Y 2 1 W b V B T S W p U V X B Z T F R J d F Z F V l l M V W t 0 T V V R M E 5 U W W l M e j Q 4 T D J j K 1 B H Y 2 d a R 0 Y w W V M x d G J X d 3 R i b T l r W l Q w a W J X O G l J S F J 5 W V c 1 e l p t O X l i V D B p Z E h K a G J u T n N Z W F J s S 0 R N M E 5 T d 3 d L U 0 k r U E h W e l p T Q m t Z W F J o T F d N O U l q T k V J a U I 0 Y k d s d W F 6 c G 9 j b V Z t U F N J a l R V c F l M V E l 0 V k V W W U x V N H R N M F F p T H o 0 O E w y Y y t Q R 2 N n W k d G M F l T M X R i V 3 d 0 Y m 0 5 a 1 p U M G l i V z R p S U h S e V l X N X p a b T l 5 Y l Q w a W R I S m h i b k 5 z W V h S b E t E R X h N a k 1 z T U N r a V B q e D F j M l V n W k d G M F l T M W p Q U 0 l 6 T V N J Z 2 V H e H B i b X M 2 Y U h K b F p q M G l J M D F L V 0 M w e U x W U k Z X Q z F P T F R N e E l p O C t Q Q z l u U G p 3 d l p 6 N D h a e U J r W V h S a E x X M X R i Q z F 1 Y j J S b F B T S n R h U 0 l n Z E h K a G J u T m 1 i M 0 p 0 U F N K M G N t R n V j M n h o Z E d V b 0 5 U Q T V M a m t z T V R F M U 1 D a 2 d j M k 5 o Y k d V b 0 1 D N D N N R G N w S W o 0 O G R Y T m x J R 1 J o Z E d F d F l 6 M G l N V V E w T l V J a U l I a H N h V z V y T 2 1 o e V p X W T l J a U 5 O U 2 x n d E 1 p M V V S V m d 0 U 1 M w e F J E U T F R a U l 2 U G p 3 d l p 6 N D h M M m M r U E d j Z 1 p H R j B Z U z F 0 Y l d 3 d G J t O W t a V D B p Y l c 4 a U l I U n l Z V z V 6 W m 0 5 e W J U M G l k S E p o Y m 5 O c 1 l Y U m x L R F l 4 T X p n d U 1 p d 3 d L U 0 k r U E h W e l p T Q m t Z W F J o T F d N O U l q S T R J a U I 0 Y k d s d W F 6 c G 9 j b V Z t U F N J a l R V c F l M V E l 0 V k V W W U x V N H R N a m d p T H o 0 O E w y Y y t Q R 2 N n W k d G M F l T M X R i V 3 d 0 Y m 0 5 a 1 p U M G l i W E 4 x W W l J Z 2 R I S m h i b k 5 t Y j N K d F B T S j B j b U Z 1 Y z J 4 a G R H V W 9 O a l V 5 T n k 0 e U x E Q X B J a j Q 4 W n l C a 1 l Y U m h M V z F 0 Y k M x d W I y U m x Q U 0 p 0 Y V N J K 1 B I V n p a U 0 J r W V h S a E x X T T l J a k Z F T k R Z M k l p Q j R i R 2 x 1 Y X p w b 2 N t V m 1 Q U 0 l q V F V w W U x U S X R W R V Z Z T F V r d E 1 V U T B O a l l p T H o 0 O E w y Y y t Q R 2 N n W k d G M F l T M X R i V 3 d 0 Y m 0 5 a 1 p U M G l i V 2 t p S U h S e V l X N X p a b T l 5 Y l Q w a W R I S m h i b k 5 z W V h S b E t E V X l N e X d 0 T V R V d 0 t T Q n p Z M k Z z W l N n d 0 x q Y 3 d O e W t p U G p 4 M W M y V W d a R 0 Y w W V M x a l B T S X h S R F E x T m l J Z 2 V H e H B i b X M 2 Y U h K b F p q M G l J M D F L V 0 M w e U x W U k Z X Q z F K T F R G R U 5 E V T J J a T g r U E M 5 b l B q d 3 Z a e j Q 4 W n l C a 1 l Y U m h M V z F 0 Y k M x d W I y U m x Q U 0 p 0 Y n l J Z 2 R I S m h i b k 5 t Y j N K d F B T S j B j b U Z 1 Y z J 4 a G R H V W 9 O e l U y T m k 0 M E x E Q X B J a j Q 4 Z F h O b E l H U m h k R 0 V 0 W X o w a U 1 q S X h N a U l n Z U d 4 c G J t c z Z h S E p s W m o w a U k w M U t X Q z B 5 T F Z S R l d D M U 9 M V E l 5 T V R J a U x 6 N D h M M m M r U E d j Z 1 p H R j B Z U z F 0 Y l d 3 d G J t O W t a V D B p Y l h O M V l p S W d k S E p o Y m 5 O b W I z S n R Q U 0 o w Y 2 1 G d W M y e G h k R 1 V v T 0 R V M k 5 p N D J M R E F w S W o 0 O F p 5 Q m t Z W F J o T F c x d G J D M X V i M l J s U F N K V V p W a E J k R z l 0 S W l C a 1 l Y U m h M V z F x Z U M x M F p Y a G p i R 0 Z 6 Y 3 o w a V Q x S k V J a j Q 4 W n l C a 1 l Y U m h M V z F 0 Y k M x d W I y U m x Q U 0 p 0 Y j N a b G N p S S t Q R 2 N n W k d G M F l T M X R i V 3 d 0 Y m 0 5 a 1 p U M G l i V 2 t p U G p 4 M W M y V W d a R 0 Y w W V M x a l B T S X h S R F E y T m l J Z 2 V H e H B i b X M 2 Y U h K b F p q M G l J M D F L V 0 M w e U x W U k Z X Q z F K T F R G R U 5 E W T J J a T g r U E M 5 b l B q e G 5 J R 1 J o Z E d F d G J X M X N M V z V 2 W k d V O U l t M X Z J a U I w Y 2 1 G d W M y W n Z j b T A 5 S W 5 S e V l X N X p i R 0 Y w W l N n e k 1 E Q X V O a X d 4 T m l r Z 2 R I S m h i b k 5 z W V h S b E t D M H l O V E F n T U N r a V B q e D F j M l V n W k d G M F l T M W p Q U 0 k x U l N J Z 2 V H e H B i b X M 2 Y U h K b F p q M G l J M D F L V 0 M w e U x W U k Z X Q z F P T F R W R k l p O C t Q Q z l u U G p 3 d l p 6 N D h M M m M r U E d j Z 1 p H R j B Z U z F 0 Y l d 3 d G J t O W t a V D B p Y l d r a U l I U n l Z V z V 6 W m 0 5 e W J U M G l k S E p o Y m 5 O c 1 l Y U m x L R F V 5 T X l 3 d E 1 U V X d L U 0 J 6 W T J G c 1 p T Z 3 d M a m N 3 T n l r a V B q e D F j M l V n W k d G M F l T M W p Q U 0 l 4 U k R R M U 5 p S W d l R 3 h w Y m 1 z N m F I S m x a a j B p S T A x S 1 d D M H l M V l J G V 0 M x S k x U R k V O R F U y S W k 4 K 1 B D O W 5 Q a n d 2 W n o 0 O F p 5 Q m t Z W F J o T F c x d G J D M X V i M l J s U F N K d G M z V n d J a U I w Y 2 1 G d W M y W n Z j b T A 5 S W 5 S e V l X N X p i R 0 Y w W l N n N U 1 6 Z 3 p M a l l z T U N r a V B q e G 5 J R 1 J o Z E d F d G J X M X N M V z V 2 W k d V O U l t M X Z J a j Q 4 Z F h O b E l H U m h k R 0 V 0 W X o w a U 1 q a 2 l J S G h z Y V c 1 c k 9 t a H l a V 1 k 5 S W l O T l N s Z 3 R N a T F V U l Z n d F R p M H l P U 0 l 2 U G p 3 d l p 6 N D h a e U J r W V h S a E x X M X R i Q z F 1 Y j J S b F B T S n R i a U l n Z E h K a G J u T m 1 i M 0 p 0 U F N K M G N t R n V j M n h o Z E d V b 0 5 E S X l M R F F 4 T X l r Z 2 M y T m h i R 1 V v T U M 0 M 0 1 E Y 3 B J a j Q 4 Z F h O b E l H U m h k R 0 V 0 W X o w a U 1 6 S W l J S G h z Y V c 1 c k 9 t a H l a V 1 k 5 S W l O T l N s Z 3 R N a T F V U l Z n d F R p M H p N a U l 2 U G p 3 d l p 6 N D h M M m M r U E M 5 b l B q d 3 Z a e j Q 4 T D N O M l p 6 N D 0 i L A o J I l J l Y W x W a W V 3 U 2 l 6 Z U p z b 2 4 i I D o g I n t c I m h l a W d o d F w i O j k 5 M i x c I n d p Z H R o X C I 6 M z Y w N 3 0 i C n 0 K " / > < / e x t o b j > < e x t o b j   n a m e = " 2 3 8 4 8 0 4 F - 3 9 9 8 - 4 D 5 7 - 9 1 9 5 - F 3 8 2 6 E 4 0 2 6 1 1 - 1 0 " > < e x t o b j d a t a   t y p e = " 2 3 8 4 8 0 4 F - 3 9 9 8 - 4 D 5 7 - 9 1 9 5 - F 3 8 2 6 E 4 0 2 6 1 1 "   d a t a = " e w o J I k l t Z 1 N l d H R p b m d K c 2 9 u I i A 6 I C J 7 X C J o Z W l n a H R c I j o 0 O S 4 x M D c x N D I 4 N T c x N D I 4 N T Q s X C J 3 a W R 0 a F w i O j E 3 N C 4 5 O T k 5 O T k 5 O T k 5 O T k 5 N 3 0 i L A o J I k x h d G V 4 I i A 6 I C J c X G J l Z 2 l u e 2 V x d W F 0 a W 9 u f V x u I C A g X F x 0 Z X h 0 e 0 1 B R X 0 g P S B c X G Z y Y W N 7 M X 1 7 b n 0 g X F x z d W 1 f e 2 k 9 M X 1 e b i B 8 e V 9 p I C 0 g X F x o Y X R 7 e X 1 f a X x c b i A g I F x c Z W 5 k e 2 V x d W F 0 a W 9 u f V x u I i w K C S J M Y X R l e E l t Z 0 J h c 2 U 2 N C I g O i A i U E h O M l p 5 Q j R i V 3 h 1 Y 3 o w a W F I U j B j R G 9 2 T D N k M 2 R 5 N T N N e T V 2 Y 2 1 j d k 1 q Q X d N Q z l 6 Z G 1 j a U l I Z H B a S F J v U F N J e U 1 p N D B N a l J s Z U N J Z 2 F H V n B a M m g w U F N J M k x q T T F O R 1 Y 0 S W l C e W I y e G x Q U 0 p w Y l d j a U l H W n Z Z M 1 Z 6 W V d K c 1 p U M G l a b U Z z Y z J V a U l I W n B a W G R D Y j N n O U l q Q W d M V E U x T m p J d U 5 T Q T V P V E V 4 T G p J Z 0 1 q Z 3 d P Q z Q x S W l C N G J X e H V j e n A 0 Y k d s d W F 6 M G l h S F I w Y 0 R v d k w z Z D N k e T U z T X k 1 d m N t Y 3 Z N V G s 1 T 1 M 5 N G J H b H V h e U l n W V h K c F l T M W 9 h V 1 J r W l c 0 O U l u U n l k V 1 V p S U h O M G V X e G x Q U 0 o y W l h K M G F X T m h i Q z F o Y k d s b m J q b 2 d M V E l 1 T 0 R F N V p Y Z z d J R z F o Z U M x M 2 F X U j B h R G 9 n T 1 R n b E 9 5 S S t Q R 1 J s W m 5 N K 1 B I Q m h k R 2 d n Y V d R O U l r M U t X Q z B 5 T F Z S R l d D M U 9 M V F J F S W l C a 1 B T S k 5 N V E 1 5 S U R Z e U 1 s R X h N a l V n T m p J N U l E R X l N U 0 E y T X p G V U 1 U Q T F J R F l 6 T k Z R M k 1 p Q T J N e m R J T W p s V 0 5 q Z 3 p T R E V 6 T l Z F e U 1 q R W d O a m d 6 S U R J e k 1 p Q T J P R E p V T W p R N U l E W T N O V k V 5 T l R B Z 0 5 q Y z B J R E 0 x T k N B e k 9 U a E 1 O R F U 0 S U R F e U 5 F d z F O a k l n T X p r N F V U W T J O a U E y T n p R Z 0 5 q W T R J R F k z T l Z F M k 5 6 R W d O a m d 4 S U R Z N E 1 5 Q T J P R E p V T n p n e E l E W T R N M G c 0 T 0 R k V 0 5 q T T N T R G c x T k Z F N E 1 U U W d O a k 0 y S U R n d 0 1 5 Q T J N e l J V T n p n M U l E W X l N b F k y T V Z F M 0 9 U R W d O V E V n T 0 R B e U l E U T V W R G c x T k N B M E 5 r Z z R P R G R X T U V n N E 5 6 W l J P R F U x S U R N Z 0 5 6 T T J J R E 5 S T m p B M U l E T W d O V G s y S U R C S U 5 U Z z F W a l E y U 0 R Z e E 9 G R T J O a k F n T k R j Z 0 5 q W T V J R F E 1 V k R Z N E 9 D Q T J N V l l 6 T k R k U k 5 q Z z R J R F F 5 T k N B M k 9 E Z 2 d O R F l 4 V k R Z N E 9 D Q T F O R F p V T m p n N E l E W X h N M H c y T 0 R j Z 0 5 q T X l V V F E x T k N B e E 5 D Q T B O V E F n T j F F M E 5 E W W d N U 0 E w T X p B Z 0 1 W U T B N V E F n T j F F M E 1 E a 2 d P U 0 F 5 T 1 R J Z 0 1 6 R T J U R E U z T m l B M k 1 q U l d O a k E y V V R F M 0 5 T Q T F P R G d n T V R j M U l E V T B N M V F 4 T n p V Z 0 5 E W X p W R E U z T l N B e k 5 U W k 1 N V G M y S U R n M l V U R T R O e U E x T U N B e U 5 q R W d O R F p J T W p j N F Z q Q k l N a l k 1 V V R J M U 5 D Q X p J R E U x T k N B e l V U V X l J R E 1 n T X p j Z 0 1 F Z 3 l P V l k w T m t n M E 5 s R T N P Q 0 E w T 0 N B N U 9 D Q T F O b F F 4 T W p J Z 0 5 q b F V N V E 1 5 S U R n M l Z q W X l N b G 9 p T H o 0 O G N H R j B h Q 0 J w W k Q w a V R V c F l M V E l 0 V k V W W U x V N H R O R E V p S U d R O U l r M H l O V F V n T U Z F e U 5 E Q W d N e U F 4 T k R B Z 0 0 x R T B P Q 0 F 6 S U R N N U l E Q k l N e k p X T k R a S U 5 E Z F J N V E U 1 S U R R N U l E R X p P U 0 E 0 T 0 Z F e E 5 E Q W d P V E V n T V R r e U l E S T B O V l F 5 T 1 R V Z 0 5 U V X p W R E 0 w T 0 N B M 0 1 E a F J N e l V 4 S U R j e E 5 p Q X p O a l l n T n p F M l N E T T N O b E V 6 T 1 R Z Z 0 5 6 R T F J R F F 3 T U N B M 0 1 E b F J O R E F 5 S U R j d 0 5 5 Q T F N R G d n T X p r d 1 R E W X h O e U E y T j F F M k 1 q U W d O V F F n T m p N M k l E V X h W R F k 0 T n l B M E 5 r Z z N N V G R X T U V n M 0 1 E a F J O a m s 1 S U R N Z 0 5 U Z 3 h J R E 5 S T k R V N E l E T W d O R E 0 z S U R C S U 5 E S T N W a l E y U 0 R R M E 1 G R T F N V E F n T k R Z Z 0 5 U R X d J R F k w V V R V e E 1 D Q T J O a U E w T 0 R Z Z 0 1 U T T R U R F E y T W l B e U 1 E b E l N a k k 1 V E R J d 0 9 T Q X h O V E J S T V R n N U l E a 3 h J R E U 0 T 1 N B N E 5 W R X h P R G t n T n p J Z 0 1 q Q T V J R F U 1 V k R J M U 9 T Q T B O a 2 d 5 T m p S V 0 1 F Z 3 l O V F Z h V F R R M E 5 5 Q X l O V F Z N T X p R M U l E V T F O M H d 5 T k R R Z 0 1 q V T J V V E k w T k N B e U 5 U V W d N e l E x S U R J M U 5 V Z z B O R G R h S W k 4 K 1 B I Q m h k R 2 d n Y V d R O U l r M U t X Q z B 5 T F Z S R l d D M U 9 M V F E x S W l C a 1 B T S k 5 N V E k 0 S U R Z e E 9 W R X h N a k V n T m p J M k l E R X h O e U E y T W p o V U 1 U Q X h J R F l 6 T V Z R M U 9 D Q T J N e l J J T W p W V 0 5 q Z 3 d T R F U 1 T j F Z M k 5 6 W l J O V G s 1 S U R Z M 0 1 D Q T J N V E V n T l R Z d 1 Z E W X l O U 0 E w T k R S V 0 5 E U X d T R F U 0 T l Z Z M E 5 E U l J O V G c w S U R R M E 5 5 Q T F P R E l n T k R Z M V V U V T N P Q 0 E x T U R B Z 0 5 U Y 3 d J R F V 5 T m x R M U 5 U T W d O V G N 4 V k R V e U 9 D Q T J N R E Z V T k R r N E l E W X h P V l E w T l R j Z 0 5 q S T V W R F F 4 T V N B M k 1 6 T l V N e l V 6 S U R Z e k 5 G R X l O a l l n T m p N M E l E S T F N U 0 E y T X p O V U 1 q T X p J R F l 5 T W x F e U 1 6 T W d O a k l 5 S U R J e k 1 5 Q T J N a k Z S T W p N e U l E W X h P U 0 F 5 T X p J Z 0 5 E a z N W a k 0 z T m t n e U 9 E W l J N e l U 1 S U R N M 0 9 D Q X p O e m N n T X p n M V V U U X h N e U E w T U R F Z 0 5 E R T J J R F E y T 1 Z F M E 1 U W W d O R G N 4 S U R R e E 5 p Q T B O e k 5 X T k R r e l N E U T F O b F l 5 T V R O S U 5 E R T J W a k l 6 T T F F M E 1 U V W d N a l k 0 S U R R d 0 9 D Q X l P R G h V T X p n e k l E T X h O M V F 6 T k R r Z 0 1 6 S T R W R E k 1 T n l B e k 1 6 Q l J N a m t 3 S U R N e k 1 D Q X l P R F l n T X p N d 1 N E S X p N b F l 4 T 1 R a V 0 1 U R T B V V E l 6 T W l B M U 5 5 Q X l N e m N n T l R K U k 1 q U X p J R F E z S U R J N E 9 T Q T B O M G d 6 T k R C S U 1 6 a 3 h V V F F 5 T 0 N B M E 5 5 Q T B O V E l n T l R C V U 5 U Q T F J R F l 5 V k R V M U 1 p Q T V N b F E x T 0 R R Z 0 1 U U T J V V F U 1 T k N B e E 5 6 S W d O V G s 1 S U R J d 0 1 G U T J N R G N n T W p R M 1 Z E W X h N a U F 5 T n p C V 0 1 q Y 3 p T R F k x T W x Z e U 5 6 Q l J O a l V 4 S U R J M k 5 5 Q T J N e k l n T V R N M 1 Z E W X h N Q 0 F 6 V m p C S U 1 q V l d O R F p J T l R o U k 1 U Q X d J R F E z S U R F d 0 9 T Q T B P V l F 4 T W p n Z 0 5 q R l d O a k U 1 V 2 l J d l B q e H d Z W F J v S U d s a 1 B T S k 5 T b G d 0 T W k x V V J W Z 3 R U a T B 6 U k N J Z 1 p E M G l U V F U y S U R N M E 4 x R T F O a U F 6 T m p B Z 0 5 6 Q W d N e l k z U 0 R j d 0 4 x R T N N a k l n T X p V N U l E Y 3 l N a U F 6 T k R k U k 5 6 S X l J R E 1 6 T m l B M 0 1 E Z 2 d N e k k 0 V E R N N U 1 D Q X p N a m R J T n p K U k 5 U W W d N e k 1 5 S U R V M k l E T T B O M X B O T l R Z Z 0 1 U V X p V V F U y S U R F M k 9 D Q T N N a U F 4 T n p O S U 5 6 Q T R V V G N 5 T W l B e E 5 q T W d O e k l 5 S U R F M U 0 x R T N N a k l n T V R R d 0 l E Y 3 d O e U F 4 T X p O S U 5 6 Q l J O V F l n T V R R d 0 l E V T J J R E U x T T F v a U x 6 N D h j R 0 Y w Y U N C c F p E M G l U V X B Z T F R J d F Z F V l l M V T R 0 T X p F a U l H U T l J a z B 5 T V R N Z 0 5 U Y z R U R E l 3 T U N B M U 5 6 T l J N V G c y S U R V M k 9 D Q X h O a k F n T l R Z e l Z E R X d N a U E x T l R a S U 9 E T l d O a k F 5 U 0 R F d 0 1 s R X h O R G t n T m p B M E l E R T R P U 0 E y T V R k V U 1 q U T F J R F k w T V Z R e U 5 6 T W d O a l l 6 V V R J M 0 5 T Q T J O a l l n T W p n M U l E W T J O b E V 5 T 1 R R Z 0 5 q W T J J R E 1 3 T W l B M k 5 q Q l d N e l l 4 V E R N d 0 1 5 Q T J N V k V 6 T V R B Z 0 5 U U W d N e k U x S U R V e V Z E T X p P U 0 E w T 0 Z R M E 1 E R W d O R F p J T k R J M 1 Z q Q k l O R E U y V V R N N U 5 T Q X p J R E k x T n l B e l V U R X l N U 0 F 6 S U R F d 0 1 D Q X d T R G c 0 V m p R M l N E R X h O R k V 4 T X p Z Z 0 5 E W W d N V F V 5 S U R R M l Z E R T N O e U E w T j F R e E 9 U T W d O V E J V T W p B e E l E V X l W R E l 3 T n l B M U 4 x U X l N V E 1 n T m p G V 0 5 U Y z R X a U l 2 U G p 4 d 1 l Y U m 9 J R 2 x r U F N K T l N s Z 3 R N a T F V U l Z n d F N T M H h S R F E x U W l J Z 1 p E M G l U V E l 4 S U R J N E 4 x R X l N a U F 5 T 1 R N Z 0 1 q U W d N e k F 6 V k R N M k l E T T B N V l E x T m l B e k 9 E a F V P R G t n T k R J M V Z E R X p O U 0 E w T k R K U k 1 U Y 3 h J R F E w T W l B e E 9 U V W d O R E k w V k R J e U 5 T Q X p P V E J V T W p N e E l E T T J P V k V 5 T X p F Z 0 1 6 W T N J R E l 6 T W l B e k 5 q Z E 1 N a l F 6 S U R N M 0 9 G R X p N R F F n T k R R e U l E T T R N a U E w T k R K U k 5 E T T J J R F E w T W l B M E 5 q a 2 d O R E U x V k R V d 0 1 5 Q X p N e l p V T k R Z M U l E R T N P V l E w T W p j Z 0 5 U S l J O R E k z S U R J M k l E U T B O Q 0 F 5 T m x F M E 5 U Q W d N a l l n T k R V e k l E S T N V V F E 0 T W l B e k 1 p Q T F N R F V n T m p W V U 5 U U X d J R E U w T l Z F M U 5 E S W d N V F V 6 S U R V M k 1 D Q X h O V E 5 S T l R n d 0 l E R T F N e U E x T 0 R B Z 0 1 U U T F V V F U 0 T U N B e E 5 E U W d O V G M y S U R F e k 1 G R T F O a m d n T V R B e E l E V T F O Q 0 E z T T F R M U 1 E Z 2 d N V G R V T k R N N U l D M H h N R k V 6 T 1 R J Z 0 x U R X d J R E 0 z T V N B e E 4 x U X p O V E F n T n p O U k 1 6 V X d J R G t 5 S U R N N E 5 p Q X h P V E 5 V T k R J e k l E T T B O V k U w T W p N Z 0 5 E Q T B J R E 0 z T 1 N B M E 1 E U k l N e m M w V V R J N E 9 D Q T B N R F F n T W p J N U l E T X d N M H d 5 T W p J Z 0 1 q a 3 h U R E U 0 T 1 N B e E 5 U Z F J N V F U y S U R J M k l E R T F N U 0 F 4 T m x F e E 1 6 Z 2 d M V E V 4 S U R F d 0 9 D Q X R N V E Z S T 1 R V Z 0 x U R X h J R G c z S U M w M V Z E Y z J J R G R V T n p R Z 0 1 U Z F J O e l F n T X p B Z 0 1 U R X l J R E U 0 T U Z R e E 5 U S W d N e l F 6 V V R F M U 1 5 Q X p O R G d n T V R V e k l E T T J O b E V 4 T l R N Z 0 5 E Q T F J R E V 5 T 1 N B M E 1 E V l J P V E V n T k R B M U l E W T J J R E 1 3 T l Z F M k 1 D Q X l P R F V n T m p B Z 0 1 q Z z B V V F U 0 S U R J M 0 9 D Q T B N U 0 F 5 T n p o S U 1 q Z F J N a k V n T W p n M E l E S X h J R E k 0 T j F v a U x 6 N D h j R 0 Y w Y U N C c F p E M G l U V X B Z T F R J d F Z F V l l M V X h Q T F R J e U 1 U R W l J R 1 E 5 S W s w M k 1 D Q T V O R G h S T m p N Z 0 9 U V X d J R F k y T l N B N U 5 U Q k l N V E k y T j B 3 e E 1 6 S T F J R G d 4 T l Z F e E 1 6 Z z B J R F k z T n l B e E 1 6 Z z R J R F k y T 1 V n e E 1 6 U T R U R E V 6 T k R F Z 0 5 q Z 3 p V V E V 6 T W p B Z 0 5 6 S T B J R E V 5 T 0 R V Z 0 5 6 W X h V V E V 5 T X p V Z 0 9 E Q T V J R E V 4 T n p R Z 0 9 E T T R W R E V 3 T X p N Z 0 9 E Z 3 h W R G c 0 T W l B N E 9 U a F V O a m s 1 S U R r d 0 1 r Z z F O e l J J T l R R e l N E S T F N V X d 5 T l R r Z 0 9 E a 3 h V V G N 5 T W l B e U 5 U Z 2 d O e k k w S U R J M U 1 s R T N N a l V n T W p V d 0 l E Y 3 l O Q 0 F 5 T k R a U k 5 6 S X h J R E k w T X l B M E 5 q Q W d M V F U y V E R F N U 5 p Q X R N e l U y V V R F N U 5 p Q X R N e l U z S U R R d 0 5 5 Q X R N e l U z V V R R M U 9 T Q X R N e l U z S U R V M E 9 D Q X R N e l U z V k R Z M 0 5 p Q X R N e l U 0 V V R n e E 1 p Q X R N e l U 0 S U R n N U 5 p Q X R N e l V 6 V k R F d 0 5 q T W d M V E 1 6 T W x R e E 1 q Q T B J Q z B 5 T 0 R O V U 1 U T X d O e U F 0 T V R r M l V U R X p N a m d n T F R F M 0 1 D Q X h N e l E 0 S U M w e E 1 q U k l N V E 0 0 T 0 Z F e E 1 6 Z z R J Q z B 4 T W p V Z 0 1 U T T R N U 0 F 0 T V R R M V Z E R X p O V F l n T F R J e E 1 G U X h N e k k x S U M w e U 9 U U k 1 N V E k y T n l B d E 5 E U T V U R F k y T m l B d E 5 E V X d V V F k w S U M w M E 5 U Q W d O a k V n T F R R M E 9 G R T F O U 0 F 0 T k R R M k l E V T F J Q z A w T X p s U k 5 U V W d M V F F 6 T n l B M U 5 5 Q X R O R E 1 6 V E R V N U 1 D Q X h O e m R S T l R r d 0 l E R T N P Q 0 E x T l R j Z 0 1 q S X l W R F E x T W l B e k 5 q W l V N e k l 5 S U R V M E 5 F d z F O a U E 1 T U R s T U 5 U V W d P V E k w V V R V M U l E a z B O U 0 E y T U N B N U 5 E a G F J a T g r U E h C a G R H Z 2 d h V 1 E 5 S W s x S 1 d D M H l M V l J G V 0 M x S k x U R k V O R F U y S W l C a 1 B T S k 5 N V G c w S U R Z d 0 1 G R X h P R F F n T m p J M E l E S X d N e U E y T k R K V U 1 q U T N J R F k y T V Z F e U 5 q V W d O a l l 4 S U R J M 0 5 5 Q T J O R G x V T W p r d 0 l E W X h P V k V 5 T 1 R B Z 0 5 U a z J J R E k z T U N B M U 5 6 Z F V N a k k y S U R V M U 4 x R X l N V E V n T l R V M 0 l E R T V P Q 0 E x T m p k V U 1 U Z z B J R F l 3 T U Z w T k 1 q R W d N a m c z V V R J e E l E S T V O U 0 F 6 T U N B e k 1 U a F V O V F F n T X p Z N V Z E a z R J R F F 5 T U Z R e E 5 U Z 2 d O R F F 5 V V R F N U 5 5 Q T B O R E l n T W p J e k l E U X h P V l F 5 T l R B Z 0 1 6 V T N V V E k x T U N B e k 5 E Q W d N a k 0 y S U R N d 0 1 W U X h P V F l n T V R r M l Z E R T F O Q 0 E 0 T T F F e E 5 E a 2 d O a k V n T V R R N U l E V X h V V E U w T 1 N B e U 5 p Q X h O a l l n T W p a U k 1 U Y z F J R E k y S U R F N E 5 T Q X l P V l F 5 T U R n Z 0 5 E T l V N a k 0 x S U R j N F Z E S T J N Q 0 F 4 T X p k U k 1 q W X p J R E U w T 1 N B e U 5 q V W d N V F V 4 V k R J N E 1 p Q X h O V E 5 S T X p B e U l E R T F N e U F 6 T U R J Z 0 1 U U X p V V E 1 3 T W l B e E 1 6 V W d N a m t 6 S U R F e E 1 s U X l O a m d n T m p G V U 1 q S X p J R E V 4 V k R F M k 1 T Q X R N V E Z S T V R J N U l D M H h N U 0 F 4 T U R J Z 0 1 U Q l V O e l F n T n p S U k 5 6 U W d P V E V n T n p r Z 0 1 U Q T J W R E V 5 T W l B e U 1 q Q l J N V F l 3 S U R N e U 1 T Q X h O a l l n T X p R e F Z E R T N N e U F 6 T 0 R C U k 1 U Y 3 p J R F F 3 T k N B e E 5 U W W d O R E E w U 0 R F M U 5 G R X h N a l F n T k R B M E l E a z V J R E 0 z T V Z R M k 1 T Q X l P R G R S T m p B Z 0 1 q Z z J J R F U 1 S U R J N E 5 G U T F P Q 0 F 5 T 0 R G V U 5 U W W d N a m M 1 V k R V e k l E S T N P R l E w T 1 N B e U 5 6 a F V O R E V n T W p j N F N E S T N V V E l 4 S U R J N E 5 D Q X l N U 0 F 5 T 0 R k Y U l p O C t Q S E J o Z E d n Z 2 F X U T l J a z F L V 0 M w e U x W U k Z X Q z F P T F R k R E l p Q m t Q U 0 p O T V R N N U l D M H l O R G x J T V R N M 1 V U R X l O U 0 F 0 T W p R N U l E R X h P U 0 F 0 T W p N M V Z q S T F N V X d 4 T W p B Z 0 5 6 T T N V V E V 6 T U N B M 0 5 U Q W d N V E 0 1 S U R j M U 1 G R X h O V E l n T n p V d 0 l E R T F P U 0 E z T X p W V 0 x U S X p O V k V 4 T l R F Z 0 x U S T B P U 0 F 4 T k R F Z 0 x U S T B P V W d 4 T X p s Y U l p O C t Q S E J o Z E d n Z 2 F X U T l J a z F L V 0 M w e U x W U k Z X Q z F K T F R G R U 5 E W T J J a U J r U F N K T k 1 q R W d N a m c z V V R J e E l E T X d N U 0 F 6 T m l B e k 1 6 V l V P R F F n T k R B M l Z E R T F P Q 0 E w T k R K U k 1 U a z V J R F E w T W l B e U 1 q U W d O R E U 1 V k R J M U 1 D Q X p O V F Z S T W p R N E l E T X p O a U F 5 T k R j Z 0 1 6 T T B V V E k w T n l B e k 1 6 R W d N a k 1 4 S U R J N E 9 G U X h P V G d n T V R r e F Z E R T R N a U F 4 T U R W U k 1 U Z 3 l J R F l 5 S U R F N U 5 p Q T B O V l F 5 T X p n Z 0 1 q Z F J N a l l 4 S U R J M 0 l E S T R N U 0 F 6 T 0 Z R e k 1 U S W d O a k Z V T X p N N U l E a z B V V E 1 6 T 1 N B N U 5 T Q X p O R F F n T V R F M F Z E T T F P Q 0 F 4 T n p O V U 1 6 Y z N J R E k w T j F F M E 1 U V W d N e m s z S U R R e E 9 T Q T B N R F J S T k R N e U l E U X p N U 0 E w T m p J Z 0 5 E T X h V V F E z T l N B M E 1 6 R W d O R G d 6 S U R R e U 5 G U T B P V F F n T k R F e V Z E U T V O a U E w T U R O U k 5 E a z J J R E 0 1 T U N B M E 5 E Y 2 d N V G t 6 V k R N N U 1 T Q X R N a k 5 S T X p Z e k l D M H h N R F l n T W p r M E l D M H h O V F Z V T V R V M k l D M H l N R F Z S T V R F e E l D M H l N R F V n T n p j Z 0 x U R T R N M V E w T X l B d E 1 U R T N V V F F 6 S U M w N U 5 T Q T F N Q 0 F 0 T 0 R C V U 5 q a 2 d M V F U 0 V k R n N U l D M D B P R l F 4 T U R Z Z 0 x U U T F V V E U x T U N B d E 5 E V W d N V F V 3 S U M w N E 4 x R X h O V E F n T F R F d 0 5 5 Q X h N e m d n T F R F e U 1 s U X h N V F V n T F R F M E 1 s U X h N R E l n T F R F M E 4 w d z V P U 0 F 0 T V R R N F V U R X d N U 0 F 0 T V R V e k l E R X h P Q 0 F 0 T V R Z d 1 Z E R T F N a U F 0 T V R Z M 1 N E R T J N R k V 4 T n p j Z 0 x U R T J O e U F 4 T 0 R Z Z 0 x U R T J O V k V 5 T V R r Z 0 x U R T F O a U F 5 T k R j Z 0 x U R X l O M V F 5 T 1 R B Z 0 x U W T F W R E 1 4 T X l B d E 9 W U X p N a k V n T W p G T U 1 6 R T F J R E U z V V R N d 0 9 T Q X h N e U F 5 T 1 R Z Z 0 5 s U X l O e k F n T F R a U k 1 q V X d J Q z B 4 T V N B e U 1 6 R W d M V E V 4 V V R F N E 5 T Q X R N V E V n T V R V d 0 l E R X h W R E V 3 T k N B N E 1 s R X h N R E 1 n T 0 R r Z 0 1 U Q X p J R E V 4 T T F F e E 1 E T W d N V G N 3 S U R F e k 9 D Q X l O a k p V T V R j e k l E T T N P V k V 4 T n p N Z 0 1 6 Z 3 d J R E U z T X l B e k 9 E R l J N V G N 6 S U R N N U 1 D Q X h O e k 1 n T X p r e l Z E R T J P U 0 E w T U R C V U 1 U V T R J R F F 3 T k V n e E 5 U U l J N V E 1 4 S U R R d 0 5 D Q X h N V E l n T X p n M V Z E Z 3 l J R E 0 w T k Z R M k 5 T Q X p N R E p V T l R j Z 0 1 q Z 3 d V V F U x S U R J M 0 9 D Q T B N U 0 F 5 T n p o S U 1 q Z F J N a k V n T W p n M E l E S X h J R E k 0 T j F v a U x 6 N D h j R 0 Y w Y U N C c F p E M G l U V X B Z T F R J d F Z F V l l M V T R 0 T W p J e E 1 p S W d a R D B p V F R n M E l E S X p O M V E 0 T k N B e U 5 U Q l V P V G d n T W p j d 1 N E W T N P V k U y T 1 R R Z 0 1 q W X l J R F k 1 T k N B e U 5 U Q l V O a m M 1 S U R J e k 1 F Z z V P R k U 0 T k N B e U 1 6 Y 2 d P R F F n T W p V d 1 d p S X Z Q a n h 3 W V h S b 0 l H b G t Q U 0 p O U 2 x n d E 1 p M V V S V m d 0 V G k w M V J T S W d a R D B p V F R F e E 1 p Q T F O a k J N T W p R N U l E W T V O R X d 5 T l R j Z 0 5 q Z z J V V E 0 0 T n l B M U 5 q S W d N e m c z S U R V M k 1 F d 3 p O a k V n T l R N e F V U T T F P U 0 E x T X p J Z 0 1 6 Q X p J R F U 0 T V V 3 e U 5 U Q W d O a k k z V E R F N U 5 T Q T F P R E J S T V R n e U l E V T J P U 0 F 4 T m p r Z 0 5 U V T N W R E U w T 0 N B M U 1 6 a E 1 N V F F 3 S U R V e k 1 s R X h N e m d n T l R N d 0 l E R X l O U 0 E x T k R a T U 1 U R X l J R F U y T U Z v a U x 6 N D h M M l J s W m 5 N K 1 B H Y 2 d j M 1 J 5 Y j J 0 b F B T S m p k W E p 5 W l c 1 M F E y O X N i M 0 l p S U d a c G J H d z l J b U 4 x Y 2 5 K b G J u U k R i M n h 2 Y 2 l J Z 2 M z U n l i M n R s T F h k c F p I U m 9 Q U 0 l 3 S W l C M G N t R n V j M l p 2 Y 2 0 w O U l u T m p Z V 3 h s S 0 R F c 0 x U R X B J a j Q 4 W n l C a 1 l Y U m h M V z F 0 Y k M x d W I y U m x Q U 0 p 0 W V h S b 0 l q N D h a e U J r W V h S a E x X M X R i Q z F 1 Y j J S b F B T S n R k R 1 Y 0 Z E N J K 1 B I V n p a U 0 J r W V h S a E x X T T l J a l J F S W l C N G J H b H V h e n B v Y 2 1 W b V B T S W p U V X B Z T F R J d F Z F V l l M V T R 0 T k V R a U x 6 N D h k W E 5 s S U d S a G R H R X R Z e j B p T k R F a U l I a H N h V z V y T 2 1 o e V p X W T l J a U 5 O U 2 x n d E 1 p M V V S V m d 0 V G k w M E 1 T S W d k S E p o Y m 5 O b W I z S n R Q U 0 o w Y 2 1 G d W M y e G h k R 1 V v T 1 R F M 0 x E Q X B J a T g r U E h W e l p T Q m t Z W F J o T F d N O U l q U T F J a U I 0 Y k d s d W F 6 c G 9 j b V Z t U F N J a l R V c F l M V E l 0 V k V W W U x V N H R O R F V p S U h S e V l X N X p a b T l 5 Y l Q w a W R I S m h i b k 5 z W V h S b E t E R T J O a m N z T U N r a U x 6 N D h M M m M r U E d j Z 1 p H R j B Z U z F 0 Y l d 3 d G J t O W t a V D B p Y l c 4 a U l I U n l Z V z V 6 W m 0 5 e W J U M G l k S E p o Y m 5 O c 1 l Y U m x L R E k y T W p V d U 9 D d 3 d L U 0 k r U E h W e l p T Q m t Z W F J o T F d N O U l q T k V J a U I 0 Y k d s d W F 6 c G 9 j b V Z t U F N J a l R V c F l M V E l 0 V k V W W U x V N H R N M F F p T H o 0 O E w y Y y t Q R 2 N n W k d G M F l T M X R i V 3 d 0 Y m 0 5 a 1 p U M G l i V 1 p 5 W V d N a U l I U n l Z V z V 6 W m 0 5 e W J U M G l k S E p o Y m 5 O c 1 l Y U m x L R E 0 y T 0 R F d U 5 p d 3 d L U 0 k r U E d j Z 1 p H R j B Z U z F 0 Y l d 3 d G J t O W t a V D B p Y l c 0 a U l I U n l Z V z V 6 W m 0 5 e W J U M G l k S E p o Y m 5 O c 1 l Y U m x L R E k z T U N 3 M k 5 6 W X B J a j Q 4 Z F h O b E l H U m h k R 0 V 0 W X o w a U 1 6 R W l J S G h z Y V c 1 c k 9 t a H l a V 1 k 5 S W l O T l N s Z 3 R N a T F V U l Z n d F R p M H p N U 0 l 2 U G p 3 d l p 6 N D h a e U J r W V h S a E x X M X R i Q z F 1 Y j J S b F B T S n R h U 0 l n Z E h K a G J u T m 1 i M 0 p 0 U F N K M G N t R n V j M n h o Z E d V b 0 1 q S X d M Q z A y T 0 R Z c E l q N D h k W E 5 s S U d S a G R H R X R Z e j B p T V V R M E 5 V S W l J S G h z Y V c 1 c k 9 t a H l a V 1 k 5 S W l O T l N s Z 3 R N a T F V U l Z n d F N T M H h S R F E x U W l J d l B q d 3 Z a e j Q 4 Y 2 1 W a m R D Q j N h V 1 I w Y U Q w a U 9 E Q X d J a U J v W l d s b m F I U T l J a l l 3 S W l C N F B T S X h N a k F p S U h r O U l q S X l N Q 0 l 2 U G p 3 d l p 6 N D h a e U J r W V h S a E x X M X R i Q z F 1 Y j J S b F B T S n R k V z V r W l h K d m R t V n l J a U I w Y 2 1 G d W M y W n Z j b T A 5 S W 5 S e V l X N X p i R 0 Y w W l N n M E 9 E Z z R M a k l z T U N r a V B q e G 5 J R 1 J o Z E d F d G J X M X N M V z V 2 W k d V O U l t M X Z J a j Q 4 Z F h O b E l H U m h k R 0 V 0 W X o w a U 1 q S X h N U 0 l n Z U d 4 c G J t c z Z h S E p s W m o w a U k w M U t X Q z B 5 T F Z S R l d D M U 1 U e T B 5 T W p F e E l p O C t Q Q z l u U G p 4 b k l H U m h k R 0 V 0 Y l c x c 0 x X N X Z a R 1 U 5 S W x S b F d F R j B i M j B p S U h S e V l X N X p a b T l 5 Y l Q w a W R I S m h i b k 5 z W V h S b E t E R T B P Q z R 5 T E M w e E 1 E Z z N M a m t w S U h O a l l X e G x L R E F 1 T n p B M 0 t T S W d a R 0 Y w W V M x d G F u Z 3 R k R 1 Y 0 W T J 4 a G M z T T l J a z l T U k N J K 1 B H Y 2 d a R 0 Y w W V M x d G J X d 3 R i b T l r W l Q w a W J X a 2 l Q a n g x Y z J V Z 1 p H R j B Z U z F q U F N J e F J E U T F O a U l n Z U d 4 c G J t c z Z h S E p s W m o w a U k w M U t X Q z B 5 T F Z S R l d D M U p M V E Z F T k R V M k l p O C t Q Q z l u U G p 4 b k l H U m h k R 0 V 0 Y l c x c 0 x X N X Z a R 1 U 5 S W 0 x d k l p Q j B j b U Z 1 Y z J a d m N t M D l J b l J 5 W V c 1 e m J H R j B a U 2 d 6 T k R V c 0 1 D a 2 l Q a n g x Y z J V Z 1 p H R j B Z U z F q U F N J e l J D S W d l R 3 h w Y m 1 z N m F I S m x a a j B p S T A x S 1 d D M H l M V l J G V 0 M x T 0 x U T k V J a T g r U E M 5 b l B q e G 5 J R 1 J o Z E d F d G J X M X N M V z V 2 W k d V O U l t M X V J a U I w Y 2 1 G d W M y W n Z j b T A 5 S W 5 S e V l X N X p i R 0 Y w W l N n e E 1 U S X p M R E F w S W o 0 O G R Y T m x J R 1 J o Z E d F d F l 6 M G l N e k V p S U h o c 2 F X N X J P b W h 5 W l d Z O U l p T k 5 T b G d 0 T W k x V V J W Z 3 R U a T B 6 T V N J d l B q d 3 Z a e j Q 4 T D J j K 1 B H Y 2 d a R 0 Y w W V M x d G J X d 3 R i b T l r W l Q w a W J X a 2 l J S F J 5 W V c 1 e l p t O X l i V D B p Z E h K a G J u T n N Z W F J s S 0 R V d 0 9 T N D V M R E V 4 T l R B c E l I T m p Z V 3 h s S 0 R B d U 5 6 Q T N L U 0 k r U E h W e l p T Q m t Z W F J o T F d N O U l q R k V O R F Z D S W l C N G J H b H V h e n B v Y 2 1 W b V B T S W p U V X B Z T F R J d F Z F V l l M V W t 0 T V V R M E 5 V S W l M e j Q 4 T D J j K 1 B D O W 5 Q a n h u S U d S a G R H R X R i V z F z T F c 1 d l p H V T l J b F J s V 0 V G M G I y M G l J R 1 J o Z E d F d G J X c D R M W F J s Z U d O c 1 l Y T n p Q U 0 p Q V W t R a U l I U n l Z V z V 6 W m 0 5 e W J U M G l k S E p o Y m 5 O c 1 l Y U m x L R F k w T 1 R n d U 9 T d 3 d L U 0 k r U E d j Z 1 p H R j B Z U z F 0 Y l d 3 d G J t O W t a V D B p Y l c 4 a U l I U n l Z V z V 6 W m 0 5 e W J U M G l k S E p o Y m 5 O c 1 l Y U m x L R E F n T F R B d U 5 T a 2 l Q a n g x Y z J V Z 1 p H R j B Z U z F q U F N J M 1 F 5 S W d l R 3 h w Y m 1 z N m F I S m x a a j B p S T A x S 1 d D M H l M V l J G V 0 M x T 0 x U Z E R J a T g r U E M 5 b l B q d 3 Z a e j Q 4 W n l C a 1 l Y U m h M V z F 0 Y k M x d W I y U m x Q U 0 p 0 Y z N W a U l p Q j B j b U Z 1 Y z J a d m N t M D l J b l J 5 W V c 1 e m J H R j B a U 2 c y T n p j M k x q a 3 N N Q 2 t p U G p 4 b k l H U m h k R 0 V 0 Y l c x c 0 x X N X Z a R 1 U 5 S W 0 x c E l q N D h k W E 5 s S U d S a G R H R X R Z e j B p T V V R M E 5 q W W l J S G h z Y V c 1 c k 9 t a H l a V 1 k 5 S W l O T l N s Z 3 R N a T F V U l Z n d F N T M H h S R F E y T m l J d l B q d 3 Z a e j Q 4 W n l C a 1 l Y U m h M V z F 0 Y k M x d W I y U m x Q U 0 p 0 Y V N J Z 2 R I S m h i b k 5 t Y j N K d F B T S j B j b U Z 1 Y z J 4 a G R H V W 9 O V E l 6 T E M w e E 5 U Q X B J S E 5 q W V d 4 b E t E Q X V O e k E z S 1 N J K 1 B I V n p a U 0 J r W V h S a E x X T T l J a k Z F T k R V M k l p Q j R i R 2 x 1 Y X p w b 2 N t V m 1 Q U 0 l q V F V w W U x U S X R W R V Z Z T F V r d E 1 V U T B O V F l p T H o 0 O E w y Y y t Q Q z l u U G p 4 b k l H U m h k R 0 V 0 Y l c x c 0 x X N X Z a R 1 U 5 S W 0 x d k l p Q j B j b U Z 1 Y z J a d m N t M D l J b l J 5 W V c 1 e m J H R j B a U 2 c z T 0 R F M k x q R X N N Q 2 t p U G p 4 M W M y V W d a R 0 Y w W V M x a l B T S X l N a k V 5 S W l C N G J H b H V h e n B v Y 2 1 W b V B T S W p U V X B Z T F R J d F Z F V l l M V T R 0 T W p J e E 1 p S X Z Q a n d 2 W n o 0 O F p 5 Q m t Z W F J o T F c x d G J D M X V i M l J s U F N K d G M z V m l J a U I w Y 2 1 G d W M y W n Z j b T A 5 S W 5 S e V l X N X p i R 0 Y w W l N n N E 9 E R T J M a k 1 z T U N r a V B q e G 5 J R 1 J o Z E d F d G J X M X N M V z V 2 W k d V O U l s U m x X R U Y w Y j I w a U l H U m h k R 0 V 0 Y l d w N E x Y U m x l R 0 5 z W V h O e l B T S l B V a 1 F p U G p 4 b k l H U m h k R 0 V 0 Y l c x c 0 x X N X Z a R 1 U 5 S W 0 x d m R t V n l J a j Q 4 W n l C a 1 l Y U m h M V z F 0 Y k M x d W I y U m x Q U 0 p 0 Y V N J K 1 B I V n p a U 0 J r W V h S a E x X T T l J a k Z F T k R Z M k l p Q j R i R 2 x 1 Y X p w b 2 N t V m 1 Q U 0 l q V F V w W U x U S X R W R V Z Z T F V r d E 1 V U T B O a l l p T H o 0 O E w y Y y t Q R 2 N n W k d G M F l T M X R i V 3 d 0 Y m 0 5 a 1 p U M G l i V z h p S U h S e V l X N X p a b T l 5 Y l Q w a W R I S m h i b k 5 z W V h S b E t E T X d N Q z Q y T E R F M k t T Q j B j b U Z 1 Y z J 4 a G R H V W 9 M V E k x T U N B d 0 t T S S t Q S F Z 6 W l N C a 1 l Y U m h M V 0 0 5 S W p W R k l p Q j R i R 2 x 1 Y X p w b 2 N t V m 1 Q U 0 l q V F V w W U x U S X R W R V Z Z T F U 0 d E 5 V V W l M e j Q 4 T D J j K 1 B D O W 5 Q a n d 2 W n o 0 O F p 5 Q m t Z W F J o T F c x d G J D M X V i M l J s U F N K d G F T S W d k S E p o Y m 5 O b W I z S n R Q U 0 o w Y 2 1 G d W M y e G h k R 1 V v T l R J e k x D M H h O V E F w S U h O a l l X e G x L R E F 1 T n p B M 0 t T S S t Q S F Z 6 W l N C a 1 l Y U m h M V 0 0 5 S W p G R U 5 E V T J J a U I 0 Y k d s d W F 6 c G 9 j b V Z t U F N J a l R V c F l M V E l 0 V k V W W U x V a 3 R N V V E w T l R Z a U x 6 N D h M M m M r U E M 5 b l B q e G 5 J R 1 J o Z E d F d G J X M X N M V z V 2 W k d V O U l t M X Z J a U I w Y 2 1 G d W M y W n Z j b T A 5 S W 5 S e V l X N X p i R 0 Y w W l N n N U 5 q T X p M a k l z T U N r Z 2 R I S m h i b k 5 z W V h S b E t E Q W d M V E F 1 T l N r a V B q e D F j M l V n W k d G M F l T M W p Q U 0 k z U X l J Z 2 V H e H B i b X M 2 Y U h K b F p q M G l J M D F L V 0 M w e U x W U k Z X Q z F P T F R k R E l p O C t Q Q z l u U G p 3 d l p 6 N D h M M m M r U E M 5 e m R t Y y s i L A o J I l J l Y W x W a W V 3 U 2 l 6 Z U p z b 2 4 i I D o g I n t c I m h l a W d o d F w i O j k 5 M i x c I n d p Z H R o X C I 6 M z U w M H 0 i C n 0 K " / > < / e x t o b j > < e x t o b j   n a m e = " 2 3 8 4 8 0 4 F - 3 9 9 8 - 4 D 5 7 - 9 1 9 5 - F 3 8 2 6 E 4 0 2 6 1 1 - 1 1 " > < e x t o b j d a t a   t y p e = " 2 3 8 4 8 0 4 F - 3 9 9 8 - 4 D 5 7 - 9 1 9 5 - F 3 8 2 6 E 4 0 2 6 1 1 "   d a t a = " e w o J I k l t Z 1 N l d H R p b m d K c 2 9 u I i A 6 I C J 7 X C J o Z W l n a H R c I j o 0 O C 4 y M T Q y O D U 3 M T Q y O D U 3 M S x c I n d p Z H R o X C I 6 M T k 0 L j Y 0 M j g 1 N z E 0 M j g 1 N z F 9 I i w K C S J M Y X R l e C I g O i A i X F x i Z W d p b n t l c X V h d G l v b n 1 c b i A g I C B S X j I g P S A x I C 0 g X F x m c m F j e 1 x c c 3 V t X 3 t p P T F 9 X m 4 g K H l f a S A t I F x c a G F 0 e 3 l 9 X 2 k p X j J 9 e 1 x c c 3 V t X 3 t p P T F 9 X m 4 g K H l f a S A t I F x c Y m F y e 3 l 9 K V 4 y f V x u X F x l b m R 7 Z X F 1 Y X R p b 2 5 9 X G 4 i L A o J I k x h d G V 4 S W 1 n Q m F z Z T Y 0 I i A 6 I C J Q S E 4 y W n l C N G J X e H V j e j B p Y U h S M G N E b 3 Z M M 2 Q z Z H k 1 M 0 1 5 N X Z j b W N 2 T W p B d 0 1 D O X p k b W N p S U h k c F p I U m 9 Q U 0 l 5 T k M 0 N U 9 U a G x l Q 0 l n Y U d W c F o y a D B Q U 0 k y T G p F M 0 4 y V j R J a U J 5 Y j J 4 b F B T S n B i V 2 N p S U d a d l k z V n p Z V 0 p z W l Q w a V p t R n N j M l V p S U h a c F p Y Z E N i M 2 c 5 S W p B Z 0 x U R T J N e m N 1 T X l B e E 1 U Q T B P U z R 4 S U R J M 0 1 6 Q X V N a U l n Z U c x c 2 J u T T Z l R 3 h w Y m 1 z O U l t a D B k S E E 2 T H k 5 M 2 Q z Y 3 V k e k 1 1 Y j N K b k x 6 R T V P V G t 2 Z U d 4 c G J t c 2 l J R 0 Z 5 Y V d F d G F H b G t a R 1 Z 1 U F N K M G N u V m x J a U J 6 Z E h s c 1 p U M G l k b V Z 5 Z E d s a l l X d 3 R Z V 3 h w W j I 0 N k l D M H l M a l E z T T J W N E 9 5 Q n R Z W G d 0 Z D J s a 2 R H Z z Z J R G s 0 S l R z a V B q e G t a V 1 p 6 U G p 4 d 1 l Y U m 9 J R 2 x r U F N K T l N s Z 3 R N a T F V U l Z n d F N T M H h S R F E w T l N J Z 1 p E M G l U V E l 6 T U N B M k 1 6 Z F J N a k F 6 S U R Z e k 5 5 Q X h P V G d n T m p N N F Z E R T V N e U E y T k R s U k 1 U a 3 p J R F k z T m l B e U 1 E U W d O a m d 5 V V R J d 0 5 p Q T J P R E 1 n T X p j N E l E W T R N M U U x T l R B Z 0 5 q Z 3 l J R F U y T k N B M k 9 E Q l J O a k l 3 S U R Z M 0 1 p Q T J O V G d n T m p V e V Z E Y 3 h N a U E y T U R a V U 5 6 T X p J R F U y T T F R M 0 1 6 a 2 d O V E k 1 V V R j e k 9 T Q T B P R F F n T n p F d 0 l E U T B O V l E y T k R N Z 0 1 6 Z z F W R F U z T m l B e k 5 U R l V O V E 0 0 S U R N e k 9 F d z F O R F V n T X p N e l V U W X h N a U F 5 T 1 R V Z 0 5 q R X l J R E l 5 T T F F M k 1 U S W d N a k V 5 S U R Z d 0 5 5 Q X h O a k p V T m p B e U l E Z 3 d W a m N 4 V V R Z d 0 1 p Q T F N e U E y T U R N Z 0 5 E T l V O a k U w S U R J M V Z E W T B N Q 0 F 4 T m x F M k 5 q Z 2 d N V F l n T m p n M k l E T T R W R G N 4 T W l B N E 5 W R T N N V G N n T 1 R r Z 0 5 6 S X d J R E V 3 T W x R M 0 1 6 V W d N V E E x V V R j M U 5 T Q X h N R F V n T n p V M U l E a 3 p V V G M x T l N B M 0 5 T Q T N N e k V n T X p a U k 5 q a 3 p J Q z B 5 T V N B M k 5 E R W d M V E l 4 U 0 R Z e k 1 s R T F O e k V n T F R J e E l E V X p N U 0 E w V k R R N E 5 5 Q T R N b E U w T 0 R j Z 0 1 U Q T V J R F V 3 T W l B e E 5 q W l V O V E U z S U R J e k 9 W R T F N V G N n T W p r d 0 l E U T N O Q 0 F 6 T V R O U k 5 E V T V J R E 1 5 T U N B M E 5 E a 2 d N e k l 4 V k R N M 0 9 D Q X p N a k 5 J T X p B N V R E S T N O e U F 4 T 1 R O U k 1 q U T B J R F l 4 S U R J M E 5 D Q T F P V k V 5 T k R R Z 0 5 U V W d N a l E x S U R V M F Z E S T F N a U E x T U Z R e U 5 q a 2 d O R G h V T X p B e U l E U T J T R E 1 6 T T F F e k 1 6 a 2 d N e m d n T X p N N U l E T T N W R E 1 6 T m l B e E 9 W R X p N e k l n T m l B e k 1 q W W d N R W d 6 T V R G U k 1 q Y z F J R E l n T V R n d 0 l E S l J N V F E y S U R J Z 0 1 U R T N J R E p V T n p F Z 0 1 s U T F N Q 0 F 4 V V R N e k l E R W d N e k 1 n T V R C U k 1 6 T W d N V E l n T X p Z Z 0 1 q U l J O R E V n T k R N Z 0 5 E W W d O R F Z S T l R B Z 0 5 E W W d O a k V n T k R a S U 5 q Z F J P V F F n T k R Z Z 0 1 U S T N J R F E 1 V V R F M E 1 T Q T F N a U F 4 T k R Z Z 0 5 q R l J N V F E 1 S U R Z M U l E S X h P Q 0 F 6 T X p s V U 1 q Z z N J R F l 5 T 0 Z F e U 9 E Y 2 d O a k 0 x S U R J e k 1 D Q T J N e m R h V F R Z e k 1 D Q T F O V F J S T m p N d 0 l E V T R O a U E y T U R r Z 0 5 q Q T R W R F V 5 T X l B M k 1 6 W l J O V E l 4 S U R Z e k 5 p Q T F N R E F n T m p N M l Z E U T J N a U E y T X p k S U 5 E U X d V V E 0 1 T X l B M k 1 6 Y 2 d N e m c y S U R Z e U 4 x R X p P R F V n T m p J M E l E T T F N a U E w T 1 R S V U 1 6 R T V J R E 0 y T V Z F e k 1 U a 2 d N e l l 3 S U R N N E 9 D Q X p O a k J S T k R Z M k l E T T J N U 0 E w T 1 R J Z 0 1 6 W T N V V F U x T m l B e k 5 6 Y 2 d O V G t 5 S U R R e U 5 s R T J N R G d n T k R R N U l E W X h P U 0 E w T 0 R a V U 5 q T X d J R F U x T k Z v a U x 6 N D h j R 0 Y w Y U N C c F p E M G l U V X B Z T F R J d F Z F V l l M V T R 0 T X p J a U l H U T l J a z B 4 T U R r Z 0 5 E S T V V V G d 5 S U R R e U 9 T Q T J O a U E w T k R k V U 5 U Q W d O R G t 4 V V R V d 0 l E V T J N a U F 4 T U R N Z 0 5 q R T B W R E l 6 T l N B M k 5 q W l J N e k k y S U R Z M k 5 p Q X p P R G N n T m p F d 1 Z E U T B P U 0 E w T m p W U k 5 E U T V J R F F 5 T W l B M E 1 q a 2 d N e m d 6 V k R N N E 1 T Q X p N V F Z V T X p B e E l E S T B N V k V 5 T m p V Z 0 1 q R X d J R E l 3 T V N B e E 5 E b E 1 N V F F 5 S U R r e l R E S X h P Q 0 E 1 T W x F e k 5 6 V W d P V E l n T X p n M U l E a z N V V E 0 1 T W l B N U 9 T Q T B N R G t n T V R n M l Z q R T R P V W c w T k R s V 0 1 U Z z J V V F E w T 0 N B e E 9 E T W d O R E 0 y S U R r M V Z E U X l N U 0 F 6 V m p C S U 5 U Q l d N V G x X T X p G U k 5 U Q W d N e m d n T l R Z Z 0 5 E W l V P R F l n T 0 R G U k 1 U R T F J R E V 4 T X l B e E 1 6 W W d N V E 0 z V V R F M E 5 T Q X h O R G N n T V R j d 0 l E R T N O R l F 5 T U R R Z 0 1 q R X h W R E l 6 T X l B e U 5 E U l V N a l l 4 S U R J M 0 9 G U X l P R F F n T X p B N F Z E T X d O U 0 F 6 T k R C V U 1 6 S X d J R E 0 y T 1 Z R e k 1 6 T W d O R E F 4 V k R N M E 1 D Q T B N e k Z V T X p R e k l E U T J O R k V 6 T k R N Z 0 5 U S T N J R E 1 3 T 1 N B M U 5 6 T l V N a k V 5 S U R Z e E 9 W R X h O e m t n T m p F N U l E R T F O Q 0 E y T U R K V U 1 U R T V J R F U y T 1 Z R e E 1 E a 2 d O V F V 3 V V R F d 0 9 T Q T F O R G t n T V R F M E l E V T B P V k V 4 T X p J Z 0 5 U U T V J R E U x T V N B M U 1 6 V l V N V G N 3 S U R R N E 9 W R X h O e k F n T k R Z M E l E R T F O Q 0 E w T k R k V U 1 U Q T V J R F F 5 T 1 Z v a U x 6 N D h j R 0 Y w Y U N C c F p E M G l U V X B Z T F R J d F Z F V l l M V T R 0 T T B R a U l H U T l J a z A x T m l B e k 5 E Z F J O V F l n T X p Z d 0 l E Y 3 d J R E 0 y T j B n M 0 1 E Z F J O e k l 5 S U R N M U 9 T Q T N N a k l n T X p R M 1 V U Y 3 l N a U F 6 T X p Z Z 0 5 6 Q T R J R E 1 5 T 0 V 3 e k 9 U Q W d N e k k z U 0 R j e V V U V T J J R E 1 6 T W l B M U 5 p Q X p O R G R h V F R V M k l E R T F N M U U x T m l B e E 5 q Z 2 d O e k l n T V R j e l N E Y 3 d P R k U z T W p J Z 0 1 U W X p J R G N 5 T W l B e E 5 U T l J O e k l 5 S U R F M E 1 D Q T N N R G N n T V R N e l N E Y 3 d V V F U y S U R F M E 1 D Q T F O a U F 4 T l R O Y U l p O C t Q S E J o Z E d n Z 2 F X U T l J a z F L V 0 M w e U x W U k Z X Q z F P T F R N e E l p Q m t Q U 0 p O T W p F e k l E V T N P R X d 5 T U R B Z 0 5 U Y 3 p V V E U 0 T m l B M U 5 q Z 2 d N V F l 3 S U R V M k 0 x U X h N R E l n T l R V M l N E Z 3 p W a l l 3 T W t n e E 1 E S l J N V F E 1 S U R Z d 0 5 D Q X h P R G t n T m p F M 1 Z E S T B O U 0 E y T k R G V U 1 q Y 3 p J R F k y T T F F e U 5 6 V W d O a l k y S U R J N E 5 T Q T J O a l p S T W p r M E l E W T J O a U F 6 T U R J Z 0 5 q W X d W a k 0 y T V V 3 e k 1 E T W d O a k Z S T X p F d 0 l E V T B J R E 1 4 T l N B M U 1 s U X p N e m t n T k R o V U 5 E Q X h J R F E y U 0 R R e U 4 x W X d T R F F 4 T m x F e k 9 U V W d N e U F 5 T l R j Z 0 0 x R X h N a k V n T X l B e E 1 E Q W d N R W c 0 T 0 Z Z M E 5 r Z 3 h N V F J S T V R N M k l E U T J J R E U x T W l B M E 5 s U X h O e m N n T k R k V U 1 U a 3 p J R F V 3 V k R J d 0 1 T Q T F N b F F 5 T U R j Z 0 5 U Z F V N a k V 6 S U R Z e F Z q V T N P R m 9 p T H o 0 O G N H R j B h Q 0 J w W k Q w a V R V c F l M V E l 0 V k V W W U x V N H R N a k l 4 T W l J Z 1 p E M G l U V G c w S U R J e k 4 x U T R O Q 0 F 5 T l R C V U 9 U Z 2 d N a m N 3 U 0 R Z M 0 9 W R T J P V F F n T W p Z e U l E W T V O Q 0 F 5 T l R C V U 5 q Y z V J R E l 6 T U V n N U 9 G R T R O Q 0 F 5 T X p j Z 0 9 E U W d N a l V 3 V 2 l J d l B q e H d Z W F J v S U d s a 1 B T S k 5 T b G d 0 T W k x V V J W Z 3 R V M D h 0 T W p J e E 1 T S W d a R D B p V F R Z e E l E Y z B P R k U y T k N B M 0 5 U Q W d O R G c 1 S U R j M U 1 F Z z V N V E 5 N T 1 R V M E l E W T B N R k U 1 T m p V Z 0 5 q Q T V J R G s z T m l B M U 5 6 b F V P V G t 6 S U R V e k 0 x U T V P V G t n T l R F M l N E a z N P V X c 1 T l R r Z 0 5 U R T N V V G t 6 T m l B M U 5 6 a 2 d P R G c y S U R Z e U 1 W U T N O e m N n T m p n e V V U Y 3 l O Q 0 E z T U R B Z 0 5 q V T F J R G N 3 T l Z R M E 1 6 W W d O e k V 3 U 0 R N e E 9 W R X h P R E 1 n T n p F d 0 l E R T R N e U E z T U R s U k 1 U Z z J J R G N 3 T m l B e k 5 E Z 2 d O R G c w V k R V e E 1 T Q X l O V G x S T l R F M 0 l E S T F N Q 0 E x T V R N Z 0 1 q U T B U R F E 1 T U N B e U 1 U W l J O R F k y S U R F N E 9 D Q T B N a k F n T V R N M F Z E T X p N Q 0 F 5 T j B 3 e E 5 E a 2 d M V E U 0 T j F F e E 5 E a 2 d M V E U 0 T 0 N B e k 5 q S W d M V E U 0 T 0 Z F e k 9 E Z 2 d M V E U 0 T 0 N B M E 1 6 W W d M V E U 0 T 0 Z R M U 1 E W W d M V E U 0 T 1 Z F M k 5 6 a 2 d M V E U 0 T 1 N B M 0 5 6 Z 2 d M V E U y T W x R N U 1 6 W W d M V F F 6 V V R r M E 5 p Q X R N a m N n T 1 R V N U l E W k l P V G s 1 V E R r e E 1 5 Q X R N a l E 1 V E R R N E 9 T Q X R N a l V 3 V V R Z M U l D M H l O V E F n T m p J Z 0 x U S T B P R k U x T m l B d E 1 q U T J J R F U y S U M w e U 1 6 b F J O V F l n T F R J e k 5 D Q X h N V G d n T F R F M k 1 W R X h P R F l n T F R n e E l E S T B O U 0 F 0 T V R G T U 5 E S T R J R E l 3 T m x F M E 1 q Z 2 d N a k E z S U R J M E 1 p Q T B O a k p N T l R j Z 0 5 6 R T N U R F U y S U R j e U 9 G R T F O a U E z T k R R Z 0 5 q R W d O e l E 0 V 2 l J d l B q e H d Z W F J v S U d s a 1 B T S k 5 T b G d 0 T W k x V V J W Z 3 R T U z B 4 U k R R M V F p S W d a R D B p V F R J e E l E S T R O M U V 5 T W l B e U 9 U T W d N a l F n T X p B e l Z E T T J J R E 0 w T V Z R M U 5 p Q X p P R G h V T 0 R r Z 0 5 E S T F W R E V 6 T l N B M E 5 E S l J N V G N 4 S U R R M E 1 p Q X h P V F V n T k R J M F Z E S X l O U 0 F 6 T 1 R C V U 1 q T X h J R E 0 y T 1 Z F e U 1 6 R W d N e l k z S U R J e k 1 p Q X p O a m R N T W p R e k l E T T N P R k V 6 T U R R Z 0 5 E U X l J R E 0 0 T W l B M E 5 E S l J O R E 0 y S U R R M E 1 p Q T B O a m t n T k R F M V Z E V X d N e U F 6 T X p a V U 5 E W T F J R E U z T 1 Z R M E 1 q Y 2 d O V E p S T k R J M 0 l E S T J J R F E w T k N B e U 5 s R T B O V E F n T W p Z Z 0 5 E V X p J R E k z V V R R N E 1 p Q X p N a U E x T U R V Z 0 5 q V l V O V F F 3 S U R F M E 5 W R T F O R E l n T V R V e k l E V T J N Q 0 F 4 T l R O U k 5 U Z 3 d J R E U x T X l B M U 9 E Q W d N V F E x V V R V N E 1 D Q X h O R F F n T l R j M k l E R X p N R k U x T m p n Z 0 1 U Q X h J R F U x T k N B M 0 0 x U T F N R G d n T V R k V U 5 E T T V J Q z B 4 T U Z F e k 9 U S W d M V E V 3 S U R N M 0 1 T Q X h O M V F 6 T l R B Z 0 5 6 T l J N e l V 3 S U R r e U l E T T R O a U F 4 T 1 R O V U 5 E S X p J R E 0 w T l Z F M E 1 q T W d O R E E w S U R N M 0 9 T Q T B N R F J J T X p j M F V U S T R P Q 0 E w T U R R Z 0 1 q S T V J R E 1 3 T T B 3 e U 1 q S W d N a m t 4 V E R F N E 9 T Q X h O V G R S T V R V M k l E S T J J R E U x T V N B e E 5 s R X h N e m d n T F R F e E l E R X d P Q 0 F 0 T V R G U k 9 U V W d M V E V 4 S U R n M 0 l D M D F W R G M y S U R k V U 5 6 U W d N V G R S T n p R Z 0 1 6 Q W d N V E V 5 S U R F N E 1 G U X h O V E l n T X p R e l V U R T F N e U F 6 T k R n Z 0 1 U V X p J R E 0 y T m x F e E 5 U T W d O R E E x S U R F e U 9 T Q T B N R F Z S T 1 R F Z 0 5 E Q T F J R F k y S U R N d 0 5 W R T J N Q 0 F 5 T 0 R V Z 0 5 q Q W d N a m c w V V R V N E l E S T N P Q 0 E w T V N B e U 5 6 a E l N a m R S T W p F Z 0 1 q Z z B J R E l 4 S U R J N E 4 x b 2 l M e j Q 4 Y 0 d G M G F D Q n B a R D B p V F V w W U x U S X R W R V Z Z T F V r d E 1 V U T B O V F l p S U d R O U l r M H h P R F F n T m p B d 1 V U R T R O Q 0 E y T W p R Z 0 1 q Q X p J R F k w T W x R e U 5 E Y 2 d O a l l 4 V V R J M k 5 T Q T J O a k V n T W p j M 0 l E W T B P V l F 5 T 1 R B Z 0 5 q R T V V V E k 1 T U N B M U 9 U W W d N a m N 3 S U R V M 0 4 x U X l N a l l n T l R V M 1 V U S X h N U 0 E x T l R j Z 0 1 U a z R J R F U y T j F R e E 9 E U W d O a k F 3 V 2 s w e U 1 T Q X l P R G R S T W p F Z 0 1 q a z F J R E 1 3 S U R N e E 9 G U T F O Q 0 F 6 T m p s V U 9 U Z 2 d O R E l 3 V k R F M U 9 D Q T B O R E p S T V R r M 0 l E U T B N a U F 5 T W p N Z 0 5 E R T V W R E k x T U N B e k 5 U Z F J N a l V 3 S U R N M E 1 D Q X l N e l l n T X p B e F Z E R T V O a U F 4 T 1 R a V U 1 U V T B J R G d 6 V V R F M E 9 T Q T J N U 0 F 4 T k R r Z 0 5 U R l J N V F E 1 S U R J M k l E R T J O a U F 5 T m x F e E 5 6 V W d N a l l n T V R n M U l E S T V W R E l 3 T 0 N B M E 0 x U X l N e l V n T n p o V U 1 q W X d J R E V 6 T j F F e U 5 q T W d N V F E 1 S U R J M k 5 T Q X h O V E Z V T W p n e U l E R T F N M U V 6 T U R J Z 0 1 U V X p J R E 1 3 T W l B e E 5 E T l J N e k F 5 S U R F e k 5 T Q X l P V E 1 n T V R F e V Z E S T J P Q 0 E y T V Z R e U 1 q T W d N V E Z V T V R Z e E l D M H h N V k V 4 T W p r Z 0 x U R X h J R E V 3 T W l B e E 1 G U T N O Q 0 E z T k Z F M 0 5 D Q T V N U 0 E z T 1 N B e E 1 E W l V N V E l 5 S U R J e U 1 G R X h O a k F n T X p J e E l E R T J O a U F 6 T k R G V U 1 U Y 3 p J R E 0 0 T U Z F e E 5 6 T W d O R E E w S U R F M U 5 p Q T B N R F J J T V R V M F V U R X l O Q 0 E w T U R R Z 0 9 U a 2 d N e m N 4 V k R Z e E l E S T R O M U U y T U N B e U 9 E W W d O V G t n T W p n M F Z E V T R J R E k 0 T V Z R M U 5 p Q X l O e m x V T l R N Z 0 1 q Y z R W R F E 1 S U R J M 0 9 G U T B N U 0 F 5 T n p o S U 1 q Z F J N a k V n T W p n M E l E S X h J R E k 0 T j F v a U x 6 N D h j R 0 Y w Y U N C c F p E M G l U V X B Z T F R J d F Z F V l l M V T R 0 T W p n a U l H U T l J a z A 1 T k N B e U 5 U Q l J P V F F n T X p F N U l E R X d O Q 0 F 6 T 0 R G V U 1 U S T N J R F E 0 T 0 Z R e E 5 q U W d O V G M y V k R J d 0 1 p Q T J O R E 5 V T W p R M E l E W T V O V l F 5 T n p j Z 0 5 6 S T V W R E 1 3 T W l B M 0 5 U Q k l N e k U x U 0 R N e E 9 W R X p N e k 1 n T n p V d 0 l E T X p N e U E z T k R G U k 1 6 T X p J R G N 6 T 0 N B e k 1 U W W d O e k l 3 V k R J M 0 5 T Q T J O a m R V T W p J M k l E V T R N V l F 4 T 0 R R Z 0 5 E U X p W R E U y T n l B e U 5 U Q l V N V G c w S U R V N F Z E S X l O U 0 F 0 T 0 R G V U 1 q Y z B J Q z B 4 T m p k V U 1 6 R T J J Q z B 5 T W p C V U 1 6 T X p J Q z B 5 T k R G U k 1 6 T X p J Q z B 5 T l R B Z 0 1 6 R T R J Q z B 5 T l R C S U 1 6 R T F T R E 1 3 T W t 3 e U 5 6 U W d M V E l 5 T m x F e E 9 E Q W d M V E U w T V N B e E 1 6 Y 2 d M V E U w V k R r M E l E S T F N R m 9 p T H o 0 O G N H R j B h Q 0 J w W k Q w a V R V c F l M V E l 0 V k V W W U x V a 3 R N V V E w T m p Z a U l H U T l J a z B 5 T V N B e U 9 E Z F J N a k V n T X p B e E l E T T J J R E 1 6 T l Z R N E 5 D Q T B N R F p V T V R V N E l E U T B N b E V 4 T 1 R r Z 0 5 E U X l J R E l 5 T k N B M E 1 U b F V N a l V 3 S U R N M U 5 W R X l O R G d n T X p N M k l E S T B O e U F 6 T X p S U k 1 q U T N J R E 1 6 T V N B e U 1 6 R W d N a m c 0 V k R F N U 9 D Q X h P V E Z V T V R n e U l E R X d O V k V 4 T 0 R J Z 0 5 q S W d N V G s y S U R R M V Z E S X p P Q 0 F 5 T j F F e U 5 q R W d N a m N n T W p n e E l E T T R W R E 1 4 T W l B M k 1 W U X p N e m t n T 1 R S U k 1 6 T T V J R G s x S U R N M E 5 D Q X h N V F J V T X p V N E l E R T N N M V F 6 T n p j Z 0 1 q U T N V V F F 4 T l N B e k 9 U Y 2 d O R E U 1 S U R R d 0 5 G R T B N e k l n T k R N e E l E U T J N a U E w T X p G U k 5 E Y z F J R F F 6 T V N B M E 9 E T W d O R E k w V k R R N U 5 D Q T B N V E p V T k R r M k l E U X d N M U U w T 1 R Z Z 0 1 6 a 3 d J R F E w T n l B e E 9 U T l V N e m t 4 S U M w e U 0 x R X p O a k 1 n T F R F d 0 5 p Q X l P V F F n T F R F M U 5 W U X h O V F l n T F R J d 0 5 W R X h N V E V n T F R J d 0 5 T Q T N O e U F 0 T V R n e l Z E U X p J Q z B 4 T V R k U k 5 E T W d M V G s x S U R V d 0 l D M D R N R l E y T 1 N B d E 5 U a F V P R G t n T F R R N F Z E R X d O a U F 0 T k R W U k 1 U V X d J Q z A w T l N B e E 5 U Q W d M V G c z V V R F M U 1 D Q X R N V E E z S U R F e k 9 D Q X R N V E l 5 V k R F e E 5 T Q X R N V F F 5 V k R F d 0 1 p Q X R N V F E z V E R r N U l D M H h O R G h S T V R B e E l D M H h O V E 1 n T V R F N E l D M H h O a k J V T V R V e U l D M H h O a m R J T V R Z d 1 V U R T N O e U F 0 T V R Z M 0 l E R T R O a U F 0 T V R Z M V V U S X h P U 0 F 0 T V R V M k l E S T B O e U F 0 T V R J M 1 Z E S T V N Q 0 F 0 T m p W V U 1 6 R X p J Q z A 1 V k R N e U 1 T Q X l N V X d 6 T V R V Z 0 1 U Z F J N e k E 1 S U R F e k l E S T V O a U E y V k R J M 0 1 D Q X R O b E V 5 T l R B Z 0 x U R X h J R E l 6 T V N B d E 1 U R l J N V G c x S U M w e E 1 T Q X h O V E F n T V R G V U 1 U Q T B J R G d 5 V V R F d 0 1 5 Q T R P U 0 F 4 T U R N Z 0 1 U R X p V V E V 3 T X l B e E 5 6 Q W d N V E 0 0 S U R J M k 1 s U X h O e k 1 n T X p j N V V U R T N N e U F 6 T 0 R B Z 0 1 U Y 3 p J R E 0 0 T V Z F e E 5 6 T W d N e m t 3 S U R F M 0 1 5 Q X p P V E 5 V T V R Z N U l E U X d N R l F 4 T l R n Z 0 5 E Q T B T R E U x T k Z F e E 1 6 R W d O R E E w S U R F e E 1 p Q X p P R F Z V T 0 R J Z 0 1 6 U T B W R F k x S U R N d 0 1 s U T F O e U F 5 T 0 R C U k 5 U V W d N a m M 0 S U R R e E l E S T N P R W d 5 T j F F e U 1 T Q X l P R F F n T W p F Z 0 1 q Z z N X a U l 2 U G p 4 d 1 l Y U m 9 J R 2 x r U F N K T l N s Z 3 R N a T F V U l Z n d F R p M D F S U 0 l n W k Q w a V R U R X h N a U E x T m p C T U 1 q U T V J R F k 1 T k V 3 e U 5 U Y 2 d O a m c y V V R N N E 5 5 Q T F O a k l n T X p n M 0 l E V T J N R X d 6 T m p F Z 0 5 U T X h V V E 0 x T 1 N B M U 1 6 S W d N e k F 6 S U R V N E 1 V d 3 l O V E F n T m p J M 1 R E R T V O U 0 E x T 0 R C U k 1 U Z 3 l J R F U y T 1 N B e E 5 q a 2 d O V F U z V k R F M E 9 D Q T F N e m h N T V R R d 0 l E V X p N b E V 4 T X p n Z 0 5 U T X d J R E V 5 T l N B M U 5 E W k 1 N V E V 5 S U R V M k 1 G b 2 l M e j Q 4 Y 0 d G M G F D Q n B a R D B p V F V w W U x U S X R W R V Z Z T F U 0 d E 1 q a 2 l J R 1 E 5 S W s w M k 1 D Q T N O R G x N T m p R Z 0 5 6 V X d V V F k 1 S U R j M U 1 D Q T N O Q 0 E z T l R C S U 9 E W k 1 N V E U w S U R j e U 5 s R X l N R G d n T m p R e E l E S T F N U 0 E x T V R S V U 1 q a z B J R E k x T U Z F e U 9 U U W d N V G d 5 S U R J N E 5 D Q X h N V G x V T W p Z e E l E R X l W R E l 5 T k N B d E 5 6 W l V N V G c y S U M w e E 5 E T l V N V F E x S U M w e E 9 U U l V N V E V 6 S U M w e U 1 q Z F V P V E F n T F R J M E 5 s R T R O e U F 0 T W p R N U l E Z z J J Q z B 5 T l R C S U 5 6 U l J O a l l n T F R J M U 1 D Q T J N e U F 0 T W p V d 1 Z E V T R J Q z B 5 T k R k V U 5 U V W d M V E l 6 T 0 Z F M U 5 p Q X R N a k 0 z S U R Z M k l D M H l N a l Z S T W p J e E l D M D J O Q 0 F 5 T W p F Z 0 1 q V X d W R F k y S U R j e U 5 W R T F O a U E z T X p j Z 0 5 U V W d O e k 0 0 V V R V M U l E Y z B O a U E y T U N B M 0 5 E b G F J a T g r U E h C a G R H Z 2 d h V 1 E 5 S W s x S 1 d D M H l M V l J G V 0 M x T 0 x V R k d J a U J r U F N K T k 5 q a 2 d O V F E w V m p V N U 1 F Z z B N e k J X T l R R M F N E W T V X a U l 2 U G p 3 d l p H V m 1 j e j Q 4 W n l C e m R I S n Z h M l U 5 S W 1 O M W N u S m x i b l J E Y j J 4 d m N p S W d a b W x z Y k Q w a V k z V n l j b V Z 1 Z E V O d m J H O X l J a U J 6 Z E h K d m E y V X R k M m x r Z E d n O U l q Q W l J S F J 5 W V c 1 e l p t O X l i V D B p Y z J O a G J H V W 9 N U 3 d 0 T V N r a V B q e G 5 J R 1 J o Z E d F d G J X M X N M V z V 2 W k d V O U l t M W h k R 2 d p U G p 4 b k l H U m h k R 0 V 0 Y l c x c 0 x X N X Z a R 1 U 5 S W 0 x e m R Y Q W l Q a n h u S U d S a G R H R X R i V z F z T F c 1 d l p H V T l J b T F w S W o 0 O G R Y T m x J R 1 J o Z E d F d F l 6 M G l N V V E w T k R V a U l I a H N h V z V y T 2 1 o e V p X W T l J a U 5 O U 2 x n d E 1 p M V V S V m d 0 U 1 M w e F J E U T B O U 0 l 2 U G p 3 d l p 6 N D h a e U J r W V h S a E x X M X R i Q z F 1 Y j J S b F B T S n R i a U l n Z E h K a G J u T m 1 i M 0 p 0 U F N K M G N t R n V j M n h o Z E d V b 0 5 6 a 3 l M R F F 4 T X l r Z 2 M y T m h i R 1 V v T U M 0 M 0 1 E Y 3 B J a j Q 4 Z F h O b E l H U m h k R 0 V 0 W X o w a U 1 6 S W l J S G h z Y V c 1 c k 9 t a H l a V 1 k 5 S W l O T l N s Z 3 R N a T F V U l Z n d F R p M H p N a U l 2 U G p 3 d l p 6 N D h M M m M r U E d j Z 1 p H R j B Z U z F 0 Y l d 3 d G J t O W t a V D B p Y l c 4 a U l I U n l Z V z V 6 W m 0 5 e W J U M G l k S E p o Y m 5 O c 1 l Y U m x L R E U w T n p N d U 1 5 d 3 d L U 0 k r U E h W e l p T Q m t Z W F J o T F d N O U l q T k V J a U I 0 Y k d s d W F 6 c G 9 j b V Z t U F N J a l R V c F l M V E l 0 V k V W W U x V N H R N M F F p T H o 0 O E w y Y y t Q R 2 N n W k d G M F l T M X R i V 3 d 0 Y m 0 5 a 1 p U M G l i V z R p S U h S e V l X N X p a b T l 5 Y l Q w a W R I S m h i b k 5 z W V h S b E t E S T F N a m t 1 T V N 3 d 0 t T S S t Q S F Z 6 W l N C a 1 l Y U m h M V 0 0 5 S W p N e E l p Q j R i R 2 x 1 Y X p w b 2 N t V m 1 Q U 0 l q V F V w W U x U S X R W R V Z Z T F U 0 d E 1 6 R W l M e j Q 4 T D J j K 1 B H Y 2 d a R 0 Y w W V M x d G J X d 3 R i b T l r W l Q w a W J X O G l J S F J 5 W V c 1 e l p t O X l i V D B p Z E h K a G J u T n N Z W F J s S 0 R N e U 5 U R X V N e X d 3 S 1 N J K 1 B I V n p a U 0 J r W V h S a E x X T T l J a k l 5 T V R J a U l I a H N h V z V y T 2 1 o e V p X W T l J a U 5 O U 2 x n d E 1 p M V V S V m d 0 V G k w e U 1 q R X l J a T g r U E M 5 b l B q e G 5 J R 1 J o Z E d F d G J X M X N M V z V 2 W k d V O U l t M W 1 j b U Z q S W l C M G N t R n V j M l p 2 Y 2 0 w O U l u U n l Z V z V 6 Y k d G M F p T Z z B N a l V 4 T G p Z c 0 1 D a 2 l Q a n h u S U d S a G R H R X R i V z F z T F c 1 d l p H V T l J b T F 5 Y j N j a U l I U n l Z V z V 6 W m 0 5 e W J U M G l k S E p o Y m 5 O c 1 l Y U m x L R E l 5 T U N 3 N E 1 E T X V N e W t p U G p 4 b k l H U m h k R 0 V 0 Y l c x c 0 x X N X Z a R 1 U 5 S W 0 x M W J t U m x j b T k y W l h J a V B q e G 5 J R 1 J o Z E d F d G J X M X N M V z V 2 W k d V O U l t M X Z J a j Q 4 Z F h O b E l H U m h k R 0 V 0 W X o w a U 1 q S X h N U 0 l n Z U d 4 c G J t c z Z h S E p s W m o w a U k w M U t X Q z B 5 T F Z S R l d D M V R U e T B 5 T W p F e E l p O C t Q Q z l u U G p 4 b k l H U m h k R 0 V 0 Y l c x c 0 x X N X Z a R 1 U 5 S W 0 x c E l p Q j B j b U Z 1 Y z J a d m N t M D l J b l J 5 W V c 1 e m J H R j B a U 2 d 4 T U R n N U x E U T N O e T R 4 S 1 N C e l k y R n N a U 2 d 3 T G p j d 0 5 5 a 2 l Q a n g x Y z J V Z 1 p H R j B Z U z F q U F N J e F J E U T F R a U l n Z U d 4 c G J t c z Z h S E p s W m o w a U k w M U t X Q z B 5 T F Z S R l d D M U p M V E Z F T k R W Q 0 l p O C t Q Q z l u U G p 4 b k l H U m h k R 0 V 0 Y l c x c 0 x X N X Z a R 1 U 5 S W x S b F d F R j B i M j B p S U h S e V l X N X p a b T l 5 Y l Q w a W R I S m h i b k 5 z W V h S b E t E R X d P R G t z T F R J N E 5 T N D B L U 0 J 6 W T J G c 1 p T Z 3 d M a m N 3 T n l r a U l H U m h k R 0 V 0 Y l d w N E x Y U m x l R 0 5 z W V h O e l B T S l B V a 1 F p U G p 4 b k l H U m h k R 0 V 0 Y l c x c 0 x X N X Z a R 1 U 5 S W 0 x c E l q N D h k W E 5 s S U d S a G R H R X R Z e j B p T V V R M E 5 U W W l J S G h z Y V c 1 c k 9 t a H l a V 1 k 5 S W l O T l N s Z 3 R N a T F V U l Z n d F N T M H h S R F E x T m l J d l B q d 3 Z a e j Q 4 W n l C a 1 l Y U m h M V z F 0 Y k M x d W I y U m x Q U 0 p 0 Y n l J Z 2 R I S m h i b k 5 t Y j N K d F B T S j B j b U Z 1 Y z J 4 a G R H V W 9 N e l E x T E R B c E l q N D h k W E 5 s S U d S a G R H R X R Z e j B p T T B R a U l I a H N h V z V y T 2 1 o e V p X W T l J a U 5 O U 2 x n d E 1 p M V V S V m d 0 V G k w e l J D S X Z Q a n d 2 W n o 0 O F p 5 Q m t Z W F J o T F c x d G J D M X V i M l J s U F N K d G J p S W d k S E p o Y m 5 O b W I z S n R Q U 0 o w Y 2 1 G d W M y e G h k R 1 V v T V R F e U 1 5 d 3 d L U 0 k r U E h W e l p T Q m t Z W F J o T F d N O U l q T X h J a U I 0 Y k d s d W F 6 c G 9 j b V Z t U F N J a l R V c F l M V E l 0 V k V W W U x V N H R N e k V p T H o 0 O E w y Y y t Q Q z l u U G p 3 d l p 6 N D h a e U J r W V h S a E x X M X R i Q z F 1 Y j J S b F B T S n R i e U l n Z E h K a G J u T m 1 i M 0 p 0 U F N K M G N t R n V j M n h o Z E d V b 0 1 q S T R O a T Q y T E R B c E l q N D h k W E 5 s S U d S a G R H R X R Z e j B p T W p n a U l I a H N h V z V y T 2 1 o e V p X W T l J a U 5 O U 2 x n d E 1 p M V V S V m d 0 V G k w e U 9 D S X Z Q a n d 2 W n o 0 O F p 5 Q m t Z W F J o T F c x d G J D M X V i M l J s U F N K d G M z V m l J a U I w Y 2 1 G d W M y W n Z j b T A 5 S W 5 S e V l X N X p i R 0 Y w W l N n e U 5 q Y z F M a l l z T U N r a V B q e G 5 J R 1 J o Z E d F d G J X M X N M V z V 2 W k d V O U l t M X B J a j Q 4 Z F h O b E l H U m h k R 0 V 0 W X o w a U 1 V U T B O a l l p S U h o c 2 F X N X J P b W h 5 W l d Z O U l p T k 5 T b G d 0 T W k x V V J W Z 3 R T U z B 4 U k R R M k 5 p S X Z Q a n d 2 W n o 0 O F p 5 Q m t Z W F J o T F c x d G J D M X V i M l J s U F N K d G F T S W d k S E p o Y m 5 O b W I z S n R Q U 0 o w Y 2 1 G d W M y e G h k R 1 V v T l R J e k x D M H h O V E F w S U h O a l l X e G x L R E F 1 T n p B M 0 t T S S t Q S F Z 6 W l N C a 1 l Y U m h M V 0 0 5 S W p G R U 5 E V T J J a U I 0 Y k d s d W F 6 c G 9 j b V Z t U F N J a l R V c F l M V E l 0 V k V W W U x V a 3 R N V V E w T l R Z a U x 6 N D h M M m M r U E M 5 b l B q e G 5 J R 1 J o Z E d F d G J X M X N M V z V 2 W k d V O U l t M X Z J a U I w Y 2 1 G d W M y W n Z j b T A 5 S W 5 S e V l X N X p i R 0 Y w W l N n e k 5 6 R T B M a m d z T U N r a V B q e D F j M l V n W k d G M F l T M W p Q U 0 l 5 T W p F e U l p Q j R i R 2 x 1 Y X p w b 2 N t V m 1 Q U 0 l q V F V w W U x U S X R W R V Z Z T F U 0 d E 1 q S X h N a U l 2 U G p 3 d l p 6 N D h a e U J r W V h S a E x X M X R i Q z F 1 Y j J S b F B T S n R j M 1 Z p S W l C M G N t R n V j M l p 2 Y 2 0 w O U l u U n l Z V z V 6 Y k d G M F p T Z z B O e k U x T E R B c E l q N D h a e U J r W V h S a E x X M X R i Q z F 1 Y j J S b F B T S l V a V m h C Z E c 5 d E l p Q m t Z W F J o T F c x c W V D M T B a W G h q Y k d G e m N 6 M G l U M U p F S W o 0 O F p 5 Q m t Z W F J o T F c x d G J D M X V i M l J s U F N K d G I z W m x j a U k r U E d j Z 1 p H R j B Z U z F 0 Y l d 3 d G J t O W t a V D B p Y l d r a V B q e D F j M l V n W k d G M F l T M W p Q U 0 l 4 U k R R M k 5 p S W d l R 3 h w Y m 1 z N m F I S m x a a j B p S T A x S 1 d D M H l M V l J G V 0 M x S k x U R k V O R F k y S W k 4 K 1 B D O W 5 Q a n h u S U d S a G R H R X R i V z F z T F c 1 d l p H V T l J b T F 2 S W l C M G N t R n V j M l p 2 Y 2 0 w O U l u U n l Z V z V 6 Y k d G M F p T Z 3 p N R E F 1 T m l 3 e E 5 p a 2 d k S E p o Y m 5 O c 1 l Y U m x L Q z B 5 T l R B Z 0 1 D a 2 l Q a n g x Y z J V Z 1 p H R j B Z U z F q U F N J M V J T S W d l R 3 h w Y m 1 z N m F I S m x a a j B p S T A x S 1 d D M H l M V l J G V 0 M x T 0 x U V k Z J a T g r U E M 5 b l B q d 3 Z a e j Q 4 T D J j K 1 B H Y 2 d a R 0 Y w W V M x d G J X d 3 R i b T l r W l Q w a W J X a 2 l J S F J 5 W V c 1 e l p t O X l i V D B p Z E h K a G J u T n N Z W F J s S 0 R V e U 1 5 d 3 R N V F V 3 S 1 N C e l k y R n N a U 2 d 3 T G p j d 0 5 5 a 2 l Q a n g x Y z J V Z 1 p H R j B Z U z F q U F N J e F J E U T F O a U l n Z U d 4 c G J t c z Z h S E p s W m o w a U k w M U t X Q z B 5 T F Z S R l d D M U p M V E Z F T k R V M k l p O C t Q Q z l u U G p 3 d l p 6 N D h a e U J r W V h S a E x X M X R i Q z F 1 Y j J S b F B T S n R j M 1 Z 3 S W l C M G N t R n V j M l p 2 Y 2 0 w O U l u U n l Z V z V 6 Y k d G M F p T Z z F O V E 1 5 T E R B c E l q N D h a e U J r W V h S a E x X M X R i Q z F 1 Y j J S b F B T S n R i e U k r U E h W e l p T Q m t Z W F J o T F d N O U l q S T V J a U I 0 Y k d s d W F 6 c G 9 j b V Z t U F N J a l R V c F l M V E l 0 V k V W W U x V N H R N a m t p T H o 0 O E w y Y y t Q R 2 N n W k d G M F l T M X R i V 3 d 0 Y m 0 5 a 1 p U M G l i V z R p S U h S e V l X N X p a b T l 5 Y l Q w a W R I S m h i b k 5 z W V h S b E t E U X l N a X d 6 T m p N c E l I T m p Z V 3 h s S 0 R B d U 5 6 Q T N L U 0 k r U E h W e l p T Q m t Z W F J o T F d N O U l q T X l J a U I 0 Y k d s d W F 6 c G 9 j b V Z t U F N J a l R V c F l M V E l 0 V k V W W U x V N H R N e k l p T H o 0 O E w y Y y t Q Q z l u U G p 3 d l p 6 N D h a e U J r W V h S a E x X M X R i Q z F 1 Y j J S b F B T S n R j b T k z S W l C M G N t R n V j M l p 2 Y 2 0 w O U l u U n l Z V z V 6 Y k d G M F p T Z 3 p P R E 1 1 T l N 3 d E 5 6 U T V M a l l w S W o 0 O F p 5 Q m t Z W F J o T F c x d G J D M X V i M l J s U F N K d G R X N W t a W E p 2 Z G 1 W e U l q N D h a e U J r W V h S a E x X M X R i Q z F 1 Y j J S b F B T S n R i e U k r U E h W e l p T Q m t Z W F J o T F d N O U l q S X l N V E V p S U h o c 2 F X N X J P b W h 5 W l d Z O U l p T k 5 T b G d 0 T W k x V V J W Z 3 R V M D h 0 T W p J e E 1 T S X Z Q a n d 2 W n o 0 O F p 5 Q m t Z W F J o T F c x d G J D M X V i M l J s U F N K d G F T S W d k S E p o Y m 5 O b W I z S n R Q U 0 o w Y 2 1 G d W M y e G h k R 1 V v T V R B N E 9 T d z B O e m N 1 T V N r Z 2 M y T m h i R 1 V v T U M 0 M 0 1 E Y 3 B J a j Q 4 Z F h O b E l H U m h k R 0 V 0 W X o w a U 1 V U T B O V U l p S U h o c 2 F X N X J P b W h 5 W l d Z O U l p T k 5 T b G d 0 T W k x V V J W Z 3 R T U z B 4 U k R R M V F p S X Z Q a n d 2 W n o 0 O F p 5 Q m t Z W F J o T F c x d G J D M X V i M l J s U F N K V V p W a E J k R z l 0 S W l C M G N t R n V j M l p 2 Y 2 0 w O U l u U n l Z V z V 6 Y k d G M F p T Z 3 h N R G c 1 T E M w e U 9 E V X V O Q 2 t n Y z J O a G J H V W 9 N Q z Q z T U R j c E l p Q m t Z W F J o T F c x c W V D M T B a W G h q Y k d G e m N 6 M G l U M U p F S W o 0 O F p 5 Q m t Z W F J o T F c x d G J D M X V i M l J s U F N K d G F T S S t Q S F Z 6 W l N C a 1 l Y U m h M V 0 0 5 S W p G R U 5 E V T J J a U I 0 Y k d s d W F 6 c G 9 j b V Z t U F N J a l R V c F l M V E l 0 V k V W W U x V a 3 R N V V E w T l R Z a U x 6 N D h M M m M r U E d j Z 1 p H R j B Z U z F 0 Y l d 3 d G J t O W t a V D B p Y l c 4 a U l I U n l Z V z V 6 W m 0 5 e W J U M G l k S E p o Y m 5 O c 1 l Y U m x L R E 0 w T l N 3 d 0 t T S S t Q S F Z 6 W l N C a 1 l Y U m h M V 0 0 5 S W p O R U l p Q j R i R 2 x 1 Y X p w b 2 N t V m 1 Q U 0 l q V F V w W U x U S X R W R V Z Z T F U 0 d E 0 w U W l M e j Q 4 T D J j K 1 B H Y 2 d a R 0 Y w W V M x d G J X d 3 R i b T l r W l Q w a W J X N G l J S F J 5 W V c 1 e l p t O X l i V D B p Z E h K a G J u T n N Z W F J s S 0 R F e E 1 q T X N N Q 2 t p U G p 4 M W M y V W d a R 0 Y w W V M x a l B T S X p N U 0 l n Z U d 4 c G J t c z Z h S E p s W m o w a U k w M U t X Q z B 5 T F Z S R l d D M U 9 M V E 1 4 S W k 4 K 1 B D O W 5 Q a n d 2 W n o 0 O E w y Y y t Q R 2 N n W k d G M F l T M X R i V 3 d 0 Y m 0 5 a 1 p U M G l i V z h p S U h S e V l X N X p a b T l 5 Y l Q w a W R I S m h i b k 5 z W V h S b E t E S X l P R F l 1 T m l 3 d 0 t T S S t Q S F Z 6 W l N C a 1 l Y U m h M V 0 0 5 S W p J N E l p Q j R i R 2 x 1 Y X p w b 2 N t V m 1 Q U 0 l q V F V w W U x U S X R W R V Z Z T F U 0 d E 1 q Z 2 l M e j Q 4 T D J j K 1 B H Y 2 d a R 0 Y w W V M x d G J X d 3 R i b T l r W l Q w a W J Y T j F Z a U l n Z E h K a G J u T m 1 i M 0 p 0 U F N K M G N t R n V j M n h o Z E d V b 0 1 q W T N O U z Q y T E R B c E l q N D h a e U J r W V h S a E x X M X R i Q z F 1 Y j J S b F B T S n R h U 0 k r U E h W e l p T Q m t Z W F J o T F d N O U l q R k V O R F k y S W l C N G J H b H V h e n B v Y 2 1 W b V B T S W p U V X B Z T F R J d F Z F V l l M V W t 0 T V V R M E 5 q W W l M e j Q 4 T D J j K 1 B H Y 2 d a R 0 Y w W V M x d G J X d 3 R i b T l r W l Q w a W J X a 2 l J S F J 5 W V c 1 e l p t O X l i V D B p Z E h K a G J u T n N Z W F J s S 0 R V e U 1 5 d 3 R N V F V 3 S 1 N C e l k y R n N a U 2 d 3 T G p j d 0 5 5 a 2 l Q a n g x Y z J V Z 1 p H R j B Z U z F q U F N J e F J E U T F O a U l n Z U d 4 c G J t c z Z h S E p s W m o w a U k w M U t X Q z B 5 T F Z S R l d D M U p M V E Z F T k R V M k l p O C t Q Q z l u U G p 3 d l p 6 N D h a e U J r W V h S a E x X M X R i Q z F 1 Y j J S b F B T S n R i e U l n Z E h K a G J u T m 1 i M 0 p 0 U F N K M G N t R n V j M n h o Z E d V b 0 1 6 Y 3 h O Q z Q 0 T E R B c E l q N D h k W E 5 s S U d S a G R H R X R Z e j B p T W p J e E 1 p S W d l R 3 h w Y m 1 z N m F I S m x a a j B p S T A x S 1 d D M H l M V l J G V 0 M x T 0 x U S X l N V E l p T H o 0 O E w y Y y t Q R 2 N n W k d G M F l T M X R i V 3 d 0 Y m 0 5 a 1 p U M G l W R 1 Z Z U V h S d m J T S W d a R 0 Y w W V M x d G F u Z 3 R k R 1 Y 0 W T J 4 a G M z T T l J a z l T U k N J Z 2 R I S m h i b k 5 t Y j N K d F B T S j B j b U Z 1 Y z J 4 a G R H V W 9 O R G N 4 T l N 3 d 0 t T S S t Q R 2 N n W k d G M F l T M X R i V 3 d 0 Y m 0 5 a 1 p U M G l i V z k y W l h J a V B q e G 5 J R 1 J o Z E d F d G J X M X N M V z V 2 W k d V O U l t M X B J a j Q 4 Z F h O b E l H U m h k R 0 V 0 W X o w a U 1 V U T B O a l l p S U h o c 2 F X N X J P b W h 5 W l d Z O U l p T k 5 T b G d 0 T W k x V V J W Z 3 R T U z B 4 U k R R M k 5 p S X Z Q a n d 2 W n o 0 O F p 5 Q m t Z W F J o T F c x d G J D M X V i M l J s U F N K d G J 5 S W d k S E p o Y m 5 O b W I z S n R Q U 0 o w Y 2 1 G d W M y e G h k R 1 V v T X p B d 0 x q W X N N e W t n Z E h K a G J u T n N Z W F J s S 0 M w e U 5 U Q W d N Q 2 t p U G p 4 M W M y V W d a R 0 Y w W V M x a l B T S k J S a U l n Z U d 4 c G J t c z Z h S E p s W m o w a U k w M U t X Q z B 5 T F Z S R l d D M U 9 M V U Z H S W k 4 K 1 B D O W 5 Q a n d 2 W n o 0 O E w y Y y t Q R 2 N n W k d G M F l T M X R i V 3 d 0 Y m 0 5 a 1 p U M G l i W E 4 x Y 0 N J Z 2 R I S m h i b k 5 t Y j N K d F B T S j B j b U Z 1 Y z J 4 a G R H V W 9 O V E l 3 T l N 3 d 0 t T S S t Q R 2 N n W k d G M F l T M X R i V 3 d 0 Y m 0 5 a 1 p U M G l i V z h p U G p 4 M W M y V W d a R 0 Y w W V M x a l B T S X l P U 0 l n Z U d 4 c G J t c z Z h S E p s W m o w a U k w M U t X Q z B 5 T F Z S R l d D M U 9 M V E k 1 S W k 4 K 1 B D O W 5 Q a n h u S U d S a G R H R X R i V z F z T F c 1 d l p H V T l J b T F 1 S W l C M G N t R n V j M l p 2 Y 2 0 w O U l u U n l Z V z V 6 Y k d G M F p T Z z B N a k l z T W p n N U t T Q n p Z M k Z z W l N n d 0 x q Y 3 d O e W t p U G p 4 M W M y V W d a R 0 Y w W V M x a l B T S X p N a U l n Z U d 4 c G J t c z Z h S E p s W m o w a U k w M U t X Q z B 5 T F Z S R l d D M U 9 M V E 1 5 S W k 4 K 1 B D O W 5 Q a n d 2 W n o 0 O E w y Y y t Q S E p s W T N R Z 2 Q y b G t k R 2 c 5 S W p Z M U 5 U Y 3 V O U 0 l n Y U d W c F o y a D B Q U 0 k y T U N J Z 2 V E M G l N V E l 3 S W l C N V B T S X l N a k F p T H o 0 O E w y Y y t Q Q z l u U G p 3 d l p 6 N D h M M 0 4 y W n o 0 P S I s C g k i U m V h b F Z p Z X d T a X p l S n N v b i I g O i A i e 1 w i a G V p Z 2 h 0 X C I 6 O T Y y L F w i d 2 l k d G h c I j o z O D k z f S I K f Q o = " / > < / e x t o b j > < e x t o b j   n a m e = " 2 3 8 4 8 0 4 F - 3 9 9 8 - 4 D 5 7 - 9 1 9 5 - F 3 8 2 6 E 4 0 2 6 1 1 - 1 2 " > < e x t o b j d a t a   t y p e = " 2 3 8 4 8 0 4 F - 3 9 9 8 - 4 D 5 7 - 9 1 9 5 - F 3 8 2 6 E 4 0 2 6 1 1 "   d a t a = " e w o J I k l t Z 1 N l d H R p b m d K c 2 9 u I i A 6 I C J 7 X C J o Z W l n a H R c I j o x O S 4 2 N D I 4 N T c x N D I 4 N T c x N D I s X C J 3 a W R 0 a F w i O j E z M y 4 w M z U 3 M T Q y O D U 3 M T Q y O H 0 i L A o J I k x h d G V 4 I i A 6 I C J c X G J l Z 2 l u e 2 V x d W F 0 a W 9 u f V x u X F x 0 Z X h 0 e 1 J N U 0 V 9 I D 0 g X F x z c X J 0 e 0 1 T R X 1 c b l x c Z W 5 k e 2 V x d W F 0 a W 9 u f V x u I i w K C S J M Y X R l e E l t Z 0 J h c 2 U 2 N C I g O i A i U E h O M l p 5 Q j R i V 3 h 1 Y 3 o w a W F I U j B j R G 9 2 T D N k M 2 R 5 N T N N e T V 2 Y 2 1 j d k 1 q Q X d N Q z l 6 Z G 1 j a U l I Z H B a S F J v U F N J e E 5 5 N H d O V E Z s Z U N J Z 2 F H V n B a M m g w U F N J e U x q U T R O b V Y 0 S W l C e W I y e G x Q U 0 p w Y l d j a U l H W n Z Z M 1 Z 6 W V d K c 1 p U M G l a b U Z z Y z J V a U l I W n B a W G R D Y j N n O U l q Q W d M V E V 3 T V R Z d U 9 D Q T N O V E 0 y T G p Z Z 0 1 U Q T V P Q z Q 0 S W l C N G J X e H V j e n A 0 Y k d s d W F 6 M G l h S F I w Y 0 R v d k w z Z D N k e T U z T X k 1 d m N t Y 3 Z N V G s 1 T 1 M 5 N G J H b H V h e U l n W V h K c F l T M W 9 h V 1 J r W l c 0 O U l u U n l k V 1 V p S U h O M G V X e G x Q U 0 o y W l h K M G F X T m h i Q z F o Y k d s b m J q b 2 d M V E F 1 T V R n M l p Y Z z d J R z F o Z U M x M 2 F X U j B h R G 9 n T 1 R n b E 9 5 S S t Q R 1 J s W m 5 N K 1 B I Q m h k R 2 d n Y V d R O U l r M U t X Q z B 4 T m k x V V J W Z 3 R U a T A x T W l J Z 1 p E M G l U V E V 6 T U N B M k 1 q S l J N V E l 6 S U R Z e U 9 T Q X h N V G t n T m p N e F Z E R X d N e U E y T X p S V U 5 q Q W d O a k 0 z U 0 R J M 1 Z q W T R N M G d 5 T U R K S U 1 q T T J T R E 1 3 T U Z F e k 5 6 W W d O a m d 6 S U R R e E 5 5 Q T J O e m R V T l R B d 0 l E W T B P R k U x T 1 R V Z 0 5 q Q X d J R F l 3 T 1 N B M U 1 U Z F J O a k V 3 S U R V e E 1 p Q T J N V E F n T l R B e F V U W X h N Q 0 E w T m p n Z 0 5 U a z B J R F F 6 T 1 Z R M U 5 U W W d N e m t 5 V k R V e E 1 T Q X p O a k Z V T k R j e U l E T T B N M H c w T l R Z Z 0 1 6 T T R V V F E x T 1 N B e k 1 6 V W d O R F k z S U R N e k 1 s R T B P V G N n T X p F M k l E V X h O a U F 5 T 1 R o V U 5 U U T F J R E k x T k Z R M U 5 U a 2 d N a k V 4 V k R V M k 9 D Q X h O V F Z V T l R j N E l E a z B V V F U 0 T 0 N B M E 5 p Q T J N R E l n T X p G V U 5 q U X d J R E U y U 0 R Z M E 5 W R T J O a k F n T V R Z Z 0 5 q Y z B J R E 1 5 V k R Z N U 1 p Q T R O M U U y T 1 R J Z 0 9 U Z 2 d O a m s y S U R F d 0 1 W U T N N V E l n T V R B M V Z E Y 3 l P Q 0 F 4 T U R O V U 5 6 T X l J R G t 3 V V R j e k 1 p Q T F P U 0 E z T V R Z Z 0 1 q Z F V O a m N 5 S U M w e E 5 s R T J O V F l n T F R J e U l E W X p N Q 0 F 0 T W p K U k 5 E Z 3 h J Q z B 4 T m l B M E 5 U Z 2 d P V E J S T k R V M k l E R X d N U 0 E w T l R Z Z 0 1 U W X p W R F E w T 1 N B e U 5 E W l J O R E 1 3 S U R N d 0 5 D Q X p O e k 1 n T X p J d 1 R E T T J N e U F 6 T W p K T U 1 q a z N J R E 1 5 T T B n e U 1 6 R l d N V G t 5 V E R J e k 1 p Q T J N V k V 5 T X p n Z 0 5 U R W d N a l E 1 S U R R N V Z E T X d N U 0 E w T m t n e k 1 6 U l d N R W d 6 T W p O U k 1 6 Q X l J R E 1 n T V R n e E l E T l J O V G t n T X l B e k 9 D Q X d T R E k z V m p R M l N E W X d V V E V 3 T W l B M E 5 5 Q X h N V E V n T k R s V U 1 U T X d J R F l 4 V m p Z e U 1 s c E 5 O R G t 4 S U R R N U 9 W W T F N R G x S T k R r e E l E V X l O e U E w T 1 R B Z 0 5 U T T V W R F E 0 T V N B M U 5 6 Q l V O R F l 5 S U R Z d 0 1 W U T B N a l F n T m p J e l Z E T T J N a U E y T X p a U k 1 6 W X d J R F l 6 T m l B e k 5 E Q W d O a k 0 y V k R N d 0 5 D Q T J N e m R J T W p n e l V U S X p P Q 0 E y T X p j Z 0 1 q T T B J R F l 5 T 0 Z F e U 1 6 R W d O a k k w S U R J e k 1 T Q T B P V E p X T X p Z d 1 N E S T R P V k V 6 T 1 R B Z 0 1 6 W X d J R F F 6 T k N B e k 5 6 a F V O R G c 1 S U R R M U 5 s R T B P V E V n T k R Z M 0 l E U T V N U 0 E w T 1 R s Y U l p O C t Q S E J o Z E d n Z 2 F X U T l J a z F L V 0 M w e E 5 p M V V S V m d 0 V G k w M F J D S W d a R D B p V F R F e k 1 p Q T J N a k p S T V R J M U l E W X l P U 0 F 4 T W p F Z 0 5 q T X h W R E V 3 T l N B M k 1 6 U l V O a k l n T m p N M 1 N E S T V W a l k 0 T T B n e E 1 6 V l J N a k l 4 S U R Z N E 1 5 Q X l N e k l n T m p n e V Z E S T B P U 0 E y T n p W U k 1 q V X d J R F k z T k N B e k 5 U U W d N e m s 0 V E R R M U 9 D Q X h N a l J N T l R Z e U l E T T V P R k U y T m p Z Z 0 5 q Y z B J R F k y T 0 N B M k 5 6 V l J O a m N 4 S U R Z N E 1 T Q T J P R E 1 n T m p n e V Z E Y z R N U 0 E y T 0 R O S U 9 E Z z N W a l l 6 T j B n N E 5 U U l J P R E U w S U R Z e k 5 p Q T R N R E 1 n T m p N M F Z E Y z R O U 0 E y T W p K V 0 5 q R l J O e m t 4 S U R V e E l E Z 3 d N a U E w T 1 Z R N E 5 U U W d O R F p J T 0 R n M 1 Z q Q k l P R G M y V V R n M U 5 T Q X p J R G N 6 T m l B e l V U W X d O U 0 F 6 S U R V N U 5 p Q X d T R F U 0 T l Z Z M E 5 r Z z J N V G h S T m p Z d 0 l E U T N J R F k y T 1 N B M E 9 W U T J P R G d n T m p G V 0 1 6 U T N V V F k 0 T 0 N B M E 1 q U W d O a m c 0 S U R R M k 1 W U T J P R G d n T l R R M l Z E W T R P Q 0 E y T V R O T U 5 q Z z N J R F l 6 T W x F M E 5 U U W d N V F F n T k R V d 0 l E Z F J O R F E y S U R F Z 0 5 E T X d J R E Z V T k R F d 0 l E Z F J O R E E 1 S U R r Z 0 1 q a 3 l J R E 1 4 T m t 3 e E 5 6 W W d O a k k w V m p Z d 0 5 s R X h O e l V n T l R n N E l E R T N O U 0 E x T k R O V U 1 U Y z F J R F E y T T F R e E 5 6 V W d N e l U y V E R F M 0 5 p Q T R O b E V 4 T 0 R j Z 0 5 U Q W d N a l l 4 S U R R M l N E S T N P R l l 3 U 0 R J M k 9 W R X l O V F F n T X l B e E 5 U U W d N M U U x T W l B e k l E T T N J R E J J T W p s V 0 5 E W k l O R F p S T n p n Z 0 5 E Z 2 d P V G d n T l R a V U 1 U S X l J R F k 1 V k R F e k 1 p Q T R O b F k y T W p K Y U l p O C t Q S E J o Z E d n Z 2 F X U T l J a z F L V 0 M w e E 5 p M V V S V m d 0 V G k w M U 1 5 S W d a R D B p V F R V M U l E V X d O M U U x T l N B M U 9 U Q W d N V E V 5 S U R Z M E 4 x U X l O R E 1 n T n p B M F N E S T F O M U V 6 T k R J Z 0 5 6 Q T B J R F F 3 T l N B M k 5 E R k 1 O R E k y S U R Z M 0 1 s R T B N e k V n T m p j N U l E U X p O a U E y T 0 R k V U 5 E U T J J R G N 3 T U V 3 M E 5 E a 2 d O e k E w V V R R M U 1 D Q T N N R F F n T k R V e k l E Y 3 d O R l E w T l R r Z 0 5 6 Q T F T R F E y T T F F M E 5 q W W d O e k E x S U R R M 0 1 p Q T J P V G x X T k R Z e V R E U T J O a U E w T l R a S U 5 E U T R V V F F 6 T n l B M E 5 U W W d O R E 0 x S U R R M U 9 W U T B N e k F n T k R j N V V U U X h N e U E y T U R V Z 0 1 6 S T V J R F k w T m x F e U 9 U S W d O a l l 5 S U R J M U 5 D Q T J O a k p S T W p B e E l E W T J N a U F 4 T m p n Z 0 5 q S T J W R E V 6 T l N B M U 5 E S l J N V E 0 x S U R V d 0 9 D Q X h O V E l n T k R n d 1 Z E S X d N Q 0 E w T X p W U k 1 q R X d J R F F 6 T V N B e U 9 E W W d O R E V 5 V k R N M 0 1 D Q X p P R G x S T k R J M 0 l E T T J O e U E w T m p N Z 0 1 6 R T B W R F V 3 T U N B e E 9 U R l J O V E F 3 S U R F e E 1 D Q T B O R G d n T k R W V U 1 6 Q X h J Q z B 5 T V Z F e U 5 E V W d M V E l 4 S U R J d 0 1 T Q X R O R l F 4 T k R B Z 0 1 q Z E 1 N V E l 5 S U R R e F V U R X h P Q 0 F 6 T m l B e E 1 E Y 2 d N a k Z V T 0 R j Z 0 x U Z F V O e m d n T F R J e F V U Y z J J Q z B 5 T W l B M k 9 D Q X R N a k p J T m p S U k 5 q R W d M V E l 5 S U R V M U l D M H h O b F l 4 T U R G U k 5 U V W d N a k l 3 S U R V M k l E S X l N b E U x T 0 N B e U 1 q Y 2 d O e l l n T W p J M 1 N E Z z V V V G s x S U R J e U 1 T Q T V O U 0 F 5 T V R S U k 9 U V W d N V G d 5 S U R F d 0 5 T Q X h O V E Z V T V R N N U l E a 3 d W R E l 3 T l N B M E 1 s U X p N R F V n T W p S U k 1 6 V X l J R E k w S U R N N E 5 p Q T J N b F E w T W p B Z 0 1 U V T F V V F F 5 T U N B e E 9 U Z 2 d N e m s 0 S U R J e k 0 x U X p O R E F n T W p n e F V U S T R O Q 0 F 5 T 1 R V Z 0 1 q W T J J R E 1 3 T U Z F e U 5 q R W d N e k F 4 S U R J e k 9 T Q X p N R F p V T W p B M k l E T X h O R l F 4 T n p R Z 0 1 6 S T F W R E U w T V N B e k 5 E T l V N V E V 5 S U R N M k 4 x U T R O U 0 E w T U R K U k 5 U V W d O R F V 4 S U R V M U l E V X d O M W 9 p T H o 0 O G N H R j B h Q 0 J w W k Q w a V R V c F l M V E U y T F Z S R l d D M U 9 M V F E x S W l C a 1 B T S k 5 N V E k 0 S U R Z e E 9 W R X h N a k V n T m p J M k l E R X h O e U E y T W p o V U 1 U Q X h J R F l 6 T V Z R M U 9 D Q T J N e l J J T W p W V 0 5 q Z 3 d T R F U 1 T j F Z M k 5 6 W l J O V G s 1 S U R Z M 0 1 D Q T J N V E V n T l R Z d 1 Z E W X l O U 0 E w T k R S V 0 5 E U X d T R F U 0 T l Z Z M E 5 E U l J O V G c w S U R R M E 5 5 Q T F P R E l n T k R Z M V V U V T N P Q 0 E x T U R B Z 0 5 U Y 3 d J R F V 5 T m x R M U 5 U T W d O V G N 4 V k R V e U 9 D Q T J N R E Z V T k R r N E l E W X h P V l E w T l R j Z 0 5 q S T V W R F F 4 T V N B M k 1 6 T l V N e l V 6 S U R Z e k 5 G R X l O a l l n T m p N M E l E S T F N U 0 E y T X p O V U 1 q T X p J R F l 5 T W x F e U 1 6 T W d O a k l 5 S U R J e k 1 5 Q T J N a k Z S T W p N e U l E W X h P U 0 F 5 T X p J Z 0 5 E a z N W a k 0 z T m t n e U 9 E W l J N e l U 1 S U R N M 0 9 D Q X p O e m N n T X p n M V V U U X h N e U E w T U R F Z 0 5 E R T J J R F E y T 1 Z F M E 1 U W W d O R G N 4 S U R R e E 5 p Q T B O e k 5 X T k R r e l N E U T F O b F l 5 T V R O S U 5 E R T J W a k l 6 T T F F M E 1 U V W d N a l k 0 S U R R d 0 9 D Q X l P R G h V T X p n e k l E T X h O M V F 6 T k R r Z 0 1 6 S T R W R E k 1 T n l B e k 1 6 Q l J N a m t 3 S U R N e k 1 D Q X l P R F l n T X p N d 1 N E S X p N b F l 4 T 1 R a V 0 1 U R T B V V E l 6 T W l B M U 5 5 Q X l N e m N n T l R K U k 1 q U X p J R F E z S U R J N E 9 T Q T B O M G d 6 T k R C S U 1 6 a 3 h V V F F 5 T 0 N B M E 5 5 Q T B O V E l n T l R C V U 5 U Q T F J R F l 5 V k R V M U 1 p Q T V N b F E x T 0 R R Z 0 1 U U T J V V F U 1 T k N B e E 5 6 S W d O V G s 1 S U R J d 0 1 G U T J N R G N n T W p R M 1 Z E W X h N a U F 5 T n p C V 0 1 q Y 3 p T R F k x T W x Z e U 5 6 Q l J O a l V 4 S U R J M k 5 5 Q T J N e k l n T V R N M 1 Z E W X h N Q 0 F 6 V m p C S U 1 q V l d O R F p J T l R o U k 1 U Q X d J R F E z S U R F d 0 9 T Q T B P V l F 4 T W p n Z 0 5 q R l d O a k U 1 V 2 l J d l B q e H d Z W F J v S U d s a 1 B T S k 5 T b G d 0 T V R Z d F Z F V l l M V T R 0 T T B R a U l H U T l J a z A x T m l B e k 5 E Z F J O V F l n T X p Z d 0 l E Y 3 d J R E 0 y T j B n M 0 1 E Z F J O e k l 5 S U R N M U 9 T Q T N N a k l n T X p R M 1 V U Y 3 l N a U F 6 T X p Z Z 0 5 6 Q T R J R E 1 5 T 0 V 3 e k 9 U Q W d N e k k z U 0 R j e V V U V T J J R E 1 6 T W l B M U 5 p Q X p O R G R h V F R V M k l E R T F N M U U x T m l B e E 5 q Z 2 d O e k l n T V R j e l N E Y 3 d P R k U z T W p J Z 0 1 U W X p J R G N 5 T W l B e E 5 U T l J O e k l 5 S U R F M E 1 D Q T N N R G N n T V R N e l N E Y 3 d V V F U y S U R F M E 1 D Q T F O a U F 4 T l R O Y U l p O C t Q S E J o Z E d n Z 2 F X U T l J a z F L V 0 M w e E 5 p M V V S V m d 0 V G k w e U 1 q R k J J a U J r U F N K T k 9 U V W d N V G M 0 V V R n N U l E R T N P Q 0 E 0 T V N B e E 9 E W l V O e k l n T W p B d 1 Z E R X d N e U F 5 T X p C V U 1 U W T V J R E k 0 T U Z R e U 1 E Y 2 d N e k E 1 V V R J d 0 9 T Q X p N V E V n T W p F e U l E T X h N V W d 5 T V R O U k 1 q R T V J R E 1 4 T V N B e U 1 q Y 2 d N a m s w V k R J N E 1 T Q X h O e m R S T X p B d 0 l E R X p O Q 0 F 6 T V R J Z 0 1 U Q T R U R E 0 1 T n l B d E 5 6 Z F J N e m s 0 S U M w M 0 5 5 Q T F N R E V n T V R N M l Z E Y 3 d O e U E x T m p W V U 9 E R T B J R G M 0 T m x F N E 1 q Q W d P R E F 3 S U R n e k 5 D Q T R N R E J S T 0 R R e E l E Z 3 d N Q 0 E 0 T k R Z Z 0 5 6 a z B W R G c x T X l B M 0 9 E S l d O e m M y V E R Z e U 1 D Q X l P V E 5 N T X p n M U l D M H h P V E 5 S T X p n e E l D M H l N R E F n T X p Z M k l D M H l N R E J S T X p V M 0 l D M H l N R E F n T X p V M E l D M H h P V G R S T X p V e U l D M H h P V F V n T W p V M k l E R T F U R E U y T U N B e U 1 q V k 1 N V F E w S U R J e E 5 G R X h N a m t n T W p B e U l E R X h N e U F 4 T 1 R C V U 9 U V W d N V G M 0 V 2 l J d l B q e H d Z W F J v S U d s a 1 B T S k 5 T b G d 0 T V R Z d F Z F V l l M V W t 0 T V V R M E 5 E Q W l J R 1 E 5 S W s w e U 9 E a 2 d O a k k 1 V V R J N E 9 T Q T J N e l V n T W p N e U l E W X p O M U V 5 T U R n Z 0 5 q T T N J R E l 3 T V N B M k 1 6 a F V N V G s w S U R Z M E 9 G R X h P V F F n T m p R N U l E R T V O a U E y T l R s U k 1 U a z N J R F k y T W l B e E 9 U Z 2 d O a l k y V k R F N U 9 T Q T J O e k Z V T W p B e E l E W T N O b F F 5 T U R N Z 0 5 q Y z V W R E l 3 T n l B M k 9 E R l V N a k V 5 S U R Z N E 0 x U X l N a k F n T m p n e l Z E S X p N a U E y T 0 R S U k 1 q T T R J R F k 0 T k N B e U 5 q S W d O a m c w V k R N d 0 5 5 Q T J P R E 5 S T X p n M k l E W T R N e U F 6 T 1 R n Z 0 5 q Z 3 p W R F F 4 T k N B M k 5 6 a F J O R E U x S U R Z M 0 5 D Q T B O V E V n T X p r M l R E U T R O e U F 4 T V R k T U 5 U R X d J R E U x T k Z F M U 1 6 U W d N V G t 3 S U R V M 0 5 D Q X l O V F J V T m p Z e U l E T T V O R k U 0 T X p j Z 0 5 q Y 3 p J R G d 6 T 1 N B M k 5 6 V l J P R F F 3 S U R Z M 0 5 p Q T R O R E l n T m p j N F Z E Z z B O a U E y T 0 R G T U 9 E V X l J R F k 0 T T B n N U 5 E a F J P V F k x S U R Z N E 1 5 Q T V P R G d n T m p n e l Z E R X d N V G N n T m p n M F V U R X d O V E V n T m p n M E l E R X d O V E V n T m p j e l V U R X d O V E V n T m p Z N E l E R X d O R G d n T m p V M l Z E R X d O R F V n T m p R e l V U R X d O R E V n T m p N M 0 l E R X d N R G d n T m p N M 1 V U a z J P Q 0 E y T X p Z Z 0 9 U V T N J R F l 6 T k Z R N U 1 6 a 2 d O a k l 6 V V R r e k 5 p Q T J N V G d n T 0 R Z M 0 l E T T B N R l E z T 1 R j Z 0 5 U b F J O e m s z S U R V M U l E Y z V P Q 0 E x T k Z R N E 1 E V W d O V E J V T 0 R J e U l E U T R W R G c x T l N B M E 5 r Z z R P R F p S T 0 R r e U l E T T N J R G c 1 T W l B e k 5 W R T R P V E l n T V R r Z 0 9 E Z z F J R F Z S T 0 R n d 0 l E Q W d P R F k 1 S U R C U k 9 E W T B J R E F n T 0 R J N E l E R l V O e k 0 y S U R K U k 5 q Y z F J R E l n T m p R M E l E S l V O a k E 1 S U R G U k 5 U a 3 l J R E V n T l R r e U l E R X h V V F U 1 T W l B e E 1 5 Q T F P V F F n T W p W U k 5 U a z R J R F F 4 S U R Z d 0 1 p Q T B N M V E y T W p V Z 0 5 E W l J O a l V 5 S U R R M k l E W T R O U 0 E w T 1 Z F M k 9 U a 2 d O V E l n T n p B M E l E W X h V V G N 3 T m l B M k 5 T Q T N O R E l n T W p B M 1 Z E Z 3 h N e U E w T 1 R C V U 9 E U T R J R F l 6 T V V 3 M k 5 U U W d N e k l 5 V V R R M U 9 D Q X h N Q 0 E w T l R N Z 0 5 W R T B O V E V n T k N B M E 5 E a 2 d N M U U w T k R R Z 0 1 D Q T B N e k 1 n T U Z F M E 1 U Z 2 d N Q 0 E w T V R V Z 0 4 x R T B N V E 1 n T V R F Z 0 1 6 Y z B J R E 1 4 T j B 3 e k 1 6 V W d O a k k w V E R J M k 5 5 Q X p O V F J S T W p B d 0 l E Z z R J R E l 3 T U N B M 0 9 W R X l N R F l n T k R Z Z 0 1 q Y 3 l J R F E y U 0 R J N E 1 s R X l P R G d n T k R F Z 0 1 q Z z V J R E 0 z V k R J N E 5 p Q X h P V k V 5 T 0 R J Z 0 1 5 Q X l O e m d n T V Z F e U 5 6 U W d N Q 0 F 5 T m p j Z 0 1 G R X l O a l V n T U N B e U 5 U V W d N R l F 5 T W p F Z 0 1 W U X h O V G N n T W x F e E 1 q Y 2 d N a U E 1 T l N B e F Z E V T R J R E J S T k R N Z 0 1 D Q X p P U 0 F 5 V k R N M U l E R X h V V E 0 x S U R F e k l E T T R J R E k x V k R R e k l E U X d V V F E x S U R R M k l E W T F J R F E y V V R F e k 5 T Q T B O a U F 4 T l R R Z 0 9 E W l J N V F U 0 S U R r e U l E S X l N e U F 6 T l R S V U 1 q Z z V J R F l 5 T 1 Z v a U x 6 N D h j R 0 Y w Y U N C c F p E M G l U V X B Z T F R F M k x W U k Z X Q z F K T F R G R U 5 E U T J J a U J r U F N K T k 1 6 Q T R J R E k w V V R N M k 5 5 Q X l O Q 0 E w T V R Z Z 0 5 6 W l V O R F k y S U R F N U 4 x R T B O a l l n T W p Z d 0 l E U X h O Q 0 F 5 T 0 R S U k 1 6 Q T R J R E 1 4 T V N B e U 5 6 Z 2 d N e k l 4 V k R J e k 5 p Q X p O R E Z S T V R j M k l E T T R N e U F 4 T n p Z Z 0 5 E W X l V V E U z T m l B M U 1 q T W d N a k E 0 S U R V M 0 0 x U X l O e k 1 n T m p R N F V U T X d N a U E y T n p N Z 0 1 6 U X p J R F k 0 T 0 Z R M E 1 E Y 2 d O e k E w U 0 R R e E 9 F Z z B N a l Z S T l R J e E l E Y 3 d O Q 0 E x T m p R Z 0 5 q U X d V V F U y T l N B M k 5 E Q W d O V G M z S U R Z M U 0 x U T J N R E 1 n T m p n e V Z E W X l N e U E z T U R S U k 5 q S T B J R G N 3 T k N B M k 1 q Y 2 d O e k E w V k R Z e k 1 p Q T N N R F Z S T m p R M U l E Y 3 d O U 0 E y T k R V Z 0 5 q a z R W R F l 4 T n l B M U 5 6 Z F V O V G c x S U R R M U 9 W U T F O a m t n T k R V M l V U V T B P U 0 E w T l R Z Z 0 5 U U T V J R F E y T l Z F M U 5 E a 2 d O R G N 4 S U R V M U 1 D Q T B O e l Z S T l R V d 0 l E U T N P Q 0 E x T l R F Z 0 5 E a z B W R F U x T X l B M U 1 q Q l J O V F V 6 S U R V M U 5 D Q T F O R F F n T l R j N V Z E V X l O a U E y T V R a V U 5 U Q X h J R F k w T V Z F M E 5 q V W d O a l l 5 S U R R e E 9 T Q T J O a k p S T X p Z e U l E W T J N a U F 6 T V R N Z 0 5 q R T J W R E k y T X l B M U 1 U Q l J N a l l 6 S U R R N E 1 D Q X l O e m d n T k R V N F Z E T X h P U 0 E w T W p k U k 1 6 S X p J R F F 5 T l N B e k 9 E a 2 d O R E E 0 V k R R M U 5 p Q X p P V E J S T k R r d 0 l E T T N P U 0 E x T W p J Z 0 1 6 U X l W R F U x T k N B e U 5 E S l J O V F U w S U R J e E 5 p Q T F O R F l n T V R n M l V U V T B N U 0 F 4 T m p R Z 0 5 U S T R J R E V 6 T j F R M E 9 U S W d O e m h V T k R J M k l E R T R W R E 1 6 T W l B d E 1 q Q l J N e k l 3 S U M w e U 1 p Q X l P V G d n T F R J e V V U R T V P U 0 F 0 T W p J Z 0 1 U U T B J R E 1 6 V E R F e k 5 D Q T B O R X d 4 T U R Z Z 0 1 U T l J P R E 1 n T F R F M E l E Y z R J Q z B 4 T 0 Z R M k 5 T Q X R N a k p S T l R J Z 0 x U S X l J R F V 5 S U M w e E 5 G R T F N a U F 0 T V R F Z 0 1 U R X d J R E l 5 T V Z F e E 1 U S W d N a k k z S U R F e k 1 D Q X l N a m R J T V R R e l V U R T B P U 0 F 5 T W p F Z 0 1 U U T V J R E l 4 T m x F e E 5 E a 2 d N a k U w S U R F M E 9 D Q X l N R G R V T V R R M E l E R T R O b F F 4 T k R J Z 0 1 U V X p V V E U w T k N B e E 1 U U W d N V F l 3 S U R n M 1 Z E S X d N e U E w T j F R e U 5 U V W d N a m x V T X p B N E l E S T B X a U l 2 U G p 4 d 1 l Y U m 9 J R 2 x r U F N K T l N s Z 3 R N V F l 0 V k V W W U x V a 3 R N V V E w T X p n a U l H U T l J a z A w T 1 R J Z 0 1 q R X p V V F E z T W l B e U 1 U T W d O R G N 5 S U R J e U 5 s R T B O e k l n T W p N d 0 l E U T N O e U F 5 T l R C V U 5 E Z 3 l J R E k 0 T l Z F M E 9 E S W d N e k U y S U R R M k 1 T Q X p N a k 5 V T X p Z M E l E T X p N R W d 6 T V R K U k 1 6 R X h J R E 1 5 T 0 N B e U 5 6 Y 2 d N V G t 5 V k R J M E 1 5 Q T F N b E V 5 T k R N Z 0 5 E Z 2 d N a l U w S U R R N F Z E T X p O Q 0 E w T m x F M E 1 q Z 2 d O R F l n T k R V N E l E U T R W R F V 4 T 0 N B M k 1 W R T F O a m N n T n p j Z 0 5 U a z V J R E V 4 T j F R M k 5 6 Q W d N a l E 0 V V R Z N E 1 D Q X l O e k F n T m p n e k l E S T N N b E U y T 1 R B Z 0 1 q Y z B J R F k 1 T 0 N B e U 5 6 U l J O e k U 0 S U R J M 0 5 D Q T N N V G d n T W p Z e F V U W X h N e U E z S U R Z d 0 9 D Q X l V V F l 3 T l N B d 0 l E T X l N a U F 3 U 0 R F e k 0 x R X p N U 0 F 3 S U R N e E l E R X h V V E 1 4 S U R F e k l E T T B J R E k x V V R N N E l E U X h J R F F 5 S U R R e l Z E W T F J R F E y V V R r e U l E U T J J R E V 5 T l N B M E 9 W R X h N e m t n T l R J Z 0 1 U U T B J R F l 4 V V R F M E 5 p Q T J O a U F 5 T V R V Z 0 1 6 U X l W R E k 0 T l N B M k 1 q S l J N a m c x S U R Z e U 9 T Q X l P R E V n T m p J N V V U S T N N e U E y T X p J Z 0 1 q S T R J R F l 6 T k V n e E 9 U Z F J N V G t 4 S U R Z M E 1 D Q X h P V E V n T m p R e V Z E R T V N e U E y T l R s U k 1 U a z N J R F k z T m l B e U 1 E T W d O a m d 3 U 0 R j M U 4 x R T N O a l F n T m p j M k l E Y z J O Q 0 E y T m p s U k 5 6 W T B J R F k y T k N B M 0 5 U R W d O V F U z V k R j e k 5 5 Q T B O R G R S T n p N M U l E U T B N Q 0 E z T V R j Z 0 5 E U X d T R G N 3 T l Z F M k 9 U Z 2 d O R F E x S U R Z N U 9 D Q T B O V E 5 N T n p B e E l E U T N O b E U z T U R R Z 0 5 U Q X d J R G N 3 T k N B M U 1 q a F J O e k E w S U R V M U 9 D Q T J P V G N n T l R j N F Z E W T N P Q 0 E y T U R s V U 5 q U X p J R F l 5 T l Z R M U 9 U W W d O a k 1 5 V k R V e k 1 p Q T J N e l J J T k R n M V V U T T V O e U E y T X p N Z 0 1 6 a 3 l J R F l 6 T V Z F e k 9 E Z 2 d O a k k 1 S U R N N E 5 p Q T J N a k p S T X p n M U l E W X h P U 0 F 6 T l R V Z 0 5 E a z V W R E 1 5 T k N B e k 5 6 Z F J N e l E z S U R N M 0 5 p Q X p O e k l n T X p j M l N E T T V P R k U w T m p R Z 0 1 6 Y z J J R F E 0 T 1 N B e k 9 U R l V O V E 0 w S U R R M 0 1 s R T F N e m d n T k R n N E l E V T B N Q 0 E w T 1 R C V U 5 U V T N J R F E 1 T T F F M U 5 q S W d O R G t 6 S U R V M k 5 T Q T B P V E 5 V T l R j d 0 l E U T V N b F E x T n p J Z 0 5 E a 3 h W R F U z T k N B M E 9 E Z F V O V G M z S U R R N E 0 w d z F O R F F n T X p V e F V U V X h N U 0 F 5 T V R n Z 0 5 U Q T R J R E l 4 T m x F M U 1 E V W d N a k V 6 S U R R N U 1 p Q X l N V E 5 h S W k 4 K 1 B D O W t a V 1 p 6 U G p 4 b k l I T j B j b T l y W l Q w a V k z V n l j b V Z 1 Z E V O d m J H O X l J a U J t Y V d 4 c 1 B T S m p k W E p 5 W l c 1 M F E y O X N i M 0 l p S U h O M G N t O X J a U z E z Y V d S M G F E M G l N Q 0 l n Z E h K a G J u T m 1 i M 0 p 0 U F N K e l k y R n N a U 2 d 4 T E M w e E t T S S t Q R 2 N n W k d G M F l T M X R i V 3 d 0 Y m 0 5 a 1 p U M G l i V 0 Y w Y U N J K 1 B H Y 2 d a R 0 Y w W V M x d G J X d 3 R i b T l r W l Q w a W J Y U m x l S F F p U G p 4 M W M y V W d a R 0 Y w W V M x a l B T S T F N a U l n Z U d 4 c G J t c z Z h S E p s W m o w a U k w M U t X Q z B 4 T m k x V V J W Z 3 R U a T A x T W l J d l B q e D F j M l V n W k d G M F l T M W p Q U 0 k w U k N J Z 2 V H e H B i b X M 2 Y U h K b F p q M G l J M D F L V 0 M w e E 5 p M V V S V m d 0 V G k w M F J D S W d k S E p o Y m 5 O b W I z S n R Q U 0 o w Y 2 1 G d W M y e G h k R 1 V v T n p N M k x E Q X B J a T g r U E h W e l p T Q m t Z W F J o T F d N O U l q V X p J a U I 0 Y k d s d W F 6 c G 9 j b V Z t U F N J a l R V c F l M V E U y T F Z S R l d D M U 9 M V F V 6 S W l C M G N t R n V j M l p 2 Y 2 0 w O U l u U n l Z V z V 6 Y k d G M F p T Z 3 h O a l V 6 T E R B c E l p O C t Q S F Z 6 W l N C a 1 l Y U m h M V 0 0 5 S W p R M U l p Q j R i R 2 x 1 Y X p w b 2 N t V m 1 Q U 0 l q V F V w W U x U R T J M V l J G V 0 M x T 0 x U U T F J a U I w Y 2 1 G d W M y W n Z j b T A 5 S W 5 S e V l X N X p i R 0 Y w W l N n e U 1 q Q T V M R E F w S W k 4 K 1 B D O W 5 Q a n h u S U d S a G R H R X R i V z F z T F c 1 d l p H V T l J b T F 2 S W l C M G N t R n V j M l p 2 Y 2 0 w O U l u U n l Z V z V 6 Y k d G M F p T Z 3 p N V F k z T G p n c 0 1 D a 2 l Q a n g x Y z J V Z 1 p H R j B Z U z F q U F N J e l J D S W d l R 3 h w Y m 1 z N m F I S m x a a j B p S T A x S 1 d D M H h O a T F V U l Z n d F R p M H p S Q 0 l 2 U G p 3 d l p 6 N D h a e U J r W V h S a E x X M X R i Q z F 1 Y j J S b F B T S n R j M 0 Z 5 Z E N J Z 2 R I S m h i b k 5 t Y j N K d F B T S j B j b U Z 1 Y z J 4 a G R H V W 9 O R E l 5 T X k 0 M k x E Q X B J a j Q 4 W n l C M G N t R n V j M l p 2 Y 2 0 w O U l u U n l Z V z V 6 Y k d G M F p T Z z R O V E 1 z T U N r a V B q e G 5 J R 1 J o Z E d F d G J X M X N M V z V 2 W k d V O U l t M X B J a j Q 4 Z F h O b E l H U m h k R 0 V 0 W X o w a U 1 V U T B O R E F p S U h o c 2 F X N X J P b W h 5 W l d Z O U l p T k 5 T b G d 0 T V R Z d F Z F V l l M V W t 0 T V V R M E 5 E Q W l M e j Q 4 T D J j K 1 B H Y 2 d a R 0 Y w W V M x d G J X d 3 R i b T l r W l Q w a W J X a 2 l J S F J 5 W V c 1 e l p t O X l i V D B p Z E h K a G J u T n N Z W F J s S 0 R F d 0 5 U R X N N Q 2 t p U G p 4 M W M y V W d a R 0 Y w W V M x a l B T S X h S R F E w T m l J Z 2 V H e H B i b X M 2 Y U h K b F p q M G l J M D F L V 0 M w e E 5 p M V V S V m d 0 U 1 M w e F J E U T B O a U l 2 U G p 3 d l p 6 N D h a e U J r W V h S a E x X M X R i Q z F 1 Y j J S b F B T S n R h U 0 l n Z E h K a G J u T m 1 i M 0 p 0 U F N K M G N t R n V j M n h o Z E d V b 0 1 U W T V O a X d 3 S 1 N J K 1 B I V n p a U 0 J r W V h S a E x X T T l J a k Z F T k R N N E l p Q j R i R 2 x 1 Y X p w b 2 N t V m 1 Q U 0 l q V F V w W U x U R T J M V l J G V 0 M x S k x U R k V O R E 0 0 S W k 4 K 1 B D O W 5 Q a n d 2 W n o 0 O F p 5 Q m t Z W F J o T F c x d G J D M X V i M l J s U F N K d G J 5 S W d k S E p o Y m 5 O b W I z S n R Q U 0 o w Y 2 1 G d W M y e G h k R 1 V v T U N 3 e E 5 U W X V O e W t p U G p 4 M W M y V W d a R 0 Y w W V M x a l B T S X l N a k Z C S W l C N G J H b H V h e n B v Y 2 1 W b V B T S W p U V X B Z T F R F M k x W U k Z X Q z F P T F R J e U 1 V R W l M e j Q 4 T D J j K 1 B I S m x Z M 1 F n Z D J s a 2 R H Z z l J a k k w T m p B a U l H a G x h V 2 R v Z E Q w a U 5 q Q W l J S G c 5 S W p n M U 1 5 S W d l V D B p T 0 R r M k x q Y 2 l M e j Q 4 T D J j K 1 B D O W 5 Q a n d 2 W n o 0 O E w z T j J a e j Q 9 I i w K C S J S Z W F s V m l l d 1 N p e m V K c 2 9 u I i A 6 I C J 7 X C J o Z W l n a H R c I j o z O T I u O D U 3 M T M x O T U 4 M D A 3 O C x c I n d p Z H R o X C I 6 M j Y 2 M C 4 3 M T Q 0 M T Y 1 M D M 5 M D Y y f S I K f Q o = " / > < / e x t o b j > < e x t o b j   n a m e = " 2 3 8 4 8 0 4 F - 3 9 9 8 - 4 D 5 7 - 9 1 9 5 - F 3 8 2 6 E 4 0 2 6 1 1 - 1 3 " > < e x t o b j d a t a   t y p e = " 2 3 8 4 8 0 4 F - 3 9 9 8 - 4 D 5 7 - 9 1 9 5 - F 3 8 2 6 E 4 0 2 6 1 1 "   d a t a = " e w o J I k l t Z 1 N l d H R p b m d K c 2 9 u I i A 6 I C J 7 X C J o Z W l n a H R c I j o 0 O S 4 x M D c x N D I 4 N T c x N D I 4 N T Q s X C J 3 a W R 0 a F w i O j I x M i 4 0 O T k 5 O T k 5 O T k 5 O T k 5 N 3 0 i L A o J I k x h d G V 4 I i A 6 I C J c X G J l Z 2 l u e 2 V x d W F 0 a W 9 u f V x u X F x 0 Z X h 0 e 0 1 B U E V 9 I D 0 g X F x m c m F j e z E w M H 1 7 b n 0 g X F x z d W 1 f e 2 k 9 M X 1 e b i B c X G x l Z n R 8 I F x c Z n J h Y 3 t 5 X 2 k g L S B c X G h h d H t 5 f V 9 p f X t 5 X 2 l 9 I F x c c m l n a H R 8 X G 5 c X G V u Z H t l c X V h d G l v b n 1 c b i I s C g k i T G F 0 Z X h J b W d C Y X N l N j Q i I D o g I l B I T j J a e U I 0 Y l d 4 d W N 6 M G l h S F I w Y 0 R v d k w z Z D N k e T U z T X k 1 d m N t Y 3 Z N a k F 3 T U M 5 e m R t Y 2 l J S G R w W k h S b 1 B T S X l O e T R 5 T k R W b G V D S W d h R 1 Z w W j J o M F B T S T J M a k 0 x T k d W N E l p Q n l i M n h s U F N K c G J X Y 2 l J R 1 p 2 W T N W e l l X S n N a V D B p W m 1 G c 2 M y V W l J S F p w W l h k Q 2 I z Z z l J a k F n T F R F M U 5 q S X V O U 0 F 4 T W p B M E 1 p N H l J R E k 0 T U R n d U 5 T S W d l R z F z Y m 5 N N m V H e H B i b X M 5 S W 1 o M G R I Q T Z M e T k z Z D N j d W R 6 T X V i M 0 p u T H p F N U 9 U a 3 Z l R 3 h w Y m 1 z a U l H R n l h V 0 V 0 Y U d s a 1 p H V n V Q U 0 o w Y 2 5 W b E l p Q n p k S G x z W l Q w a W R t V n l k R 2 x q W V d 3 d F l X e H B a M j Q 2 S U M w e U x q Z 3 h P V 1 Y 0 T 3 l C d F l Y Z 3 R k M m x r Z E d n N k l E a z R K V H N p U G p 4 a 1 p X W n p Q a n h 3 W V h S b 0 l H b G t Q U 0 p O U 2 x n d E 1 p M V V S V m d 0 V G k w M F J D S W d a R D B p V F R F e k 1 p Q T J N a k p S T V R J M U l E W X l P U 0 F 4 T W p F Z 0 5 q T X h W R E V 3 T l N B M k 1 6 U l V O a k l n T m p N M 1 N E S T V W a l k 0 T T B n e E 1 6 V l J N a k l 4 S U R Z N E 1 5 Q X l N e k l n T m p n e V Z E S T B P U 0 E y T n p W U k 1 q V X d J R F k z T k N B e k 5 U U W d N e m s 0 V E R R M U 9 D Q X h N a l J N T l R Z e U l E T T V P R k U y T m p Z Z 0 5 q Y z B J R F k y T 0 N B M k 5 6 V l J O a m N 4 S U R Z N E 1 T Q T J P R E 1 n T m p n e V Z E Y z R N U 0 E y T 0 R O S U 9 E Z z N W a l l 6 T j B n N E 5 U U l J P R E U w S U R Z e k 5 p Q T R N R E 1 n T m p N M F Z E Y z R O U 0 E y T W p K V 0 5 q R l J O e m t 4 S U R V e E l E Z 3 d N a U E w T 1 Z R N E 5 U U W d O R F p J T 0 R n M 1 Z q Q k l P R G M y V V R n M U 5 T Q X p J R G N 6 T m l B e l V U W X d O U 0 F 6 S U R V N U 5 p Q X d T R F U 0 T l Z Z M E 5 r Z z J N V G h S T m p Z d 0 l E U T N J R F k y T 1 N B M E 9 W U T J P R G d n T m p G V 0 1 6 U T N V V F k 0 T 0 N B M E 1 q U W d O a m c 0 S U R R M k 1 W U T J P R G d n T l R R M l Z E W T R P Q 0 E y T V R O T U 5 q Z z N J R F l 6 T W x F M E 5 U U W d N V F F n T k R V d 0 l E Z F J O R F E y S U R F Z 0 5 E T X d J R E Z V T k R F d 0 l E Z F J O R E E 1 S U R r Z 0 1 q a 3 l J R E 1 4 T m t 3 e E 5 6 W W d O a k k w V m p Z d 0 5 s R X h O e l V n T l R n N E l E R T N O U 0 E x T k R O V U 1 U Y z F J R F E y T T F R e E 5 6 V W d N e l U y V E R F M 0 5 p Q T R O b E V 4 T 0 R j Z 0 5 U Q W d N a l l 4 S U R R M l N E S T N P R l l 3 U 0 R J M k 9 W R X l O V F F n T X l B e E 5 U U W d N M U U x T W l B e k l E T T N J R E J J T W p s V 0 5 E W k l O R F p S T n p n Z 0 5 E Z 2 d P V G d n T l R a V U 1 U S X l J R F k 1 V k R F e k 1 p Q T R O b F k y T W p K Y U l p O C t Q S E J o Z E d n Z 2 F X U T l J a z F L V 0 M w e U x W U k Z X Q z F P T F R R e E l p Q m t Q U 0 p O T W p V M U l E Q l J N a l F 3 S U R N Z 0 1 U U X d J R E 5 S T k R n Z 0 1 5 Q X p P U 0 F 3 U 0 R N e V Z q U T J T R F E z V V R F e E 9 T Q T B P U 0 F 4 T X p r Z 0 9 E a F J N V F F 3 S U R r e E l E R T V N a U F 5 T k R W V U 1 q a z F J R F U x T T F R e k 5 E Z 2 d O e k E 0 V V R N M U 1 T Q T N N V F l n T X p Z M k l E Y 3 h O a 2 d 6 T n p a U k 1 6 a z J J R G N 4 T l N B M E 1 E Q W d O e k E 1 V V R R d 0 1 p Q T N N R G N n T l R B N E l E T T V N R X c y T V R j Z 0 5 q Z F J O a k k w S U R V M E l E W X p O a U E x T V Z R M k 9 E Y 2 d O R F p J T n p F M 1 Z q Q k l O e k E 0 V V R Z N U 9 T Q X p J R F U 0 T V N B e l V U U T F P Q 0 F 6 S U R R e k 5 5 Q X d T R F F 5 T j F Z M E 5 r Z z B O R E J S T l R F d 0 l E U T J J R F V 4 T U N B M k 5 G R T F N V E F n T m p Z Z 0 5 E Z z J J R E V 6 T 0 V 3 M E 5 q S W d N a k E 1 U 0 R J e U 9 V d 3 l N R G t n T V R V d 1 V U R T R P U 0 E 1 T V N B e E 9 E a 2 d P R F Z S T V R n N U l E Y 3 l J R E l 3 T 1 N B M U 9 W U X l O V G t n T k R a S U 1 q W T B W a k J J T W p V M V d r M D B O R G N n T W p V M V R E T T B O U 0 E x T l R k T U 1 q U T B J R E k x T m x F e U 5 E U W d N a l U x S U R N M E 5 T Q X l O V F Z J T k R R M 1 d p S X Z Q a n h 3 W V h S b 0 l H b G t Q U 0 p O U 2 x n d E 1 p M V V S V m d 0 V G k w M U 1 D S W d a R D B p V F R F e k 1 D Q T J N a k p S T V R J e k l E W X l P U 0 F 4 T V R r Z 0 5 q T X h W R E V 3 T X l B M k 1 6 U l V O a k F n T m p N M 1 N E S T N W a l k 0 T T B n e U 1 U U l J N a k 0 z S U R Z N E 1 5 Q X l O e l l n T m p n e l Z E T X p N U 0 E y T 0 R S U k 5 E R T V J R F k 0 T k N B M E 5 6 R W d O a m N 4 V k R V M k 5 5 Q T J N V F p S T m p J M E l E V T J N e U E y T W p R Z 0 5 E Z z V V V F l 5 T k N B M E 1 q R W d O V G N 6 S U R N M 0 1 s U T B O V E V n T X p B M 1 V U U X l P U 0 F 6 T U R J Z 0 1 6 S T R J R E 1 3 T V V n e U 1 6 U l d N V G d 4 V V R J e k 5 D Q T J N a U F 5 T X p j Z 0 5 U a F J N a l E x S U R R M 0 l E T X d O Q 0 E w T m t n e k 1 6 Z F d N R W d 6 T W p a U k 1 6 Q T F J R E 1 n T V R n e U l E T l J O R G N n T X l B e k 9 D Q X d T R E k z V m p R M l N E W X d V V E V 3 T W l B M E 5 5 Q X h N V E V n T k R s V U 1 U T X d J R F l 4 V m p Z e U 1 s c E 5 O V E E z S U R R N E 9 G R T F N R G N n T l R F M E l E V X d O a U E x T W p o V U 5 U Q X d J R F U y T k Z R M E 9 E T W d O V G s z V k R R M U 1 D Q T J N a k J V T X p r M 0 l E W X p O V k V 6 T 0 R V Z 0 5 q T T N J R E 1 3 T n l B M k 1 6 Z E l N a m c y V V R J e k 5 5 Q T J N e m N n T W p N M E l E W X l P R k V 5 T X p F Z 0 5 q S T B J R E l 6 T V N B M E 9 E T l d N e l F 5 U 0 R N d 0 1 r Z 3 p N e m x S T X p r d 0 l E T T B N a U E w T W p N Z 0 1 6 U T V W R F E 0 T V N B e k 9 E S l J O V E E z S U R R e E 1 T Q T F N R G N n T k R n N F d p S X Z Q a n h 3 W V h S b 0 l H b G t Q U 0 p O U 2 x n d E 1 p M V V S V m d 0 V G k w M E 5 T S W d a R D B p V F R F e U 9 D Q T J N V G x S T V R J e E l E W X l O a U F 4 T V R j Z 0 5 q S T R W R E V 3 T V N B M k 1 6 R l V O V G d n T m p N M F N E S T F W a l k 0 T U V n M U 9 U Z F d O a m M y V V R V N U 9 T Q T J O e k F n T m p F e E l E V T J N R l E y T W p V Z 0 5 E U T B W a l E w T U V n M U 9 E V l d O R F E w V V R V N E 5 D Q T B O R G N n T l R n e U l E U T J O V k U x T n p n Z 0 5 U Q X d J R F U z T U N B M U 1 q W l V O V F V 6 S U R V M 0 1 W U T F N a m d n T m p B e F Z E U T V P Q 0 E y T V R s V U 5 E V T N J R F l 5 T 1 Z R M E 1 U R W d O a k 1 6 V k R N M U 1 5 Q T J N e l J S T W p Z M k l E W X p O Q 0 F 5 T l R F Z 0 5 q T X p W R E l 6 T X l B M k 1 q S l J N a k 1 6 S U R Z e U 1 p Q X l N e k 1 n T m p J e F V U S X p N a U E y T V R r Z 0 1 q T X l J R F E 1 T j F Z e k 5 6 W k l N a m c y V V R N M U 9 T Q X p O e m d n T X p j M 0 l E T T R O V k U w T V R N Z 0 5 E Q X h J R F F 4 T m l B M E 5 q b F J O R E U y S U R R M 0 1 T Q T B N V F l n T k R j e l Z q U T V N M G c w T l R a V 0 1 q R X p T R F F 4 T m x Z e U 1 6 T l J O R E U x S U R J M k 9 D Q T B N R G d n T W p n N F Z E T T R N e U F 6 T V R k V U 1 6 U T V J R E 1 5 T 0 Z R e U 9 U Y 2 d N e k 1 3 V V R J N U 1 D Q X p N e k F n T W p n M k l E T X p N R W d 5 T X p K V 0 1 U a z J W a k V 4 T k Z F e U 1 6 S W d O V G N n T W p N M 0 l E V X l V V E k w T X l B M E 5 5 Q X l P R G t n T k R k S U 1 6 U X d T R E 0 1 T V Z F M E 1 q Z 2 d O R G N n T k R V e U l E V X d W R F V 3 T l N B M k 1 s U T F O V E l n T 1 R K V U 5 U Z z B J R E U w T m x F M U 9 U U W d N V G N 5 S U R V N U 9 T Q X l N R E J V T m p B M 0 l E S T B O M V E y T V R J Z 0 1 q Y 3 d W a k k z T T B n M k 5 U S l d N a m N 3 V V R Z M U 1 T Q X l O a m N n T m p N e U l E R X p O M V E y T V R B Z 0 0 x W X d T R E k x V m p R M l N E V T R V V E V 3 T U N B M E 5 5 Q X h N R G t n T k R s V U 1 U S T R J R F l 4 V m p Z e E 9 W b 2 l M e j Q 4 Y 0 d G M G F D Q n B a R D B p V F V w W U x U S X R W R V Z Z T F U 0 d E 0 w U W l J R 1 E 5 S W s w M U 5 p Q X p O R G R S T l R Z Z 0 1 6 W X d J R G N 3 S U R N M k 4 w Z z N N R G R S T n p J e U l E T T F P U 0 E z T W p J Z 0 1 6 U T N V V G N 5 T W l B e k 1 6 W W d O e k E 0 S U R N e U 9 F d 3 p P V E F n T X p J M 1 N E Y 3 l V V F U y S U R N e k 1 p Q T F O a U F 6 T k R k Y V R U V T J J R E U x T T F F M U 5 p Q X h O a m d n T n p J Z 0 1 U Y 3 p T R G N 3 T 0 Z F M 0 1 q S W d N V F l 6 S U R j e U 1 p Q X h O V E 5 S T n p J e U l E R T B N Q 0 E z T U R j Z 0 1 U T X p T R G N 3 V V R V M k l E R T B N Q 0 E x T m l B e E 5 U T m F J a T g r U E h C a G R H Z 2 d h V 1 E 5 S W s x S 1 d D M H l M V l J G V 0 M x T 0 x U T X h J a U J r U F N K T k 1 q R X p J R F U z T 0 V 3 e U 1 E Q W d O V G N 6 V V R F N E 5 p Q T F O a m d n T V R Z d 0 l E V T J N M V F 4 T U R J Z 0 5 U V T J T R G d 6 V m p Z d 0 1 r Z 3 h N R E p S T V R R N U l E W X d O Q 0 F 4 T 0 R r Z 0 5 q R T N W R E k w T l N B M k 5 E R l V N a m N 6 S U R Z M k 0 x R X l O e l V n T m p Z M k l E S T R O U 0 E y T m p a U k 1 q a z B J R F k y T m l B e k 1 E S W d O a l l 3 V m p N M k 1 V d 3 p N R E 1 n T m p G U k 1 6 R X d J R F U w S U R N e E 5 T Q T F N b F F 6 T X p r Z 0 5 E a F V O R E F 4 S U R R M l N E U X l O M V l 3 U 0 R R e E 5 s R X p P V F V n T X l B e U 5 U Y 2 d N M U V 4 T W p F Z 0 1 5 Q X h N R E F n T U V n N E 9 G W T B O a 2 d 4 T V R S U k 1 U T T J J R F E y S U R F M U 1 p Q T B O b F F 4 T n p j Z 0 5 E Z F V N V G t 6 S U R V d 1 Z E S X d N U 0 E x T W x R e U 1 E Y 2 d O V G R V T W p F e k l E W X h W a l U z T 0 Z v a U x 6 N D h j R 0 Y w Y U N C c F p E M G l U V X B Z T F R J d F Z F V l l M V T R 0 T X p B a U l H U T l J a z A 1 T m l B M U 9 E V l J N V F V 5 S U R Z M k 5 p Q X l O R G t n T m p Z M l V U S T V O e U E y T m p Z Z 0 1 6 U T F J R F k w T U Z R M E 1 q T W d O V F E 0 V V R R M k 1 D Q T B O a l V n T k R Z d 0 l E T X l N R k U w T m p B Z 0 1 U W T F J R F F 4 T n l B N E 0 x R X p P V G N n T k R F Z 0 1 6 W X l J R E U y V k R N d 0 1 T Q X R N V F Z V T W p V d 0 l D M H l N b E V 5 T W p R Z 0 x U S X l J R E U 1 T 0 N B d E 1 U W l V N V E 0 z S U R F M l Z E Z 3 l J R G d 6 V V R N N U l E R T J O U 0 F 6 T 1 N B e k 1 q Q l J N e m t n T k R r M E l E a z J J R F U 0 T l Z w T k 1 6 S X h J R F U 1 T j F F e U 9 U R W d O a k k 1 S U R J M U 1 D Q T J N a m x S T W p B N E l E W X l P U 0 F 4 T n p n Z 0 5 U a z N V V E U x T X l B M U 5 6 R W d N V F E x S U R V e U 5 W U X h N e m N n T X p N e l V U R X p O e U F 4 T n p V Z 0 1 U U T F J R E V 5 T l Z R e E 9 E R W d O R F p S T W p B N U l E R T J J R E k x T U N B e E 5 s R X l P V E F n T V R Z Z 0 1 6 R T R J R F E y V V R N M E 5 5 Q T N O a U F 6 T l R R Z 0 1 U T X d W R E 0 y T W l B e k 1 6 T l J N e l l 5 S U R R M 0 9 D Q X p O V F F n T l R J M F Z E T X l N U 0 E x T 1 R k Y U l p O C t Q S E J o Z E d n Z 2 F X U T l J a z F L V 0 M w e U x W U k Z X Q z F K T F R G R U 5 E V k N J a U J r U F N K T k 1 q R W d N a m c z V V R J e U l E S T V N e U F 5 T k N B e k 1 E T l V N e l l n T X p R e F Z E V T J J R E 0 0 T 0 Z R N E 9 T Q T B N a l Z V T V R N M U l E U T B N b E V 4 T n p F Z 0 5 E U X l J R E U 1 T l N B M E 1 q U l V N a k k x S U R N N U 1 G U X l N e k V n T X p Z N V V U S X p N U 0 F 6 T m p j Z 0 1 q T X l J R E 0 y T j B 3 e U 5 E T W d N e m M 0 V V R N d 0 5 D Q T B O R E l n T X p n e U l E U T B N b E U w T X p Z Z 0 5 E U X l J R F E y T 1 N B M E 1 U V l V O V E F 6 S U R N e k 5 s U T B O a l V n T V R j N V Z E U X l O e U E x T W x F M E 1 q Y 2 d N a l l n T k R R M E l E S T J V V F E x T U N B e U 5 p Q T B O V E 1 n T W p k U k 5 E Z 3 l J R E 1 5 S U R V d 0 5 T Q T J O V l E x T k R B Z 0 1 U U T F V V F U w T W l B e E 5 U T W d O V F l 3 S U R F M U 0 x R T F P R E F n T V R V e k l E V T R N Q 0 F 4 T k R W U k 5 U Z 3 d J R E U w T k N B M U 5 6 W W d N V E 1 3 V V R V M k 9 D Q X h N R E V n T l R V M E l E Y 3 p W R F V 3 T 0 N B e E 4 x U T B N e m t n T F R F d 1 V U T T V N a U F 0 T V R B Z 0 1 6 Y 3 h J R E U z V k R N M U 1 D Q T N N M U V 6 T l R B Z 0 9 U S W d N e m c y S U R F N U 0 x U T B N a k 1 n T X p R M V V U U X l N e U E w T U R R Z 0 1 6 Y z V J R F F 3 T k V n e k 5 6 U l J N a m c 0 S U R R d 0 5 D Q X l N a m t n T X p B e l R E S X l N a U F 5 T 1 R G T U 1 U Z z V J R E U x T j F F e E 5 U W W d N a l l n T V R V e E l E R T J V V E V 6 T 0 N B d E 1 U R W d N V E E 0 S U M w e E 1 W R T V O U 0 F 0 T V R F Z 0 9 E Y 2 d M V F Z V T n p Z Z 0 4 x U T N O Q 0 F 4 T j F F M 0 5 D Q X p N Q 0 F 4 T V R J Z 0 1 U Z 3 d W R E U x T W l B e k 5 E T l J N V F V 6 S U R N M E 9 D Q X h O V E 1 n T X p Z M l V U R T F N e U E w T U R V Z 0 1 U S T V J R F F 3 T l Z F N U 1 T Q T B N R F V n T m p Z Z 0 1 6 Q T F V V F l 3 S U R J N E 5 T Q T J N Q 0 F 5 T 0 R S U k 5 U Z 2 d N a m M 0 S U R R e E l E S T N P R W d 5 T j F F e U 1 T Q X l P R F F n T W p F Z 0 1 q Z z N X a U l 2 U G p 4 d 1 l Y U m 9 J R 2 x r U F N K T l N s Z 3 R N a T F V U l Z n d F R F O H R N a k l 4 T V N J Z 1 p E M G l U V F l 3 S U R r M E 9 G R T J N e U E 1 T l R B Z 0 5 q W T F J R G s x T U V n e E 1 q W T N U R E V 6 T W p V Z 0 9 E R T F V V E V 6 T 0 R R Z 0 5 q Y z N J R E V 6 T 0 R n Z 0 5 q W T V T R E V 6 T k R o T U 1 U T T B N U 0 E y T 0 R O U k 1 U T X l N Q 0 E z T W p R Z 0 1 U S T R O U 0 E z T m p G U k 1 U S X p O U 0 E 0 T U R r Z 0 1 U R T N O Q 0 E 0 T X p o V U 1 U Q X p N e U E 0 T 0 R G V U 9 E Z 3 l J R G c 1 T 0 Z R M k 9 U a 2 d P V E F 5 U 0 R V M 0 5 F Z z F O R E 5 J T W p V e F R E S T F P U 0 E 0 T 1 R G U k 5 6 S X l J R E k x T 0 N B M 0 1 q U W d N a l V 5 V V R j e U 5 T Q X l O V E F n T n p J M E l E S T B O b E U z T W p F Z 0 1 q U X p J R F E y T U N B d E 5 U W k 1 N V G s y S U M w e k 5 U W l J N V G s y S U M w e k 5 U Y 2 d O R E E z S U M w e k 5 U Z F J O R F U 1 S U M w e k 5 U Y 2 d O V F E 0 S U M w e k 5 U Z F V O a m M y S U M w e k 5 U a F J P R E V 5 S U M w e k 5 U Z 2 d P R G s y S U M w e k 5 U T l V N V E E y T X l B d E 1 6 T X l W R E V 5 T U R R Z 0 x U S T R N M V F 4 T X p B M 0 l D M H h P V F p S T V R N e U 9 D Q X R N V G N 3 S U R F e k 5 E Z 2 d M V E V 5 T k V n e E 1 6 Z z R V V E V 6 T 0 R n Z 0 x U R X l O U 0 F 4 T X p n e E l D M H h O R F Z V T V R N M U 5 p Q X R N a k V 3 V k R F e k 1 q V W d M V E k 1 T k V 3 e E 1 q W T N J Q z A w T k R s T U 5 q W T J J Q z A w T l R C U k 5 q U W d M V F E x T U N B M k 1 T Q X R O R F E 0 V V R V M U l D M D B O R F l n T l R V Z 0 x U U X p P V k U x T l N B d E 5 E T T N J R F U z S U M w M E 1 6 T k 1 O V G t 3 S U R F M 0 4 x R T F P V E F n T V R j N E l E V T F O e U F 5 T W p K V U 5 E V X l J R E 0 y T m x R e k 1 q S W d O V F E w V E R V M k l E a 3 d P V X c x T l N B N U 1 q U l J O V F V n T 1 R R M U l E W X d J R G s w T 0 Z v a U x 6 N D h j R 0 Y w Y U N C c F p E M G l U V X B Z T F R J d F Z F V l l M V W t 0 T V V R M E 5 U W W l J R 1 E 5 S W s w e E 9 E U W d O a k F 3 V V R F N E 5 D Q T J N a l F n T W p B e k l E W T B N b F F 5 T k R j Z 0 5 q W X h V V E k y T l N B M k 5 q R W d N a m M z S U R Z M E 9 W U X l P V E F n T m p F N V V U S T V N Q 0 E x T 1 R Z Z 0 1 q Y 3 d J R F U z T j F R e U 1 q W W d O V F U z V V R J e E 1 T Q T F O V G N n T V R r N E l E V T J O M V F 4 T 0 R R Z 0 5 q Q X d X a z B 5 T V N B e U 9 E Z F J N a k V n T W p r M U l E T X d J R E 1 4 T 0 Z R M U 5 D Q X p O a m x V T 1 R n Z 0 5 E S X d W R E U x T 0 N B M E 5 E S l J N V G s z S U R R M E 1 p Q X l N a k 1 n T k R F N V Z E S T F N Q 0 F 6 T l R k U k 1 q V X d J R E 0 w T U N B e U 1 6 W W d N e k F 4 V k R F N U 5 p Q X h P V F p V T V R V M E l E Z 3 p V V E U w T 1 N B M k 1 T Q X h O R G t n T l R G U k 1 U U T V J R E k y S U R F M k 5 p Q X l O b E V 4 T n p V Z 0 1 q W W d N V G c x S U R J N V Z E S X d P Q 0 E w T T F R e U 1 6 V W d O e m h V T W p Z d 0 l E R X p O M U V 5 T m p N Z 0 1 U U T V J R E k y T l N B e E 5 U R l V N a m d 5 S U R F M U 0 x R X p N R E l n T V R V e k l E T X d N a U F 4 T k R O U k 1 6 Q X l J R E V 6 T l N B e U 9 U T W d N V E V 5 V k R J M k 9 D Q T J N V l F 5 T W p N Z 0 1 U R l V N V F l 4 S U M w e E 1 W R X h N a m t n T F R F e E l E R X d N a U F 4 T U Z R M 0 5 D Q T N O R k U z T k N B N U 1 T Q T N P U 0 F 4 T U R a V U 1 U S X l J R E l 5 T U Z F e E 5 q Q W d N e k l 4 S U R F M k 5 p Q X p O R E Z V T V R j e k l E T T R N R k V 4 T n p N Z 0 5 E Q T B J R E U x T m l B M E 1 E U k l N V F U w V V R F e U 5 D Q T B N R F F n T 1 R r Z 0 1 6 Y 3 h W R F l 4 S U R J N E 4 x R T J N Q 0 F 5 T 0 R Z Z 0 5 U a 2 d N a m c w V k R V N E l E S T R N V l E x T m l B e U 5 6 b F V O V E 1 n T W p j N F Z E U T V J R E k z T 0 Z R M E 1 T Q X l O e m h J T W p k U k 1 q R W d N a m c w S U R J e E l E S T R O M W 9 p T H o 0 O G N H R j B h Q 0 J w W k Q w a V R V c F l M V E l 0 V k V W W U x W T T B M V E l 5 T W p N a U l H U T l J a z B 4 T X p r Z 0 x U S T B P V W d 4 T X p k U k 1 U S T F J Q z B 5 T k R r Z 0 1 U R T V J Q z B 5 T X p W V 0 1 q V X h U R E V 5 T U N B M 0 1 6 Z F J N V E 1 3 S U R j M U 1 D Q X h N e m t n T n p V d 1 V U R T F N a U E z T l R B Z 0 1 U V T V J R G N 6 T l Z Z d E 1 q T T F V V E U x T V N B d E 1 q U T V J R E U w T V N B d E 1 q U T V T R E V 6 T 1 Z v a U x 6 N D h j R 0 Y w Y U N C c F p E M G l U V X B Z T F R J d F Z F V l l M V W t 0 T V V R M E 5 q W W l J R 1 E 5 S W s w e U 1 T Q X l P R G R S T W p F Z 0 1 6 Q X h J R E 0 y S U R N e k 5 W U T R O Q 0 E w T U R a V U 1 U V T R J R F E w T W x F e E 9 U a 2 d O R F F 5 S U R J e U 5 D Q T B N V G x V T W p V d 0 l E T T F O V k V 5 T k R n Z 0 1 6 T T J J R E k w T n l B e k 1 6 U l J N a l E z S U R N e k 1 T Q X l N e k V n T W p n N F Z E R T V P Q 0 F 4 T 1 R G V U 1 U Z 3 l J R E V 3 T l Z F e E 9 E S W d O a k l n T V R r M k l E U T F W R E l 6 T 0 N B e U 4 x R X l O a k V n T W p j Z 0 1 q Z 3 h J R E 0 0 V k R N e E 1 p Q T J N V l F 6 T X p r Z 0 9 U U l J N e k 0 1 S U R r M U l E T T B O Q 0 F 4 T V R S V U 1 6 V T R J R E U z T T F R e k 5 6 Y 2 d N a l E z V V R R e E 5 T Q X p P V G N n T k R F N U l E U X d O R k U w T X p J Z 0 5 E T X h J R F E y T W l B M E 1 6 R l J O R G M x S U R R e k 1 T Q T B P R E 1 n T k R J M F Z E U T V O Q 0 E w T V R K V U 5 E a z J J R F F 3 T T F F M E 9 U W W d N e m t 3 S U R R M E 5 5 Q X h P V E 5 V T X p r e E l D M H l N M U V 6 T m p N Z 0 x U R X d O a U F 5 T 1 R R Z 0 x U R T F O V l F 4 T l R Z Z 0 x U S X d O V k V 4 T V R F Z 0 x U S X d O U 0 E z T n l B d E 1 U Z 3 p W R F F 6 S U M w e E 1 U Z F J O R E 1 n T F R r M U l E V X d J Q z A 0 T U Z R M k 9 T Q X R O V G h V T 0 R r Z 0 x U U T R W R E V 3 T m l B d E 5 E V l J N V F V 3 S U M w M E 5 T Q X h O V E F n T F R n M 1 V U R T F N Q 0 F 0 T V R B M 0 l E R X p P Q 0 F 0 T V R J e V Z E R X h O U 0 F 0 T V R R e V Z E R X d N a U F 0 T V R R M 1 R E a z V J Q z B 4 T k R o U k 1 U Q X h J Q z B 4 T l R N Z 0 1 U R T R J Q z B 4 T m p C V U 1 U V X l J Q z B 4 T m p k S U 1 U W X d V V E U z T n l B d E 1 U W T N J R E U 0 T m l B d E 1 U W T F V V E l 4 T 1 N B d E 1 U V T J J R E k w T n l B d E 1 U S T N W R E k 1 T U N B d E 5 q V l V N e k V 6 S U M w N V Z E T X l N U 0 F 5 T V V 3 e k 1 U V W d N V G R S T X p B N U l E R X p J R E k 1 T m l B M l Z E S T N N Q 0 F 0 T m x F e U 5 U Q W d M V E V 4 S U R J e k 1 T Q X R N V E Z S T V R n M U l D M H h N U 0 F 4 T l R B Z 0 1 U R l V N V E E w S U R n e V V U R X d N e U E 0 T 1 N B e E 1 E T W d N V E V 6 V V R F d 0 1 5 Q X h O e k F n T V R N N E l E S T J N b F F 4 T n p N Z 0 1 6 Y z V V V E U z T X l B e k 9 E Q W d N V G N 6 S U R N N E 1 W R X h O e k 1 n T X p r d 0 l E R T N N e U F 6 T 1 R O V U 1 U W T V J R F F 3 T U Z R e E 5 U Z 2 d O R E E w U 0 R F M U 5 G R X h N e k V n T k R B M E l E R X h N a U F 6 T 0 R W V U 9 E S W d N e l E w V k R Z M U l E T X d N b F E x T n l B e U 9 E Q l J O V F V n T W p j N E l E U X h J R E k z T 0 V n e U 4 x R X l N U 0 F 5 T 0 R R Z 0 1 q R W d N a m c z V 2 l J d l B q e H d Z W F J v S U d s a 1 B T S k 5 T b G d 0 T W k x V V J W Z 3 R U a T B 5 T W p F e U l p Q m t Q U 0 p O T 0 R R Z 0 1 q T T N W R G c w S U R J M U 1 G U T V P Q 0 F 5 T n p C S U 5 q Y z V V V F k 1 T k N B e U 5 q S W d O a m s w S U R J M U 1 G U T J O e m t n T W p N d 1 N E a z R V V G c w S U R J e k 5 5 Q T R O Q 0 F 5 T l R C Y U l p O C t Q S E J o Z E d n Z 2 F X U T l J a z F L V 0 M w e U x W U k Z X Q z F P T F R W R k l p Q m t Q U 0 p O T V R F e U l E V T J N R X d 5 T k R r Z 0 5 q a z B U R E k x T n l B M k 9 E W l J N e m c z S U R V M k 1 p Q X p P R G N n T l R Z d 1 R E T T J N U 0 E x T X p G U k 1 6 V T V J R F V 6 T W l B e k 1 E T W d O V G d 4 V E R J M U 1 D Q T J N a m R N T V R r M U l E V T R N R k V 4 T 0 R J Z 0 5 U W T V J R E U y T 1 N B M U 5 U Z F V N V F E 0 S U R V e k 9 F d 3 h O R E F n T l R N e V V U R X p P Q 0 E x T X p B Z 0 1 U S T F J R F U w T m t 3 e E 1 U S W d O V F l 3 V 2 l J d l B q d 3 Z a R 1 Z t Y 3 o 0 O F p 5 Q n p k S E p 2 Y T J V O U l t T j F j b k p s Y m 5 S R G I y e H Z j a U l n W m 1 s c 2 J E M G l Z M 1 Z 5 Y 2 1 W d W R F T n Z i R z l 5 S W l C e m R I S n Z h M l V 0 Z D J s a 2 R H Z z l J a k F p S U h S e V l X N X p a b T l 5 Y l Q w a W M y T m h i R 1 V v T V N 3 d E 1 T a 2 l Q a n h u S U d S a G R H R X R i V z F z T F c 1 d l p H V T l J b T F o Z E d n a V B q e G 5 J R 1 J o Z E d F d G J X M X N M V z V 2 W k d V O U l t M T B a W G g w S W o 0 O G R Y T m x J R 1 J o Z E d F d F l 6 M G l O R V F p S U h o c 2 F X N X J P b W h 5 W l d Z O U l p T k 5 T b G d 0 T W k x V V J W Z 3 R U a T A w U k N J d l B q e D F j M l V n W k d G M F l T M W p Q U 0 k w T V N J Z 2 V H e H B i b X M 2 Y U h K b F p q M G l J M D F L V 0 M w e U x W U k Z X Q z F P T F R R e E l p Q j B j b U Z 1 Y z J a d m N t M D l J b l J 5 W V c 1 e m J H R j B a U 2 c 1 T V R j c 0 1 D a 2 l M e j Q 4 Z F h O b E l H U m h k R 0 V 0 W X o w a U 5 U Q W l J S G h z Y V c 1 c k 9 t a H l a V 1 k 5 S W l O T l N s Z 3 R N a T F V U l Z n d F R p M D F N Q 0 l n Z E h K a G J u T m 1 i M 0 p 0 U F N K M G N t R n V j M n h o Z E d V b 0 1 U W T J O e X d 3 S 1 N J d l B q e D F j M l V n W k d G M F l T M W p Q U 0 k w T l N J Z 2 V H e H B i b X M 2 Y U h K b F p q M G l J M D F L V 0 M w e U x W U k Z X Q z F P T F R R M U l p Q j B j b U Z 1 Y z J a d m N t M D l J b l J 5 W V c 1 e m J H R j B a U 2 d 5 T X p R N E x E Q X B J a T g r U E M 5 b l B q e G 5 J R 1 J o Z E d F d G J X M X N M V z V 2 W k d V O U l t M X Z J a U I w Y 2 1 G d W M y W n Z j b T A 5 S W 5 S e V l X N X p i R 0 Y w W l N n e k 1 6 Q T J M a m d z T U N r a V B q e D F j M l V n W k d G M F l T M W p Q U 0 l 6 U k N J Z 2 V H e H B i b X M 2 Y U h K b F p q M G l J M D F L V 0 M w e U x W U k Z X Q z F P T F R O R U l p O C t Q Q z l u U G p 4 b k l H U m h k R 0 V 0 Y l c x c 0 x X N X Z a R 1 U 5 S W 0 x b W N t R m p J a U I w Y 2 1 G d W M y W n Z j b T A 5 S W 5 S e V l X N X p i R 0 Y w W l N n M E 1 6 W X l M a l l z T U N r a V B q e G 5 J R 1 J o Z E d F d G J X M X N M V z V 2 W k d V O U l t M X V J a U I w Y 2 1 G d W M y W n Z j b T A 5 S W 5 S e V l X N X p i R 0 Y w W l N n e U 1 q Q X N O a m M y S 1 N J K 1 B I V n p a U 0 J r W V h S a E x X T T l J a k 1 4 S W l C N G J H b H V h e n B v Y 2 1 W b V B T S W p U V X B Z T F R J d F Z F V l l M V T R 0 T X p F a U x 6 N D h k W E 5 s S U d S a G R H R X R Z e j B p T X p B a U l I a H N h V z V y T 2 1 o e V p X W T l J a U 5 O U 2 x n d E 1 p M V V S V m d 0 V G k w e k 1 D S W d k S E p o Y m 5 O b W I z S n R Q U 0 o w Y 2 1 G d W M y e G h k R 1 V v T l R B d 0 x E Q X B J a T g r U E h W e l p T Q m t Z W F J o T F d N O U l q T X d J a U I 0 Y k d s d W F 6 c G 9 j b V Z t U F N J a l R V c F l M V E l 0 V k V W W U x V N H R N e k F p S U h S e V l X N X p a b T l 5 Y l Q w a W R I S m h i b k 5 z W V h S b E t E R X d N R E F z T U N r a U x 6 N D h M M m M r U E d j Z 1 p H R j B Z U z F 0 Y l d 3 d G J t O W t a V D B p Y l d r a U l I U n l Z V z V 6 W m 0 5 e W J U M G l k S E p o Y m 5 O c 1 l Y U m x L R F k z T U N 3 d E 5 q Z z J L U 0 k r U E h W e l p T Q m t Z W F J o T F d N O U l q R k V O R F Z D S W l C N G J H b H V h e n B v Y 2 1 W b V B T S W p U V X B Z T F R J d F Z F V l l M V W t 0 T V V R M E 5 V S W l M e j Q 4 T D J j K 1 B I S m x Z M 1 F n Z D J s a 2 R H Z z l J a k U z T U R B a U l H a G x h V 2 R v Z E Q w a U 5 q Q W l J S G c 5 S W p F e U 1 D S W d l V D B p T W p J d 0 l p O C t Q Q z l u U G p 4 b k l H U m h k R 0 V 0 Y l c x c 0 x X N X Z a R 1 U 5 S W 0 x M W J t U m x j b T k y W l h J a U l I U n l Z V z V 6 W m 0 5 e W J U M G l k S E p o Y m 5 O c 1 l Y U m x L R F k w T m p r d U 1 p d 3 d L U 0 k r U E d j Z 1 p H R j B Z U z F 0 Y l d 3 d G J t O W t a V D B p Y l c 4 a V B q e D F j M l V n W k d G M F l T M W p Q U 0 l 5 T W p F e E l p Q j R i R 2 x 1 Y X p w b 2 N t V m 1 Q U 0 l q V F V w W U x U S X R W R V Z Z T F V 4 U E x U S X l N V E V p T H o 0 O E w y Y y t Q R 2 N n W k d G M F l T M X R i V 3 d 0 Y m 0 5 a 1 p U M G l W R 1 Z Z U V h S d m J T S W d k S E p o Y m 5 O b W I z S n R Q U 0 o w Y 2 1 G d W M y e G h k R 1 V v T V R R N E x q S X N M V E V 3 T 0 R j d U 9 T a 2 d j M k 5 o Y k d V b 0 1 D N D N N R G N w S W l C a 1 l Y U m h M V z F x Z U M x M F p Y a G p i R 0 Z 6 Y 3 o w a V Q x S k V J a j Q 4 W n l C a 1 l Y U m h M V z F 0 Y k M x d W I y U m x Q U 0 p 0 Y V N J K 1 B I V n p a U 0 J r W V h S a E x X T T l J a k Z F T k R V M k l p Q j R i R 2 x 1 Y X p w b 2 N t V m 1 Q U 0 l q V F V w W U x U S X R W R V Z Z T F V r d E 1 V U T B O V F l p T H o 0 O E w y Y y t Q R 2 N n W k d G M F l T M X R i V 3 d 0 Y m 0 5 a 1 p U M G l i V z h p S U h S e V l X N X p a b T l 5 Y l Q w a W R I S m h i b k 5 z W V h S b E t E T T B O U 3 d 3 S 1 N J K 1 B I V n p a U 0 J r W V h S a E x X T T l J a k 5 F S W l C N G J H b H V h e n B v Y 2 1 W b V B T S W p U V X B Z T F R J d F Z F V l l M V T R 0 T T B R a U x 6 N D h M M m M r U E d j Z 1 p H R j B Z U z F 0 Y l d 3 d G J t O W t a V D B p Y l c 0 a U l I U n l Z V z V 6 W m 0 5 e W J U M G l k S E p o Y m 5 O c 1 l Y U m x L R E V 4 T W p N c 0 1 D a 2 l Q a n g x Y z J V Z 1 p H R j B Z U z F q U F N J e k 1 T S W d l R 3 h w Y m 1 z N m F I S m x a a j B p S T A x S 1 d D M H l M V l J G V 0 M x T 0 x U T X h J a T g r U E M 5 b l B q d 3 Z a e j Q 4 W n l C a 1 l Y U m h M V z F 0 Y k M x d W I y U m x Q U 0 p 0 Y V N J Z 2 R I S m h i b k 5 t Y j N K d F B T S j B j b U Z 1 Y z J 4 a G R H V W 9 O V E E 1 T G p r c 0 1 U R T F N Q 2 t n Y z J O a G J H V W 9 N Q z Q z T U R j c E l q N D h k W E 5 s S U d S a G R H R X R Z e j B p T V V R M E 5 V S W l J S G h z Y V c 1 c k 9 t a H l a V 1 k 5 S W l O T l N s Z 3 R N a T F V U l Z n d F N T M H h S R F E x U W l J d l B q d 3 Z a e j Q 4 T D J j K 1 B H Y 2 d a R 0 Y w W V M x d G J X d 3 R i b T l r W l Q w a W J Y S n Z k e U l n Z E h K a G J u T m 1 i M 0 p 0 U F N K M G N t R n V j M n h o Z E d V b 0 9 E Q T N P U z Q 1 T E R B c E l q N D h a e U J r W V h S a E x X M X R i Q z F 1 Y j J S b F B T S n R i e U k r U E h O M l p 5 Q j N h V 1 I w Y U Q w a U 1 q Y z R J a U J v W l d s b m F I U T l J a k k w T n p J a U l I a z l J a T A 1 T 0 R Z a U l I Z z l J a k k z T G p V a U l I W n B a W G R D Y j N n O U l q Q W d M V E 1 3 T m k 0 e U l E S T N P Q 0 F 5 T k R j e U l q N D h k W E 5 s S U d S a G R H R X R Z e j B p T W p J e U 1 5 S W d l R 3 h w Y m 1 z N m F I S m x a a j B p S T A x S 1 d D M H l M V l J G V 0 M x V E 5 D M H l N a k l 6 S W l C M G N t R n V j M l p 2 Y 2 0 w O U l u T m p Z V 3 h s S 0 R F c 0 1 5 N D N N V E l w S W k 4 K 1 B D O X p k b W M r U E M 5 b l B q e G 5 J R 1 J o Z E d F d G J X M X N M V z V 2 W k d V O U l t M W 1 j b U Z q S W l C M G N t R n V j M l p 2 Y 2 0 w O U l u U n l Z V z V 6 Y k d G M F p T Z 3 p N e k 1 z T U N r a V B q e G 5 J R 1 J o Z E d F d G J X M X N M V z V 2 W k d V O U l t M X l i M 2 N p S U h S e V l X N X p a b T l 5 Y l Q w a W R I S m h i b k 5 z W V h S b E t E S X l N Q 3 c y T n p Z c E l q N D h a e U J r W V h S a E x X M X R i Q z F 1 Y j J S b F B T S n R j M 1 Z p S W o 0 O F p 5 Q m t Z W F J o T F c x d G J D M X V i M l J s U F N K d G F T S S t Q S F Z 6 W l N C a 1 l Y U m h M V 0 0 5 S W p G R U 5 E W T J J a U I 0 Y k d s d W F 6 c G 9 j b V Z t U F N J a l R V c F l M V E l 0 V k V W W U x V a 3 R N V V E w T m p Z a U x 6 N D h M M m M r U E d j Z 1 p H R j B Z U z F 0 Y l d 3 d G J t O W t a V D B p Y l d r a U l I U n l Z V z V 6 W m 0 5 e W J U M G l k S E p o Y m 5 O c 1 l Y U m x L R F V 5 T X l 3 d E 1 U V X d L U 0 J 6 W T J G c 1 p T Z 3 d M a m N 3 T n l r a V B q e D F j M l V n W k d G M F l T M W p Q U 0 l 4 U k R R M U 5 p S W d l R 3 h w Y m 1 z N m F I S m x a a j B p S T A x S 1 d D M H l M V l J G V 0 M x S k x U R k V O R F U y S W k 4 K 1 B D O W 5 Q a n d 2 W n o 0 O F p 5 Q m t Z W F J o T F c x d G J D M X V i M l J s U F N K d G J 5 S W d k S E p o Y m 5 O b W I z S n R Q U 0 o w Y 2 1 G d W M y e G h k R 1 V v T V R B e k 9 T N H l M R E F w S W o 0 O G R Y T m x J R 1 J o Z E d F d F l 6 M G l N a k l 4 T W l J Z 2 V H e H B i b X M 2 Y U h K b F p q M G l J M D F L V 0 M w e U x W U k Z X Q z F P T F R J e U 1 U S W l M e j Q 4 T D J j K 1 B H Y 2 d a R 0 Y w W V M x d G J X d 3 R i b T l r W l Q w a W J Y T j F Z a U l n Z E h K a G J u T m 1 i M 0 p 0 U F N K M G N t R n V j M n h o Z E d V b 0 1 q Q X p P U z Q w T E R B c E l q N D h a e U J r W V h S a E x X M X R i Q z F 1 Y j J S b F B T S l V a V m h C Z E c 5 d E l p Q m t Z W F J o T F c x c W V D M T B a W G h q Y k d G e m N 6 M G l U M U p F S W o 0 O F p 5 Q m t Z W F J o T F c x d G J D M X V i M l J s U F N K d G I z W m x j a U k r U E d j Z 1 p H R j B Z U z F 0 Y l d 3 d G J t O W t a V D B p Y l d r a V B q e D F j M l V n W k d G M F l T M W p Q U 0 l 4 U k R R M k 5 p S W d l R 3 h w Y m 1 z N m F I S m x a a j B p S T A x S 1 d D M H l M V l J G V 0 M x S k x U R k V O R F k y S W k 4 K 1 B D O W 5 Q a n h u S U d S a G R H R X R i V z F z T F c 1 d l p H V T l J b T F 2 S W l C M G N t R n V j M l p 2 Y 2 0 w O U l u U n l Z V z V 6 Y k d G M F p T Z 3 p N R E F 1 T m l 3 e E 5 p a 2 d k S E p o Y m 5 O c 1 l Y U m x L Q z B 5 T l R B Z 0 1 D a 2 l Q a n g x Y z J V Z 1 p H R j B Z U z F q U F N J M V J T S W d l R 3 h w Y m 1 z N m F I S m x a a j B p S T A x S 1 d D M H l M V l J G V 0 M x T 0 x U V k Z J a T g r U E M 5 b l B q d 3 Z a e j Q 4 T D J j K 1 B H Y 2 d a R 0 Y w W V M x d G J X d 3 R i b T l r W l Q w a W J X a 2 l J S F J 5 W V c 1 e l p t O X l i V D B p Z E h K a G J u T n N Z W F J s S 0 R V e U 1 5 d 3 R N V F V 3 S 1 N C e l k y R n N a U 2 d 3 T G p j d 0 5 5 a 2 l Q a n g x Y z J V Z 1 p H R j B Z U z F q U F N J e F J E U T F O a U l n Z U d 4 c G J t c z Z h S E p s W m o w a U k w M U t X Q z B 5 T F Z S R l d D M U p M V E Z F T k R V M k l p O C t Q Q z l u U G p 3 d l p 6 N D h M M m M r U E d j Z 1 p H R j B Z U z F 0 Y l d 3 d G J t O W t a V D B p Y l h O M V l p S W d k S E p o Y m 5 O b W I z S n R Q U 0 o w Y 2 1 G d W M y e G h k R 1 V v T V R J e k 9 T N D N M Q z A y T 0 R Z c E l q N D h a e U J r W V h S a E x X M X R i Q z F 1 Y j J S b F B T S n R h U 0 k r U E h W e l p T Q m t Z W F J o T F d N O U l q R k V O R F k y S W l C N G J H b H V h e n B v Y 2 1 W b V B T S W p U V X B Z T F R J d F Z F V l l M V W t 0 T V V R M E 5 q W W l M e j Q 4 T D J j K 1 B H Y 2 d a R 0 Y w W V M x d G J X d 3 R i b T l r W l Q w a W J X a 2 l J S F J 5 W V c 1 e l p t O X l i V D B p Z E h K a G J u T n N Z W F J s S 0 R V e U 1 5 d 3 R N V F V 3 S 1 N C e l k y R n N a U 2 d 3 T G p j d 0 5 5 a 2 l Q a n g x Y z J V Z 1 p H R j B Z U z F q U F N J e F J E U T F O a U l n Z U d 4 c G J t c z Z h S E p s W m o w a U k w M U t X Q z B 5 T F Z S R l d D M U p M V E Z F T k R V M k l p O C t Q Q z l u U G p 3 d l p 6 N D h j b V Z q Z E N C M 2 F X U j B h R D B p T X p B M U 5 p N H p J a U J v W l d s b m F I U T l J a l l 3 S W l C N F B T S X h N a k F p S U h r O U l q S X l N Q 0 l 2 U G p 3 d l p 6 N D h a e U J r W V h S a E x X M X R i Q z F 1 Y j J S b F B T S n R i e U l n Z E h K a G J u T m 1 i M 0 p 0 U F N K M G N t R n V j M n h o Z E d V b 0 1 6 W X l P U z R 6 T E R B c E l q N D h j M 1 p u S U h k c F p I U m 9 Q U 0 l 5 T n p n a U l H a G x h V 2 R v Z E Q w a U 1 q U T N N a U l n Z V Q w a U x U a z R O a U l n Z U Q w a U 1 q Y 3 V O U 0 l n Z G 1 s b G Q w S n Z l R D B p T U N B d E 1 6 Q T J M a k l n T W p j N E l E S T B O e k l p U G p 4 M W M y V W d a R 0 Y w W V M x a l B T S X l N a k l 6 S W l C N G J H b H V h e n B v Y 2 1 W b V B T S W p U V X B Z T F R J d F Z F V l l M V k 0 w T F R J e U 1 q T W l J S F J 5 W V c 1 e l p t O X l i V D B p Y z J O a G J H V W 9 N U 3 d 6 T G p j e E 1 p a 2 l M e j Q 4 T D N O M l p 6 N D h M M m M r U E M 5 b l B q d 3 Z a e j Q 4 T D J j K 1 B D O X p k b W M r I i w K C S J S Z W F s V m l l d 1 N p e m V K c 2 9 u I i A 6 I C J 7 X C J o Z W l n a H R c I j o 5 O T E s X C J 3 a W R 0 a F w i O j Q y N T B 9 I g p 9 C g = = " / > < / e x t o b j > < / e x t o b j s > < / s : c u s t o m D a t a > 
</file>

<file path=customXml/itemProps10.xml><?xml version="1.0" encoding="utf-8"?>
<ds:datastoreItem xmlns:ds="http://schemas.openxmlformats.org/officeDocument/2006/customXml" ds:itemID="{6e4606c4-1864-456d-b14b-8aa3380f8920}">
  <ds:schemaRefs/>
</ds:datastoreItem>
</file>

<file path=customXml/itemProps7.xml><?xml version="1.0" encoding="utf-8"?>
<ds:datastoreItem xmlns:ds="http://schemas.openxmlformats.org/officeDocument/2006/customXml" ds:itemID="s:customData">
  <ds:schemaRefs>
    <ds:schemaRef ds:uri="http://www.wps.cn/officeDocument/2013/wpsCustomData"/>
  </ds:schemaRefs>
</ds:datastoreItem>
</file>

<file path=customXml/itemProps8.xml><?xml version="1.0" encoding="utf-8"?>
<ds:datastoreItem xmlns:ds="http://schemas.openxmlformats.org/officeDocument/2006/customXml" ds:itemID="{b84b86e1-5fc1-43db-94d0-044c003c3b0a}">
  <ds:schemaRefs/>
</ds:datastoreItem>
</file>

<file path=customXml/itemProps9.xml><?xml version="1.0" encoding="utf-8"?>
<ds:datastoreItem xmlns:ds="http://schemas.openxmlformats.org/officeDocument/2006/customXml" ds:itemID="{69007dd8-0ab8-49b4-826b-5fc17d5cb3e7}">
  <ds:schemaRefs/>
</ds:datastoreItem>
</file>

<file path=docProps/app.xml><?xml version="1.0" encoding="utf-8"?>
<Properties xmlns="http://schemas.openxmlformats.org/officeDocument/2006/extended-properties" xmlns:vt="http://schemas.openxmlformats.org/officeDocument/2006/docPropsVTypes">
  <TotalTime>0</TotalTime>
  <Words>14000</Words>
  <Application>WPS Presentation</Application>
  <PresentationFormat>Widescreen</PresentationFormat>
  <Paragraphs>766</Paragraphs>
  <Slides>51</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51</vt:i4>
      </vt:variant>
    </vt:vector>
  </HeadingPairs>
  <TitlesOfParts>
    <vt:vector size="62" baseType="lpstr">
      <vt:lpstr>Arial</vt:lpstr>
      <vt:lpstr>SimSun</vt:lpstr>
      <vt:lpstr>Wingdings</vt:lpstr>
      <vt:lpstr>Times New Roman</vt:lpstr>
      <vt:lpstr>Times New Roman</vt:lpstr>
      <vt:lpstr>Microsoft YaHei</vt:lpstr>
      <vt:lpstr>Arial Unicode MS</vt:lpstr>
      <vt:lpstr>Calibri</vt:lpstr>
      <vt:lpstr>Cambria Math</vt:lpstr>
      <vt:lpstr>Wingdings</vt:lpstr>
      <vt:lpstr>Default Design</vt:lpstr>
      <vt:lpstr>Project Final-Defense Stock Price Prediction Using LSTM</vt:lpstr>
      <vt:lpstr>Presentation Outline</vt:lpstr>
      <vt:lpstr>PowerPoint 演示文稿</vt:lpstr>
      <vt:lpstr>Introduction</vt:lpstr>
      <vt:lpstr>Motivation</vt:lpstr>
      <vt:lpstr> Background</vt:lpstr>
      <vt:lpstr>Problem Statement</vt:lpstr>
      <vt:lpstr>Objectives of project</vt:lpstr>
      <vt:lpstr>Scope of project </vt:lpstr>
      <vt:lpstr>Originality of Project</vt:lpstr>
      <vt:lpstr>Potential Applications</vt:lpstr>
      <vt:lpstr>Literature Review-I</vt:lpstr>
      <vt:lpstr>Literature Review-II</vt:lpstr>
      <vt:lpstr>Literature Review-III</vt:lpstr>
      <vt:lpstr>Literature Review-IV</vt:lpstr>
      <vt:lpstr>Literature Review-V</vt:lpstr>
      <vt:lpstr>Methodology</vt:lpstr>
      <vt:lpstr>Instrumentation Requirements </vt:lpstr>
      <vt:lpstr>Algorithm</vt:lpstr>
      <vt:lpstr>Fig: Forget Gate</vt:lpstr>
      <vt:lpstr>PowerPoint 演示文稿</vt:lpstr>
      <vt:lpstr>Fig: Input Gate</vt:lpstr>
      <vt:lpstr>PowerPoint 演示文稿</vt:lpstr>
      <vt:lpstr>Fig: Output Gate </vt:lpstr>
      <vt:lpstr>2.    System Block Diagram</vt:lpstr>
      <vt:lpstr>PowerPoint 演示文稿</vt:lpstr>
      <vt:lpstr>3.   Mathematical Modeling</vt:lpstr>
      <vt:lpstr>PowerPoint 演示文稿</vt:lpstr>
      <vt:lpstr>Performance Metrices</vt:lpstr>
      <vt:lpstr>PowerPoint 演示文稿</vt:lpstr>
      <vt:lpstr>PowerPoint 演示文稿</vt:lpstr>
      <vt:lpstr>Activation Function</vt:lpstr>
      <vt:lpstr>Fig: Sigmoid Function</vt:lpstr>
      <vt:lpstr>PowerPoint 演示文稿</vt:lpstr>
      <vt:lpstr>Fig: Hyperbolic Tangent function</vt:lpstr>
      <vt:lpstr>Dataset Explanation</vt:lpstr>
      <vt:lpstr>RESULT</vt:lpstr>
      <vt:lpstr>PowerPoint 演示文稿</vt:lpstr>
      <vt:lpstr>PowerPoint 演示文稿</vt:lpstr>
      <vt:lpstr>PowerPoint 演示文稿</vt:lpstr>
      <vt:lpstr>Performance Metrics Evaluation</vt:lpstr>
      <vt:lpstr>PowerPoint 演示文稿</vt:lpstr>
      <vt:lpstr>DISCUSSION AND ANALYSIS</vt:lpstr>
      <vt:lpstr>PowerPoint 演示文稿</vt:lpstr>
      <vt:lpstr>PowerPoint 演示文稿</vt:lpstr>
      <vt:lpstr>PowerPoint 演示文稿</vt:lpstr>
      <vt:lpstr>FUTURE ENHANCEMENTS</vt:lpstr>
      <vt:lpstr>PROJECT SCHEDULE</vt:lpstr>
      <vt:lpstr>REFERENCES </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COVER PAGE</dc:title>
  <dc:creator/>
  <cp:lastModifiedBy>UTI</cp:lastModifiedBy>
  <cp:revision>68</cp:revision>
  <dcterms:created xsi:type="dcterms:W3CDTF">2024-05-08T16:26:00Z</dcterms:created>
  <dcterms:modified xsi:type="dcterms:W3CDTF">2024-08-04T12:18:51Z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28BA472AD5FB44778A2CEDB350F64CE0_13</vt:lpwstr>
  </property>
  <property fmtid="{D5CDD505-2E9C-101B-9397-08002B2CF9AE}" pid="3" name="KSOProductBuildVer">
    <vt:lpwstr>1033-12.2.0.13472</vt:lpwstr>
  </property>
</Properties>
</file>