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8674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00000">
            <a:off x="5867400" y="2860768"/>
            <a:ext cx="76200" cy="76200"/>
          </a:xfrm>
          <a:prstGeom prst="plus">
            <a:avLst>
              <a:gd name="adj" fmla="val 499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781800" y="2621608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659248" y="530423"/>
            <a:ext cx="4651657" cy="4313036"/>
            <a:chOff x="659248" y="530423"/>
            <a:chExt cx="4651657" cy="4313036"/>
          </a:xfrm>
        </p:grpSpPr>
        <p:grpSp>
          <p:nvGrpSpPr>
            <p:cNvPr id="93" name="Group 92"/>
            <p:cNvGrpSpPr/>
            <p:nvPr/>
          </p:nvGrpSpPr>
          <p:grpSpPr>
            <a:xfrm>
              <a:off x="659248" y="530423"/>
              <a:ext cx="4651657" cy="4313036"/>
              <a:chOff x="659248" y="530423"/>
              <a:chExt cx="4651657" cy="4313036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52006" y="2957594"/>
                <a:ext cx="45550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352800" y="3674719"/>
                <a:ext cx="9557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659248" y="533400"/>
                <a:ext cx="1805705" cy="170941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85800" y="530423"/>
                <a:ext cx="1752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CPU Cluster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05200" y="530423"/>
                <a:ext cx="1805705" cy="17555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3822" y="4498464"/>
                <a:ext cx="4587083" cy="344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aleway Medium" pitchFamily="34" charset="0"/>
                  </a:rPr>
                  <a:t>Main Memory Controller (DRAM)</a:t>
                </a:r>
                <a:endParaRPr lang="en-US" sz="1600" dirty="0">
                  <a:latin typeface="Raleway Medium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05200" y="530423"/>
                <a:ext cx="179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Raleway Medium" pitchFamily="34" charset="0"/>
                  </a:rPr>
                  <a:t>Programm</a:t>
                </a:r>
                <a:r>
                  <a:rPr lang="en-US" sz="1400" dirty="0" smtClean="0">
                    <a:latin typeface="Raleway Medium" pitchFamily="34" charset="0"/>
                  </a:rPr>
                  <a:t>. Logic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3821" y="2667000"/>
                <a:ext cx="1204565" cy="12933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Coherency</a:t>
                </a:r>
              </a:p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Fabric (CCI)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64953" y="3388806"/>
                <a:ext cx="1003515" cy="571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Raleway Medium" pitchFamily="34" charset="0"/>
                  </a:rPr>
                  <a:t>Main</a:t>
                </a:r>
                <a:endParaRPr lang="en-US" sz="1050" dirty="0" smtClean="0">
                  <a:latin typeface="Raleway Medium" pitchFamily="34" charset="0"/>
                </a:endParaRPr>
              </a:p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Interconnect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64953" y="2667000"/>
                <a:ext cx="1003515" cy="571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Raleway Medium" pitchFamily="34" charset="0"/>
                  </a:rPr>
                  <a:t>Secondary</a:t>
                </a:r>
                <a:endParaRPr lang="en-US" sz="1050" dirty="0" smtClean="0">
                  <a:latin typeface="Raleway Medium" pitchFamily="34" charset="0"/>
                </a:endParaRPr>
              </a:p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Interconnect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58098" y="2057400"/>
                <a:ext cx="4780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Raleway Medium" pitchFamily="34" charset="0"/>
                  </a:rPr>
                  <a:t>L</a:t>
                </a:r>
                <a:r>
                  <a:rPr lang="en-US" sz="1100" dirty="0" smtClean="0">
                    <a:latin typeface="Raleway Medium" pitchFamily="34" charset="0"/>
                  </a:rPr>
                  <a:t>PM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47100" y="2057400"/>
                <a:ext cx="5004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Raleway Medium" pitchFamily="34" charset="0"/>
                  </a:rPr>
                  <a:t>HPM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29123" y="2057400"/>
                <a:ext cx="46358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Raleway Medium" pitchFamily="34" charset="0"/>
                  </a:rPr>
                  <a:t>HPS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84152" y="838201"/>
                <a:ext cx="1447800" cy="10100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SchIM</a:t>
                </a:r>
                <a:endParaRPr lang="en-US" dirty="0"/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 flipV="1">
                <a:off x="3801957" y="2334892"/>
                <a:ext cx="0" cy="617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4765768" y="2338994"/>
                <a:ext cx="0" cy="2158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315640" y="977196"/>
                <a:ext cx="136851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4264080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63857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ross 35"/>
              <p:cNvSpPr/>
              <p:nvPr/>
            </p:nvSpPr>
            <p:spPr>
              <a:xfrm rot="2700000">
                <a:off x="4727668" y="2247011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/>
              <p:cNvSpPr/>
              <p:nvPr/>
            </p:nvSpPr>
            <p:spPr>
              <a:xfrm rot="2700000">
                <a:off x="3763857" y="1762032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801957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ross 39"/>
              <p:cNvSpPr/>
              <p:nvPr/>
            </p:nvSpPr>
            <p:spPr>
              <a:xfrm rot="2700000">
                <a:off x="4264080" y="1762032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4302180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4765768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4727628" y="1752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3922" y="392061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ross 45"/>
              <p:cNvSpPr/>
              <p:nvPr/>
            </p:nvSpPr>
            <p:spPr>
              <a:xfrm rot="2700000">
                <a:off x="1523999" y="4459197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562100" y="3996812"/>
                <a:ext cx="0" cy="446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 rot="16200000">
                <a:off x="2159543" y="2650161"/>
                <a:ext cx="76277" cy="614786"/>
                <a:chOff x="2108295" y="3920611"/>
                <a:chExt cx="76277" cy="61478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108295" y="392061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ross 49"/>
                <p:cNvSpPr/>
                <p:nvPr/>
              </p:nvSpPr>
              <p:spPr>
                <a:xfrm rot="2700000">
                  <a:off x="2108372" y="4459197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2146473" y="3996812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 rot="16200000">
                <a:off x="2159543" y="3367203"/>
                <a:ext cx="76277" cy="614786"/>
                <a:chOff x="2108295" y="3920611"/>
                <a:chExt cx="76277" cy="61478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108295" y="392061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ross 54"/>
                <p:cNvSpPr/>
                <p:nvPr/>
              </p:nvSpPr>
              <p:spPr>
                <a:xfrm rot="2700000">
                  <a:off x="2108372" y="4459197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2146473" y="3996812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302180" y="2334892"/>
                <a:ext cx="0" cy="1339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904875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343025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85937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2194553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723822" y="887592"/>
                <a:ext cx="1676557" cy="1792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Raleway Medium" pitchFamily="34" charset="0"/>
                  </a:rPr>
                  <a:t>Interrupt Ctrl.</a:t>
                </a:r>
                <a:endParaRPr lang="en-US" sz="1000" dirty="0">
                  <a:latin typeface="Raleway Medium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464953" y="749300"/>
                <a:ext cx="104024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IRQ Lines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flipV="1">
                <a:off x="90487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34302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8117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2205666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72382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2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1864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6197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7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64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60012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12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0000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03827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7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1667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Rectangle 87"/>
              <p:cNvSpPr/>
              <p:nvPr/>
            </p:nvSpPr>
            <p:spPr>
              <a:xfrm>
                <a:off x="1431925" y="2128506"/>
                <a:ext cx="76200" cy="236879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615981" y="2128506"/>
                <a:ext cx="76200" cy="1508029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3822" y="1788605"/>
                <a:ext cx="1676557" cy="344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aleway Medium" pitchFamily="34" charset="0"/>
                  </a:rPr>
                  <a:t>LLC</a:t>
                </a:r>
                <a:endParaRPr lang="en-US" sz="1600" dirty="0">
                  <a:latin typeface="Raleway Medium" pitchFamily="34" charset="0"/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523922" y="2090407"/>
                <a:ext cx="76277" cy="614786"/>
                <a:chOff x="1523922" y="2090407"/>
                <a:chExt cx="76277" cy="614786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523922" y="2090407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ross 28"/>
                <p:cNvSpPr/>
                <p:nvPr/>
              </p:nvSpPr>
              <p:spPr>
                <a:xfrm rot="2700000">
                  <a:off x="1523999" y="2628993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62100" y="2166608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/>
              <p:cNvSpPr/>
              <p:nvPr/>
            </p:nvSpPr>
            <p:spPr>
              <a:xfrm rot="5400000">
                <a:off x="2940030" y="2312406"/>
                <a:ext cx="76200" cy="2724299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265574" y="1848268"/>
                <a:ext cx="76200" cy="1788268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26688" y="1848268"/>
                <a:ext cx="76200" cy="2650196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4408052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866454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276600" y="1012194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40715" y="662457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1219200" y="2362200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1718508" y="2362200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872247" y="3996811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872247" y="2446623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886200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76200" y="698500"/>
            <a:ext cx="10011448" cy="3035300"/>
            <a:chOff x="-76200" y="698500"/>
            <a:chExt cx="10011448" cy="3035300"/>
          </a:xfrm>
        </p:grpSpPr>
        <p:sp>
          <p:nvSpPr>
            <p:cNvPr id="152" name="Rectangle 151"/>
            <p:cNvSpPr/>
            <p:nvPr/>
          </p:nvSpPr>
          <p:spPr>
            <a:xfrm>
              <a:off x="5276818" y="698500"/>
              <a:ext cx="2571782" cy="2425701"/>
            </a:xfrm>
            <a:prstGeom prst="rect">
              <a:avLst/>
            </a:prstGeom>
            <a:solidFill>
              <a:srgbClr val="92D05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 flipV="1">
              <a:off x="6014415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6667368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 flipV="1">
              <a:off x="7305543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3143217" y="698500"/>
              <a:ext cx="2133600" cy="2425701"/>
            </a:xfrm>
            <a:prstGeom prst="rect">
              <a:avLst/>
            </a:prstGeom>
            <a:solidFill>
              <a:srgbClr val="00206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4331" y="698501"/>
              <a:ext cx="1284909" cy="2425700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129240" y="698500"/>
              <a:ext cx="1013977" cy="2425701"/>
            </a:xfrm>
            <a:prstGeom prst="rect">
              <a:avLst/>
            </a:prstGeom>
            <a:solidFill>
              <a:srgbClr val="FFC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6217" y="698500"/>
              <a:ext cx="0" cy="30353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38117" y="133514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4"/>
            <p:cNvSpPr/>
            <p:nvPr/>
          </p:nvSpPr>
          <p:spPr>
            <a:xfrm rot="2700000">
              <a:off x="799881" y="1335143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8117" y="241309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38117" y="1373241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38117" y="2451190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-70589" y="1242438"/>
              <a:ext cx="56457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Raleway Medium" pitchFamily="34" charset="0"/>
                </a:rPr>
                <a:t>HPM1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76200" y="2320387"/>
              <a:ext cx="575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Raleway Medium" pitchFamily="34" charset="0"/>
                </a:rPr>
                <a:t>HPM2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5" name="Cross 14"/>
            <p:cNvSpPr/>
            <p:nvPr/>
          </p:nvSpPr>
          <p:spPr>
            <a:xfrm rot="2700000">
              <a:off x="799881" y="2413089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44331" y="1022350"/>
              <a:ext cx="0" cy="69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7692" y="1053334"/>
              <a:ext cx="569925" cy="628214"/>
              <a:chOff x="1335075" y="1034751"/>
              <a:chExt cx="758850" cy="7601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335075" y="1034751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24000" y="1224898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16075" y="1415817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05000" y="1605964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695418" y="1053334"/>
              <a:ext cx="141890" cy="628214"/>
              <a:chOff x="1335075" y="1034751"/>
              <a:chExt cx="188925" cy="76013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35075" y="1034751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35075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35075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3507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44331" y="2105593"/>
              <a:ext cx="992977" cy="699555"/>
              <a:chOff x="1282514" y="1789645"/>
              <a:chExt cx="992977" cy="69955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1282514" y="1789645"/>
                <a:ext cx="0" cy="6995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1385875" y="1820629"/>
                <a:ext cx="569925" cy="628214"/>
                <a:chOff x="1335075" y="1034751"/>
                <a:chExt cx="758850" cy="760138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5075" y="1034751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524000" y="1224898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716075" y="1415817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905000" y="1605964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133601" y="1820629"/>
                <a:ext cx="141890" cy="628214"/>
                <a:chOff x="1335075" y="1034751"/>
                <a:chExt cx="188925" cy="76013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335075" y="1034751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335075" y="1224897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335075" y="1415817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335075" y="1605963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1137147" y="1131402"/>
              <a:ext cx="511561" cy="468798"/>
              <a:chOff x="1575330" y="1131402"/>
              <a:chExt cx="511561" cy="46879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575330" y="1131402"/>
                <a:ext cx="51070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727200" y="1288548"/>
                <a:ext cx="35883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63725" y="1446333"/>
                <a:ext cx="22231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000250" y="1600200"/>
                <a:ext cx="8664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137147" y="2214645"/>
              <a:ext cx="511561" cy="468798"/>
              <a:chOff x="1575330" y="1131402"/>
              <a:chExt cx="511561" cy="46879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575330" y="1131402"/>
                <a:ext cx="51070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727200" y="1288548"/>
                <a:ext cx="35883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63725" y="1446333"/>
                <a:ext cx="22231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000250" y="1600200"/>
                <a:ext cx="8664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844331" y="698500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Raleway Medium" pitchFamily="34" charset="0"/>
                </a:rPr>
                <a:t>Packetizer</a:t>
              </a:r>
              <a:r>
                <a:rPr lang="en-US" sz="1200" dirty="0" smtClean="0">
                  <a:latin typeface="Raleway Medium" pitchFamily="34" charset="0"/>
                </a:rPr>
                <a:t> 1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4331" y="1774627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Raleway Medium" pitchFamily="34" charset="0"/>
                </a:rPr>
                <a:t>Packetizer</a:t>
              </a:r>
              <a:r>
                <a:rPr lang="en-US" sz="1200" dirty="0" smtClean="0">
                  <a:latin typeface="Raleway Medium" pitchFamily="34" charset="0"/>
                </a:rPr>
                <a:t> 2</a:t>
              </a:r>
              <a:endParaRPr lang="en-US" sz="1200" dirty="0">
                <a:latin typeface="Raleway Medium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018637" y="3048000"/>
              <a:ext cx="797602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88637" y="2827175"/>
              <a:ext cx="4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Raleway Medium" pitchFamily="34" charset="0"/>
                </a:rPr>
                <a:t>AXI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12294" y="2827175"/>
              <a:ext cx="61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Raleway Medium" pitchFamily="34" charset="0"/>
                </a:rPr>
                <a:t>Pkt.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438117" y="347090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438117" y="3509003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-27308" y="3378200"/>
              <a:ext cx="4780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Raleway Medium" pitchFamily="34" charset="0"/>
                </a:rPr>
                <a:t>LPM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81" name="Cross 80"/>
            <p:cNvSpPr/>
            <p:nvPr/>
          </p:nvSpPr>
          <p:spPr>
            <a:xfrm rot="2700000">
              <a:off x="799881" y="3470902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Bracket 71"/>
            <p:cNvSpPr/>
            <p:nvPr/>
          </p:nvSpPr>
          <p:spPr>
            <a:xfrm>
              <a:off x="1787492" y="984552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Bracket 82"/>
            <p:cNvSpPr/>
            <p:nvPr/>
          </p:nvSpPr>
          <p:spPr>
            <a:xfrm>
              <a:off x="1787492" y="2056696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rapezoid 75"/>
            <p:cNvSpPr/>
            <p:nvPr/>
          </p:nvSpPr>
          <p:spPr>
            <a:xfrm rot="16200000">
              <a:off x="2142888" y="1443676"/>
              <a:ext cx="1246909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29239" y="698500"/>
              <a:ext cx="101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Raleway Medium" pitchFamily="34" charset="0"/>
                </a:rPr>
                <a:t>Dispatcher</a:t>
              </a:r>
              <a:endParaRPr lang="en-US" sz="1200" dirty="0">
                <a:latin typeface="Raleway Medium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936717" y="1447800"/>
              <a:ext cx="6731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273267" y="1752600"/>
              <a:ext cx="3365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44654" y="2371791"/>
              <a:ext cx="3365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76442" y="1748434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305017" y="2530197"/>
              <a:ext cx="541650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Raleway Medium" pitchFamily="34" charset="0"/>
                </a:rPr>
                <a:t>ID</a:t>
              </a:r>
              <a:endParaRPr lang="en-US" sz="105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747292" y="1906840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2382803" y="1298549"/>
              <a:ext cx="60325" cy="59732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2410742" y="1891243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524217" y="975499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  <a:latin typeface="Raleway Medium" pitchFamily="34" charset="0"/>
                </a:rPr>
                <a:t>Queue 0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524217" y="1972007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  <a:latin typeface="Raleway Medium" pitchFamily="34" charset="0"/>
                </a:rPr>
                <a:t>Queue 3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4217" y="1313655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  <a:latin typeface="Raleway Medium" pitchFamily="34" charset="0"/>
                </a:rPr>
                <a:t>Queue 1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24217" y="1631989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  <a:latin typeface="Raleway Medium" pitchFamily="34" charset="0"/>
                </a:rPr>
                <a:t>Queue 2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922867" y="1139422"/>
              <a:ext cx="601350" cy="996508"/>
              <a:chOff x="3361050" y="1139422"/>
              <a:chExt cx="448950" cy="996508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3361050" y="1139422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361050" y="1477578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361050" y="1797114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361050" y="2135930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2928775" y="919833"/>
              <a:ext cx="527710" cy="1242413"/>
              <a:chOff x="3310674" y="919833"/>
              <a:chExt cx="540533" cy="1242413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10674" y="919833"/>
                <a:ext cx="54053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 smtClean="0">
                    <a:latin typeface="Raleway Medium" pitchFamily="34" charset="0"/>
                  </a:rPr>
                  <a:t>ID = 0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321235" y="1240113"/>
                <a:ext cx="50206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 smtClean="0">
                    <a:latin typeface="Raleway Medium" pitchFamily="34" charset="0"/>
                  </a:rPr>
                  <a:t>ID = 1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315625" y="1566333"/>
                <a:ext cx="51328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 smtClean="0">
                    <a:latin typeface="Raleway Medium" pitchFamily="34" charset="0"/>
                  </a:rPr>
                  <a:t>ID = 2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314823" y="1908330"/>
                <a:ext cx="514886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 smtClean="0">
                    <a:latin typeface="Raleway Medium" pitchFamily="34" charset="0"/>
                  </a:rPr>
                  <a:t>ID = 3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143218" y="6985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Raleway Medium" pitchFamily="34" charset="0"/>
                </a:rPr>
                <a:t>Queues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2" name="Trapezoid 121"/>
            <p:cNvSpPr/>
            <p:nvPr/>
          </p:nvSpPr>
          <p:spPr>
            <a:xfrm rot="5400000">
              <a:off x="6028048" y="1443676"/>
              <a:ext cx="1246909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032173" y="6985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Raleway Medium" pitchFamily="34" charset="0"/>
                </a:rPr>
                <a:t>Selector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524217" y="2514600"/>
              <a:ext cx="1524000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Threshold detection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621846" y="937077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698050" y="1279212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768692" y="1587107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44892" y="1929242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3874417" y="2266417"/>
              <a:ext cx="0" cy="2481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798854" y="1924282"/>
              <a:ext cx="0" cy="59031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725831" y="1631989"/>
              <a:ext cx="0" cy="8826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3649631" y="1274252"/>
              <a:ext cx="0" cy="124035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95217" y="3200400"/>
              <a:ext cx="3675060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3763138" y="2827175"/>
              <a:ext cx="0" cy="373225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-27309" y="2938790"/>
              <a:ext cx="483625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C00000"/>
                  </a:solidFill>
                  <a:latin typeface="Raleway Medium" pitchFamily="34" charset="0"/>
                </a:rPr>
                <a:t>IRQs</a:t>
              </a:r>
              <a:endParaRPr lang="en-US" sz="1050" dirty="0">
                <a:solidFill>
                  <a:srgbClr val="C00000"/>
                </a:solidFill>
                <a:latin typeface="Raleway Medium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44330" y="3298197"/>
              <a:ext cx="8292050" cy="435603"/>
            </a:xfrm>
            <a:prstGeom prst="rect">
              <a:avLst/>
            </a:prstGeom>
            <a:solidFill>
              <a:schemeClr val="bg1">
                <a:lumMod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33417" y="3378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Raleway Medium" pitchFamily="34" charset="0"/>
                </a:rPr>
                <a:t>Configuration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9" name="Trapezoid 128"/>
            <p:cNvSpPr/>
            <p:nvPr/>
          </p:nvSpPr>
          <p:spPr>
            <a:xfrm>
              <a:off x="5715000" y="2286000"/>
              <a:ext cx="1885983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6651502" y="1906841"/>
              <a:ext cx="0" cy="35957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5048216" y="1105342"/>
              <a:ext cx="1446761" cy="996508"/>
              <a:chOff x="3361050" y="1139422"/>
              <a:chExt cx="448950" cy="996508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3361050" y="1139422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361050" y="1477578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361050" y="1797114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361050" y="2135930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/>
            <p:cNvSpPr/>
            <p:nvPr/>
          </p:nvSpPr>
          <p:spPr>
            <a:xfrm>
              <a:off x="3656465" y="3359473"/>
              <a:ext cx="1259505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User Thresholds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04297" y="3359473"/>
              <a:ext cx="583221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Mode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882426" y="3359473"/>
              <a:ext cx="1555255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  <a:latin typeface="Raleway Medium" pitchFamily="34" charset="0"/>
                </a:rPr>
                <a:t>Sched</a:t>
              </a:r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. </a:t>
              </a:r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Parameters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142" name="Straight Connector 141"/>
            <p:cNvCxnSpPr>
              <a:stCxn id="139" idx="0"/>
            </p:cNvCxnSpPr>
            <p:nvPr/>
          </p:nvCxnSpPr>
          <p:spPr>
            <a:xfrm flipH="1" flipV="1">
              <a:off x="4286215" y="2824196"/>
              <a:ext cx="3" cy="53527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014415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6667368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7305543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5719124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TDMA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371326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FP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10400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TS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5495907" y="2493166"/>
              <a:ext cx="53340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495907" y="2489291"/>
              <a:ext cx="0" cy="87018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118102" y="230815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Raleway Medium" pitchFamily="34" charset="0"/>
                </a:rPr>
                <a:t>Scheduler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851471" y="698501"/>
              <a:ext cx="1284909" cy="2425700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851471" y="698500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Raleway Medium" pitchFamily="34" charset="0"/>
                </a:rPr>
                <a:t>Serializer</a:t>
              </a:r>
              <a:endParaRPr lang="en-US" sz="1200" dirty="0">
                <a:latin typeface="Raleway Medium" pitchFamily="34" charset="0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8442986" y="1272742"/>
              <a:ext cx="569925" cy="628214"/>
              <a:chOff x="1925701" y="1034751"/>
              <a:chExt cx="758849" cy="760138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925701" y="1034751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114626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306700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49562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108954" y="1272742"/>
              <a:ext cx="141890" cy="628214"/>
              <a:chOff x="421945" y="1034751"/>
              <a:chExt cx="188925" cy="760138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421945" y="1034751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1945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21945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2194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>
              <a:off x="8302625" y="1507956"/>
              <a:ext cx="222311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1841" y="1350810"/>
              <a:ext cx="86641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8301841" y="1819608"/>
              <a:ext cx="510706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ight Bracket 171"/>
            <p:cNvSpPr/>
            <p:nvPr/>
          </p:nvSpPr>
          <p:spPr>
            <a:xfrm rot="10800000">
              <a:off x="8048625" y="1203960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6797040" y="1595898"/>
              <a:ext cx="1251585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8302625" y="1665741"/>
              <a:ext cx="358836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9505948" y="698500"/>
              <a:ext cx="0" cy="30353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9136380" y="1219200"/>
              <a:ext cx="0" cy="69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9098280" y="155109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471660" y="1461775"/>
              <a:ext cx="4635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Raleway Medium" pitchFamily="34" charset="0"/>
                </a:rPr>
                <a:t>HPS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 rot="2700000">
              <a:off x="9462905" y="1559112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H="1" flipV="1">
              <a:off x="9101141" y="1597210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081471" y="3048000"/>
              <a:ext cx="797602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851471" y="2827175"/>
              <a:ext cx="4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Raleway Medium" pitchFamily="34" charset="0"/>
                </a:rPr>
                <a:t>Pkt.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575128" y="2827175"/>
              <a:ext cx="61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Raleway Medium" pitchFamily="34" charset="0"/>
                </a:rPr>
                <a:t>AXI</a:t>
              </a:r>
              <a:endParaRPr lang="en-US" sz="1050" dirty="0">
                <a:latin typeface="Raleway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8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2173</TotalTime>
  <Words>136</Words>
  <Application>Microsoft Office PowerPoint</Application>
  <PresentationFormat>On-screen Show (4:3)</PresentationFormat>
  <Paragraphs>86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Mancuso</dc:creator>
  <cp:lastModifiedBy>Renato Mancuso</cp:lastModifiedBy>
  <cp:revision>79</cp:revision>
  <dcterms:created xsi:type="dcterms:W3CDTF">2020-10-26T15:16:18Z</dcterms:created>
  <dcterms:modified xsi:type="dcterms:W3CDTF">2020-10-28T03:40:36Z</dcterms:modified>
</cp:coreProperties>
</file>