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7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0BBCAA0-10EA-43EC-B1E5-362E7404C6D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F0A1386-C782-4065-B3C1-FE215C0780CC}" type="datetimeFigureOut">
              <a:rPr lang="en-US" smtClean="0"/>
              <a:t>10/26/2020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8674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 rot="2700000">
            <a:off x="5867400" y="2860768"/>
            <a:ext cx="76200" cy="76200"/>
          </a:xfrm>
          <a:prstGeom prst="plus">
            <a:avLst>
              <a:gd name="adj" fmla="val 4999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667500" y="3626931"/>
            <a:ext cx="457200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659248" y="530423"/>
            <a:ext cx="4651657" cy="4313036"/>
            <a:chOff x="659248" y="530423"/>
            <a:chExt cx="4651657" cy="4313036"/>
          </a:xfrm>
        </p:grpSpPr>
        <p:grpSp>
          <p:nvGrpSpPr>
            <p:cNvPr id="93" name="Group 92"/>
            <p:cNvGrpSpPr/>
            <p:nvPr/>
          </p:nvGrpSpPr>
          <p:grpSpPr>
            <a:xfrm>
              <a:off x="659248" y="530423"/>
              <a:ext cx="4651657" cy="4313036"/>
              <a:chOff x="659248" y="530423"/>
              <a:chExt cx="4651657" cy="4313036"/>
            </a:xfrm>
          </p:grpSpPr>
          <p:cxnSp>
            <p:nvCxnSpPr>
              <p:cNvPr id="58" name="Straight Arrow Connector 57"/>
              <p:cNvCxnSpPr/>
              <p:nvPr/>
            </p:nvCxnSpPr>
            <p:spPr>
              <a:xfrm flipH="1" flipV="1">
                <a:off x="3352006" y="2957594"/>
                <a:ext cx="455508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3352800" y="3674719"/>
                <a:ext cx="9557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659248" y="533400"/>
                <a:ext cx="1805705" cy="170941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85800" y="530423"/>
                <a:ext cx="1752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Raleway Medium" pitchFamily="34" charset="0"/>
                  </a:rPr>
                  <a:t>CPU Cluster</a:t>
                </a:r>
                <a:endParaRPr lang="en-US" sz="1400" dirty="0">
                  <a:latin typeface="Raleway Medium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05200" y="530423"/>
                <a:ext cx="1805705" cy="17555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23822" y="4498464"/>
                <a:ext cx="4587083" cy="344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aleway Medium" pitchFamily="34" charset="0"/>
                  </a:rPr>
                  <a:t>Main Memory Controller (DRAM)</a:t>
                </a:r>
                <a:endParaRPr lang="en-US" sz="1600" dirty="0">
                  <a:latin typeface="Raleway Medium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505200" y="530423"/>
                <a:ext cx="17949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latin typeface="Raleway Medium" pitchFamily="34" charset="0"/>
                  </a:rPr>
                  <a:t>Programm</a:t>
                </a:r>
                <a:r>
                  <a:rPr lang="en-US" sz="1400" dirty="0" smtClean="0">
                    <a:latin typeface="Raleway Medium" pitchFamily="34" charset="0"/>
                  </a:rPr>
                  <a:t>. Logic</a:t>
                </a:r>
                <a:endParaRPr lang="en-US" sz="1400" dirty="0">
                  <a:latin typeface="Raleway Medium" pitchFamily="34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23821" y="2667000"/>
                <a:ext cx="1204565" cy="129330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Raleway Medium" pitchFamily="34" charset="0"/>
                  </a:rPr>
                  <a:t>Coherency</a:t>
                </a:r>
              </a:p>
              <a:p>
                <a:pPr algn="ctr"/>
                <a:r>
                  <a:rPr lang="en-US" sz="1400" dirty="0" smtClean="0">
                    <a:latin typeface="Raleway Medium" pitchFamily="34" charset="0"/>
                  </a:rPr>
                  <a:t>Fabric (CCI)</a:t>
                </a:r>
                <a:endParaRPr lang="en-US" sz="1400" dirty="0">
                  <a:latin typeface="Raleway Medium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64953" y="3388806"/>
                <a:ext cx="1003515" cy="5714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Raleway Medium" pitchFamily="34" charset="0"/>
                  </a:rPr>
                  <a:t>Main</a:t>
                </a:r>
                <a:endParaRPr lang="en-US" sz="1050" dirty="0" smtClean="0">
                  <a:latin typeface="Raleway Medium" pitchFamily="34" charset="0"/>
                </a:endParaRPr>
              </a:p>
              <a:p>
                <a:pPr algn="ctr"/>
                <a:r>
                  <a:rPr lang="en-US" sz="1050" dirty="0" smtClean="0">
                    <a:latin typeface="Raleway Medium" pitchFamily="34" charset="0"/>
                  </a:rPr>
                  <a:t>Interconnect</a:t>
                </a:r>
                <a:endParaRPr lang="en-US" sz="1050" dirty="0">
                  <a:latin typeface="Raleway Medium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64953" y="2667000"/>
                <a:ext cx="1003515" cy="5714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latin typeface="Raleway Medium" pitchFamily="34" charset="0"/>
                  </a:rPr>
                  <a:t>Secondary</a:t>
                </a:r>
                <a:endParaRPr lang="en-US" sz="1050" dirty="0" smtClean="0">
                  <a:latin typeface="Raleway Medium" pitchFamily="34" charset="0"/>
                </a:endParaRPr>
              </a:p>
              <a:p>
                <a:pPr algn="ctr"/>
                <a:r>
                  <a:rPr lang="en-US" sz="1050" dirty="0" smtClean="0">
                    <a:latin typeface="Raleway Medium" pitchFamily="34" charset="0"/>
                  </a:rPr>
                  <a:t>Interconnect</a:t>
                </a:r>
                <a:endParaRPr lang="en-US" sz="1050" dirty="0">
                  <a:latin typeface="Raleway Medium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58098" y="2057400"/>
                <a:ext cx="47801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>
                    <a:latin typeface="Raleway Medium" pitchFamily="34" charset="0"/>
                  </a:rPr>
                  <a:t>L</a:t>
                </a:r>
                <a:r>
                  <a:rPr lang="en-US" sz="1100" dirty="0" smtClean="0">
                    <a:latin typeface="Raleway Medium" pitchFamily="34" charset="0"/>
                  </a:rPr>
                  <a:t>PM</a:t>
                </a:r>
                <a:endParaRPr lang="en-US" sz="1100" dirty="0">
                  <a:latin typeface="Raleway Medium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247100" y="2057400"/>
                <a:ext cx="50045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 smtClean="0">
                    <a:latin typeface="Raleway Medium" pitchFamily="34" charset="0"/>
                  </a:rPr>
                  <a:t>HPM</a:t>
                </a:r>
                <a:endParaRPr lang="en-US" sz="1100" dirty="0">
                  <a:latin typeface="Raleway Medium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729123" y="2057400"/>
                <a:ext cx="463588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dirty="0" smtClean="0">
                    <a:latin typeface="Raleway Medium" pitchFamily="34" charset="0"/>
                  </a:rPr>
                  <a:t>HPS</a:t>
                </a:r>
                <a:endParaRPr lang="en-US" sz="1100" dirty="0">
                  <a:latin typeface="Raleway Medium" pitchFamily="34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684152" y="838201"/>
                <a:ext cx="1447800" cy="1010066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 smtClean="0"/>
                  <a:t>SchIM</a:t>
                </a:r>
                <a:endParaRPr lang="en-US" dirty="0"/>
              </a:p>
            </p:txBody>
          </p:sp>
          <p:cxnSp>
            <p:nvCxnSpPr>
              <p:cNvPr id="3" name="Straight Arrow Connector 2"/>
              <p:cNvCxnSpPr/>
              <p:nvPr/>
            </p:nvCxnSpPr>
            <p:spPr>
              <a:xfrm flipV="1">
                <a:off x="3801957" y="2334892"/>
                <a:ext cx="0" cy="6178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4765768" y="2338994"/>
                <a:ext cx="0" cy="2158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2315640" y="977196"/>
                <a:ext cx="1368512" cy="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4264080" y="22479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763857" y="22479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ross 35"/>
              <p:cNvSpPr/>
              <p:nvPr/>
            </p:nvSpPr>
            <p:spPr>
              <a:xfrm rot="2700000">
                <a:off x="4727668" y="2247011"/>
                <a:ext cx="76200" cy="76200"/>
              </a:xfrm>
              <a:prstGeom prst="plus">
                <a:avLst>
                  <a:gd name="adj" fmla="val 4999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ross 36"/>
              <p:cNvSpPr/>
              <p:nvPr/>
            </p:nvSpPr>
            <p:spPr>
              <a:xfrm rot="2700000">
                <a:off x="3763857" y="1762032"/>
                <a:ext cx="76200" cy="76200"/>
              </a:xfrm>
              <a:prstGeom prst="plus">
                <a:avLst>
                  <a:gd name="adj" fmla="val 4999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V="1">
                <a:off x="3801957" y="1853029"/>
                <a:ext cx="0" cy="382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ross 39"/>
              <p:cNvSpPr/>
              <p:nvPr/>
            </p:nvSpPr>
            <p:spPr>
              <a:xfrm rot="2700000">
                <a:off x="4264080" y="1762032"/>
                <a:ext cx="76200" cy="76200"/>
              </a:xfrm>
              <a:prstGeom prst="plus">
                <a:avLst>
                  <a:gd name="adj" fmla="val 4999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V="1">
                <a:off x="4302180" y="1853029"/>
                <a:ext cx="0" cy="382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4765768" y="1853029"/>
                <a:ext cx="0" cy="3829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4727628" y="1752600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3922" y="3920611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ross 45"/>
              <p:cNvSpPr/>
              <p:nvPr/>
            </p:nvSpPr>
            <p:spPr>
              <a:xfrm rot="2700000">
                <a:off x="1523999" y="4459197"/>
                <a:ext cx="76200" cy="76200"/>
              </a:xfrm>
              <a:prstGeom prst="plus">
                <a:avLst>
                  <a:gd name="adj" fmla="val 4999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V="1">
                <a:off x="1562100" y="3996812"/>
                <a:ext cx="0" cy="4466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/>
              <p:cNvGrpSpPr/>
              <p:nvPr/>
            </p:nvGrpSpPr>
            <p:grpSpPr>
              <a:xfrm rot="16200000">
                <a:off x="2159543" y="2650161"/>
                <a:ext cx="76277" cy="614786"/>
                <a:chOff x="2108295" y="3920611"/>
                <a:chExt cx="76277" cy="614786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2108295" y="3920611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ross 49"/>
                <p:cNvSpPr/>
                <p:nvPr/>
              </p:nvSpPr>
              <p:spPr>
                <a:xfrm rot="2700000">
                  <a:off x="2108372" y="4459197"/>
                  <a:ext cx="76200" cy="76200"/>
                </a:xfrm>
                <a:prstGeom prst="plus">
                  <a:avLst>
                    <a:gd name="adj" fmla="val 49999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2146473" y="3996812"/>
                  <a:ext cx="0" cy="4466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 rot="16200000">
                <a:off x="2159543" y="3367203"/>
                <a:ext cx="76277" cy="614786"/>
                <a:chOff x="2108295" y="3920611"/>
                <a:chExt cx="76277" cy="614786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2108295" y="3920611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ross 54"/>
                <p:cNvSpPr/>
                <p:nvPr/>
              </p:nvSpPr>
              <p:spPr>
                <a:xfrm rot="2700000">
                  <a:off x="2108372" y="4459197"/>
                  <a:ext cx="76200" cy="76200"/>
                </a:xfrm>
                <a:prstGeom prst="plus">
                  <a:avLst>
                    <a:gd name="adj" fmla="val 49999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2146473" y="3996812"/>
                  <a:ext cx="0" cy="4466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Arrow Connector 59"/>
              <p:cNvCxnSpPr/>
              <p:nvPr/>
            </p:nvCxnSpPr>
            <p:spPr>
              <a:xfrm flipV="1">
                <a:off x="4302180" y="2334892"/>
                <a:ext cx="0" cy="13396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904875" y="1053645"/>
                <a:ext cx="0" cy="24922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343025" y="1053645"/>
                <a:ext cx="0" cy="24922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85937" y="1053645"/>
                <a:ext cx="0" cy="24922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2194553" y="1053645"/>
                <a:ext cx="0" cy="24922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723822" y="887592"/>
                <a:ext cx="1676557" cy="179208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latin typeface="Raleway Medium" pitchFamily="34" charset="0"/>
                  </a:rPr>
                  <a:t>Interrup</a:t>
                </a:r>
                <a:r>
                  <a:rPr lang="en-US" sz="1000" dirty="0" smtClean="0">
                    <a:latin typeface="Raleway Medium" pitchFamily="34" charset="0"/>
                  </a:rPr>
                  <a:t>t Ctrl.</a:t>
                </a:r>
                <a:endParaRPr lang="en-US" sz="1000" dirty="0">
                  <a:latin typeface="Raleway Medium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464953" y="749300"/>
                <a:ext cx="1040247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dirty="0" smtClean="0">
                    <a:latin typeface="Raleway Medium" pitchFamily="34" charset="0"/>
                  </a:rPr>
                  <a:t>IRQ Lines</a:t>
                </a:r>
                <a:endParaRPr lang="en-US" sz="1050" dirty="0">
                  <a:latin typeface="Raleway Medium" pitchFamily="34" charset="0"/>
                </a:endParaRPr>
              </a:p>
            </p:txBody>
          </p:sp>
          <p:cxnSp>
            <p:nvCxnSpPr>
              <p:cNvPr id="83" name="Straight Arrow Connector 82"/>
              <p:cNvCxnSpPr/>
              <p:nvPr/>
            </p:nvCxnSpPr>
            <p:spPr>
              <a:xfrm flipV="1">
                <a:off x="904875" y="1615234"/>
                <a:ext cx="0" cy="2620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343025" y="1615234"/>
                <a:ext cx="0" cy="2620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1781175" y="1615234"/>
                <a:ext cx="0" cy="2620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V="1">
                <a:off x="2205666" y="1615234"/>
                <a:ext cx="0" cy="2620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723822" y="1302873"/>
                    <a:ext cx="362107" cy="344995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822" y="1302873"/>
                    <a:ext cx="362107" cy="34499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1864" b="-3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1161972" y="1302873"/>
                    <a:ext cx="362107" cy="344995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1972" y="1302873"/>
                    <a:ext cx="362107" cy="34499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1864" b="-3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1600122" y="1302873"/>
                    <a:ext cx="362107" cy="344995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122" y="1302873"/>
                    <a:ext cx="362107" cy="34499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10000" b="-3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038272" y="1302873"/>
                    <a:ext cx="362107" cy="344995"/>
                  </a:xfrm>
                  <a:prstGeom prst="rect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272" y="1302873"/>
                    <a:ext cx="362107" cy="34499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1667" b="-3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Rectangle 87"/>
              <p:cNvSpPr/>
              <p:nvPr/>
            </p:nvSpPr>
            <p:spPr>
              <a:xfrm>
                <a:off x="1431925" y="2128506"/>
                <a:ext cx="76200" cy="2368791"/>
              </a:xfrm>
              <a:prstGeom prst="rect">
                <a:avLst/>
              </a:prstGeom>
              <a:solidFill>
                <a:srgbClr val="FFFF0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615981" y="2128506"/>
                <a:ext cx="76200" cy="1508029"/>
              </a:xfrm>
              <a:prstGeom prst="rect">
                <a:avLst/>
              </a:prstGeom>
              <a:solidFill>
                <a:srgbClr val="00206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23822" y="1788605"/>
                <a:ext cx="1676557" cy="3449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Raleway Medium" pitchFamily="34" charset="0"/>
                  </a:rPr>
                  <a:t>LLC</a:t>
                </a:r>
                <a:endParaRPr lang="en-US" sz="1600" dirty="0">
                  <a:latin typeface="Raleway Medium" pitchFamily="34" charset="0"/>
                </a:endParaRP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1523922" y="2090407"/>
                <a:ext cx="76277" cy="614786"/>
                <a:chOff x="1523922" y="2090407"/>
                <a:chExt cx="76277" cy="614786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1523922" y="2090407"/>
                  <a:ext cx="76200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Cross 28"/>
                <p:cNvSpPr/>
                <p:nvPr/>
              </p:nvSpPr>
              <p:spPr>
                <a:xfrm rot="2700000">
                  <a:off x="1523999" y="2628993"/>
                  <a:ext cx="76200" cy="76200"/>
                </a:xfrm>
                <a:prstGeom prst="plus">
                  <a:avLst>
                    <a:gd name="adj" fmla="val 49999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562100" y="2166608"/>
                  <a:ext cx="0" cy="4466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Rectangle 89"/>
              <p:cNvSpPr/>
              <p:nvPr/>
            </p:nvSpPr>
            <p:spPr>
              <a:xfrm rot="5400000">
                <a:off x="2940030" y="2312406"/>
                <a:ext cx="76200" cy="2724299"/>
              </a:xfrm>
              <a:prstGeom prst="rect">
                <a:avLst/>
              </a:prstGeom>
              <a:solidFill>
                <a:srgbClr val="00206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4265574" y="1848268"/>
                <a:ext cx="76200" cy="1788268"/>
              </a:xfrm>
              <a:prstGeom prst="rect">
                <a:avLst/>
              </a:prstGeom>
              <a:solidFill>
                <a:srgbClr val="00206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726688" y="1848268"/>
                <a:ext cx="76200" cy="2650196"/>
              </a:xfrm>
              <a:prstGeom prst="rect">
                <a:avLst/>
              </a:prstGeom>
              <a:solidFill>
                <a:srgbClr val="002060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Oval 93"/>
            <p:cNvSpPr/>
            <p:nvPr/>
          </p:nvSpPr>
          <p:spPr>
            <a:xfrm>
              <a:off x="4408052" y="2325675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4866454" y="2325675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3276600" y="1012194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740715" y="662457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1219200" y="2362200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1718508" y="2362200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2872247" y="3996811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2872247" y="2446623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3886200" y="2325675"/>
              <a:ext cx="188925" cy="1889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81</TotalTime>
  <Words>59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Adjacency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Renato Mancuso</dc:creator>
  <cp:lastModifiedBy>Renato Mancuso</cp:lastModifiedBy>
  <cp:revision>28</cp:revision>
  <dcterms:created xsi:type="dcterms:W3CDTF">2020-10-26T15:16:18Z</dcterms:created>
  <dcterms:modified xsi:type="dcterms:W3CDTF">2020-10-26T16:40:49Z</dcterms:modified>
</cp:coreProperties>
</file>