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Data Science to Predict SpaceX Launch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predictive analytics is shaping the future of spaceflight</a:t>
            </a:r>
          </a:p>
          <a:p/>
          <a:p>
            <a:r>
              <a:t>Denis Ibragimov</a:t>
            </a:r>
          </a:p>
          <a:p>
            <a:r>
              <a:t>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Tested Logistic Regression, SVC, KNN, Decision Tree</a:t>
            </a:r>
          </a:p>
          <a:p>
            <a:pPr>
              <a:defRPr sz="1800"/>
            </a:pPr>
            <a:r>
              <a:t>Used GridSearchCV, train-test split, and StandardScaler</a:t>
            </a:r>
          </a:p>
          <a:p>
            <a:pPr>
              <a:defRPr sz="1800"/>
            </a:pPr>
            <a:r>
              <a:t>Decision Tree was the top performer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Best model: Decision Tree Classifier</a:t>
            </a:r>
          </a:p>
          <a:p>
            <a:pPr>
              <a:defRPr sz="1800"/>
            </a:pPr>
            <a:r>
              <a:t>Accuracy: High</a:t>
            </a:r>
          </a:p>
          <a:p>
            <a:pPr>
              <a:defRPr sz="1800"/>
            </a:pPr>
            <a:r>
              <a:t>Confusion matrix showed minimal false outcomes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Landing success rate improved post-2015</a:t>
            </a:r>
          </a:p>
          <a:p>
            <a:pPr>
              <a:defRPr sz="1800"/>
            </a:pPr>
            <a:r>
              <a:t>KSC LC-39A had the highest success rate</a:t>
            </a:r>
          </a:p>
          <a:p>
            <a:pPr>
              <a:defRPr sz="1800"/>
            </a:pPr>
            <a:r>
              <a:t>GTO missions were riskier than LEO/ISS 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Landing prediction models are highly accurate</a:t>
            </a:r>
          </a:p>
          <a:p>
            <a:pPr>
              <a:defRPr sz="1800"/>
            </a:pPr>
            <a:r>
              <a:t>Success tied to orbit, booster version, and site</a:t>
            </a:r>
          </a:p>
          <a:p>
            <a:pPr>
              <a:defRPr sz="1800"/>
            </a:pPr>
            <a:r>
              <a:t>SpaceX has dramatically improved landing reliability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SpaceX API</a:t>
            </a:r>
          </a:p>
          <a:p>
            <a:pPr>
              <a:defRPr sz="1800"/>
            </a:pPr>
            <a:r>
              <a:t>Wikipedia Launch Tables (2021 snapshot)</a:t>
            </a:r>
          </a:p>
          <a:p>
            <a:pPr>
              <a:defRPr sz="1800"/>
            </a:pPr>
            <a:r>
              <a:t>Processed datasets:</a:t>
            </a:r>
          </a:p>
          <a:p>
            <a:pPr>
              <a:defRPr sz="1800"/>
            </a:pPr>
            <a:r>
              <a:t>- dataset_part_1.csv</a:t>
            </a:r>
          </a:p>
          <a:p>
            <a:pPr>
              <a:defRPr sz="1800"/>
            </a:pPr>
            <a:r>
              <a:t>- dataset_part_2.csv</a:t>
            </a:r>
          </a:p>
          <a:p>
            <a:pPr>
              <a:defRPr sz="1800"/>
            </a:pPr>
            <a:r>
              <a:t>- spacex_launch_geo.csv</a:t>
            </a:r>
          </a:p>
          <a:p>
            <a:pPr>
              <a:defRPr sz="1800"/>
            </a:pPr>
            <a:r>
              <a:t>- spacex_launch_dash.csv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Questions?</a:t>
            </a:r>
          </a:p>
          <a:p>
            <a:pPr>
              <a:defRPr sz="1800"/>
            </a:pPr>
            <a:r>
              <a:t>Let’s launch some insights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Background &amp; Problem</a:t>
            </a:r>
          </a:p>
          <a:p>
            <a:pPr>
              <a:defRPr sz="1800"/>
            </a:pPr>
            <a:r>
              <a:t>Data Collection</a:t>
            </a:r>
          </a:p>
          <a:p>
            <a:pPr>
              <a:defRPr sz="1800"/>
            </a:pPr>
            <a:r>
              <a:t>Data Wrangling &amp; Exploration</a:t>
            </a:r>
          </a:p>
          <a:p>
            <a:pPr>
              <a:defRPr sz="1800"/>
            </a:pPr>
            <a:r>
              <a:t>Interactive Visualizations</a:t>
            </a:r>
          </a:p>
          <a:p>
            <a:pPr>
              <a:defRPr sz="1800"/>
            </a:pPr>
            <a:r>
              <a:t>Predictive Modeling</a:t>
            </a:r>
          </a:p>
          <a:p>
            <a:pPr>
              <a:defRPr sz="1800"/>
            </a:pPr>
            <a:r>
              <a:t>Results &amp; Insights</a:t>
            </a:r>
          </a:p>
          <a:p>
            <a:pPr>
              <a:defRPr sz="1800"/>
            </a:pPr>
            <a:r>
              <a:t>Key 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Falcon 9 launches cost $62M — much cheaper than competitors.</a:t>
            </a:r>
          </a:p>
          <a:p>
            <a:pPr>
              <a:defRPr sz="1800"/>
            </a:pPr>
            <a:r>
              <a:t>Reusability of the first stage significantly cuts costs.</a:t>
            </a:r>
          </a:p>
          <a:p>
            <a:pPr>
              <a:defRPr sz="1800"/>
            </a:pPr>
            <a:r>
              <a:t>Predicting successful landings = predicting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Can we predict whether Falcon 9’s first stage will land successfully?</a:t>
            </a:r>
          </a:p>
          <a:p>
            <a:pPr>
              <a:defRPr sz="1800"/>
            </a:pPr>
            <a:r>
              <a:t>Why solve it? To enable smarter launch bids and strategic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SpaceX API – Launch metadata, specs, outcomes</a:t>
            </a:r>
          </a:p>
          <a:p>
            <a:pPr>
              <a:defRPr sz="1800"/>
            </a:pPr>
            <a:r>
              <a:t>Wikipedia – Historical launch tables via web scraping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Cleaned &amp; merged datasets</a:t>
            </a:r>
          </a:p>
          <a:p>
            <a:pPr>
              <a:defRPr sz="1800"/>
            </a:pPr>
            <a:r>
              <a:t>Handled missing values</a:t>
            </a:r>
          </a:p>
          <a:p>
            <a:pPr>
              <a:defRPr sz="1800"/>
            </a:pPr>
            <a:r>
              <a:t>Created binary target column: Class (1 = success, 0 = failure)</a:t>
            </a:r>
          </a:p>
          <a:p>
            <a:pPr>
              <a:defRPr sz="1800"/>
            </a:pPr>
            <a:r>
              <a:t>Identified categorical and numeric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Pandas, SQL, Matplotlib, Seaborn</a:t>
            </a:r>
          </a:p>
          <a:p>
            <a:pPr>
              <a:defRPr sz="1800"/>
            </a:pPr>
            <a:r>
              <a:t>Key insights into launch site success, orbit performance</a:t>
            </a:r>
          </a:p>
          <a:p>
            <a:pPr>
              <a:defRPr sz="1800"/>
            </a:pPr>
            <a:r>
              <a:t>KSC LC-39A emerged as the most reliable site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Sites &amp; 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Mapped all launch pads using Folium</a:t>
            </a:r>
          </a:p>
          <a:p>
            <a:pPr>
              <a:defRPr sz="1800"/>
            </a:pPr>
            <a:r>
              <a:t>Color-coded markers based on outcomes</a:t>
            </a:r>
          </a:p>
          <a:p>
            <a:pPr>
              <a:defRPr sz="1800"/>
            </a:pPr>
            <a:r>
              <a:t>Visualized proximity to coasts, roads, and urban zones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Built using Plotly Dash</a:t>
            </a:r>
          </a:p>
          <a:p>
            <a:pPr>
              <a:defRPr sz="1800"/>
            </a:pPr>
            <a:r>
              <a:t>Launch site and payload filters</a:t>
            </a:r>
          </a:p>
          <a:p>
            <a:pPr>
              <a:defRPr sz="1800"/>
            </a:pPr>
            <a:r>
              <a:t>Pie chart and scatterplot views</a:t>
            </a:r>
          </a:p>
          <a:p>
            <a:pPr>
              <a:defRPr sz="1800"/>
            </a:pPr>
            <a:r>
              <a:t>Live exploration of success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