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70" r:id="rId5"/>
    <p:sldId id="287" r:id="rId6"/>
    <p:sldId id="275" r:id="rId7"/>
    <p:sldId id="276" r:id="rId8"/>
    <p:sldId id="277" r:id="rId9"/>
    <p:sldId id="271" r:id="rId10"/>
    <p:sldId id="272" r:id="rId11"/>
    <p:sldId id="274" r:id="rId12"/>
    <p:sldId id="273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64" r:id="rId22"/>
    <p:sldId id="288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FC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BAF82-5528-4004-8A93-CF9DCB670FBB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6928A-C9DC-4693-B922-3D907FDA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0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9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04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63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258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053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25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16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8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141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85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93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897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95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984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217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2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7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12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6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10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67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41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48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57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33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6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1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5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3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2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7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15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105" y="1119117"/>
            <a:ext cx="9671713" cy="1599276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Распределенные приложения и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Service Bus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6855" y="5260110"/>
            <a:ext cx="5286233" cy="1283861"/>
          </a:xfrm>
        </p:spPr>
        <p:txBody>
          <a:bodyPr/>
          <a:lstStyle/>
          <a:p>
            <a:pPr algn="l"/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Денис Иванов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denisivanov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08" y="2068310"/>
            <a:ext cx="3070459" cy="319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5" y="5188684"/>
            <a:ext cx="18097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://www.stroim-s-umom.ru/wp-content/uploads/2013/01/Kladka-kirpicha-1259649414_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098" name="Picture 2" descr="http://womenofrussia.org/userfiles/image/%D1%81%D0%B5%D1%80%D0%B5%D0%B1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8" b="2847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4" name="Picture 4" descr="http://upload.wikimedia.org/wikipedia/commons/9/95/FirePhotograph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9" b="3458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Подходы к проектированию приложений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Эволюционный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легаси</a:t>
            </a: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-система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основе прошлого опыта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примеру существующего приложения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DDD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Message driven architecture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Bounded contexts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Aggregates/aggregate roots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Commands and events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err="1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Демо</a:t>
            </a: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приложение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098" y="3097212"/>
            <a:ext cx="10749813" cy="2636838"/>
          </a:xfrm>
        </p:spPr>
        <p:txBody>
          <a:bodyPr>
            <a:noAutofit/>
          </a:bodyPr>
          <a:lstStyle/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Продажа </a:t>
            </a:r>
            <a:r>
              <a:rPr lang="ru-RU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рекламы</a:t>
            </a:r>
          </a:p>
          <a:p>
            <a:pPr marL="1219200" lvl="1" indent="-457200"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Подбор параметров заказа</a:t>
            </a:r>
          </a:p>
          <a:p>
            <a:pPr marL="1219200" lvl="1" indent="-457200"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заказа</a:t>
            </a:r>
          </a:p>
          <a:p>
            <a:pPr marL="1219200" lvl="1" indent="-457200"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Жизненный цикл </a:t>
            </a:r>
            <a:r>
              <a:rPr lang="ru-RU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заказа</a:t>
            </a:r>
          </a:p>
          <a:p>
            <a:pPr marL="0" indent="0">
              <a:buNone/>
            </a:pP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2146944"/>
            <a:ext cx="525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</a:t>
            </a:r>
            <a:r>
              <a:rPr lang="en-US" sz="4400" dirty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bounded </a:t>
            </a:r>
            <a:r>
              <a:rPr lang="en-US" sz="4400" dirty="0" smtClean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contexts</a:t>
            </a:r>
            <a:endParaRPr lang="en-US" sz="4400" dirty="0">
              <a:solidFill>
                <a:srgbClr val="AFCA4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4400" dirty="0">
              <a:solidFill>
                <a:srgbClr val="AFCA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err="1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Демо</a:t>
            </a: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приложение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098" y="3097212"/>
            <a:ext cx="10749813" cy="2560638"/>
          </a:xfrm>
        </p:spPr>
        <p:txBody>
          <a:bodyPr>
            <a:noAutofit/>
          </a:bodyPr>
          <a:lstStyle/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Производство рекламы</a:t>
            </a:r>
          </a:p>
          <a:p>
            <a:pPr marL="1257300" lvl="1" indent="-495300"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Валидация</a:t>
            </a:r>
            <a:r>
              <a:rPr lang="ru-RU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заказа</a:t>
            </a:r>
          </a:p>
          <a:p>
            <a:pPr marL="1257300" lvl="1" indent="-495300"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Оформление рекламных материалов</a:t>
            </a:r>
          </a:p>
          <a:p>
            <a:pPr marL="0" indent="0">
              <a:buNone/>
            </a:pP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2146944"/>
            <a:ext cx="525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</a:t>
            </a:r>
            <a:r>
              <a:rPr lang="en-US" sz="4400" dirty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bounded </a:t>
            </a:r>
            <a:r>
              <a:rPr lang="en-US" sz="4400" dirty="0" smtClean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contexts</a:t>
            </a:r>
            <a:endParaRPr lang="en-US" sz="4400" dirty="0">
              <a:solidFill>
                <a:srgbClr val="AFCA4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4400" dirty="0">
              <a:solidFill>
                <a:srgbClr val="AFCA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49" y="499177"/>
            <a:ext cx="8972055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Топология </a:t>
            </a:r>
            <a:r>
              <a:rPr lang="ru-RU" sz="5400" dirty="0" err="1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демо</a:t>
            </a:r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-приложения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pic>
        <p:nvPicPr>
          <p:cNvPr id="6146" name="Picture 2" descr="http://dave-woods.co.uk/wp-content/uploads/2010/02/screen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85" y="1734613"/>
            <a:ext cx="4281805" cy="272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43.tinypic.com/23wqr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7" y="4695528"/>
            <a:ext cx="3303778" cy="16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endCxn id="6148" idx="0"/>
          </p:cNvCxnSpPr>
          <p:nvPr/>
        </p:nvCxnSpPr>
        <p:spPr>
          <a:xfrm flipH="1">
            <a:off x="2050796" y="3414713"/>
            <a:ext cx="4088670" cy="128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4782154" y="4849470"/>
            <a:ext cx="2714625" cy="131371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Straight Arrow Connector 14"/>
          <p:cNvCxnSpPr>
            <a:stCxn id="6148" idx="3"/>
            <a:endCxn id="13" idx="2"/>
          </p:cNvCxnSpPr>
          <p:nvPr/>
        </p:nvCxnSpPr>
        <p:spPr>
          <a:xfrm flipV="1">
            <a:off x="3702685" y="5506328"/>
            <a:ext cx="1087889" cy="2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35" idx="1"/>
          </p:cNvCxnSpPr>
          <p:nvPr/>
        </p:nvCxnSpPr>
        <p:spPr>
          <a:xfrm flipV="1">
            <a:off x="7494517" y="5506327"/>
            <a:ext cx="879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" idx="0"/>
          </p:cNvCxnSpPr>
          <p:nvPr/>
        </p:nvCxnSpPr>
        <p:spPr>
          <a:xfrm flipH="1" flipV="1">
            <a:off x="7158038" y="3414713"/>
            <a:ext cx="2868090" cy="125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 descr="http://i43.tinypic.com/23wqr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239" y="4671842"/>
            <a:ext cx="3303778" cy="16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media.co/clientes/ability/images/tim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256" y="334850"/>
            <a:ext cx="6567942" cy="626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Используемые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OWIN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Bus For Windows 1.1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3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onairproductions.info/bilder/logo_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77" y="692552"/>
            <a:ext cx="9233124" cy="55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11" y="499177"/>
            <a:ext cx="9169094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Возможности </a:t>
            </a: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Bus For Windows</a:t>
            </a: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Bus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Namespaces</a:t>
            </a:r>
            <a:endParaRPr lang="ru-RU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Brokered/relayed messaging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Queues/topics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Subscriptions/routing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Poison messages (dead letter queue)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11" y="499177"/>
            <a:ext cx="9169094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Возможности </a:t>
            </a: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Bus For Windows</a:t>
            </a: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Bus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Batching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Duplicate detection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Retries, delivery delay, message expires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AMQP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Профиты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Независимое изменение разных частей приложения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Отказоустойчивость и динамическая балансировка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Синхронное или асинхронное выполнение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Легко реализуемый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Task-based UI (wizards)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Напоследок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Повышение гибкости ведет к усложнению инфраструктуры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Выберите подходящий способ проектирования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Определите цели и этапы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Используйте наиболее удобные инструменты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Вопросы?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368492" y="3002684"/>
            <a:ext cx="5286233" cy="1283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Денис Иванов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4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denisivanov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 приложений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Enterprise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Важна предметная область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Автоматизация бизнес-процессов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Многоэтапные бизнес-операции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Эволюция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pic>
        <p:nvPicPr>
          <p:cNvPr id="7170" name="Picture 2" descr="http://s5.pikabu.ru/post_img/2014/04/28/6/1398674718_20394978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241" y="1824740"/>
            <a:ext cx="6359527" cy="479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0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Эволюция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Клиент-серверные, синхронное выполнение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Эволюция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Фоновые операции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Эволюция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Декомпозиция бек-энда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Эволюция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Несколько фронт-эндов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200</Words>
  <Application>Microsoft Office PowerPoint</Application>
  <PresentationFormat>Widescreen</PresentationFormat>
  <Paragraphs>99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 Light</vt:lpstr>
      <vt:lpstr>Office Theme</vt:lpstr>
      <vt:lpstr>Распределенные приложения и Azure Service Bus</vt:lpstr>
      <vt:lpstr>PowerPoint Presentation</vt:lpstr>
      <vt:lpstr>Класс приложений</vt:lpstr>
      <vt:lpstr>Эволюция</vt:lpstr>
      <vt:lpstr>Эволюция</vt:lpstr>
      <vt:lpstr>Эволюция</vt:lpstr>
      <vt:lpstr>Эволюция</vt:lpstr>
      <vt:lpstr>Эволюция</vt:lpstr>
      <vt:lpstr>Проблема</vt:lpstr>
      <vt:lpstr>PowerPoint Presentation</vt:lpstr>
      <vt:lpstr>Проблема</vt:lpstr>
      <vt:lpstr>PowerPoint Presentation</vt:lpstr>
      <vt:lpstr>Проблема</vt:lpstr>
      <vt:lpstr>PowerPoint Presentation</vt:lpstr>
      <vt:lpstr>Подходы к проектированию приложений</vt:lpstr>
      <vt:lpstr>Message driven architecture</vt:lpstr>
      <vt:lpstr>Демо-приложение</vt:lpstr>
      <vt:lpstr>Демо-приложение</vt:lpstr>
      <vt:lpstr>Топология демо-приложения</vt:lpstr>
      <vt:lpstr>Используемые технологии</vt:lpstr>
      <vt:lpstr>PowerPoint Presentation</vt:lpstr>
      <vt:lpstr>Возможности  Service Bus For Windows/ Azure Service Bus</vt:lpstr>
      <vt:lpstr>Возможности  Service Bus For Windows/ Azure Service Bus</vt:lpstr>
      <vt:lpstr>Профиты</vt:lpstr>
      <vt:lpstr>Напоследок</vt:lpstr>
      <vt:lpstr>Вопросы?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Распределенные приложения и Azure Service Bus</dc:title>
  <dc:creator>Denis Ivanov</dc:creator>
  <cp:lastModifiedBy>Denis Ivanov</cp:lastModifiedBy>
  <cp:revision>55</cp:revision>
  <dcterms:created xsi:type="dcterms:W3CDTF">2014-06-15T08:55:03Z</dcterms:created>
  <dcterms:modified xsi:type="dcterms:W3CDTF">2014-06-26T18:07:26Z</dcterms:modified>
</cp:coreProperties>
</file>