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31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3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86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50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01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05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1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285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0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0CE70B4-6441-4B75-B1C3-175363B889EA}" type="datetimeFigureOut">
              <a:rPr lang="de-CH" smtClean="0"/>
              <a:t>17.06.2023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0B7B4E-AF3A-4A76-B418-49947F2C8C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4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FF2FB-ECC6-3920-4A1A-65F350C7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640259"/>
          </a:xfrm>
        </p:spPr>
        <p:txBody>
          <a:bodyPr>
            <a:normAutofit fontScale="90000"/>
          </a:bodyPr>
          <a:lstStyle/>
          <a:p>
            <a:r>
              <a:rPr lang="de-CH" dirty="0"/>
              <a:t>Wie mache ich einen Hover Effekt mit CSS?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B802C6-50BC-7E18-5158-874F06092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87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2FA5D-557A-4946-DCBA-D53353CB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CH" dirty="0"/>
              <a:t>Für was kann ich einen Hover Effekt benutzen?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7AB8E-7749-F373-A4C1-01725E95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de-CH" sz="2200" dirty="0"/>
          </a:p>
          <a:p>
            <a:r>
              <a:rPr lang="de-CH" sz="2200" dirty="0"/>
              <a:t>Akzente setzten</a:t>
            </a:r>
          </a:p>
          <a:p>
            <a:endParaRPr lang="de-CH" sz="2200" dirty="0"/>
          </a:p>
          <a:p>
            <a:endParaRPr lang="de-CH" sz="2200" dirty="0"/>
          </a:p>
          <a:p>
            <a:r>
              <a:rPr lang="de-CH" sz="2200" dirty="0"/>
              <a:t>Etwas hervorheben</a:t>
            </a:r>
          </a:p>
          <a:p>
            <a:endParaRPr lang="de-CH" sz="2200" dirty="0"/>
          </a:p>
          <a:p>
            <a:endParaRPr lang="de-CH" sz="2200" dirty="0"/>
          </a:p>
          <a:p>
            <a:r>
              <a:rPr lang="de-CH" sz="2200" dirty="0"/>
              <a:t>Etwas verschönern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93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07A17C-AF3C-5132-476F-5825D571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139670-B4F2-75FF-6AF2-9C1946D3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532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7C2C9C-896F-2A5D-85BC-43717996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503" y="2499360"/>
            <a:ext cx="5533426" cy="1767840"/>
          </a:xfrm>
        </p:spPr>
        <p:txBody>
          <a:bodyPr>
            <a:normAutofit/>
          </a:bodyPr>
          <a:lstStyle/>
          <a:p>
            <a:r>
              <a:rPr lang="de-CH" sz="6000" dirty="0"/>
              <a:t>Ende</a:t>
            </a:r>
            <a:br>
              <a:rPr lang="de-CH" sz="10000" dirty="0"/>
            </a:br>
            <a:endParaRPr lang="de-CH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DA332-DB39-D3E8-C6A7-BF5626DA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072743"/>
            <a:ext cx="8595360" cy="1107394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08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Aussicht</vt:lpstr>
      <vt:lpstr>Wie mache ich einen Hover Effekt mit CSS? </vt:lpstr>
      <vt:lpstr>Für was kann ich einen Hover Effekt benutzen?</vt:lpstr>
      <vt:lpstr>Demo</vt:lpstr>
      <vt:lpstr>Ende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mache ich einen Hover Effekt mit CSS? </dc:title>
  <dc:creator>stefan@jesenko.ch</dc:creator>
  <cp:lastModifiedBy>stefan@jesenko.ch</cp:lastModifiedBy>
  <cp:revision>1</cp:revision>
  <dcterms:created xsi:type="dcterms:W3CDTF">2023-06-17T16:55:54Z</dcterms:created>
  <dcterms:modified xsi:type="dcterms:W3CDTF">2023-06-17T17:01:09Z</dcterms:modified>
</cp:coreProperties>
</file>