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8" r:id="rId14"/>
    <p:sldId id="269" r:id="rId15"/>
    <p:sldId id="271" r:id="rId16"/>
    <p:sldId id="258" r:id="rId17"/>
    <p:sldId id="260" r:id="rId18"/>
    <p:sldId id="261" r:id="rId19"/>
    <p:sldId id="262" r:id="rId20"/>
    <p:sldId id="272" r:id="rId21"/>
    <p:sldId id="264" r:id="rId22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756" y="114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51296"/>
        <c:axId val="601055720"/>
      </c:lineChart>
      <c:catAx>
        <c:axId val="6113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 smtClean="0"/>
            <a:t>A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 smtClean="0"/>
            <a:t>B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 smtClean="0"/>
            <a:t>C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1424" y="191439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noProof="0" dirty="0" smtClean="0"/>
            <a:t>A</a:t>
          </a:r>
          <a:endParaRPr lang="pt-BR" sz="2600" kern="1200" noProof="0" dirty="0"/>
        </a:p>
      </dsp:txBody>
      <dsp:txXfrm rot="-5400000">
        <a:off x="1" y="446670"/>
        <a:ext cx="893312" cy="382849"/>
      </dsp:txXfrm>
    </dsp:sp>
    <dsp:sp modelId="{0E09DE89-66C0-478D-8170-8F0BC920F1EB}">
      <dsp:nvSpPr>
        <dsp:cNvPr id="0" name=""/>
        <dsp:cNvSpPr/>
      </dsp:nvSpPr>
      <dsp:spPr>
        <a:xfrm rot="5400000">
          <a:off x="1837957" y="-944629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rtlCol="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1</a:t>
          </a:r>
          <a:endParaRPr lang="pt-BR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2</a:t>
          </a:r>
          <a:endParaRPr lang="pt-BR" sz="2500" kern="1200" noProof="0" dirty="0"/>
        </a:p>
      </dsp:txBody>
      <dsp:txXfrm rot="-5400000">
        <a:off x="893313" y="40508"/>
        <a:ext cx="2678301" cy="748518"/>
      </dsp:txXfrm>
    </dsp:sp>
    <dsp:sp modelId="{29EA1718-F619-46D8-B505-CF1DDA71B8BF}">
      <dsp:nvSpPr>
        <dsp:cNvPr id="0" name=""/>
        <dsp:cNvSpPr/>
      </dsp:nvSpPr>
      <dsp:spPr>
        <a:xfrm rot="5400000">
          <a:off x="-191424" y="1268290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noProof="0" dirty="0" smtClean="0"/>
            <a:t>B</a:t>
          </a:r>
          <a:endParaRPr lang="pt-BR" sz="2600" kern="1200" noProof="0" dirty="0"/>
        </a:p>
      </dsp:txBody>
      <dsp:txXfrm rot="-5400000">
        <a:off x="1" y="1523521"/>
        <a:ext cx="893312" cy="382849"/>
      </dsp:txXfrm>
    </dsp:sp>
    <dsp:sp modelId="{C96267EA-EF01-411B-8D37-95F44BBB68D3}">
      <dsp:nvSpPr>
        <dsp:cNvPr id="0" name=""/>
        <dsp:cNvSpPr/>
      </dsp:nvSpPr>
      <dsp:spPr>
        <a:xfrm rot="5400000">
          <a:off x="1837957" y="132221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rtlCol="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1</a:t>
          </a:r>
          <a:endParaRPr lang="pt-BR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2</a:t>
          </a:r>
          <a:endParaRPr lang="pt-BR" sz="2500" kern="1200" noProof="0" dirty="0"/>
        </a:p>
      </dsp:txBody>
      <dsp:txXfrm rot="-5400000">
        <a:off x="893313" y="1117359"/>
        <a:ext cx="2678301" cy="748518"/>
      </dsp:txXfrm>
    </dsp:sp>
    <dsp:sp modelId="{E7C44091-B50A-4CB0-98F0-E70A01DD36F4}">
      <dsp:nvSpPr>
        <dsp:cNvPr id="0" name=""/>
        <dsp:cNvSpPr/>
      </dsp:nvSpPr>
      <dsp:spPr>
        <a:xfrm rot="5400000">
          <a:off x="-191424" y="2345140"/>
          <a:ext cx="1276161" cy="893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noProof="0" dirty="0" smtClean="0"/>
            <a:t>C</a:t>
          </a:r>
          <a:endParaRPr lang="pt-BR" sz="2600" kern="1200" noProof="0" dirty="0"/>
        </a:p>
      </dsp:txBody>
      <dsp:txXfrm rot="-5400000">
        <a:off x="1" y="2600371"/>
        <a:ext cx="893312" cy="382849"/>
      </dsp:txXfrm>
    </dsp:sp>
    <dsp:sp modelId="{68EF0610-07B4-40C7-AD99-F2285099C2E4}">
      <dsp:nvSpPr>
        <dsp:cNvPr id="0" name=""/>
        <dsp:cNvSpPr/>
      </dsp:nvSpPr>
      <dsp:spPr>
        <a:xfrm rot="5400000">
          <a:off x="1837957" y="1209071"/>
          <a:ext cx="829504" cy="271879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rtlCol="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1</a:t>
          </a:r>
          <a:endParaRPr lang="pt-BR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 smtClean="0"/>
            <a:t>Tarefa 2</a:t>
          </a:r>
          <a:endParaRPr lang="pt-BR" sz="2500" kern="1200" noProof="0" dirty="0"/>
        </a:p>
      </dsp:txBody>
      <dsp:txXfrm rot="-5400000">
        <a:off x="893313" y="2194209"/>
        <a:ext cx="2678301" cy="748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65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84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600201"/>
            <a:ext cx="7704856" cy="2680127"/>
          </a:xfrm>
        </p:spPr>
        <p:txBody>
          <a:bodyPr rtlCol="0"/>
          <a:lstStyle/>
          <a:p>
            <a:pPr rtl="0"/>
            <a:r>
              <a:rPr lang="pt-BR" dirty="0" smtClean="0"/>
              <a:t>Contagem de ocorrências de cada elemento em uma sequência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Alisson</a:t>
            </a:r>
          </a:p>
          <a:p>
            <a:pPr rtl="0"/>
            <a:r>
              <a:rPr lang="pt-BR" dirty="0" smtClean="0"/>
              <a:t>Denis</a:t>
            </a:r>
          </a:p>
          <a:p>
            <a:pPr rtl="0"/>
            <a:r>
              <a:rPr lang="pt-BR" dirty="0" smtClean="0"/>
              <a:t>Fernanda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Tabelas com destaques de tempo</a:t>
            </a:r>
            <a:endParaRPr lang="pt-BR" dirty="0"/>
          </a:p>
        </p:txBody>
      </p:sp>
      <p:graphicFrame>
        <p:nvGraphicFramePr>
          <p:cNvPr id="4" name="Espaço reservado para conteúd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8967"/>
              </p:ext>
            </p:extLst>
          </p:nvPr>
        </p:nvGraphicFramePr>
        <p:xfrm>
          <a:off x="2987824" y="2636912"/>
          <a:ext cx="3612108" cy="1657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44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N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A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B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82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95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76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88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84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Gráfico de curvas</a:t>
            </a:r>
            <a:endParaRPr lang="pt-BR" dirty="0"/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99688"/>
              </p:ext>
            </p:extLst>
          </p:nvPr>
        </p:nvGraphicFramePr>
        <p:xfrm>
          <a:off x="1195700" y="2057043"/>
          <a:ext cx="7338542" cy="3429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ALGORTIMO O(n)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Verificar se tem essa 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1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dois conteúdos com tabela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34283"/>
              </p:ext>
            </p:extLst>
          </p:nvPr>
        </p:nvGraphicFramePr>
        <p:xfrm>
          <a:off x="1195699" y="2057043"/>
          <a:ext cx="3612107" cy="342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2057043"/>
            <a:ext cx="6402467" cy="1991067"/>
          </a:xfrm>
        </p:spPr>
        <p:txBody>
          <a:bodyPr rtlCol="0"/>
          <a:lstStyle/>
          <a:p>
            <a:pPr rtl="0"/>
            <a:r>
              <a:rPr lang="pt-BR" spc="-75" dirty="0"/>
              <a:t>Adicionar título de slide – 1</a:t>
            </a:r>
            <a:endParaRPr lang="pt-BR" spc="-75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O PROBLEMA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citações das referências encontradas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POR FORÇA BRUTA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pseudocódigo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POR FORÇA BRUTA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Demonstrar a ordem de 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POR FORÇA BRUTA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Exibir trecho do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Mostrar que a intenção é ordenar a sequência previamente</a:t>
            </a:r>
          </a:p>
          <a:p>
            <a:pPr rtl="0"/>
            <a:r>
              <a:rPr lang="pt-BR" dirty="0" smtClean="0"/>
              <a:t>Listar as opções de algoritmos conhecidos e suas ordens de complexidade e exibir a escolha pelo </a:t>
            </a:r>
            <a:r>
              <a:rPr lang="pt-BR" dirty="0" err="1" smtClean="0"/>
              <a:t>mergesort</a:t>
            </a:r>
            <a:endParaRPr lang="pt-BR" dirty="0" smtClean="0"/>
          </a:p>
          <a:p>
            <a:pPr rtl="0"/>
            <a:r>
              <a:rPr lang="pt-BR" dirty="0" smtClean="0"/>
              <a:t>Falar sobre essa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pseudocódigo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Demonstrar a ordem de complexidade:</a:t>
            </a:r>
          </a:p>
          <a:p>
            <a:pPr lvl="1"/>
            <a:r>
              <a:rPr lang="pt-BR" dirty="0" smtClean="0"/>
              <a:t>Demonstrar a árvore de recursão (incluir imagem)</a:t>
            </a:r>
          </a:p>
          <a:p>
            <a:pPr lvl="1"/>
            <a:r>
              <a:rPr lang="pt-BR" dirty="0" smtClean="0"/>
              <a:t>Demonstrar pelo método da substituição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Exibir trecho do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19</TotalTime>
  <Words>253</Words>
  <Application>Microsoft Office PowerPoint</Application>
  <PresentationFormat>Apresentação na tela (4:3)</PresentationFormat>
  <Paragraphs>86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Euphemia</vt:lpstr>
      <vt:lpstr>Matemática 16:9</vt:lpstr>
      <vt:lpstr>Contagem de ocorrências de cada elemento em uma sequência</vt:lpstr>
      <vt:lpstr>O PROBLEMA</vt:lpstr>
      <vt:lpstr>SOLUÇÃO POR FORÇA BRUTA</vt:lpstr>
      <vt:lpstr>SOLUÇÃO POR FORÇA BRUTA</vt:lpstr>
      <vt:lpstr>SOLUÇÃO POR FORÇA BRUTA</vt:lpstr>
      <vt:lpstr>SOLUÇÃO DIVIDE AND CONQUER</vt:lpstr>
      <vt:lpstr>SOLUÇÃO DIVIDE AND CONQUER</vt:lpstr>
      <vt:lpstr>SOLUÇÃO DIVIDE AND CONQUER</vt:lpstr>
      <vt:lpstr>SOLUÇÃO DIVIDE AND CONQUER</vt:lpstr>
      <vt:lpstr>COMPARAÇÃO DAS ABORDAGENS</vt:lpstr>
      <vt:lpstr>COMPARAÇÃO DAS ABORDAGENS</vt:lpstr>
      <vt:lpstr>ALGORTIMO O(n)</vt:lpstr>
      <vt:lpstr>Título e layout de conteúdo com gráfico</vt:lpstr>
      <vt:lpstr>Layout de dois conteúdos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>Universidade Federal de Uberlândia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Denis José</cp:lastModifiedBy>
  <cp:revision>18</cp:revision>
  <dcterms:created xsi:type="dcterms:W3CDTF">2019-04-17T14:23:35Z</dcterms:created>
  <dcterms:modified xsi:type="dcterms:W3CDTF">2019-04-17T14:42:56Z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