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4" r:id="rId10"/>
    <p:sldId id="283" r:id="rId11"/>
    <p:sldId id="280" r:id="rId12"/>
    <p:sldId id="281" r:id="rId13"/>
    <p:sldId id="285" r:id="rId14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378EA-44E2-4665-842F-E009EF00A9D6}" v="276" dt="2019-04-18T03:00:55.75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6" d="100"/>
          <a:sy n="86" d="100"/>
        </p:scale>
        <p:origin x="619" y="58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José" userId="a5f28e6e68565588" providerId="LiveId" clId="{AA6378EA-44E2-4665-842F-E009EF00A9D6}"/>
    <pc:docChg chg="undo redo custSel addSld delSld modSld sldOrd">
      <pc:chgData name="Denis José" userId="a5f28e6e68565588" providerId="LiveId" clId="{AA6378EA-44E2-4665-842F-E009EF00A9D6}" dt="2019-04-18T03:02:17.604" v="1571" actId="948"/>
      <pc:docMkLst>
        <pc:docMk/>
      </pc:docMkLst>
      <pc:sldChg chg="addSp modSp">
        <pc:chgData name="Denis José" userId="a5f28e6e68565588" providerId="LiveId" clId="{AA6378EA-44E2-4665-842F-E009EF00A9D6}" dt="2019-04-17T22:31:25.182" v="253" actId="404"/>
        <pc:sldMkLst>
          <pc:docMk/>
          <pc:sldMk cId="506761459" sldId="256"/>
        </pc:sldMkLst>
        <pc:spChg chg="mod">
          <ac:chgData name="Denis José" userId="a5f28e6e68565588" providerId="LiveId" clId="{AA6378EA-44E2-4665-842F-E009EF00A9D6}" dt="2019-04-17T22:28:37.335" v="70" actId="20577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Denis José" userId="a5f28e6e68565588" providerId="LiveId" clId="{AA6378EA-44E2-4665-842F-E009EF00A9D6}" dt="2019-04-17T22:31:25.182" v="253" actId="404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Denis José" userId="a5f28e6e68565588" providerId="LiveId" clId="{AA6378EA-44E2-4665-842F-E009EF00A9D6}" dt="2019-04-17T22:31:01.545" v="248" actId="1038"/>
          <ac:spMkLst>
            <pc:docMk/>
            <pc:sldMk cId="506761459" sldId="256"/>
            <ac:spMk id="4" creationId="{18D1072B-1DC8-4853-8A06-F5B7128CA8B3}"/>
          </ac:spMkLst>
        </pc:spChg>
      </pc:sldChg>
      <pc:sldChg chg="addSp delSp modSp">
        <pc:chgData name="Denis José" userId="a5f28e6e68565588" providerId="LiveId" clId="{AA6378EA-44E2-4665-842F-E009EF00A9D6}" dt="2019-04-17T22:46:07.700" v="509" actId="114"/>
        <pc:sldMkLst>
          <pc:docMk/>
          <pc:sldMk cId="1720426387" sldId="267"/>
        </pc:sldMkLst>
        <pc:spChg chg="add mod">
          <ac:chgData name="Denis José" userId="a5f28e6e68565588" providerId="LiveId" clId="{AA6378EA-44E2-4665-842F-E009EF00A9D6}" dt="2019-04-17T22:41:14.185" v="432" actId="207"/>
          <ac:spMkLst>
            <pc:docMk/>
            <pc:sldMk cId="1720426387" sldId="267"/>
            <ac:spMk id="2" creationId="{7AF4F662-70B9-4A91-97D1-C53429CF3247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5" creationId="{5EE915CD-3679-4F8F-BD72-C0862612D430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6" creationId="{86BB63F9-ACF0-4647-BD0E-FA8AB58E56B9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7" creationId="{64B886DF-5814-441F-8E5A-5F0A68EBC6B3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8" creationId="{06520A91-FAFB-4270-A7E7-28BB4F3E1CEF}"/>
          </ac:spMkLst>
        </pc:spChg>
        <pc:spChg chg="add mod">
          <ac:chgData name="Denis José" userId="a5f28e6e68565588" providerId="LiveId" clId="{AA6378EA-44E2-4665-842F-E009EF00A9D6}" dt="2019-04-17T22:41:21.271" v="433" actId="207"/>
          <ac:spMkLst>
            <pc:docMk/>
            <pc:sldMk cId="1720426387" sldId="267"/>
            <ac:spMk id="9" creationId="{9B51F5CB-CE89-4950-BD12-130F95A5025E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10" creationId="{85A2B6ED-9C15-42AD-86FE-87AA7BC41EBB}"/>
          </ac:spMkLst>
        </pc:spChg>
        <pc:spChg chg="add mod">
          <ac:chgData name="Denis José" userId="a5f28e6e68565588" providerId="LiveId" clId="{AA6378EA-44E2-4665-842F-E009EF00A9D6}" dt="2019-04-17T22:41:24.514" v="434" actId="207"/>
          <ac:spMkLst>
            <pc:docMk/>
            <pc:sldMk cId="1720426387" sldId="267"/>
            <ac:spMk id="11" creationId="{67ADFB12-C761-4CE7-BF2A-64FDA9365A46}"/>
          </ac:spMkLst>
        </pc:spChg>
        <pc:spChg chg="add mod">
          <ac:chgData name="Denis José" userId="a5f28e6e68565588" providerId="LiveId" clId="{AA6378EA-44E2-4665-842F-E009EF00A9D6}" dt="2019-04-17T22:46:05.405" v="507" actId="1037"/>
          <ac:spMkLst>
            <pc:docMk/>
            <pc:sldMk cId="1720426387" sldId="267"/>
            <ac:spMk id="12" creationId="{047A29C5-EBD2-4D45-968B-AD0C43F63B2D}"/>
          </ac:spMkLst>
        </pc:spChg>
        <pc:spChg chg="mod">
          <ac:chgData name="Denis José" userId="a5f28e6e68565588" providerId="LiveId" clId="{AA6378EA-44E2-4665-842F-E009EF00A9D6}" dt="2019-04-17T22:38:41.621" v="422" actId="14100"/>
          <ac:spMkLst>
            <pc:docMk/>
            <pc:sldMk cId="1720426387" sldId="267"/>
            <ac:spMk id="14" creationId="{00000000-0000-0000-0000-000000000000}"/>
          </ac:spMkLst>
        </pc:spChg>
        <pc:spChg chg="add del mod">
          <ac:chgData name="Denis José" userId="a5f28e6e68565588" providerId="LiveId" clId="{AA6378EA-44E2-4665-842F-E009EF00A9D6}" dt="2019-04-17T22:42:03.951" v="443"/>
          <ac:spMkLst>
            <pc:docMk/>
            <pc:sldMk cId="1720426387" sldId="267"/>
            <ac:spMk id="15" creationId="{14F4DCEA-CD78-4A9E-B63E-E16DFFBB917B}"/>
          </ac:spMkLst>
        </pc:spChg>
        <pc:spChg chg="add mod">
          <ac:chgData name="Denis José" userId="a5f28e6e68565588" providerId="LiveId" clId="{AA6378EA-44E2-4665-842F-E009EF00A9D6}" dt="2019-04-17T22:42:55.417" v="464" actId="1076"/>
          <ac:spMkLst>
            <pc:docMk/>
            <pc:sldMk cId="1720426387" sldId="267"/>
            <ac:spMk id="16" creationId="{487C9BAC-76A5-46B2-B052-22E1CE2C8296}"/>
          </ac:spMkLst>
        </pc:spChg>
        <pc:spChg chg="add mod">
          <ac:chgData name="Denis José" userId="a5f28e6e68565588" providerId="LiveId" clId="{AA6378EA-44E2-4665-842F-E009EF00A9D6}" dt="2019-04-17T22:46:07.700" v="509" actId="114"/>
          <ac:spMkLst>
            <pc:docMk/>
            <pc:sldMk cId="1720426387" sldId="267"/>
            <ac:spMk id="17" creationId="{C8190E02-86BE-44EE-BA7F-ECE2898D311F}"/>
          </ac:spMkLst>
        </pc:spChg>
        <pc:grpChg chg="add mod">
          <ac:chgData name="Denis José" userId="a5f28e6e68565588" providerId="LiveId" clId="{AA6378EA-44E2-4665-842F-E009EF00A9D6}" dt="2019-04-17T22:38:12.977" v="366" actId="164"/>
          <ac:grpSpMkLst>
            <pc:docMk/>
            <pc:sldMk cId="1720426387" sldId="267"/>
            <ac:grpSpMk id="3" creationId="{5ED78669-A769-4301-AE23-1BF9972A7CBD}"/>
          </ac:grpSpMkLst>
        </pc:grpChg>
        <pc:grpChg chg="add mod">
          <ac:chgData name="Denis José" userId="a5f28e6e68565588" providerId="LiveId" clId="{AA6378EA-44E2-4665-842F-E009EF00A9D6}" dt="2019-04-17T22:46:05.405" v="507" actId="1037"/>
          <ac:grpSpMkLst>
            <pc:docMk/>
            <pc:sldMk cId="1720426387" sldId="267"/>
            <ac:grpSpMk id="4" creationId="{01F5DD2E-4BB8-40CA-9B71-43C10DCC5F48}"/>
          </ac:grpSpMkLst>
        </pc:grpChg>
      </pc:sldChg>
      <pc:sldChg chg="addSp delSp modSp">
        <pc:chgData name="Denis José" userId="a5f28e6e68565588" providerId="LiveId" clId="{AA6378EA-44E2-4665-842F-E009EF00A9D6}" dt="2019-04-18T02:22:53.444" v="1059" actId="27636"/>
        <pc:sldMkLst>
          <pc:docMk/>
          <pc:sldMk cId="2006054977" sldId="273"/>
        </pc:sldMkLst>
        <pc:spChg chg="mod">
          <ac:chgData name="Denis José" userId="a5f28e6e68565588" providerId="LiveId" clId="{AA6378EA-44E2-4665-842F-E009EF00A9D6}" dt="2019-04-18T01:49:09.551" v="1028" actId="20577"/>
          <ac:spMkLst>
            <pc:docMk/>
            <pc:sldMk cId="2006054977" sldId="273"/>
            <ac:spMk id="4" creationId="{00000000-0000-0000-0000-000000000000}"/>
          </ac:spMkLst>
        </pc:spChg>
        <pc:spChg chg="add del">
          <ac:chgData name="Denis José" userId="a5f28e6e68565588" providerId="LiveId" clId="{AA6378EA-44E2-4665-842F-E009EF00A9D6}" dt="2019-04-17T22:50:51.699" v="513" actId="478"/>
          <ac:spMkLst>
            <pc:docMk/>
            <pc:sldMk cId="2006054977" sldId="273"/>
            <ac:spMk id="5" creationId="{5A8B8CE1-6CE5-4C2B-8643-2FC49183787C}"/>
          </ac:spMkLst>
        </pc:spChg>
        <pc:spChg chg="mod">
          <ac:chgData name="Denis José" userId="a5f28e6e68565588" providerId="LiveId" clId="{AA6378EA-44E2-4665-842F-E009EF00A9D6}" dt="2019-04-18T02:22:53.444" v="1059" actId="27636"/>
          <ac:spMkLst>
            <pc:docMk/>
            <pc:sldMk cId="2006054977" sldId="273"/>
            <ac:spMk id="14" creationId="{00000000-0000-0000-0000-000000000000}"/>
          </ac:spMkLst>
        </pc:spChg>
      </pc:sldChg>
      <pc:sldChg chg="addSp delSp modSp">
        <pc:chgData name="Denis José" userId="a5f28e6e68565588" providerId="LiveId" clId="{AA6378EA-44E2-4665-842F-E009EF00A9D6}" dt="2019-04-18T02:56:42.908" v="1498" actId="1037"/>
        <pc:sldMkLst>
          <pc:docMk/>
          <pc:sldMk cId="3149512328" sldId="274"/>
        </pc:sldMkLst>
        <pc:spChg chg="add del mod">
          <ac:chgData name="Denis José" userId="a5f28e6e68565588" providerId="LiveId" clId="{AA6378EA-44E2-4665-842F-E009EF00A9D6}" dt="2019-04-18T02:55:23.982" v="1452" actId="478"/>
          <ac:spMkLst>
            <pc:docMk/>
            <pc:sldMk cId="3149512328" sldId="274"/>
            <ac:spMk id="3" creationId="{4CF832B7-733C-4009-B81E-992D4797E84C}"/>
          </ac:spMkLst>
        </pc:spChg>
        <pc:spChg chg="add mod">
          <ac:chgData name="Denis José" userId="a5f28e6e68565588" providerId="LiveId" clId="{AA6378EA-44E2-4665-842F-E009EF00A9D6}" dt="2019-04-18T02:56:42.908" v="1498" actId="1037"/>
          <ac:spMkLst>
            <pc:docMk/>
            <pc:sldMk cId="3149512328" sldId="274"/>
            <ac:spMk id="4" creationId="{62F925E2-C744-4294-9C24-024994BBC2F0}"/>
          </ac:spMkLst>
        </pc:spChg>
        <pc:spChg chg="del">
          <ac:chgData name="Denis José" userId="a5f28e6e68565588" providerId="LiveId" clId="{AA6378EA-44E2-4665-842F-E009EF00A9D6}" dt="2019-04-18T02:55:21.246" v="1450" actId="478"/>
          <ac:spMkLst>
            <pc:docMk/>
            <pc:sldMk cId="3149512328" sldId="274"/>
            <ac:spMk id="14" creationId="{00000000-0000-0000-0000-000000000000}"/>
          </ac:spMkLst>
        </pc:spChg>
      </pc:sldChg>
      <pc:sldChg chg="addSp delSp modSp">
        <pc:chgData name="Denis José" userId="a5f28e6e68565588" providerId="LiveId" clId="{AA6378EA-44E2-4665-842F-E009EF00A9D6}" dt="2019-04-18T01:46:57.359" v="1027" actId="20577"/>
        <pc:sldMkLst>
          <pc:docMk/>
          <pc:sldMk cId="2207660276" sldId="275"/>
        </pc:sldMkLst>
        <pc:spChg chg="mod">
          <ac:chgData name="Denis José" userId="a5f28e6e68565588" providerId="LiveId" clId="{AA6378EA-44E2-4665-842F-E009EF00A9D6}" dt="2019-04-18T01:46:57.359" v="1027" actId="20577"/>
          <ac:spMkLst>
            <pc:docMk/>
            <pc:sldMk cId="2207660276" sldId="275"/>
            <ac:spMk id="14" creationId="{00000000-0000-0000-0000-000000000000}"/>
          </ac:spMkLst>
        </pc:spChg>
        <pc:picChg chg="add mod">
          <ac:chgData name="Denis José" userId="a5f28e6e68565588" providerId="LiveId" clId="{AA6378EA-44E2-4665-842F-E009EF00A9D6}" dt="2019-04-18T01:45:15.703" v="1015" actId="1076"/>
          <ac:picMkLst>
            <pc:docMk/>
            <pc:sldMk cId="2207660276" sldId="275"/>
            <ac:picMk id="3" creationId="{4239BA0E-DAAA-4237-A758-5788ED74F88F}"/>
          </ac:picMkLst>
        </pc:picChg>
        <pc:picChg chg="del">
          <ac:chgData name="Denis José" userId="a5f28e6e68565588" providerId="LiveId" clId="{AA6378EA-44E2-4665-842F-E009EF00A9D6}" dt="2019-04-18T01:45:02.511" v="1010" actId="478"/>
          <ac:picMkLst>
            <pc:docMk/>
            <pc:sldMk cId="2207660276" sldId="275"/>
            <ac:picMk id="16" creationId="{00000000-0000-0000-0000-000000000000}"/>
          </ac:picMkLst>
        </pc:picChg>
      </pc:sldChg>
      <pc:sldChg chg="addSp modSp">
        <pc:chgData name="Denis José" userId="a5f28e6e68565588" providerId="LiveId" clId="{AA6378EA-44E2-4665-842F-E009EF00A9D6}" dt="2019-04-18T02:25:34.174" v="1070" actId="1582"/>
        <pc:sldMkLst>
          <pc:docMk/>
          <pc:sldMk cId="10990481" sldId="276"/>
        </pc:sldMkLst>
        <pc:spChg chg="add mod">
          <ac:chgData name="Denis José" userId="a5f28e6e68565588" providerId="LiveId" clId="{AA6378EA-44E2-4665-842F-E009EF00A9D6}" dt="2019-04-18T02:25:34.174" v="1070" actId="1582"/>
          <ac:spMkLst>
            <pc:docMk/>
            <pc:sldMk cId="10990481" sldId="276"/>
            <ac:spMk id="3" creationId="{3B53DE88-B149-4D66-A63C-DBB8A3883B93}"/>
          </ac:spMkLst>
        </pc:spChg>
        <pc:spChg chg="mod">
          <ac:chgData name="Denis José" userId="a5f28e6e68565588" providerId="LiveId" clId="{AA6378EA-44E2-4665-842F-E009EF00A9D6}" dt="2019-04-18T02:09:34.086" v="1044" actId="20577"/>
          <ac:spMkLst>
            <pc:docMk/>
            <pc:sldMk cId="10990481" sldId="276"/>
            <ac:spMk id="14" creationId="{00000000-0000-0000-0000-000000000000}"/>
          </ac:spMkLst>
        </pc:spChg>
        <pc:graphicFrameChg chg="add mod modGraphic">
          <ac:chgData name="Denis José" userId="a5f28e6e68565588" providerId="LiveId" clId="{AA6378EA-44E2-4665-842F-E009EF00A9D6}" dt="2019-04-18T02:24:45.772" v="1063" actId="122"/>
          <ac:graphicFrameMkLst>
            <pc:docMk/>
            <pc:sldMk cId="10990481" sldId="276"/>
            <ac:graphicFrameMk id="2" creationId="{D34CA26B-AE52-4110-8962-8EA7B7830A2F}"/>
          </ac:graphicFrameMkLst>
        </pc:graphicFrameChg>
      </pc:sldChg>
      <pc:sldChg chg="del">
        <pc:chgData name="Denis José" userId="a5f28e6e68565588" providerId="LiveId" clId="{AA6378EA-44E2-4665-842F-E009EF00A9D6}" dt="2019-04-18T02:35:48.618" v="1082" actId="2696"/>
        <pc:sldMkLst>
          <pc:docMk/>
          <pc:sldMk cId="3860936187" sldId="277"/>
        </pc:sldMkLst>
      </pc:sldChg>
      <pc:sldChg chg="addSp delSp modSp">
        <pc:chgData name="Denis José" userId="a5f28e6e68565588" providerId="LiveId" clId="{AA6378EA-44E2-4665-842F-E009EF00A9D6}" dt="2019-04-18T02:39:53.880" v="1166" actId="1035"/>
        <pc:sldMkLst>
          <pc:docMk/>
          <pc:sldMk cId="319124117" sldId="278"/>
        </pc:sldMkLst>
        <pc:spChg chg="add del mod">
          <ac:chgData name="Denis José" userId="a5f28e6e68565588" providerId="LiveId" clId="{AA6378EA-44E2-4665-842F-E009EF00A9D6}" dt="2019-04-18T02:36:05.436" v="1084" actId="478"/>
          <ac:spMkLst>
            <pc:docMk/>
            <pc:sldMk cId="319124117" sldId="278"/>
            <ac:spMk id="3" creationId="{90CE9735-C990-479C-91A7-2FAC174321CC}"/>
          </ac:spMkLst>
        </pc:spChg>
        <pc:spChg chg="add mod">
          <ac:chgData name="Denis José" userId="a5f28e6e68565588" providerId="LiveId" clId="{AA6378EA-44E2-4665-842F-E009EF00A9D6}" dt="2019-04-18T02:39:45.986" v="1157" actId="14100"/>
          <ac:spMkLst>
            <pc:docMk/>
            <pc:sldMk cId="319124117" sldId="278"/>
            <ac:spMk id="6" creationId="{5D30DBDC-17E3-493F-83BD-EAD770B5E77E}"/>
          </ac:spMkLst>
        </pc:spChg>
        <pc:spChg chg="mod">
          <ac:chgData name="Denis José" userId="a5f28e6e68565588" providerId="LiveId" clId="{AA6378EA-44E2-4665-842F-E009EF00A9D6}" dt="2019-04-18T02:39:53.880" v="1166" actId="1035"/>
          <ac:spMkLst>
            <pc:docMk/>
            <pc:sldMk cId="319124117" sldId="278"/>
            <ac:spMk id="13" creationId="{00000000-0000-0000-0000-000000000000}"/>
          </ac:spMkLst>
        </pc:spChg>
        <pc:spChg chg="del">
          <ac:chgData name="Denis José" userId="a5f28e6e68565588" providerId="LiveId" clId="{AA6378EA-44E2-4665-842F-E009EF00A9D6}" dt="2019-04-18T02:35:56.198" v="1083" actId="478"/>
          <ac:spMkLst>
            <pc:docMk/>
            <pc:sldMk cId="319124117" sldId="278"/>
            <ac:spMk id="14" creationId="{00000000-0000-0000-0000-000000000000}"/>
          </ac:spMkLst>
        </pc:spChg>
      </pc:sldChg>
      <pc:sldChg chg="addSp delSp modSp ord">
        <pc:chgData name="Denis José" userId="a5f28e6e68565588" providerId="LiveId" clId="{AA6378EA-44E2-4665-842F-E009EF00A9D6}" dt="2019-04-18T02:51:31.314" v="1300"/>
        <pc:sldMkLst>
          <pc:docMk/>
          <pc:sldMk cId="2552093789" sldId="279"/>
        </pc:sldMkLst>
        <pc:spChg chg="add del mod">
          <ac:chgData name="Denis José" userId="a5f28e6e68565588" providerId="LiveId" clId="{AA6378EA-44E2-4665-842F-E009EF00A9D6}" dt="2019-04-18T02:43:19.826" v="1191" actId="478"/>
          <ac:spMkLst>
            <pc:docMk/>
            <pc:sldMk cId="2552093789" sldId="279"/>
            <ac:spMk id="5" creationId="{3BCB48D1-7330-4BBB-9238-4BD660FC7B8D}"/>
          </ac:spMkLst>
        </pc:spChg>
        <pc:spChg chg="add del">
          <ac:chgData name="Denis José" userId="a5f28e6e68565588" providerId="LiveId" clId="{AA6378EA-44E2-4665-842F-E009EF00A9D6}" dt="2019-04-18T02:51:31.314" v="1300"/>
          <ac:spMkLst>
            <pc:docMk/>
            <pc:sldMk cId="2552093789" sldId="279"/>
            <ac:spMk id="8" creationId="{66A919E9-6737-4C6E-8636-052FC9AC35CD}"/>
          </ac:spMkLst>
        </pc:spChg>
        <pc:spChg chg="add del mod">
          <ac:chgData name="Denis José" userId="a5f28e6e68565588" providerId="LiveId" clId="{AA6378EA-44E2-4665-842F-E009EF00A9D6}" dt="2019-04-18T02:43:34.151" v="1230" actId="20577"/>
          <ac:spMkLst>
            <pc:docMk/>
            <pc:sldMk cId="2552093789" sldId="279"/>
            <ac:spMk id="13" creationId="{00000000-0000-0000-0000-000000000000}"/>
          </ac:spMkLst>
        </pc:spChg>
        <pc:spChg chg="del mod">
          <ac:chgData name="Denis José" userId="a5f28e6e68565588" providerId="LiveId" clId="{AA6378EA-44E2-4665-842F-E009EF00A9D6}" dt="2019-04-18T02:43:01.436" v="1187" actId="478"/>
          <ac:spMkLst>
            <pc:docMk/>
            <pc:sldMk cId="2552093789" sldId="279"/>
            <ac:spMk id="14" creationId="{00000000-0000-0000-0000-000000000000}"/>
          </ac:spMkLst>
        </pc:spChg>
        <pc:picChg chg="add mod">
          <ac:chgData name="Denis José" userId="a5f28e6e68565588" providerId="LiveId" clId="{AA6378EA-44E2-4665-842F-E009EF00A9D6}" dt="2019-04-18T02:51:31.110" v="1299" actId="1036"/>
          <ac:picMkLst>
            <pc:docMk/>
            <pc:sldMk cId="2552093789" sldId="279"/>
            <ac:picMk id="3" creationId="{6F8BAFAA-4B85-47BD-B2CF-52845286A213}"/>
          </ac:picMkLst>
        </pc:picChg>
      </pc:sldChg>
      <pc:sldChg chg="addSp delSp modSp">
        <pc:chgData name="Denis José" userId="a5f28e6e68565588" providerId="LiveId" clId="{AA6378EA-44E2-4665-842F-E009EF00A9D6}" dt="2019-04-18T01:32:13.491" v="1005" actId="20577"/>
        <pc:sldMkLst>
          <pc:docMk/>
          <pc:sldMk cId="2145834541" sldId="280"/>
        </pc:sldMkLst>
        <pc:spChg chg="add del mod">
          <ac:chgData name="Denis José" userId="a5f28e6e68565588" providerId="LiveId" clId="{AA6378EA-44E2-4665-842F-E009EF00A9D6}" dt="2019-04-18T01:23:29.607" v="672" actId="478"/>
          <ac:spMkLst>
            <pc:docMk/>
            <pc:sldMk cId="2145834541" sldId="280"/>
            <ac:spMk id="6" creationId="{BE07EBE4-19EE-495F-9A85-960DB7755D50}"/>
          </ac:spMkLst>
        </pc:spChg>
        <pc:spChg chg="add mod">
          <ac:chgData name="Denis José" userId="a5f28e6e68565588" providerId="LiveId" clId="{AA6378EA-44E2-4665-842F-E009EF00A9D6}" dt="2019-04-18T01:31:26.950" v="992" actId="1076"/>
          <ac:spMkLst>
            <pc:docMk/>
            <pc:sldMk cId="2145834541" sldId="280"/>
            <ac:spMk id="10" creationId="{F4BEC61D-C6F1-455C-8DE7-28ECACA958C3}"/>
          </ac:spMkLst>
        </pc:spChg>
        <pc:spChg chg="mod">
          <ac:chgData name="Denis José" userId="a5f28e6e68565588" providerId="LiveId" clId="{AA6378EA-44E2-4665-842F-E009EF00A9D6}" dt="2019-04-18T01:29:59.917" v="937" actId="20577"/>
          <ac:spMkLst>
            <pc:docMk/>
            <pc:sldMk cId="2145834541" sldId="280"/>
            <ac:spMk id="13" creationId="{00000000-0000-0000-0000-000000000000}"/>
          </ac:spMkLst>
        </pc:spChg>
        <pc:spChg chg="del">
          <ac:chgData name="Denis José" userId="a5f28e6e68565588" providerId="LiveId" clId="{AA6378EA-44E2-4665-842F-E009EF00A9D6}" dt="2019-04-18T01:23:18.452" v="671" actId="478"/>
          <ac:spMkLst>
            <pc:docMk/>
            <pc:sldMk cId="2145834541" sldId="280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22:55.435" v="665" actId="478"/>
          <ac:graphicFrameMkLst>
            <pc:docMk/>
            <pc:sldMk cId="2145834541" sldId="280"/>
            <ac:graphicFrameMk id="2" creationId="{5792FF5B-94AD-4052-A3BB-4ACD575B7E73}"/>
          </ac:graphicFrameMkLst>
        </pc:graphicFrameChg>
        <pc:graphicFrameChg chg="add del mod modGraphic">
          <ac:chgData name="Denis José" userId="a5f28e6e68565588" providerId="LiveId" clId="{AA6378EA-44E2-4665-842F-E009EF00A9D6}" dt="2019-04-18T01:23:15.231" v="670" actId="3680"/>
          <ac:graphicFrameMkLst>
            <pc:docMk/>
            <pc:sldMk cId="2145834541" sldId="280"/>
            <ac:graphicFrameMk id="3" creationId="{E5CA9468-235E-45C8-A7D0-B3E25C846A88}"/>
          </ac:graphicFrameMkLst>
        </pc:graphicFrameChg>
        <pc:graphicFrameChg chg="del mod">
          <ac:chgData name="Denis José" userId="a5f28e6e68565588" providerId="LiveId" clId="{AA6378EA-44E2-4665-842F-E009EF00A9D6}" dt="2019-04-18T01:15:11.143" v="621" actId="478"/>
          <ac:graphicFrameMkLst>
            <pc:docMk/>
            <pc:sldMk cId="2145834541" sldId="280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24:26.588" v="684"/>
          <ac:graphicFrameMkLst>
            <pc:docMk/>
            <pc:sldMk cId="2145834541" sldId="280"/>
            <ac:graphicFrameMk id="7" creationId="{3FF9BDB7-8A7C-4664-AE56-265CC100E7AE}"/>
          </ac:graphicFrameMkLst>
        </pc:graphicFrameChg>
        <pc:graphicFrameChg chg="add del modGraphic">
          <ac:chgData name="Denis José" userId="a5f28e6e68565588" providerId="LiveId" clId="{AA6378EA-44E2-4665-842F-E009EF00A9D6}" dt="2019-04-18T01:24:24.906" v="682"/>
          <ac:graphicFrameMkLst>
            <pc:docMk/>
            <pc:sldMk cId="2145834541" sldId="280"/>
            <ac:graphicFrameMk id="8" creationId="{B4DAA947-9957-4C29-BC29-37EF1266F081}"/>
          </ac:graphicFrameMkLst>
        </pc:graphicFrameChg>
        <pc:graphicFrameChg chg="add mod modGraphic">
          <ac:chgData name="Denis José" userId="a5f28e6e68565588" providerId="LiveId" clId="{AA6378EA-44E2-4665-842F-E009EF00A9D6}" dt="2019-04-18T01:32:13.491" v="1005" actId="20577"/>
          <ac:graphicFrameMkLst>
            <pc:docMk/>
            <pc:sldMk cId="2145834541" sldId="280"/>
            <ac:graphicFrameMk id="9" creationId="{72CE3AB8-C52F-4EA8-BBD2-364E65716825}"/>
          </ac:graphicFrameMkLst>
        </pc:graphicFrameChg>
      </pc:sldChg>
      <pc:sldChg chg="addSp delSp modSp mod">
        <pc:chgData name="Denis José" userId="a5f28e6e68565588" providerId="LiveId" clId="{AA6378EA-44E2-4665-842F-E009EF00A9D6}" dt="2019-04-18T01:40:07.375" v="1009"/>
        <pc:sldMkLst>
          <pc:docMk/>
          <pc:sldMk cId="3382720457" sldId="281"/>
        </pc:sldMkLst>
        <pc:spChg chg="mod">
          <ac:chgData name="Denis José" userId="a5f28e6e68565588" providerId="LiveId" clId="{AA6378EA-44E2-4665-842F-E009EF00A9D6}" dt="2019-04-18T01:30:16.242" v="949" actId="20577"/>
          <ac:spMkLst>
            <pc:docMk/>
            <pc:sldMk cId="3382720457" sldId="281"/>
            <ac:spMk id="13" creationId="{00000000-0000-0000-0000-000000000000}"/>
          </ac:spMkLst>
        </pc:spChg>
        <pc:spChg chg="del mod">
          <ac:chgData name="Denis José" userId="a5f28e6e68565588" providerId="LiveId" clId="{AA6378EA-44E2-4665-842F-E009EF00A9D6}" dt="2019-04-18T01:09:58.505" v="587" actId="478"/>
          <ac:spMkLst>
            <pc:docMk/>
            <pc:sldMk cId="3382720457" sldId="281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40:07.375" v="1009"/>
          <ac:graphicFrameMkLst>
            <pc:docMk/>
            <pc:sldMk cId="3382720457" sldId="281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05:00.838" v="520" actId="478"/>
          <ac:graphicFrameMkLst>
            <pc:docMk/>
            <pc:sldMk cId="3382720457" sldId="281"/>
            <ac:graphicFrameMk id="5" creationId="{35EFF417-5D81-4DCF-9BAB-29910CCAF19B}"/>
          </ac:graphicFrameMkLst>
        </pc:graphicFrameChg>
      </pc:sldChg>
      <pc:sldChg chg="del">
        <pc:chgData name="Denis José" userId="a5f28e6e68565588" providerId="LiveId" clId="{AA6378EA-44E2-4665-842F-E009EF00A9D6}" dt="2019-04-18T02:58:27.053" v="1518" actId="2696"/>
        <pc:sldMkLst>
          <pc:docMk/>
          <pc:sldMk cId="2829128906" sldId="282"/>
        </pc:sldMkLst>
      </pc:sldChg>
      <pc:sldChg chg="addSp delSp modSp add ord">
        <pc:chgData name="Denis José" userId="a5f28e6e68565588" providerId="LiveId" clId="{AA6378EA-44E2-4665-842F-E009EF00A9D6}" dt="2019-04-18T02:58:10.458" v="1517" actId="6549"/>
        <pc:sldMkLst>
          <pc:docMk/>
          <pc:sldMk cId="3343108491" sldId="283"/>
        </pc:sldMkLst>
        <pc:spChg chg="add del mod">
          <ac:chgData name="Denis José" userId="a5f28e6e68565588" providerId="LiveId" clId="{AA6378EA-44E2-4665-842F-E009EF00A9D6}" dt="2019-04-18T02:42:25.807" v="1185" actId="478"/>
          <ac:spMkLst>
            <pc:docMk/>
            <pc:sldMk cId="3343108491" sldId="283"/>
            <ac:spMk id="3" creationId="{D28B3925-8287-417F-9167-B6206903DEBE}"/>
          </ac:spMkLst>
        </pc:spChg>
        <pc:spChg chg="add mod">
          <ac:chgData name="Denis José" userId="a5f28e6e68565588" providerId="LiveId" clId="{AA6378EA-44E2-4665-842F-E009EF00A9D6}" dt="2019-04-18T02:42:14.728" v="1183" actId="571"/>
          <ac:spMkLst>
            <pc:docMk/>
            <pc:sldMk cId="3343108491" sldId="283"/>
            <ac:spMk id="6" creationId="{9D3FC3FB-5764-4260-8570-0A0BB03299C7}"/>
          </ac:spMkLst>
        </pc:spChg>
        <pc:spChg chg="add mod">
          <ac:chgData name="Denis José" userId="a5f28e6e68565588" providerId="LiveId" clId="{AA6378EA-44E2-4665-842F-E009EF00A9D6}" dt="2019-04-18T02:42:22.515" v="1184" actId="571"/>
          <ac:spMkLst>
            <pc:docMk/>
            <pc:sldMk cId="3343108491" sldId="283"/>
            <ac:spMk id="7" creationId="{A56F1C9C-4C8C-4C4D-B015-FA1FC62FA69D}"/>
          </ac:spMkLst>
        </pc:spChg>
        <pc:spChg chg="mod">
          <ac:chgData name="Denis José" userId="a5f28e6e68565588" providerId="LiveId" clId="{AA6378EA-44E2-4665-842F-E009EF00A9D6}" dt="2019-04-18T02:58:10.458" v="1517" actId="6549"/>
          <ac:spMkLst>
            <pc:docMk/>
            <pc:sldMk cId="3343108491" sldId="283"/>
            <ac:spMk id="14" creationId="{00000000-0000-0000-0000-000000000000}"/>
          </ac:spMkLst>
        </pc:spChg>
        <pc:graphicFrameChg chg="del">
          <ac:chgData name="Denis José" userId="a5f28e6e68565588" providerId="LiveId" clId="{AA6378EA-44E2-4665-842F-E009EF00A9D6}" dt="2019-04-18T02:21:14.822" v="1055" actId="478"/>
          <ac:graphicFrameMkLst>
            <pc:docMk/>
            <pc:sldMk cId="3343108491" sldId="283"/>
            <ac:graphicFrameMk id="2" creationId="{D34CA26B-AE52-4110-8962-8EA7B7830A2F}"/>
          </ac:graphicFrameMkLst>
        </pc:graphicFrameChg>
      </pc:sldChg>
      <pc:sldChg chg="addSp delSp modSp add">
        <pc:chgData name="Denis José" userId="a5f28e6e68565588" providerId="LiveId" clId="{AA6378EA-44E2-4665-842F-E009EF00A9D6}" dt="2019-04-18T02:54:43.547" v="1449" actId="20577"/>
        <pc:sldMkLst>
          <pc:docMk/>
          <pc:sldMk cId="2534396603" sldId="284"/>
        </pc:sldMkLst>
        <pc:spChg chg="add mod">
          <ac:chgData name="Denis José" userId="a5f28e6e68565588" providerId="LiveId" clId="{AA6378EA-44E2-4665-842F-E009EF00A9D6}" dt="2019-04-18T02:54:43.547" v="1449" actId="20577"/>
          <ac:spMkLst>
            <pc:docMk/>
            <pc:sldMk cId="2534396603" sldId="284"/>
            <ac:spMk id="6" creationId="{B7C9972F-9182-441D-9056-951F6DF8AEB4}"/>
          </ac:spMkLst>
        </pc:spChg>
        <pc:picChg chg="del">
          <ac:chgData name="Denis José" userId="a5f28e6e68565588" providerId="LiveId" clId="{AA6378EA-44E2-4665-842F-E009EF00A9D6}" dt="2019-04-18T02:49:47.704" v="1236" actId="478"/>
          <ac:picMkLst>
            <pc:docMk/>
            <pc:sldMk cId="2534396603" sldId="284"/>
            <ac:picMk id="3" creationId="{6F8BAFAA-4B85-47BD-B2CF-52845286A213}"/>
          </ac:picMkLst>
        </pc:picChg>
        <pc:picChg chg="add mod">
          <ac:chgData name="Denis José" userId="a5f28e6e68565588" providerId="LiveId" clId="{AA6378EA-44E2-4665-842F-E009EF00A9D6}" dt="2019-04-18T02:51:38.312" v="1308" actId="1036"/>
          <ac:picMkLst>
            <pc:docMk/>
            <pc:sldMk cId="2534396603" sldId="284"/>
            <ac:picMk id="4" creationId="{BC7EDB1F-5498-40B7-9E90-8E7C3E6359DA}"/>
          </ac:picMkLst>
        </pc:picChg>
      </pc:sldChg>
      <pc:sldChg chg="addSp delSp modSp add ord">
        <pc:chgData name="Denis José" userId="a5f28e6e68565588" providerId="LiveId" clId="{AA6378EA-44E2-4665-842F-E009EF00A9D6}" dt="2019-04-18T03:02:17.604" v="1571" actId="948"/>
        <pc:sldMkLst>
          <pc:docMk/>
          <pc:sldMk cId="387277345" sldId="285"/>
        </pc:sldMkLst>
        <pc:spChg chg="add del">
          <ac:chgData name="Denis José" userId="a5f28e6e68565588" providerId="LiveId" clId="{AA6378EA-44E2-4665-842F-E009EF00A9D6}" dt="2019-04-18T02:59:09.587" v="1534"/>
          <ac:spMkLst>
            <pc:docMk/>
            <pc:sldMk cId="387277345" sldId="285"/>
            <ac:spMk id="2" creationId="{0344CF3A-E529-4092-89FD-309B7F769CD6}"/>
          </ac:spMkLst>
        </pc:spChg>
        <pc:spChg chg="add mod">
          <ac:chgData name="Denis José" userId="a5f28e6e68565588" providerId="LiveId" clId="{AA6378EA-44E2-4665-842F-E009EF00A9D6}" dt="2019-04-18T03:02:17.604" v="1571" actId="948"/>
          <ac:spMkLst>
            <pc:docMk/>
            <pc:sldMk cId="387277345" sldId="285"/>
            <ac:spMk id="3" creationId="{CAE67E95-B42D-400F-85D7-6A0B78DF90A4}"/>
          </ac:spMkLst>
        </pc:spChg>
        <pc:spChg chg="del">
          <ac:chgData name="Denis José" userId="a5f28e6e68565588" providerId="LiveId" clId="{AA6378EA-44E2-4665-842F-E009EF00A9D6}" dt="2019-04-18T02:58:50.323" v="1532" actId="478"/>
          <ac:spMkLst>
            <pc:docMk/>
            <pc:sldMk cId="387277345" sldId="285"/>
            <ac:spMk id="4" creationId="{62F925E2-C744-4294-9C24-024994BBC2F0}"/>
          </ac:spMkLst>
        </pc:spChg>
        <pc:spChg chg="mod">
          <ac:chgData name="Denis José" userId="a5f28e6e68565588" providerId="LiveId" clId="{AA6378EA-44E2-4665-842F-E009EF00A9D6}" dt="2019-04-18T02:58:46.672" v="1531" actId="20577"/>
          <ac:spMkLst>
            <pc:docMk/>
            <pc:sldMk cId="387277345" sldId="285"/>
            <ac:spMk id="1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96138930237083E-2"/>
          <c:y val="0.20013380455404181"/>
          <c:w val="0.88935612407291398"/>
          <c:h val="0.676564175948082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Trivial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0.28299999999999997</c:v>
                </c:pt>
                <c:pt idx="1">
                  <c:v>1.1000000000000001</c:v>
                </c:pt>
                <c:pt idx="2">
                  <c:v>2.2629999999999999</c:v>
                </c:pt>
                <c:pt idx="3">
                  <c:v>4</c:v>
                </c:pt>
                <c:pt idx="4">
                  <c:v>5.9720000000000004</c:v>
                </c:pt>
                <c:pt idx="5">
                  <c:v>7.7720000000000002</c:v>
                </c:pt>
                <c:pt idx="6">
                  <c:v>10.643000000000001</c:v>
                </c:pt>
                <c:pt idx="7">
                  <c:v>13.948</c:v>
                </c:pt>
                <c:pt idx="8">
                  <c:v>18.318000000000001</c:v>
                </c:pt>
                <c:pt idx="9">
                  <c:v>25.498000000000001</c:v>
                </c:pt>
                <c:pt idx="10">
                  <c:v>28.422999999999998</c:v>
                </c:pt>
                <c:pt idx="11">
                  <c:v>34.71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3.0000000000000001E-3</c:v>
                </c:pt>
                <c:pt idx="1">
                  <c:v>7.0000000000000001E-3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1.7999999999999999E-2</c:v>
                </c:pt>
                <c:pt idx="5">
                  <c:v>1.6E-2</c:v>
                </c:pt>
                <c:pt idx="6">
                  <c:v>3.2000000000000001E-2</c:v>
                </c:pt>
                <c:pt idx="7">
                  <c:v>3.2000000000000001E-2</c:v>
                </c:pt>
                <c:pt idx="8">
                  <c:v>3.1E-2</c:v>
                </c:pt>
                <c:pt idx="9">
                  <c:v>4.3999999999999997E-2</c:v>
                </c:pt>
                <c:pt idx="10">
                  <c:v>3.6999999999999998E-2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Tamanho da entrada</a:t>
                </a:r>
              </a:p>
            </c:rich>
          </c:tx>
          <c:layout>
            <c:manualLayout>
              <c:xMode val="edge"/>
              <c:yMode val="edge"/>
              <c:x val="0.43033464387898424"/>
              <c:y val="0.9474207991047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Tempo</a:t>
                </a:r>
              </a:p>
            </c:rich>
          </c:tx>
          <c:layout>
            <c:manualLayout>
              <c:xMode val="edge"/>
              <c:yMode val="edge"/>
              <c:x val="3.2353909995498477E-3"/>
              <c:y val="0.3518926818588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97365321754542"/>
          <c:y val="8.6205510810342126E-2"/>
          <c:w val="0.3287485889746537"/>
          <c:h val="0.1155937738944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7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9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8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dal.ca/~mhe/csci3110/handouts/lecture5.htm" TargetMode="External"/><Relationship Id="rId3" Type="http://schemas.openxmlformats.org/officeDocument/2006/relationships/hyperlink" Target="https://en.wikipedia.org/wiki/Element_distinctness_problem" TargetMode="External"/><Relationship Id="rId7" Type="http://schemas.openxmlformats.org/officeDocument/2006/relationships/hyperlink" Target="https://introcs.cs.princeton.edu/java/42sor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e.iitd.ac.in/~mohanty/col106/Resources/mergesort.pdf" TargetMode="External"/><Relationship Id="rId5" Type="http://schemas.openxmlformats.org/officeDocument/2006/relationships/hyperlink" Target="https://www.hackerearth.com/pt-br/practice/algorithms/sorting/merge-sort/visualize/" TargetMode="External"/><Relationship Id="rId4" Type="http://schemas.openxmlformats.org/officeDocument/2006/relationships/hyperlink" Target="https://www.cs.princeton.edu/~wayne/kleinberg-tardos/pdf/05DivideAndConquerI.pdf" TargetMode="External"/><Relationship Id="rId9" Type="http://schemas.openxmlformats.org/officeDocument/2006/relationships/hyperlink" Target="https://pt.khanacademy.org/computing/computer-science/algorithms/merge-sort/a/divide-and-conquer-algorith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1900807"/>
          </a:xfrm>
        </p:spPr>
        <p:txBody>
          <a:bodyPr rtlCol="0"/>
          <a:lstStyle/>
          <a:p>
            <a:pPr rtl="0"/>
            <a:r>
              <a:rPr lang="pt-BR" sz="3600" b="1" dirty="0"/>
              <a:t>Contagem de ocorrências em uma sequência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3861048"/>
            <a:ext cx="6278416" cy="1332109"/>
          </a:xfrm>
        </p:spPr>
        <p:txBody>
          <a:bodyPr rtlCol="0">
            <a:normAutofit/>
          </a:bodyPr>
          <a:lstStyle/>
          <a:p>
            <a:pPr rtl="0">
              <a:lnSpc>
                <a:spcPct val="130000"/>
              </a:lnSpc>
            </a:pPr>
            <a:r>
              <a:rPr lang="pt-BR" sz="1800" dirty="0"/>
              <a:t>Alisson William da Silva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Denis José Almeida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Fernanda Rodrigues de Oliveira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8D1072B-1DC8-4853-8A06-F5B7128CA8B3}"/>
              </a:ext>
            </a:extLst>
          </p:cNvPr>
          <p:cNvSpPr txBox="1">
            <a:spLocks/>
          </p:cNvSpPr>
          <p:nvPr/>
        </p:nvSpPr>
        <p:spPr>
          <a:xfrm>
            <a:off x="1443106" y="5805264"/>
            <a:ext cx="65527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1600" b="1" dirty="0"/>
              <a:t>UNIVERSIDADE FEDERAL DE UBERLÂNDIA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FACULDADE DE COMPUTAÇÃO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PROGRAMA DE PÓS-GRADUAÇÃO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>
            <a:normAutofit/>
          </a:bodyPr>
          <a:lstStyle/>
          <a:p>
            <a:r>
              <a:rPr lang="pt-BR" dirty="0"/>
              <a:t>Como a ordenação requer tempo O (n </a:t>
            </a:r>
            <a:r>
              <a:rPr lang="pt-BR" dirty="0" err="1"/>
              <a:t>lg</a:t>
            </a:r>
            <a:r>
              <a:rPr lang="pt-BR" dirty="0"/>
              <a:t> n) e a contagem na intercalação requer tempo constante, esta solução usa o tempo O (n </a:t>
            </a:r>
            <a:r>
              <a:rPr lang="pt-BR" dirty="0" err="1"/>
              <a:t>lg</a:t>
            </a:r>
            <a:r>
              <a:rPr lang="pt-BR" dirty="0"/>
              <a:t> n).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56F1C9C-4C8C-4C4D-B015-FA1FC62FA69D}"/>
                  </a:ext>
                </a:extLst>
              </p:cNvPr>
              <p:cNvSpPr/>
              <p:nvPr/>
            </p:nvSpPr>
            <p:spPr>
              <a:xfrm>
                <a:off x="2339752" y="2833604"/>
                <a:ext cx="44644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36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𝒏𝒍𝒐𝒈𝒏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b="1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56F1C9C-4C8C-4C4D-B015-FA1FC62FA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33604"/>
                <a:ext cx="446449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2CE3AB8-C52F-4EA8-BBD2-364E6571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7667"/>
              </p:ext>
            </p:extLst>
          </p:nvPr>
        </p:nvGraphicFramePr>
        <p:xfrm>
          <a:off x="1524000" y="1830432"/>
          <a:ext cx="6096000" cy="404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1116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3311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95047"/>
                    </a:ext>
                  </a:extLst>
                </a:gridCol>
              </a:tblGrid>
              <a:tr h="5781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TRIVIAL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MERGE-SORT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4500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967233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21,393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79990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533,033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77728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2.124,178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592279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8.550,610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5137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480.000.000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209,823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1034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4BEC61D-C6F1-455C-8DE7-28ECACA958C3}"/>
              </a:ext>
            </a:extLst>
          </p:cNvPr>
          <p:cNvSpPr txBox="1"/>
          <p:nvPr/>
        </p:nvSpPr>
        <p:spPr>
          <a:xfrm>
            <a:off x="3563888" y="6105400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882564"/>
              </p:ext>
            </p:extLst>
          </p:nvPr>
        </p:nvGraphicFramePr>
        <p:xfrm>
          <a:off x="683568" y="764704"/>
          <a:ext cx="7850674" cy="59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REFERÊNCIAS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E67E95-B42D-400F-85D7-6A0B78DF90A4}"/>
              </a:ext>
            </a:extLst>
          </p:cNvPr>
          <p:cNvSpPr/>
          <p:nvPr/>
        </p:nvSpPr>
        <p:spPr>
          <a:xfrm>
            <a:off x="611561" y="1700808"/>
            <a:ext cx="7914934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https://en.wikipedia.org/wiki/Element_distinctness_problem</a:t>
            </a:r>
            <a:endParaRPr lang="pt-BR" dirty="0"/>
          </a:p>
          <a:p>
            <a:pPr>
              <a:lnSpc>
                <a:spcPct val="120000"/>
              </a:lnSpc>
            </a:pPr>
            <a:r>
              <a:rPr lang="pt-BR" dirty="0">
                <a:hlinkClick r:id="rId4"/>
              </a:rPr>
              <a:t>https://www.cs.princeton.edu/~wayne/kleinberg-tardos/pdf/05DivideAndConquerI.pdf</a:t>
            </a:r>
            <a:endParaRPr lang="pt-BR" dirty="0"/>
          </a:p>
          <a:p>
            <a:r>
              <a:rPr lang="pt-BR" dirty="0">
                <a:hlinkClick r:id="rId5"/>
              </a:rPr>
              <a:t>https://www.hackerearth.com/pt-br/practice/algorithms/sorting/merge-sort/visualize/</a:t>
            </a:r>
            <a:endParaRPr lang="pt-BR" dirty="0"/>
          </a:p>
          <a:p>
            <a:r>
              <a:rPr lang="pt-BR" dirty="0">
                <a:hlinkClick r:id="rId6"/>
              </a:rPr>
              <a:t>http://www.cse.iitd.ac.in/~mohanty/col106/Resources/mergesort.pdf</a:t>
            </a:r>
            <a:endParaRPr lang="pt-BR" dirty="0"/>
          </a:p>
          <a:p>
            <a:r>
              <a:rPr lang="pt-BR" dirty="0">
                <a:hlinkClick r:id="rId7"/>
              </a:rPr>
              <a:t>https://introcs.cs.princeton.edu/java/42sort/</a:t>
            </a:r>
            <a:endParaRPr lang="pt-BR" dirty="0"/>
          </a:p>
          <a:p>
            <a:r>
              <a:rPr lang="pt-BR" dirty="0"/>
              <a:t>https://books.google.com.br/books?id=x3MzDwAAQBAJ&amp;pg=PT733&amp;lpg=PT733&amp;dq=Element+distinctness+problem+mergesort&amp;source=bl&amp;ots=q-aJVTU1sU&amp;sig=ACfU3U0GsWFkzXI97rV6eMRoaw20CRoJSA&amp;hl=pt-BR&amp;sa=X&amp;ved=2ahUKEwjr6pasgtPhAhWkHbkGHTNIAxAQ6AEwCHoECAkQAQ#v=onepage&amp;q=Element%20distinctness%20problem%20mergesort&amp;f=false</a:t>
            </a:r>
          </a:p>
          <a:p>
            <a:r>
              <a:rPr lang="pt-BR" dirty="0">
                <a:hlinkClick r:id="rId8"/>
              </a:rPr>
              <a:t>https://web.cs.dal.ca/~mhe/csci3110/handouts/lecture5.htm</a:t>
            </a:r>
            <a:endParaRPr lang="pt-BR" dirty="0"/>
          </a:p>
          <a:p>
            <a:r>
              <a:rPr lang="pt-BR" dirty="0">
                <a:hlinkClick r:id="rId9"/>
              </a:rPr>
              <a:t>https://pt.khanacademy.org/computing/computer-science/algorithms/merge-sort/a/divide-and-conquer-algorithms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/>
          <a:lstStyle/>
          <a:p>
            <a:pPr rtl="0"/>
            <a:r>
              <a:rPr lang="pt-BR" dirty="0"/>
              <a:t>Contar, para cada elemento, o número de ocorrências em uma sequência</a:t>
            </a:r>
          </a:p>
          <a:p>
            <a:pPr marL="0" indent="0" rtl="0">
              <a:buNone/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F5DD2E-4BB8-40CA-9B71-43C10DCC5F48}"/>
              </a:ext>
            </a:extLst>
          </p:cNvPr>
          <p:cNvGrpSpPr/>
          <p:nvPr/>
        </p:nvGrpSpPr>
        <p:grpSpPr>
          <a:xfrm>
            <a:off x="2222354" y="3429000"/>
            <a:ext cx="6293303" cy="576064"/>
            <a:chOff x="1231025" y="2924944"/>
            <a:chExt cx="6910789" cy="79208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AF4F662-70B9-4A91-97D1-C53429CF3247}"/>
                </a:ext>
              </a:extLst>
            </p:cNvPr>
            <p:cNvSpPr/>
            <p:nvPr/>
          </p:nvSpPr>
          <p:spPr>
            <a:xfrm>
              <a:off x="1231025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EE915CD-3679-4F8F-BD72-C0862612D430}"/>
                </a:ext>
              </a:extLst>
            </p:cNvPr>
            <p:cNvSpPr/>
            <p:nvPr/>
          </p:nvSpPr>
          <p:spPr>
            <a:xfrm>
              <a:off x="2095121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6BB63F9-ACF0-4647-BD0E-FA8AB58E56B9}"/>
                </a:ext>
              </a:extLst>
            </p:cNvPr>
            <p:cNvSpPr/>
            <p:nvPr/>
          </p:nvSpPr>
          <p:spPr>
            <a:xfrm>
              <a:off x="2957238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B886DF-5814-441F-8E5A-5F0A68EBC6B3}"/>
                </a:ext>
              </a:extLst>
            </p:cNvPr>
            <p:cNvSpPr/>
            <p:nvPr/>
          </p:nvSpPr>
          <p:spPr>
            <a:xfrm>
              <a:off x="3821334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520A91-FAFB-4270-A7E7-28BB4F3E1CEF}"/>
                </a:ext>
              </a:extLst>
            </p:cNvPr>
            <p:cNvSpPr/>
            <p:nvPr/>
          </p:nvSpPr>
          <p:spPr>
            <a:xfrm>
              <a:off x="4685430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51F5CB-CE89-4950-BD12-130F95A5025E}"/>
                </a:ext>
              </a:extLst>
            </p:cNvPr>
            <p:cNvSpPr/>
            <p:nvPr/>
          </p:nvSpPr>
          <p:spPr>
            <a:xfrm>
              <a:off x="5549526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5A2B6ED-9C15-42AD-86FE-87AA7BC41EBB}"/>
                </a:ext>
              </a:extLst>
            </p:cNvPr>
            <p:cNvSpPr/>
            <p:nvPr/>
          </p:nvSpPr>
          <p:spPr>
            <a:xfrm>
              <a:off x="6413622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7ADFB12-C761-4CE7-BF2A-64FDA9365A46}"/>
                </a:ext>
              </a:extLst>
            </p:cNvPr>
            <p:cNvSpPr/>
            <p:nvPr/>
          </p:nvSpPr>
          <p:spPr>
            <a:xfrm>
              <a:off x="7277718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7A29C5-EBD2-4D45-968B-AD0C43F63B2D}"/>
              </a:ext>
            </a:extLst>
          </p:cNvPr>
          <p:cNvSpPr txBox="1"/>
          <p:nvPr/>
        </p:nvSpPr>
        <p:spPr>
          <a:xfrm>
            <a:off x="1533250" y="339386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7C9BAC-76A5-46B2-B052-22E1CE2C8296}"/>
              </a:ext>
            </a:extLst>
          </p:cNvPr>
          <p:cNvSpPr txBox="1"/>
          <p:nvPr/>
        </p:nvSpPr>
        <p:spPr>
          <a:xfrm>
            <a:off x="2466558" y="2827070"/>
            <a:ext cx="298480" cy="483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90E02-86BE-44EE-BA7F-ECE2898D311F}"/>
              </a:ext>
            </a:extLst>
          </p:cNvPr>
          <p:cNvSpPr txBox="1"/>
          <p:nvPr/>
        </p:nvSpPr>
        <p:spPr>
          <a:xfrm>
            <a:off x="2527261" y="4773725"/>
            <a:ext cx="3298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  <a:r>
              <a:rPr lang="pt-BR" sz="3600" dirty="0"/>
              <a:t>[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600" dirty="0"/>
              <a:t>] = 2</a:t>
            </a:r>
          </a:p>
          <a:p>
            <a:r>
              <a:rPr lang="pt-BR" sz="3600" dirty="0"/>
              <a:t>Ocorrências: 3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46876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Uma solução de força-bruta é comparar cada elemento específico com todos os elementos da sequência.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Existem n2 pares de elementos para serem comparados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284984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</a:rPr>
              <a:t>CONTAGEM-OCORRÊNCIAS </a:t>
            </a:r>
            <a:r>
              <a:rPr lang="pt-BR" dirty="0"/>
              <a:t>(A, n)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para</a:t>
            </a:r>
            <a:r>
              <a:rPr lang="pt-BR" dirty="0"/>
              <a:t> i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b="1" dirty="0"/>
              <a:t>para</a:t>
            </a:r>
            <a:r>
              <a:rPr lang="pt-BR" dirty="0"/>
              <a:t> j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</a:t>
            </a:r>
            <a:r>
              <a:rPr lang="pt-BR" b="1" dirty="0"/>
              <a:t>se</a:t>
            </a:r>
            <a:r>
              <a:rPr lang="pt-BR" dirty="0"/>
              <a:t> A[i] = A[j]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	</a:t>
            </a:r>
            <a:r>
              <a:rPr lang="pt-BR" b="1" dirty="0"/>
              <a:t>então</a:t>
            </a:r>
            <a:r>
              <a:rPr lang="pt-BR" dirty="0"/>
              <a:t> contar ← contar +1</a:t>
            </a:r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F925E2-C744-4294-9C24-024994BBC2F0}"/>
                  </a:ext>
                </a:extLst>
              </p:cNvPr>
              <p:cNvSpPr/>
              <p:nvPr/>
            </p:nvSpPr>
            <p:spPr>
              <a:xfrm>
                <a:off x="2915816" y="3175085"/>
                <a:ext cx="3161218" cy="115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t-BR" sz="4600" b="1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pt-BR" sz="4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600" b="1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F925E2-C744-4294-9C24-024994BBC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75085"/>
                <a:ext cx="3161218" cy="1154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388640"/>
          </a:xfrm>
        </p:spPr>
        <p:txBody>
          <a:bodyPr rtlCol="0"/>
          <a:lstStyle/>
          <a:p>
            <a:pPr rtl="0"/>
            <a:r>
              <a:rPr lang="pt-BR" dirty="0"/>
              <a:t>Código responsável pelo tempo quadrático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39BA0E-DAAA-4237-A758-5788ED74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4864"/>
            <a:ext cx="6211911" cy="43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Reduzir a um problema conhecido: ordenação</a:t>
            </a:r>
          </a:p>
          <a:p>
            <a:pPr rtl="0"/>
            <a:r>
              <a:rPr lang="pt-BR" dirty="0"/>
              <a:t>É possível ordenar em tempo O (n log n) utilizando a técnica de </a:t>
            </a:r>
            <a:r>
              <a:rPr lang="pt-BR" b="1" dirty="0"/>
              <a:t>divisão e conquista</a:t>
            </a:r>
          </a:p>
          <a:p>
            <a:pPr rtl="0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34CA26B-AE52-4110-8962-8EA7B7830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15617"/>
              </p:ext>
            </p:extLst>
          </p:nvPr>
        </p:nvGraphicFramePr>
        <p:xfrm>
          <a:off x="1479539" y="2852936"/>
          <a:ext cx="6770712" cy="3600401"/>
        </p:xfrm>
        <a:graphic>
          <a:graphicData uri="http://schemas.openxmlformats.org/drawingml/2006/table">
            <a:tbl>
              <a:tblPr/>
              <a:tblGrid>
                <a:gridCol w="1692678">
                  <a:extLst>
                    <a:ext uri="{9D8B030D-6E8A-4147-A177-3AD203B41FA5}">
                      <a16:colId xmlns:a16="http://schemas.microsoft.com/office/drawing/2014/main" val="3108865484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1447478300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2386158857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3000743118"/>
                    </a:ext>
                  </a:extLst>
                </a:gridCol>
              </a:tblGrid>
              <a:tr h="692821"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Algoritmo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Tempo de execução no pior caso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Tempo de execução no melhor caso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>
                          <a:effectLst/>
                          <a:latin typeface="inherit"/>
                        </a:rPr>
                        <a:t>Tempo de execução médio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31361"/>
                  </a:ext>
                </a:extLst>
              </a:tr>
              <a:tr h="1033553">
                <a:tc>
                  <a:txBody>
                    <a:bodyPr/>
                    <a:lstStyle/>
                    <a:p>
                      <a:pPr algn="l" fontAlgn="base"/>
                      <a:r>
                        <a:rPr lang="pt-BR" dirty="0">
                          <a:effectLst/>
                        </a:rPr>
                        <a:t>Ordenação por seleção (</a:t>
                      </a:r>
                      <a:r>
                        <a:rPr lang="pt-BR" dirty="0" err="1">
                          <a:effectLst/>
                        </a:rPr>
                        <a:t>selection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r>
                        <a:rPr lang="pt-BR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32482"/>
                  </a:ext>
                </a:extLst>
              </a:tr>
              <a:tr h="420237"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Insertion sort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326"/>
                  </a:ext>
                </a:extLst>
              </a:tr>
              <a:tr h="1033553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Ordenação por combinação (merge 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</a:rPr>
                        <a:t>sort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5136"/>
                  </a:ext>
                </a:extLst>
              </a:tr>
              <a:tr h="420237"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Quicksort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 err="1">
                          <a:effectLst/>
                          <a:latin typeface="KaTeX_Main"/>
                        </a:rPr>
                        <a:t>lg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 err="1">
                          <a:effectLst/>
                          <a:latin typeface="KaTeX_Main"/>
                        </a:rPr>
                        <a:t>lg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75945"/>
                  </a:ext>
                </a:extLst>
              </a:tr>
            </a:tbl>
          </a:graphicData>
        </a:graphic>
      </p:graphicFrame>
      <p:sp>
        <p:nvSpPr>
          <p:cNvPr id="3" name="Chave Esquerda 2">
            <a:extLst>
              <a:ext uri="{FF2B5EF4-FFF2-40B4-BE49-F238E27FC236}">
                <a16:creationId xmlns:a16="http://schemas.microsoft.com/office/drawing/2014/main" id="{3B53DE88-B149-4D66-A63C-DBB8A3883B93}"/>
              </a:ext>
            </a:extLst>
          </p:cNvPr>
          <p:cNvSpPr/>
          <p:nvPr/>
        </p:nvSpPr>
        <p:spPr>
          <a:xfrm>
            <a:off x="971600" y="5229200"/>
            <a:ext cx="432048" cy="10870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5389" y="171870"/>
            <a:ext cx="7339012" cy="612560"/>
          </a:xfrm>
        </p:spPr>
        <p:txBody>
          <a:bodyPr rtlCol="0"/>
          <a:lstStyle/>
          <a:p>
            <a:pPr rtl="0"/>
            <a:r>
              <a:rPr lang="pt-BR" b="1" dirty="0"/>
              <a:t>Notação assintótica (método da expansão)</a:t>
            </a:r>
            <a:endParaRPr lang="pt-BR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13">
                <a:extLst>
                  <a:ext uri="{FF2B5EF4-FFF2-40B4-BE49-F238E27FC236}">
                    <a16:creationId xmlns:a16="http://schemas.microsoft.com/office/drawing/2014/main" id="{5D30DBDC-17E3-493F-83BD-EAD770B5E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59" y="980728"/>
                <a:ext cx="7339012" cy="5688632"/>
              </a:xfrm>
            </p:spPr>
            <p:txBody>
              <a:bodyPr rtlCol="0"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90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=2(2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19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+2</m:t>
                      </m:r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sz="1900" b="0" i="1" dirty="0">
                  <a:latin typeface="Cambria Math" panose="02040503050406030204" pitchFamily="18" charset="0"/>
                </a:endParaRPr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𝐴𝑠𝑠𝑖𝑚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∗1+ </m:t>
                      </m:r>
                      <m:nary>
                        <m:naryPr>
                          <m:chr m:val="∑"/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9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29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𝒏𝒍𝒐𝒈𝒏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900" b="1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buNone/>
                </a:pPr>
                <a:endParaRPr lang="pt-BR" dirty="0"/>
              </a:p>
              <a:p>
                <a:pPr marL="0" indent="0" algn="ctr" rtl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6" name="Espaço reservado para conteúdo 13">
                <a:extLst>
                  <a:ext uri="{FF2B5EF4-FFF2-40B4-BE49-F238E27FC236}">
                    <a16:creationId xmlns:a16="http://schemas.microsoft.com/office/drawing/2014/main" id="{5D30DBDC-17E3-493F-83BD-EAD770B5E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59" y="980728"/>
                <a:ext cx="7339012" cy="56886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Contagem de ocorrências no merge-</a:t>
            </a:r>
            <a:r>
              <a:rPr lang="pt-BR" b="1" dirty="0" err="1"/>
              <a:t>sort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8BAFAA-4B85-47BD-B2CF-52845286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9" y="2276872"/>
            <a:ext cx="7236809" cy="33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Contagem de ocorrências no merge-</a:t>
            </a:r>
            <a:r>
              <a:rPr lang="pt-BR" b="1" dirty="0" err="1"/>
              <a:t>sort</a:t>
            </a:r>
            <a:endParaRPr lang="pt-BR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EDB1F-5498-40B7-9E90-8E7C3E63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19969"/>
            <a:ext cx="5718999" cy="3949391"/>
          </a:xfrm>
          <a:prstGeom prst="rect">
            <a:avLst/>
          </a:prstGeom>
        </p:spPr>
      </p:pic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B7C9972F-9182-441D-9056-951F6DF8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Contar os elementos durante o processo de atribuição do vetor auxiliar ao vetor passado por referência</a:t>
            </a:r>
          </a:p>
          <a:p>
            <a:r>
              <a:rPr lang="pt-BR" dirty="0"/>
              <a:t>Custo constante</a:t>
            </a:r>
          </a:p>
        </p:txBody>
      </p:sp>
    </p:spTree>
    <p:extLst>
      <p:ext uri="{BB962C8B-B14F-4D97-AF65-F5344CB8AC3E}">
        <p14:creationId xmlns:p14="http://schemas.microsoft.com/office/powerpoint/2010/main" val="25343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422</TotalTime>
  <Words>668</Words>
  <Application>Microsoft Office PowerPoint</Application>
  <PresentationFormat>Apresentação na tela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Euphemia</vt:lpstr>
      <vt:lpstr>inherit</vt:lpstr>
      <vt:lpstr>KaTeX_Main</vt:lpstr>
      <vt:lpstr>KaTeX_Math</vt:lpstr>
      <vt:lpstr>Times New Roman</vt:lpstr>
      <vt:lpstr>Matemática 16:9</vt:lpstr>
      <vt:lpstr>Contagem de ocorrências em uma sequência</vt:lpstr>
      <vt:lpstr>O PROBLEMA</vt:lpstr>
      <vt:lpstr>SOLUÇÃO TRIVIAL</vt:lpstr>
      <vt:lpstr>SOLUÇÃO TRIVIAL</vt:lpstr>
      <vt:lpstr>SOLUÇÃO TRIVIAL</vt:lpstr>
      <vt:lpstr>SOLUÇÃO DIVIDE AND CONQUER</vt:lpstr>
      <vt:lpstr>Notação assintótica (método da expansão)</vt:lpstr>
      <vt:lpstr>Contagem de ocorrências no merge-sort</vt:lpstr>
      <vt:lpstr>Contagem de ocorrências no merge-sort</vt:lpstr>
      <vt:lpstr>SOLUÇÃO DIVIDE AND CONQUER</vt:lpstr>
      <vt:lpstr>COMPARAÇÃO</vt:lpstr>
      <vt:lpstr>COMPARAÇÃO</vt:lpstr>
      <vt:lpstr>REFERÊNCIAS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47</cp:revision>
  <dcterms:created xsi:type="dcterms:W3CDTF">2019-04-17T14:23:35Z</dcterms:created>
  <dcterms:modified xsi:type="dcterms:W3CDTF">2019-04-18T03:02:21Z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