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378EA-44E2-4665-842F-E009EF00A9D6}" v="174" dt="2019-04-18T01:31:15.56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6" d="100"/>
          <a:sy n="86" d="100"/>
        </p:scale>
        <p:origin x="619" y="58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José" userId="a5f28e6e68565588" providerId="LiveId" clId="{AA6378EA-44E2-4665-842F-E009EF00A9D6}"/>
    <pc:docChg chg="undo redo custSel modSld">
      <pc:chgData name="Denis José" userId="a5f28e6e68565588" providerId="LiveId" clId="{AA6378EA-44E2-4665-842F-E009EF00A9D6}" dt="2019-04-18T01:32:13.491" v="1005" actId="20577"/>
      <pc:docMkLst>
        <pc:docMk/>
      </pc:docMkLst>
      <pc:sldChg chg="addSp modSp">
        <pc:chgData name="Denis José" userId="a5f28e6e68565588" providerId="LiveId" clId="{AA6378EA-44E2-4665-842F-E009EF00A9D6}" dt="2019-04-17T22:31:25.182" v="253" actId="404"/>
        <pc:sldMkLst>
          <pc:docMk/>
          <pc:sldMk cId="506761459" sldId="256"/>
        </pc:sldMkLst>
        <pc:spChg chg="mod">
          <ac:chgData name="Denis José" userId="a5f28e6e68565588" providerId="LiveId" clId="{AA6378EA-44E2-4665-842F-E009EF00A9D6}" dt="2019-04-17T22:28:37.335" v="70" actId="20577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Denis José" userId="a5f28e6e68565588" providerId="LiveId" clId="{AA6378EA-44E2-4665-842F-E009EF00A9D6}" dt="2019-04-17T22:31:25.182" v="253" actId="404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Denis José" userId="a5f28e6e68565588" providerId="LiveId" clId="{AA6378EA-44E2-4665-842F-E009EF00A9D6}" dt="2019-04-17T22:31:01.545" v="248" actId="1038"/>
          <ac:spMkLst>
            <pc:docMk/>
            <pc:sldMk cId="506761459" sldId="256"/>
            <ac:spMk id="4" creationId="{18D1072B-1DC8-4853-8A06-F5B7128CA8B3}"/>
          </ac:spMkLst>
        </pc:spChg>
      </pc:sldChg>
      <pc:sldChg chg="addSp delSp modSp">
        <pc:chgData name="Denis José" userId="a5f28e6e68565588" providerId="LiveId" clId="{AA6378EA-44E2-4665-842F-E009EF00A9D6}" dt="2019-04-17T22:46:07.700" v="509" actId="114"/>
        <pc:sldMkLst>
          <pc:docMk/>
          <pc:sldMk cId="1720426387" sldId="267"/>
        </pc:sldMkLst>
        <pc:spChg chg="add mod">
          <ac:chgData name="Denis José" userId="a5f28e6e68565588" providerId="LiveId" clId="{AA6378EA-44E2-4665-842F-E009EF00A9D6}" dt="2019-04-17T22:41:14.185" v="432" actId="207"/>
          <ac:spMkLst>
            <pc:docMk/>
            <pc:sldMk cId="1720426387" sldId="267"/>
            <ac:spMk id="2" creationId="{7AF4F662-70B9-4A91-97D1-C53429CF3247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5" creationId="{5EE915CD-3679-4F8F-BD72-C0862612D430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6" creationId="{86BB63F9-ACF0-4647-BD0E-FA8AB58E56B9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7" creationId="{64B886DF-5814-441F-8E5A-5F0A68EBC6B3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8" creationId="{06520A91-FAFB-4270-A7E7-28BB4F3E1CEF}"/>
          </ac:spMkLst>
        </pc:spChg>
        <pc:spChg chg="add mod">
          <ac:chgData name="Denis José" userId="a5f28e6e68565588" providerId="LiveId" clId="{AA6378EA-44E2-4665-842F-E009EF00A9D6}" dt="2019-04-17T22:41:21.271" v="433" actId="207"/>
          <ac:spMkLst>
            <pc:docMk/>
            <pc:sldMk cId="1720426387" sldId="267"/>
            <ac:spMk id="9" creationId="{9B51F5CB-CE89-4950-BD12-130F95A5025E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10" creationId="{85A2B6ED-9C15-42AD-86FE-87AA7BC41EBB}"/>
          </ac:spMkLst>
        </pc:spChg>
        <pc:spChg chg="add mod">
          <ac:chgData name="Denis José" userId="a5f28e6e68565588" providerId="LiveId" clId="{AA6378EA-44E2-4665-842F-E009EF00A9D6}" dt="2019-04-17T22:41:24.514" v="434" actId="207"/>
          <ac:spMkLst>
            <pc:docMk/>
            <pc:sldMk cId="1720426387" sldId="267"/>
            <ac:spMk id="11" creationId="{67ADFB12-C761-4CE7-BF2A-64FDA9365A46}"/>
          </ac:spMkLst>
        </pc:spChg>
        <pc:spChg chg="add mod">
          <ac:chgData name="Denis José" userId="a5f28e6e68565588" providerId="LiveId" clId="{AA6378EA-44E2-4665-842F-E009EF00A9D6}" dt="2019-04-17T22:46:05.405" v="507" actId="1037"/>
          <ac:spMkLst>
            <pc:docMk/>
            <pc:sldMk cId="1720426387" sldId="267"/>
            <ac:spMk id="12" creationId="{047A29C5-EBD2-4D45-968B-AD0C43F63B2D}"/>
          </ac:spMkLst>
        </pc:spChg>
        <pc:spChg chg="mod">
          <ac:chgData name="Denis José" userId="a5f28e6e68565588" providerId="LiveId" clId="{AA6378EA-44E2-4665-842F-E009EF00A9D6}" dt="2019-04-17T22:38:41.621" v="422" actId="14100"/>
          <ac:spMkLst>
            <pc:docMk/>
            <pc:sldMk cId="1720426387" sldId="267"/>
            <ac:spMk id="14" creationId="{00000000-0000-0000-0000-000000000000}"/>
          </ac:spMkLst>
        </pc:spChg>
        <pc:spChg chg="add del mod">
          <ac:chgData name="Denis José" userId="a5f28e6e68565588" providerId="LiveId" clId="{AA6378EA-44E2-4665-842F-E009EF00A9D6}" dt="2019-04-17T22:42:03.951" v="443"/>
          <ac:spMkLst>
            <pc:docMk/>
            <pc:sldMk cId="1720426387" sldId="267"/>
            <ac:spMk id="15" creationId="{14F4DCEA-CD78-4A9E-B63E-E16DFFBB917B}"/>
          </ac:spMkLst>
        </pc:spChg>
        <pc:spChg chg="add mod">
          <ac:chgData name="Denis José" userId="a5f28e6e68565588" providerId="LiveId" clId="{AA6378EA-44E2-4665-842F-E009EF00A9D6}" dt="2019-04-17T22:42:55.417" v="464" actId="1076"/>
          <ac:spMkLst>
            <pc:docMk/>
            <pc:sldMk cId="1720426387" sldId="267"/>
            <ac:spMk id="16" creationId="{487C9BAC-76A5-46B2-B052-22E1CE2C8296}"/>
          </ac:spMkLst>
        </pc:spChg>
        <pc:spChg chg="add mod">
          <ac:chgData name="Denis José" userId="a5f28e6e68565588" providerId="LiveId" clId="{AA6378EA-44E2-4665-842F-E009EF00A9D6}" dt="2019-04-17T22:46:07.700" v="509" actId="114"/>
          <ac:spMkLst>
            <pc:docMk/>
            <pc:sldMk cId="1720426387" sldId="267"/>
            <ac:spMk id="17" creationId="{C8190E02-86BE-44EE-BA7F-ECE2898D311F}"/>
          </ac:spMkLst>
        </pc:spChg>
        <pc:grpChg chg="add mod">
          <ac:chgData name="Denis José" userId="a5f28e6e68565588" providerId="LiveId" clId="{AA6378EA-44E2-4665-842F-E009EF00A9D6}" dt="2019-04-17T22:38:12.977" v="366" actId="164"/>
          <ac:grpSpMkLst>
            <pc:docMk/>
            <pc:sldMk cId="1720426387" sldId="267"/>
            <ac:grpSpMk id="3" creationId="{5ED78669-A769-4301-AE23-1BF9972A7CBD}"/>
          </ac:grpSpMkLst>
        </pc:grpChg>
        <pc:grpChg chg="add mod">
          <ac:chgData name="Denis José" userId="a5f28e6e68565588" providerId="LiveId" clId="{AA6378EA-44E2-4665-842F-E009EF00A9D6}" dt="2019-04-17T22:46:05.405" v="507" actId="1037"/>
          <ac:grpSpMkLst>
            <pc:docMk/>
            <pc:sldMk cId="1720426387" sldId="267"/>
            <ac:grpSpMk id="4" creationId="{01F5DD2E-4BB8-40CA-9B71-43C10DCC5F48}"/>
          </ac:grpSpMkLst>
        </pc:grpChg>
      </pc:sldChg>
      <pc:sldChg chg="addSp delSp modSp">
        <pc:chgData name="Denis José" userId="a5f28e6e68565588" providerId="LiveId" clId="{AA6378EA-44E2-4665-842F-E009EF00A9D6}" dt="2019-04-17T22:50:51.699" v="513" actId="478"/>
        <pc:sldMkLst>
          <pc:docMk/>
          <pc:sldMk cId="2006054977" sldId="273"/>
        </pc:sldMkLst>
        <pc:spChg chg="add del">
          <ac:chgData name="Denis José" userId="a5f28e6e68565588" providerId="LiveId" clId="{AA6378EA-44E2-4665-842F-E009EF00A9D6}" dt="2019-04-17T22:50:51.699" v="513" actId="478"/>
          <ac:spMkLst>
            <pc:docMk/>
            <pc:sldMk cId="2006054977" sldId="273"/>
            <ac:spMk id="5" creationId="{5A8B8CE1-6CE5-4C2B-8643-2FC49183787C}"/>
          </ac:spMkLst>
        </pc:spChg>
        <pc:spChg chg="mod">
          <ac:chgData name="Denis José" userId="a5f28e6e68565588" providerId="LiveId" clId="{AA6378EA-44E2-4665-842F-E009EF00A9D6}" dt="2019-04-17T22:50:27.686" v="511" actId="20577"/>
          <ac:spMkLst>
            <pc:docMk/>
            <pc:sldMk cId="2006054977" sldId="273"/>
            <ac:spMk id="14" creationId="{00000000-0000-0000-0000-000000000000}"/>
          </ac:spMkLst>
        </pc:spChg>
      </pc:sldChg>
      <pc:sldChg chg="addSp delSp modSp">
        <pc:chgData name="Denis José" userId="a5f28e6e68565588" providerId="LiveId" clId="{AA6378EA-44E2-4665-842F-E009EF00A9D6}" dt="2019-04-18T01:32:13.491" v="1005" actId="20577"/>
        <pc:sldMkLst>
          <pc:docMk/>
          <pc:sldMk cId="2145834541" sldId="280"/>
        </pc:sldMkLst>
        <pc:spChg chg="add del mod">
          <ac:chgData name="Denis José" userId="a5f28e6e68565588" providerId="LiveId" clId="{AA6378EA-44E2-4665-842F-E009EF00A9D6}" dt="2019-04-18T01:23:29.607" v="672" actId="478"/>
          <ac:spMkLst>
            <pc:docMk/>
            <pc:sldMk cId="2145834541" sldId="280"/>
            <ac:spMk id="6" creationId="{BE07EBE4-19EE-495F-9A85-960DB7755D50}"/>
          </ac:spMkLst>
        </pc:spChg>
        <pc:spChg chg="add mod">
          <ac:chgData name="Denis José" userId="a5f28e6e68565588" providerId="LiveId" clId="{AA6378EA-44E2-4665-842F-E009EF00A9D6}" dt="2019-04-18T01:31:26.950" v="992" actId="1076"/>
          <ac:spMkLst>
            <pc:docMk/>
            <pc:sldMk cId="2145834541" sldId="280"/>
            <ac:spMk id="10" creationId="{F4BEC61D-C6F1-455C-8DE7-28ECACA958C3}"/>
          </ac:spMkLst>
        </pc:spChg>
        <pc:spChg chg="mod">
          <ac:chgData name="Denis José" userId="a5f28e6e68565588" providerId="LiveId" clId="{AA6378EA-44E2-4665-842F-E009EF00A9D6}" dt="2019-04-18T01:29:59.917" v="937" actId="20577"/>
          <ac:spMkLst>
            <pc:docMk/>
            <pc:sldMk cId="2145834541" sldId="280"/>
            <ac:spMk id="13" creationId="{00000000-0000-0000-0000-000000000000}"/>
          </ac:spMkLst>
        </pc:spChg>
        <pc:spChg chg="del">
          <ac:chgData name="Denis José" userId="a5f28e6e68565588" providerId="LiveId" clId="{AA6378EA-44E2-4665-842F-E009EF00A9D6}" dt="2019-04-18T01:23:18.452" v="671" actId="478"/>
          <ac:spMkLst>
            <pc:docMk/>
            <pc:sldMk cId="2145834541" sldId="280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22:55.435" v="665" actId="478"/>
          <ac:graphicFrameMkLst>
            <pc:docMk/>
            <pc:sldMk cId="2145834541" sldId="280"/>
            <ac:graphicFrameMk id="2" creationId="{5792FF5B-94AD-4052-A3BB-4ACD575B7E73}"/>
          </ac:graphicFrameMkLst>
        </pc:graphicFrameChg>
        <pc:graphicFrameChg chg="add del mod modGraphic">
          <ac:chgData name="Denis José" userId="a5f28e6e68565588" providerId="LiveId" clId="{AA6378EA-44E2-4665-842F-E009EF00A9D6}" dt="2019-04-18T01:23:15.231" v="670" actId="3680"/>
          <ac:graphicFrameMkLst>
            <pc:docMk/>
            <pc:sldMk cId="2145834541" sldId="280"/>
            <ac:graphicFrameMk id="3" creationId="{E5CA9468-235E-45C8-A7D0-B3E25C846A88}"/>
          </ac:graphicFrameMkLst>
        </pc:graphicFrameChg>
        <pc:graphicFrameChg chg="del mod">
          <ac:chgData name="Denis José" userId="a5f28e6e68565588" providerId="LiveId" clId="{AA6378EA-44E2-4665-842F-E009EF00A9D6}" dt="2019-04-18T01:15:11.143" v="621" actId="478"/>
          <ac:graphicFrameMkLst>
            <pc:docMk/>
            <pc:sldMk cId="2145834541" sldId="280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24:26.588" v="684"/>
          <ac:graphicFrameMkLst>
            <pc:docMk/>
            <pc:sldMk cId="2145834541" sldId="280"/>
            <ac:graphicFrameMk id="7" creationId="{3FF9BDB7-8A7C-4664-AE56-265CC100E7AE}"/>
          </ac:graphicFrameMkLst>
        </pc:graphicFrameChg>
        <pc:graphicFrameChg chg="add del modGraphic">
          <ac:chgData name="Denis José" userId="a5f28e6e68565588" providerId="LiveId" clId="{AA6378EA-44E2-4665-842F-E009EF00A9D6}" dt="2019-04-18T01:24:24.906" v="682"/>
          <ac:graphicFrameMkLst>
            <pc:docMk/>
            <pc:sldMk cId="2145834541" sldId="280"/>
            <ac:graphicFrameMk id="8" creationId="{B4DAA947-9957-4C29-BC29-37EF1266F081}"/>
          </ac:graphicFrameMkLst>
        </pc:graphicFrameChg>
        <pc:graphicFrameChg chg="add mod modGraphic">
          <ac:chgData name="Denis José" userId="a5f28e6e68565588" providerId="LiveId" clId="{AA6378EA-44E2-4665-842F-E009EF00A9D6}" dt="2019-04-18T01:32:13.491" v="1005" actId="20577"/>
          <ac:graphicFrameMkLst>
            <pc:docMk/>
            <pc:sldMk cId="2145834541" sldId="280"/>
            <ac:graphicFrameMk id="9" creationId="{72CE3AB8-C52F-4EA8-BBD2-364E65716825}"/>
          </ac:graphicFrameMkLst>
        </pc:graphicFrameChg>
      </pc:sldChg>
      <pc:sldChg chg="addSp delSp modSp mod">
        <pc:chgData name="Denis José" userId="a5f28e6e68565588" providerId="LiveId" clId="{AA6378EA-44E2-4665-842F-E009EF00A9D6}" dt="2019-04-18T01:30:16.242" v="949" actId="20577"/>
        <pc:sldMkLst>
          <pc:docMk/>
          <pc:sldMk cId="3382720457" sldId="281"/>
        </pc:sldMkLst>
        <pc:spChg chg="mod">
          <ac:chgData name="Denis José" userId="a5f28e6e68565588" providerId="LiveId" clId="{AA6378EA-44E2-4665-842F-E009EF00A9D6}" dt="2019-04-18T01:30:16.242" v="949" actId="20577"/>
          <ac:spMkLst>
            <pc:docMk/>
            <pc:sldMk cId="3382720457" sldId="281"/>
            <ac:spMk id="13" creationId="{00000000-0000-0000-0000-000000000000}"/>
          </ac:spMkLst>
        </pc:spChg>
        <pc:spChg chg="del mod">
          <ac:chgData name="Denis José" userId="a5f28e6e68565588" providerId="LiveId" clId="{AA6378EA-44E2-4665-842F-E009EF00A9D6}" dt="2019-04-18T01:09:58.505" v="587" actId="478"/>
          <ac:spMkLst>
            <pc:docMk/>
            <pc:sldMk cId="3382720457" sldId="281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14:37.149" v="619" actId="692"/>
          <ac:graphicFrameMkLst>
            <pc:docMk/>
            <pc:sldMk cId="3382720457" sldId="281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05:00.838" v="520" actId="478"/>
          <ac:graphicFrameMkLst>
            <pc:docMk/>
            <pc:sldMk cId="3382720457" sldId="281"/>
            <ac:graphicFrameMk id="5" creationId="{35EFF417-5D81-4DCF-9BAB-29910CCAF19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96138930237083E-2"/>
          <c:y val="0.20013380455404181"/>
          <c:w val="0.88935612407291398"/>
          <c:h val="0.726635456019564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Trivial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0.28299999999999997</c:v>
                </c:pt>
                <c:pt idx="1">
                  <c:v>1.1000000000000001</c:v>
                </c:pt>
                <c:pt idx="2">
                  <c:v>2.2629999999999999</c:v>
                </c:pt>
                <c:pt idx="3">
                  <c:v>4</c:v>
                </c:pt>
                <c:pt idx="4">
                  <c:v>5.9720000000000004</c:v>
                </c:pt>
                <c:pt idx="5">
                  <c:v>7.7720000000000002</c:v>
                </c:pt>
                <c:pt idx="6">
                  <c:v>10.643000000000001</c:v>
                </c:pt>
                <c:pt idx="7">
                  <c:v>13.948</c:v>
                </c:pt>
                <c:pt idx="8">
                  <c:v>18.318000000000001</c:v>
                </c:pt>
                <c:pt idx="9">
                  <c:v>25.498000000000001</c:v>
                </c:pt>
                <c:pt idx="10">
                  <c:v>28.422999999999998</c:v>
                </c:pt>
                <c:pt idx="11">
                  <c:v>34.71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3.0000000000000001E-3</c:v>
                </c:pt>
                <c:pt idx="1">
                  <c:v>7.0000000000000001E-3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1.7999999999999999E-2</c:v>
                </c:pt>
                <c:pt idx="5">
                  <c:v>1.6E-2</c:v>
                </c:pt>
                <c:pt idx="6">
                  <c:v>3.2000000000000001E-2</c:v>
                </c:pt>
                <c:pt idx="7">
                  <c:v>3.2000000000000001E-2</c:v>
                </c:pt>
                <c:pt idx="8">
                  <c:v>3.1E-2</c:v>
                </c:pt>
                <c:pt idx="9">
                  <c:v>4.3999999999999997E-2</c:v>
                </c:pt>
                <c:pt idx="10">
                  <c:v>3.6999999999999998E-2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Tamanho da entrada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Tempo</a:t>
                </a:r>
              </a:p>
            </c:rich>
          </c:tx>
          <c:layout>
            <c:manualLayout>
              <c:xMode val="edge"/>
              <c:yMode val="edge"/>
              <c:x val="3.2353909995498477E-3"/>
              <c:y val="0.3518926818588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97365321754542"/>
          <c:y val="8.6205510810342126E-2"/>
          <c:w val="0.3287485889746537"/>
          <c:h val="0.1155937738944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5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84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1900807"/>
          </a:xfrm>
        </p:spPr>
        <p:txBody>
          <a:bodyPr rtlCol="0"/>
          <a:lstStyle/>
          <a:p>
            <a:pPr rtl="0"/>
            <a:r>
              <a:rPr lang="pt-BR" sz="3600" b="1" dirty="0"/>
              <a:t>Contagem de ocorrências em uma sequência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3861048"/>
            <a:ext cx="6278416" cy="1332109"/>
          </a:xfrm>
        </p:spPr>
        <p:txBody>
          <a:bodyPr rtlCol="0">
            <a:normAutofit/>
          </a:bodyPr>
          <a:lstStyle/>
          <a:p>
            <a:pPr rtl="0">
              <a:lnSpc>
                <a:spcPct val="130000"/>
              </a:lnSpc>
            </a:pPr>
            <a:r>
              <a:rPr lang="pt-BR" sz="1800" dirty="0"/>
              <a:t>Alisson William da Silva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Denis José Almeida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Fernanda Rodrigues de Oliveira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8D1072B-1DC8-4853-8A06-F5B7128CA8B3}"/>
              </a:ext>
            </a:extLst>
          </p:cNvPr>
          <p:cNvSpPr txBox="1">
            <a:spLocks/>
          </p:cNvSpPr>
          <p:nvPr/>
        </p:nvSpPr>
        <p:spPr>
          <a:xfrm>
            <a:off x="1443106" y="5805264"/>
            <a:ext cx="65527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1600" b="1" dirty="0"/>
              <a:t>UNIVERSIDADE FEDERAL DE UBERLÂNDIA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FACULDADE DE COMPUTAÇÃO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PROGRAMA DE PÓS-GRADUAÇÃO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2CE3AB8-C52F-4EA8-BBD2-364E6571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7667"/>
              </p:ext>
            </p:extLst>
          </p:nvPr>
        </p:nvGraphicFramePr>
        <p:xfrm>
          <a:off x="1524000" y="1830432"/>
          <a:ext cx="6096000" cy="404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1116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3311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95047"/>
                    </a:ext>
                  </a:extLst>
                </a:gridCol>
              </a:tblGrid>
              <a:tr h="5781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TRIVIAL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MERGE-SORT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4500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967233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21,393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79990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533,033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77728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2.124,178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592279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8.550,610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5137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480.000.000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209,823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1034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4BEC61D-C6F1-455C-8DE7-28ECACA958C3}"/>
              </a:ext>
            </a:extLst>
          </p:cNvPr>
          <p:cNvSpPr txBox="1"/>
          <p:nvPr/>
        </p:nvSpPr>
        <p:spPr>
          <a:xfrm>
            <a:off x="3563888" y="6105400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269372"/>
              </p:ext>
            </p:extLst>
          </p:nvPr>
        </p:nvGraphicFramePr>
        <p:xfrm>
          <a:off x="683568" y="764704"/>
          <a:ext cx="7850674" cy="576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ALGORTIMO O(n)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Verificar se tem essa solução</a:t>
            </a:r>
          </a:p>
        </p:txBody>
      </p:sp>
    </p:spTree>
    <p:extLst>
      <p:ext uri="{BB962C8B-B14F-4D97-AF65-F5344CB8AC3E}">
        <p14:creationId xmlns:p14="http://schemas.microsoft.com/office/powerpoint/2010/main" val="2829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/>
          <a:lstStyle/>
          <a:p>
            <a:pPr rtl="0"/>
            <a:r>
              <a:rPr lang="pt-BR" dirty="0"/>
              <a:t>Contar, para cada elemento, o número de ocorrências em uma sequência</a:t>
            </a:r>
          </a:p>
          <a:p>
            <a:pPr marL="0" indent="0" rtl="0">
              <a:buNone/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F5DD2E-4BB8-40CA-9B71-43C10DCC5F48}"/>
              </a:ext>
            </a:extLst>
          </p:cNvPr>
          <p:cNvGrpSpPr/>
          <p:nvPr/>
        </p:nvGrpSpPr>
        <p:grpSpPr>
          <a:xfrm>
            <a:off x="2222354" y="3429000"/>
            <a:ext cx="6293303" cy="576064"/>
            <a:chOff x="1231025" y="2924944"/>
            <a:chExt cx="6910789" cy="79208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AF4F662-70B9-4A91-97D1-C53429CF3247}"/>
                </a:ext>
              </a:extLst>
            </p:cNvPr>
            <p:cNvSpPr/>
            <p:nvPr/>
          </p:nvSpPr>
          <p:spPr>
            <a:xfrm>
              <a:off x="1231025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EE915CD-3679-4F8F-BD72-C0862612D430}"/>
                </a:ext>
              </a:extLst>
            </p:cNvPr>
            <p:cNvSpPr/>
            <p:nvPr/>
          </p:nvSpPr>
          <p:spPr>
            <a:xfrm>
              <a:off x="2095121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6BB63F9-ACF0-4647-BD0E-FA8AB58E56B9}"/>
                </a:ext>
              </a:extLst>
            </p:cNvPr>
            <p:cNvSpPr/>
            <p:nvPr/>
          </p:nvSpPr>
          <p:spPr>
            <a:xfrm>
              <a:off x="2957238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B886DF-5814-441F-8E5A-5F0A68EBC6B3}"/>
                </a:ext>
              </a:extLst>
            </p:cNvPr>
            <p:cNvSpPr/>
            <p:nvPr/>
          </p:nvSpPr>
          <p:spPr>
            <a:xfrm>
              <a:off x="3821334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520A91-FAFB-4270-A7E7-28BB4F3E1CEF}"/>
                </a:ext>
              </a:extLst>
            </p:cNvPr>
            <p:cNvSpPr/>
            <p:nvPr/>
          </p:nvSpPr>
          <p:spPr>
            <a:xfrm>
              <a:off x="4685430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51F5CB-CE89-4950-BD12-130F95A5025E}"/>
                </a:ext>
              </a:extLst>
            </p:cNvPr>
            <p:cNvSpPr/>
            <p:nvPr/>
          </p:nvSpPr>
          <p:spPr>
            <a:xfrm>
              <a:off x="5549526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5A2B6ED-9C15-42AD-86FE-87AA7BC41EBB}"/>
                </a:ext>
              </a:extLst>
            </p:cNvPr>
            <p:cNvSpPr/>
            <p:nvPr/>
          </p:nvSpPr>
          <p:spPr>
            <a:xfrm>
              <a:off x="6413622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7ADFB12-C761-4CE7-BF2A-64FDA9365A46}"/>
                </a:ext>
              </a:extLst>
            </p:cNvPr>
            <p:cNvSpPr/>
            <p:nvPr/>
          </p:nvSpPr>
          <p:spPr>
            <a:xfrm>
              <a:off x="7277718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7A29C5-EBD2-4D45-968B-AD0C43F63B2D}"/>
              </a:ext>
            </a:extLst>
          </p:cNvPr>
          <p:cNvSpPr txBox="1"/>
          <p:nvPr/>
        </p:nvSpPr>
        <p:spPr>
          <a:xfrm>
            <a:off x="1533250" y="339386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7C9BAC-76A5-46B2-B052-22E1CE2C8296}"/>
              </a:ext>
            </a:extLst>
          </p:cNvPr>
          <p:cNvSpPr txBox="1"/>
          <p:nvPr/>
        </p:nvSpPr>
        <p:spPr>
          <a:xfrm>
            <a:off x="2466558" y="2827070"/>
            <a:ext cx="298480" cy="483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90E02-86BE-44EE-BA7F-ECE2898D311F}"/>
              </a:ext>
            </a:extLst>
          </p:cNvPr>
          <p:cNvSpPr txBox="1"/>
          <p:nvPr/>
        </p:nvSpPr>
        <p:spPr>
          <a:xfrm>
            <a:off x="2527261" y="4773725"/>
            <a:ext cx="3298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  <a:r>
              <a:rPr lang="pt-BR" sz="3600" dirty="0"/>
              <a:t>[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600" dirty="0"/>
              <a:t>] = 2</a:t>
            </a:r>
          </a:p>
          <a:p>
            <a:r>
              <a:rPr lang="pt-BR" sz="3600" dirty="0"/>
              <a:t>Ocorrências: 3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46876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Uma solução de força-bruta é comparar cada elemento específico com todos os elementos da sequência.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Existem n^2 pares de elementos para serem comparados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284984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</a:rPr>
              <a:t>CONTAGEM-OCORRÊNCIAS</a:t>
            </a:r>
            <a:r>
              <a:rPr lang="pt-BR" dirty="0"/>
              <a:t>(A, n)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para</a:t>
            </a:r>
            <a:r>
              <a:rPr lang="pt-BR" dirty="0"/>
              <a:t> i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b="1" dirty="0"/>
              <a:t>para</a:t>
            </a:r>
            <a:r>
              <a:rPr lang="pt-BR" dirty="0"/>
              <a:t> j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</a:t>
            </a:r>
            <a:r>
              <a:rPr lang="pt-BR" b="1" dirty="0"/>
              <a:t>se</a:t>
            </a:r>
            <a:r>
              <a:rPr lang="pt-BR" dirty="0"/>
              <a:t> A[i] = A[j]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	</a:t>
            </a:r>
            <a:r>
              <a:rPr lang="pt-BR" b="1" dirty="0"/>
              <a:t>então</a:t>
            </a:r>
            <a:r>
              <a:rPr lang="pt-BR" dirty="0"/>
              <a:t> contar ← contar +1</a:t>
            </a:r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Demonstrar a ordem de complexidade</a:t>
            </a:r>
          </a:p>
        </p:txBody>
      </p:sp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Trecho do código responsável pelo tempo exponencial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79" y="2276872"/>
            <a:ext cx="6421597" cy="39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Reduzir a um problema conhecido: ordenação</a:t>
            </a:r>
          </a:p>
          <a:p>
            <a:pPr rtl="0"/>
            <a:r>
              <a:rPr lang="pt-BR" dirty="0"/>
              <a:t>É possível ordenar em tempo O (n log n) utilizando a técnica de </a:t>
            </a:r>
            <a:r>
              <a:rPr lang="pt-BR" b="1" dirty="0"/>
              <a:t>divisão e conquista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Listar as opções de algoritmos conhecidos e suas ordens de complexidade e exibir a escolha pelo </a:t>
            </a:r>
            <a:r>
              <a:rPr lang="pt-BR" dirty="0" err="1"/>
              <a:t>mergesort</a:t>
            </a:r>
            <a:endParaRPr lang="pt-BR" dirty="0"/>
          </a:p>
          <a:p>
            <a:pPr rtl="0"/>
            <a:r>
              <a:rPr lang="pt-BR" dirty="0"/>
              <a:t>Falar sobre essa técnica</a:t>
            </a:r>
          </a:p>
          <a:p>
            <a:r>
              <a:rPr lang="pt-BR" dirty="0"/>
              <a:t>Como a ordenação requer tempo O (n </a:t>
            </a:r>
            <a:r>
              <a:rPr lang="pt-BR" dirty="0" err="1"/>
              <a:t>lg</a:t>
            </a:r>
            <a:r>
              <a:rPr lang="pt-BR" dirty="0"/>
              <a:t> n) e o cálculo após a ordenação requer tempo O (n), esta solução usa o tempo O (n </a:t>
            </a:r>
            <a:r>
              <a:rPr lang="pt-BR" dirty="0" err="1"/>
              <a:t>lg</a:t>
            </a:r>
            <a:r>
              <a:rPr lang="pt-BR" dirty="0"/>
              <a:t> n).</a:t>
            </a:r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Incluir pseudocódigo</a:t>
            </a:r>
          </a:p>
        </p:txBody>
      </p:sp>
    </p:spTree>
    <p:extLst>
      <p:ext uri="{BB962C8B-B14F-4D97-AF65-F5344CB8AC3E}">
        <p14:creationId xmlns:p14="http://schemas.microsoft.com/office/powerpoint/2010/main" val="3860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Demonstrar a ordem de complexidade:</a:t>
            </a:r>
          </a:p>
          <a:p>
            <a:pPr lvl="1"/>
            <a:r>
              <a:rPr lang="pt-BR" dirty="0"/>
              <a:t>Demonstrar a árvore de recursão (incluir imagem)</a:t>
            </a:r>
          </a:p>
          <a:p>
            <a:pPr lvl="1"/>
            <a:r>
              <a:rPr lang="pt-BR" dirty="0"/>
              <a:t>Demonstrar pelo método da substituição</a:t>
            </a:r>
          </a:p>
        </p:txBody>
      </p:sp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Exibir trecho do código</a:t>
            </a:r>
          </a:p>
        </p:txBody>
      </p:sp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336</TotalTime>
  <Words>295</Words>
  <Application>Microsoft Office PowerPoint</Application>
  <PresentationFormat>Apresentação na tela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Euphemia</vt:lpstr>
      <vt:lpstr>Times New Roman</vt:lpstr>
      <vt:lpstr>Matemática 16:9</vt:lpstr>
      <vt:lpstr>Contagem de ocorrências em uma sequência</vt:lpstr>
      <vt:lpstr>O PROBLEMA</vt:lpstr>
      <vt:lpstr>SOLUÇÃO TRIVIAL</vt:lpstr>
      <vt:lpstr>SOLUÇÃO TRIVIAL</vt:lpstr>
      <vt:lpstr>SOLUÇÃO TRIVIAL</vt:lpstr>
      <vt:lpstr>SOLUÇÃO DIVIDE AND CONQUER</vt:lpstr>
      <vt:lpstr>SOLUÇÃO DIVIDE AND CONQUER</vt:lpstr>
      <vt:lpstr>SOLUÇÃO DIVIDE AND CONQUER</vt:lpstr>
      <vt:lpstr>SOLUÇÃO DIVIDE AND CONQUER</vt:lpstr>
      <vt:lpstr>COMPARAÇÃO</vt:lpstr>
      <vt:lpstr>COMPARAÇÃO</vt:lpstr>
      <vt:lpstr>ALGORTIMO O(n)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47</cp:revision>
  <dcterms:created xsi:type="dcterms:W3CDTF">2019-04-17T14:23:35Z</dcterms:created>
  <dcterms:modified xsi:type="dcterms:W3CDTF">2019-04-18T01:32:16Z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