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7"/>
  </p:notesMasterIdLst>
  <p:handoutMasterIdLst>
    <p:handoutMasterId r:id="rId28"/>
  </p:handoutMasterIdLst>
  <p:sldIdLst>
    <p:sldId id="265" r:id="rId3"/>
    <p:sldId id="313" r:id="rId4"/>
    <p:sldId id="323" r:id="rId5"/>
    <p:sldId id="324" r:id="rId6"/>
    <p:sldId id="322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07" r:id="rId20"/>
    <p:sldId id="311" r:id="rId21"/>
    <p:sldId id="336" r:id="rId22"/>
    <p:sldId id="337" r:id="rId23"/>
    <p:sldId id="338" r:id="rId24"/>
    <p:sldId id="340" r:id="rId25"/>
    <p:sldId id="26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ECBDE-C9E8-4F3A-B2D1-7C4423E32324}" v="24" dt="2022-11-24T09:53:44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187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456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41BD8151-CB9E-498D-AAE4-1185566EEC9A}"/>
    <pc:docChg chg="undo custSel addSld modSld sldOrd">
      <pc:chgData name="Власов Сергей Михайлович" userId="88c2b707-f40f-4043-9aa2-972e2a2b205e" providerId="ADAL" clId="{41BD8151-CB9E-498D-AAE4-1185566EEC9A}" dt="2021-04-05T06:51:46.765" v="247" actId="1076"/>
      <pc:docMkLst>
        <pc:docMk/>
      </pc:docMkLst>
      <pc:sldChg chg="addSp delSp modSp mod modAnim">
        <pc:chgData name="Власов Сергей Михайлович" userId="88c2b707-f40f-4043-9aa2-972e2a2b205e" providerId="ADAL" clId="{41BD8151-CB9E-498D-AAE4-1185566EEC9A}" dt="2021-04-05T05:45:05.957" v="47"/>
        <pc:sldMkLst>
          <pc:docMk/>
          <pc:sldMk cId="3472064595" sldId="257"/>
        </pc:sldMkLst>
        <pc:spChg chg="add mod">
          <ac:chgData name="Власов Сергей Михайлович" userId="88c2b707-f40f-4043-9aa2-972e2a2b205e" providerId="ADAL" clId="{41BD8151-CB9E-498D-AAE4-1185566EEC9A}" dt="2021-04-05T05:43:37.844" v="42" actId="20577"/>
          <ac:spMkLst>
            <pc:docMk/>
            <pc:sldMk cId="3472064595" sldId="257"/>
            <ac:spMk id="5" creationId="{7CE48D7F-5613-4A7D-9EBA-46EB5290584B}"/>
          </ac:spMkLst>
        </pc:spChg>
        <pc:spChg chg="add mod">
          <ac:chgData name="Власов Сергей Михайлович" userId="88c2b707-f40f-4043-9aa2-972e2a2b205e" providerId="ADAL" clId="{41BD8151-CB9E-498D-AAE4-1185566EEC9A}" dt="2021-04-05T05:42:43.851" v="24" actId="14100"/>
          <ac:spMkLst>
            <pc:docMk/>
            <pc:sldMk cId="3472064595" sldId="257"/>
            <ac:spMk id="6" creationId="{C450FEE1-2013-43D2-94EC-F5CBB3DC2BCA}"/>
          </ac:spMkLst>
        </pc:spChg>
        <pc:picChg chg="mod">
          <ac:chgData name="Власов Сергей Михайлович" userId="88c2b707-f40f-4043-9aa2-972e2a2b205e" providerId="ADAL" clId="{41BD8151-CB9E-498D-AAE4-1185566EEC9A}" dt="2021-04-05T05:42:15.358" v="21" actId="1076"/>
          <ac:picMkLst>
            <pc:docMk/>
            <pc:sldMk cId="3472064595" sldId="257"/>
            <ac:picMk id="3" creationId="{8D9C07D4-1223-4F51-BA69-6DB07C312DE7}"/>
          </ac:picMkLst>
        </pc:picChg>
        <pc:picChg chg="add del mod">
          <ac:chgData name="Власов Сергей Михайлович" userId="88c2b707-f40f-4043-9aa2-972e2a2b205e" providerId="ADAL" clId="{41BD8151-CB9E-498D-AAE4-1185566EEC9A}" dt="2021-04-05T05:42:06.194" v="17" actId="478"/>
          <ac:picMkLst>
            <pc:docMk/>
            <pc:sldMk cId="3472064595" sldId="257"/>
            <ac:picMk id="4" creationId="{72F03067-2101-42DE-94CC-873C7D6EE1EA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5:44:06.856" v="45" actId="14100"/>
          <ac:picMkLst>
            <pc:docMk/>
            <pc:sldMk cId="3472064595" sldId="257"/>
            <ac:picMk id="9" creationId="{3DF09D84-127F-4EAE-B3C7-FD729BCE97C5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5:38:11.414" v="4" actId="20577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41BD8151-CB9E-498D-AAE4-1185566EEC9A}" dt="2021-04-05T05:38:11.414" v="4" actId="20577"/>
          <ac:spMkLst>
            <pc:docMk/>
            <pc:sldMk cId="1447741309" sldId="258"/>
            <ac:spMk id="22" creationId="{CFF96339-7681-40AC-A134-52D0C6625148}"/>
          </ac:spMkLst>
        </pc:spChg>
      </pc:sldChg>
      <pc:sldChg chg="modSp mod">
        <pc:chgData name="Власов Сергей Михайлович" userId="88c2b707-f40f-4043-9aa2-972e2a2b205e" providerId="ADAL" clId="{41BD8151-CB9E-498D-AAE4-1185566EEC9A}" dt="2021-04-05T05:38:00.954" v="1" actId="20577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41BD8151-CB9E-498D-AAE4-1185566EEC9A}" dt="2021-04-05T05:38:00.954" v="1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11:11.574" v="93" actId="1076"/>
        <pc:sldMkLst>
          <pc:docMk/>
          <pc:sldMk cId="1818592393" sldId="269"/>
        </pc:sldMkLst>
        <pc:picChg chg="del mod">
          <ac:chgData name="Власов Сергей Михайлович" userId="88c2b707-f40f-4043-9aa2-972e2a2b205e" providerId="ADAL" clId="{41BD8151-CB9E-498D-AAE4-1185566EEC9A}" dt="2021-04-05T06:10:55.603" v="88" actId="478"/>
          <ac:picMkLst>
            <pc:docMk/>
            <pc:sldMk cId="1818592393" sldId="269"/>
            <ac:picMk id="3" creationId="{FD1A79F3-728E-4147-B941-A2EEA4F01706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11:11.574" v="93" actId="1076"/>
          <ac:picMkLst>
            <pc:docMk/>
            <pc:sldMk cId="1818592393" sldId="269"/>
            <ac:picMk id="4" creationId="{EED5C37D-56E7-4DB0-9723-A7FE803F7935}"/>
          </ac:picMkLst>
        </pc:pic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20:26.115" v="99" actId="14100"/>
        <pc:sldMkLst>
          <pc:docMk/>
          <pc:sldMk cId="2301341455" sldId="272"/>
        </pc:sldMkLst>
        <pc:spChg chg="add mod">
          <ac:chgData name="Власов Сергей Михайлович" userId="88c2b707-f40f-4043-9aa2-972e2a2b205e" providerId="ADAL" clId="{41BD8151-CB9E-498D-AAE4-1185566EEC9A}" dt="2021-04-05T06:20:26.115" v="99" actId="14100"/>
          <ac:spMkLst>
            <pc:docMk/>
            <pc:sldMk cId="2301341455" sldId="272"/>
            <ac:spMk id="7" creationId="{A9FDE184-4C43-469C-AEE0-7C27CA3159F1}"/>
          </ac:spMkLst>
        </pc:spChg>
        <pc:picChg chg="add del mod">
          <ac:chgData name="Власов Сергей Михайлович" userId="88c2b707-f40f-4043-9aa2-972e2a2b205e" providerId="ADAL" clId="{41BD8151-CB9E-498D-AAE4-1185566EEC9A}" dt="2021-04-05T05:50:26.392" v="66" actId="478"/>
          <ac:picMkLst>
            <pc:docMk/>
            <pc:sldMk cId="2301341455" sldId="272"/>
            <ac:picMk id="3" creationId="{A70C91DD-A41D-4966-BE7A-E3AF8F3C5546}"/>
          </ac:picMkLst>
        </pc:picChg>
        <pc:picChg chg="del mod">
          <ac:chgData name="Власов Сергей Михайлович" userId="88c2b707-f40f-4043-9aa2-972e2a2b205e" providerId="ADAL" clId="{41BD8151-CB9E-498D-AAE4-1185566EEC9A}" dt="2021-04-05T06:20:15.810" v="94" actId="478"/>
          <ac:picMkLst>
            <pc:docMk/>
            <pc:sldMk cId="2301341455" sldId="272"/>
            <ac:picMk id="4" creationId="{256107EE-7BF5-47EF-8A48-9B4CE5D81798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20:21.392" v="98" actId="14100"/>
          <ac:picMkLst>
            <pc:docMk/>
            <pc:sldMk cId="2301341455" sldId="272"/>
            <ac:picMk id="9" creationId="{DBE85D1D-DA2E-4EC7-B89D-0A39372F7145}"/>
          </ac:picMkLst>
        </pc:picChg>
      </pc:sldChg>
      <pc:sldChg chg="addSp delSp modSp mod">
        <pc:chgData name="Власов Сергей Михайлович" userId="88c2b707-f40f-4043-9aa2-972e2a2b205e" providerId="ADAL" clId="{41BD8151-CB9E-498D-AAE4-1185566EEC9A}" dt="2021-04-05T06:05:56.033" v="87" actId="1076"/>
        <pc:sldMkLst>
          <pc:docMk/>
          <pc:sldMk cId="2284084463" sldId="273"/>
        </pc:sldMkLst>
        <pc:graphicFrameChg chg="add del mod">
          <ac:chgData name="Власов Сергей Михайлович" userId="88c2b707-f40f-4043-9aa2-972e2a2b205e" providerId="ADAL" clId="{41BD8151-CB9E-498D-AAE4-1185566EEC9A}" dt="2021-04-05T06:04:15.650" v="77"/>
          <ac:graphicFrameMkLst>
            <pc:docMk/>
            <pc:sldMk cId="2284084463" sldId="273"/>
            <ac:graphicFrameMk id="2" creationId="{A83100BD-D9DD-4569-838E-6AE1B14E2278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4:18.781" v="79"/>
          <ac:graphicFrameMkLst>
            <pc:docMk/>
            <pc:sldMk cId="2284084463" sldId="273"/>
            <ac:graphicFrameMk id="3" creationId="{43817E0A-68E0-4655-B219-1BDCE188DEA6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5:39.897" v="83" actId="478"/>
          <ac:graphicFrameMkLst>
            <pc:docMk/>
            <pc:sldMk cId="2284084463" sldId="273"/>
            <ac:graphicFrameMk id="7" creationId="{CE07EE42-C04E-41D4-95D7-BCE42BECB66F}"/>
          </ac:graphicFrameMkLst>
        </pc:graphicFrameChg>
        <pc:picChg chg="del">
          <ac:chgData name="Власов Сергей Михайлович" userId="88c2b707-f40f-4043-9aa2-972e2a2b205e" providerId="ADAL" clId="{41BD8151-CB9E-498D-AAE4-1185566EEC9A}" dt="2021-04-05T06:04:08.117" v="75" actId="478"/>
          <ac:picMkLst>
            <pc:docMk/>
            <pc:sldMk cId="2284084463" sldId="273"/>
            <ac:picMk id="4" creationId="{05B988A5-D93B-4C26-B3B1-048C47D9AEC2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4:41.332" v="81" actId="1076"/>
          <ac:picMkLst>
            <pc:docMk/>
            <pc:sldMk cId="2284084463" sldId="273"/>
            <ac:picMk id="6" creationId="{4776ED00-9961-4D01-8FB1-8C057F3FD115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5:56.033" v="87" actId="1076"/>
          <ac:picMkLst>
            <pc:docMk/>
            <pc:sldMk cId="2284084463" sldId="273"/>
            <ac:picMk id="10" creationId="{8E58C0A9-5633-44F3-A71A-7581B59E651E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6:34:53.982" v="104" actId="1076"/>
        <pc:sldMkLst>
          <pc:docMk/>
          <pc:sldMk cId="82864913" sldId="281"/>
        </pc:sldMkLst>
        <pc:picChg chg="mod">
          <ac:chgData name="Власов Сергей Михайлович" userId="88c2b707-f40f-4043-9aa2-972e2a2b205e" providerId="ADAL" clId="{41BD8151-CB9E-498D-AAE4-1185566EEC9A}" dt="2021-04-05T06:34:53.982" v="104" actId="1076"/>
          <ac:picMkLst>
            <pc:docMk/>
            <pc:sldMk cId="82864913" sldId="281"/>
            <ac:picMk id="6" creationId="{FFE0C469-8BE3-4FA0-B163-29A54A351C82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37:33.377" v="107"/>
        <pc:sldMkLst>
          <pc:docMk/>
          <pc:sldMk cId="207820527" sldId="292"/>
        </pc:sldMkLst>
      </pc:sldChg>
      <pc:sldChg chg="modSp mod">
        <pc:chgData name="Власов Сергей Михайлович" userId="88c2b707-f40f-4043-9aa2-972e2a2b205e" providerId="ADAL" clId="{41BD8151-CB9E-498D-AAE4-1185566EEC9A}" dt="2021-04-05T06:37:10.796" v="105" actId="1076"/>
        <pc:sldMkLst>
          <pc:docMk/>
          <pc:sldMk cId="3467931207" sldId="293"/>
        </pc:sldMkLst>
        <pc:picChg chg="mod">
          <ac:chgData name="Власов Сергей Михайлович" userId="88c2b707-f40f-4043-9aa2-972e2a2b205e" providerId="ADAL" clId="{41BD8151-CB9E-498D-AAE4-1185566EEC9A}" dt="2021-04-05T06:37:10.796" v="105" actId="1076"/>
          <ac:picMkLst>
            <pc:docMk/>
            <pc:sldMk cId="3467931207" sldId="293"/>
            <ac:picMk id="7" creationId="{6EAA8535-BD32-4C1C-ADD6-C8DF04F2B5F7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46:42.354" v="198"/>
        <pc:sldMkLst>
          <pc:docMk/>
          <pc:sldMk cId="1322049033" sldId="294"/>
        </pc:sldMkLst>
      </pc:sldChg>
      <pc:sldChg chg="ord">
        <pc:chgData name="Власов Сергей Михайлович" userId="88c2b707-f40f-4043-9aa2-972e2a2b205e" providerId="ADAL" clId="{41BD8151-CB9E-498D-AAE4-1185566EEC9A}" dt="2021-04-05T06:37:48.650" v="109"/>
        <pc:sldMkLst>
          <pc:docMk/>
          <pc:sldMk cId="1427288467" sldId="297"/>
        </pc:sldMkLst>
      </pc:sldChg>
      <pc:sldChg chg="delSp modSp add mod">
        <pc:chgData name="Власов Сергей Михайлович" userId="88c2b707-f40f-4043-9aa2-972e2a2b205e" providerId="ADAL" clId="{41BD8151-CB9E-498D-AAE4-1185566EEC9A}" dt="2021-04-05T05:50:24.361" v="65" actId="1076"/>
        <pc:sldMkLst>
          <pc:docMk/>
          <pc:sldMk cId="3777985732" sldId="298"/>
        </pc:sldMkLst>
        <pc:picChg chg="mod">
          <ac:chgData name="Власов Сергей Михайлович" userId="88c2b707-f40f-4043-9aa2-972e2a2b205e" providerId="ADAL" clId="{41BD8151-CB9E-498D-AAE4-1185566EEC9A}" dt="2021-04-05T05:50:24.361" v="65" actId="1076"/>
          <ac:picMkLst>
            <pc:docMk/>
            <pc:sldMk cId="3777985732" sldId="298"/>
            <ac:picMk id="3" creationId="{A70C91DD-A41D-4966-BE7A-E3AF8F3C5546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5:50:18.503" v="62" actId="478"/>
          <ac:picMkLst>
            <pc:docMk/>
            <pc:sldMk cId="3777985732" sldId="298"/>
            <ac:picMk id="4" creationId="{256107EE-7BF5-47EF-8A48-9B4CE5D81798}"/>
          </ac:picMkLst>
        </pc:picChg>
      </pc:sldChg>
      <pc:sldChg chg="modSp add mod">
        <pc:chgData name="Власов Сергей Михайлович" userId="88c2b707-f40f-4043-9aa2-972e2a2b205e" providerId="ADAL" clId="{41BD8151-CB9E-498D-AAE4-1185566EEC9A}" dt="2021-04-05T06:46:36.470" v="196" actId="1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41BD8151-CB9E-498D-AAE4-1185566EEC9A}" dt="2021-04-05T06:46:36.470" v="196" actId="1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0:03.614" v="115" actId="6549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mod delAnim modAnim">
        <pc:chgData name="Власов Сергей Михайлович" userId="88c2b707-f40f-4043-9aa2-972e2a2b205e" providerId="ADAL" clId="{41BD8151-CB9E-498D-AAE4-1185566EEC9A}" dt="2021-04-05T06:50:30.081" v="239" actId="14100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41BD8151-CB9E-498D-AAE4-1185566EEC9A}" dt="2021-04-05T06:47:33.755" v="200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7:46.062" v="201"/>
          <ac:spMkLst>
            <pc:docMk/>
            <pc:sldMk cId="4092186455" sldId="311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50:22.757" v="236" actId="478"/>
          <ac:spMkLst>
            <pc:docMk/>
            <pc:sldMk cId="4092186455" sldId="311"/>
            <ac:spMk id="14" creationId="{DAB87C15-024F-4410-BFF0-EA34CA58A81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0:30.081" v="239" actId="14100"/>
          <ac:spMkLst>
            <pc:docMk/>
            <pc:sldMk cId="4092186455" sldId="311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48:12.460" v="206" actId="478"/>
          <ac:spMkLst>
            <pc:docMk/>
            <pc:sldMk cId="4092186455" sldId="311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41BD8151-CB9E-498D-AAE4-1185566EEC9A}" dt="2021-04-05T06:48:05.189" v="202" actId="478"/>
          <ac:picMkLst>
            <pc:docMk/>
            <pc:sldMk cId="4092186455" sldId="311"/>
            <ac:picMk id="3" creationId="{EE7B0ED6-56C3-4B6C-BB31-C98E6CA90A8B}"/>
          </ac:picMkLst>
        </pc:picChg>
        <pc:picChg chg="add mod ord modCrop">
          <ac:chgData name="Власов Сергей Михайлович" userId="88c2b707-f40f-4043-9aa2-972e2a2b205e" providerId="ADAL" clId="{41BD8151-CB9E-498D-AAE4-1185566EEC9A}" dt="2021-04-05T06:48:44.586" v="211" actId="1076"/>
          <ac:picMkLst>
            <pc:docMk/>
            <pc:sldMk cId="4092186455" sldId="311"/>
            <ac:picMk id="4" creationId="{30AAFBE9-EB37-4079-9EB1-9D0D15856CCE}"/>
          </ac:picMkLst>
        </pc:picChg>
      </pc:sldChg>
      <pc:sldChg chg="addSp delSp modSp add mod">
        <pc:chgData name="Власов Сергей Михайлович" userId="88c2b707-f40f-4043-9aa2-972e2a2b205e" providerId="ADAL" clId="{41BD8151-CB9E-498D-AAE4-1185566EEC9A}" dt="2021-04-05T06:51:46.765" v="247" actId="1076"/>
        <pc:sldMkLst>
          <pc:docMk/>
          <pc:sldMk cId="1489230431" sldId="312"/>
        </pc:sldMkLst>
        <pc:spChg chg="mod">
          <ac:chgData name="Власов Сергей Михайлович" userId="88c2b707-f40f-4043-9aa2-972e2a2b205e" providerId="ADAL" clId="{41BD8151-CB9E-498D-AAE4-1185566EEC9A}" dt="2021-04-05T06:51:12.758" v="241"/>
          <ac:spMkLst>
            <pc:docMk/>
            <pc:sldMk cId="1489230431" sldId="312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16.765" v="243" actId="20577"/>
          <ac:spMkLst>
            <pc:docMk/>
            <pc:sldMk cId="1489230431" sldId="312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29.054" v="244" actId="1076"/>
          <ac:spMkLst>
            <pc:docMk/>
            <pc:sldMk cId="1489230431" sldId="312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41BD8151-CB9E-498D-AAE4-1185566EEC9A}" dt="2021-04-05T06:51:46.765" v="247" actId="1076"/>
          <ac:picMkLst>
            <pc:docMk/>
            <pc:sldMk cId="1489230431" sldId="312"/>
            <ac:picMk id="3" creationId="{C1A942CF-C1BD-43E0-8E06-9BE23DE36A5C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6:51:31.387" v="245" actId="478"/>
          <ac:picMkLst>
            <pc:docMk/>
            <pc:sldMk cId="1489230431" sldId="312"/>
            <ac:picMk id="4" creationId="{30AAFBE9-EB37-4079-9EB1-9D0D15856CCE}"/>
          </ac:picMkLst>
        </pc:picChg>
      </pc:sldChg>
    </pc:docChg>
  </pc:docChgLst>
  <pc:docChgLst>
    <pc:chgData name="Власов Сергей Михайлович" userId="88c2b707-f40f-4043-9aa2-972e2a2b205e" providerId="ADAL" clId="{98E970A8-9E19-4EC4-8C62-35E96C31F570}"/>
    <pc:docChg chg="modSld">
      <pc:chgData name="Власов Сергей Михайлович" userId="88c2b707-f40f-4043-9aa2-972e2a2b205e" providerId="ADAL" clId="{98E970A8-9E19-4EC4-8C62-35E96C31F570}" dt="2021-02-01T08:52:07.743" v="1"/>
      <pc:docMkLst>
        <pc:docMk/>
      </pc:docMkLst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72064595" sldId="257"/>
            <ac:picMk id="4" creationId="{E38C9664-684E-4ECF-A55B-6A8ED3DF6DAD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47741309" sldId="258"/>
            <ac:picMk id="9" creationId="{48725A95-559E-494B-963F-FCFC486499F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64942597" sldId="26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64942597" sldId="263"/>
            <ac:picMk id="4" creationId="{B585BDCF-1081-460A-BB86-CF5D8990E559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7172503" sldId="265"/>
            <ac:picMk id="6" creationId="{D73A45D1-AFC4-4BE4-8D3E-BF50C5DB516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18592393" sldId="269"/>
            <ac:picMk id="5" creationId="{71491965-50EB-4D3B-B09E-BBF068FBF16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301341455" sldId="272"/>
            <ac:picMk id="6" creationId="{DBB66828-3C66-4463-8749-24E094D8376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284084463" sldId="273"/>
            <ac:picMk id="2" creationId="{D9B048F4-93D4-46E8-BA0A-69008666921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594752550" sldId="274"/>
            <ac:picMk id="3" creationId="{750048F2-D9AC-43E2-BACD-51AFDE81BBF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860355812" sldId="27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860355812" sldId="275"/>
            <ac:picMk id="3" creationId="{4116C0B9-7EA7-48C9-94BD-DF99466E152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2864913" sldId="281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2864913" sldId="281"/>
            <ac:picMk id="2" creationId="{E5AB0F63-5596-4875-87EC-E3047098CF96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7944020" sldId="28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7944020" sldId="282"/>
            <ac:picMk id="4" creationId="{2E1B1A24-0DBF-4364-8C44-B6144BF8E0B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07205784" sldId="28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07205784" sldId="283"/>
            <ac:picMk id="9" creationId="{9A759272-DF43-48E3-A7EF-C1477B03CC8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96617094" sldId="28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96617094" sldId="284"/>
            <ac:picMk id="5" creationId="{09D784BD-3186-456F-8385-CD00D55BA9E2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222834844" sldId="28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222834844" sldId="285"/>
            <ac:picMk id="2" creationId="{D5012E32-D3BC-4559-965F-3E06999303D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80096082" sldId="28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80096082" sldId="286"/>
            <ac:picMk id="4" creationId="{E72C4C8B-AF5E-4AAD-8E07-043E83E9A1DC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07820527" sldId="29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07820527" sldId="292"/>
            <ac:picMk id="4" creationId="{4E4A3558-32A6-4FD5-AA65-0C8A4E74923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67931207" sldId="29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67931207" sldId="293"/>
            <ac:picMk id="2" creationId="{3D324EB1-CD09-4B5B-B813-E547BEBA78C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322049033" sldId="29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322049033" sldId="294"/>
            <ac:picMk id="2" creationId="{83E27FFF-3045-4FFA-BDF1-A8A281E527EA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7853348" sldId="29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7853348" sldId="295"/>
            <ac:picMk id="10" creationId="{F770FE5A-8843-489E-A228-2823AACCCC1F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8366138" sldId="29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8366138" sldId="296"/>
            <ac:picMk id="2" creationId="{EDE4C1C9-6633-4A88-BB6C-7935B8BECA4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27288467" sldId="29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27288467" sldId="297"/>
            <ac:picMk id="7" creationId="{E0FDAF97-B098-489A-8269-5CC84CB0072A}"/>
          </ac:picMkLst>
        </pc:picChg>
      </pc:sldChg>
    </pc:docChg>
  </pc:docChgLst>
  <pc:docChgLst>
    <pc:chgData name="Власов Сергей Михайлович" userId="88c2b707-f40f-4043-9aa2-972e2a2b205e" providerId="ADAL" clId="{A31EA0C7-E3FE-40E8-96F9-458B0A3DD3D6}"/>
    <pc:docChg chg="custSel modSld">
      <pc:chgData name="Власов Сергей Михайлович" userId="88c2b707-f40f-4043-9aa2-972e2a2b205e" providerId="ADAL" clId="{A31EA0C7-E3FE-40E8-96F9-458B0A3DD3D6}" dt="2022-11-17T04:34:25.844" v="3" actId="478"/>
      <pc:docMkLst>
        <pc:docMk/>
      </pc:docMkLst>
      <pc:sldChg chg="addSp delSp modSp mod">
        <pc:chgData name="Власов Сергей Михайлович" userId="88c2b707-f40f-4043-9aa2-972e2a2b205e" providerId="ADAL" clId="{A31EA0C7-E3FE-40E8-96F9-458B0A3DD3D6}" dt="2022-11-17T04:34:25.844" v="3" actId="478"/>
        <pc:sldMkLst>
          <pc:docMk/>
          <pc:sldMk cId="87172503" sldId="265"/>
        </pc:sldMkLst>
        <pc:spChg chg="add mod">
          <ac:chgData name="Власов Сергей Михайлович" userId="88c2b707-f40f-4043-9aa2-972e2a2b205e" providerId="ADAL" clId="{A31EA0C7-E3FE-40E8-96F9-458B0A3DD3D6}" dt="2022-11-17T04:34:22.342" v="1" actId="27636"/>
          <ac:spMkLst>
            <pc:docMk/>
            <pc:sldMk cId="87172503" sldId="265"/>
            <ac:spMk id="2" creationId="{4215DFE9-CC14-5309-69F0-D44B71A01625}"/>
          </ac:spMkLst>
        </pc:spChg>
        <pc:spChg chg="add del mod">
          <ac:chgData name="Власов Сергей Михайлович" userId="88c2b707-f40f-4043-9aa2-972e2a2b205e" providerId="ADAL" clId="{A31EA0C7-E3FE-40E8-96F9-458B0A3DD3D6}" dt="2022-11-17T04:34:25.844" v="3" actId="478"/>
          <ac:spMkLst>
            <pc:docMk/>
            <pc:sldMk cId="87172503" sldId="265"/>
            <ac:spMk id="4" creationId="{D4F9234F-FF06-D539-4C32-A252DF16DAD0}"/>
          </ac:spMkLst>
        </pc:spChg>
        <pc:spChg chg="del">
          <ac:chgData name="Власов Сергей Михайлович" userId="88c2b707-f40f-4043-9aa2-972e2a2b205e" providerId="ADAL" clId="{A31EA0C7-E3FE-40E8-96F9-458B0A3DD3D6}" dt="2022-11-17T04:34:24.118" v="2" actId="478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Власов Сергей Михайлович" userId="88c2b707-f40f-4043-9aa2-972e2a2b205e" providerId="ADAL" clId="{4B1D4824-4E16-4523-AAFE-7A19C59174F8}"/>
    <pc:docChg chg="undo custSel addSld delSld modSld sldOrd">
      <pc:chgData name="Власов Сергей Михайлович" userId="88c2b707-f40f-4043-9aa2-972e2a2b205e" providerId="ADAL" clId="{4B1D4824-4E16-4523-AAFE-7A19C59174F8}" dt="2022-11-17T09:43:15.137" v="263" actId="47"/>
      <pc:docMkLst>
        <pc:docMk/>
      </pc:docMkLst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472064595" sldId="257"/>
        </pc:sldMkLst>
      </pc:sldChg>
      <pc:sldChg chg="addSp delSp modSp add del mod ord">
        <pc:chgData name="Власов Сергей Михайлович" userId="88c2b707-f40f-4043-9aa2-972e2a2b205e" providerId="ADAL" clId="{4B1D4824-4E16-4523-AAFE-7A19C59174F8}" dt="2022-11-17T08:11:15.562" v="23" actId="1076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4B1D4824-4E16-4523-AAFE-7A19C59174F8}" dt="2022-11-17T08:05:23.228" v="4"/>
          <ac:spMkLst>
            <pc:docMk/>
            <pc:sldMk cId="1447741309" sldId="258"/>
            <ac:spMk id="22" creationId="{CFF96339-7681-40AC-A134-52D0C6625148}"/>
          </ac:spMkLst>
        </pc:spChg>
        <pc:picChg chg="del">
          <ac:chgData name="Власов Сергей Михайлович" userId="88c2b707-f40f-4043-9aa2-972e2a2b205e" providerId="ADAL" clId="{4B1D4824-4E16-4523-AAFE-7A19C59174F8}" dt="2022-11-17T08:05:24.772" v="5" actId="478"/>
          <ac:picMkLst>
            <pc:docMk/>
            <pc:sldMk cId="1447741309" sldId="258"/>
            <ac:picMk id="3" creationId="{513E7194-7E9C-48B9-82D5-A96DBE863767}"/>
          </ac:picMkLst>
        </pc:picChg>
        <pc:picChg chg="add del mod">
          <ac:chgData name="Власов Сергей Михайлович" userId="88c2b707-f40f-4043-9aa2-972e2a2b205e" providerId="ADAL" clId="{4B1D4824-4E16-4523-AAFE-7A19C59174F8}" dt="2022-11-17T08:11:07.386" v="20" actId="478"/>
          <ac:picMkLst>
            <pc:docMk/>
            <pc:sldMk cId="1447741309" sldId="258"/>
            <ac:picMk id="4" creationId="{12687DC5-A88B-8F03-9B0C-B17D905B45AA}"/>
          </ac:picMkLst>
        </pc:picChg>
        <pc:picChg chg="del mod">
          <ac:chgData name="Власов Сергей Михайлович" userId="88c2b707-f40f-4043-9aa2-972e2a2b205e" providerId="ADAL" clId="{4B1D4824-4E16-4523-AAFE-7A19C59174F8}" dt="2022-11-17T08:05:25.322" v="7" actId="478"/>
          <ac:picMkLst>
            <pc:docMk/>
            <pc:sldMk cId="1447741309" sldId="258"/>
            <ac:picMk id="5" creationId="{B2BDB960-B4B2-4982-AE30-C3998D7C19EF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05:25.739" v="8" actId="478"/>
          <ac:picMkLst>
            <pc:docMk/>
            <pc:sldMk cId="1447741309" sldId="258"/>
            <ac:picMk id="7" creationId="{F0B9F586-AD6C-4535-A2B8-B477064F3D6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1:15.562" v="23" actId="1076"/>
          <ac:picMkLst>
            <pc:docMk/>
            <pc:sldMk cId="1447741309" sldId="258"/>
            <ac:picMk id="8" creationId="{0E4C4FE3-C8C6-092C-7019-D6D389F30CCF}"/>
          </ac:picMkLst>
        </pc:picChg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1818592393" sldId="269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301341455" sldId="27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284084463" sldId="27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594752550" sldId="27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860355812" sldId="27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82864913" sldId="281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977944020" sldId="28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2707205784" sldId="28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2796617094" sldId="28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3.149" v="261" actId="47"/>
        <pc:sldMkLst>
          <pc:docMk/>
          <pc:sldMk cId="1222834844" sldId="28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5.137" v="263" actId="47"/>
        <pc:sldMkLst>
          <pc:docMk/>
          <pc:sldMk cId="3980096082" sldId="286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207820527" sldId="292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7:01.456" v="85" actId="47"/>
        <pc:sldMkLst>
          <pc:docMk/>
          <pc:sldMk cId="3467931207" sldId="293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8:14.492" v="86" actId="47"/>
        <pc:sldMkLst>
          <pc:docMk/>
          <pc:sldMk cId="1322049033" sldId="294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187853348" sldId="295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3978366138" sldId="296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43:14.046" v="262" actId="47"/>
        <pc:sldMkLst>
          <pc:docMk/>
          <pc:sldMk cId="1427288467" sldId="297"/>
        </pc:sldMkLst>
      </pc:sldChg>
      <pc:sldChg chg="add del">
        <pc:chgData name="Власов Сергей Михайлович" userId="88c2b707-f40f-4043-9aa2-972e2a2b205e" providerId="ADAL" clId="{4B1D4824-4E16-4523-AAFE-7A19C59174F8}" dt="2022-11-17T09:26:51.452" v="84" actId="47"/>
        <pc:sldMkLst>
          <pc:docMk/>
          <pc:sldMk cId="3777985732" sldId="298"/>
        </pc:sldMkLst>
      </pc:sldChg>
      <pc:sldChg chg="modSp add del mod">
        <pc:chgData name="Власов Сергей Михайлович" userId="88c2b707-f40f-4043-9aa2-972e2a2b205e" providerId="ADAL" clId="{4B1D4824-4E16-4523-AAFE-7A19C59174F8}" dt="2022-11-17T09:34:01.885" v="125" actId="3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4B1D4824-4E16-4523-AAFE-7A19C59174F8}" dt="2022-11-17T09:34:01.885" v="125" actId="3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31:46.143" v="96" actId="20577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del mod">
        <pc:chgData name="Власов Сергей Михайлович" userId="88c2b707-f40f-4043-9aa2-972e2a2b205e" providerId="ADAL" clId="{4B1D4824-4E16-4523-AAFE-7A19C59174F8}" dt="2022-11-17T09:43:07.237" v="260" actId="20577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4B1D4824-4E16-4523-AAFE-7A19C59174F8}" dt="2022-11-17T09:35:35.846" v="128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35:42.558" v="129"/>
          <ac:spMkLst>
            <pc:docMk/>
            <pc:sldMk cId="4092186455" sldId="311"/>
            <ac:spMk id="9" creationId="{A03C5A33-071F-4A76-9314-72B1A1BA6C16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2:20.487" v="249" actId="1076"/>
          <ac:spMkLst>
            <pc:docMk/>
            <pc:sldMk cId="4092186455" sldId="311"/>
            <ac:spMk id="11" creationId="{74A91732-1FA9-EC48-9922-C2F8ECA5E59B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2:22.391" v="250" actId="1076"/>
          <ac:spMkLst>
            <pc:docMk/>
            <pc:sldMk cId="4092186455" sldId="311"/>
            <ac:spMk id="12" creationId="{34D4F9BA-8D9E-69AD-9732-45BEAEE9BE56}"/>
          </ac:spMkLst>
        </pc:spChg>
        <pc:spChg chg="add del mod">
          <ac:chgData name="Власов Сергей Михайлович" userId="88c2b707-f40f-4043-9aa2-972e2a2b205e" providerId="ADAL" clId="{4B1D4824-4E16-4523-AAFE-7A19C59174F8}" dt="2022-11-17T09:42:48.058" v="255"/>
          <ac:spMkLst>
            <pc:docMk/>
            <pc:sldMk cId="4092186455" sldId="311"/>
            <ac:spMk id="15" creationId="{5F767D9E-70CF-8EC5-D518-7664B53EA4DA}"/>
          </ac:spMkLst>
        </pc:spChg>
        <pc:spChg chg="add del mod">
          <ac:chgData name="Власов Сергей Михайлович" userId="88c2b707-f40f-4043-9aa2-972e2a2b205e" providerId="ADAL" clId="{4B1D4824-4E16-4523-AAFE-7A19C59174F8}" dt="2022-11-17T09:42:48.058" v="255"/>
          <ac:spMkLst>
            <pc:docMk/>
            <pc:sldMk cId="4092186455" sldId="311"/>
            <ac:spMk id="16" creationId="{7F8AFB99-4000-A1AF-84CF-3DD1FD7F10B3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3:04.638" v="258"/>
          <ac:spMkLst>
            <pc:docMk/>
            <pc:sldMk cId="4092186455" sldId="311"/>
            <ac:spMk id="17" creationId="{918BDC4C-C1E8-703F-629B-9D38C93CB805}"/>
          </ac:spMkLst>
        </pc:spChg>
        <pc:spChg chg="add mod">
          <ac:chgData name="Власов Сергей Михайлович" userId="88c2b707-f40f-4043-9aa2-972e2a2b205e" providerId="ADAL" clId="{4B1D4824-4E16-4523-AAFE-7A19C59174F8}" dt="2022-11-17T09:43:07.237" v="260" actId="20577"/>
          <ac:spMkLst>
            <pc:docMk/>
            <pc:sldMk cId="4092186455" sldId="311"/>
            <ac:spMk id="18" creationId="{185080EA-37F4-1F1D-1D8D-CB8550D6DC42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6:17.771" v="133" actId="478"/>
          <ac:spMkLst>
            <pc:docMk/>
            <pc:sldMk cId="4092186455" sldId="311"/>
            <ac:spMk id="19" creationId="{FDD4AB5F-CD96-4CAD-AC77-DD08FAD653E8}"/>
          </ac:spMkLst>
        </pc:spChg>
        <pc:picChg chg="add mod ord">
          <ac:chgData name="Власов Сергей Михайлович" userId="88c2b707-f40f-4043-9aa2-972e2a2b205e" providerId="ADAL" clId="{4B1D4824-4E16-4523-AAFE-7A19C59174F8}" dt="2022-11-17T09:42:15.169" v="248" actId="167"/>
          <ac:picMkLst>
            <pc:docMk/>
            <pc:sldMk cId="4092186455" sldId="311"/>
            <ac:picMk id="3" creationId="{87585CE8-4A10-8D81-B893-8CDAF3BBAC06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9:35:59.466" v="130" actId="478"/>
          <ac:picMkLst>
            <pc:docMk/>
            <pc:sldMk cId="4092186455" sldId="311"/>
            <ac:picMk id="4" creationId="{30AAFBE9-EB37-4079-9EB1-9D0D15856CCE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42:26.245" v="251" actId="1076"/>
          <ac:picMkLst>
            <pc:docMk/>
            <pc:sldMk cId="4092186455" sldId="311"/>
            <ac:picMk id="7" creationId="{CCC98666-B3C8-3A59-F991-464A7811AE7E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42:43.733" v="253" actId="1076"/>
          <ac:picMkLst>
            <pc:docMk/>
            <pc:sldMk cId="4092186455" sldId="311"/>
            <ac:picMk id="14" creationId="{44B8D7A4-6481-4E66-E0AE-C71E72A990C1}"/>
          </ac:picMkLst>
        </pc:picChg>
      </pc:sldChg>
      <pc:sldChg chg="add del">
        <pc:chgData name="Власов Сергей Михайлович" userId="88c2b707-f40f-4043-9aa2-972e2a2b205e" providerId="ADAL" clId="{4B1D4824-4E16-4523-AAFE-7A19C59174F8}" dt="2022-11-17T09:41:49.179" v="246" actId="47"/>
        <pc:sldMkLst>
          <pc:docMk/>
          <pc:sldMk cId="1489230431" sldId="312"/>
        </pc:sldMkLst>
      </pc:sldChg>
      <pc:sldChg chg="addSp delSp modSp add mod">
        <pc:chgData name="Власов Сергей Михайлович" userId="88c2b707-f40f-4043-9aa2-972e2a2b205e" providerId="ADAL" clId="{4B1D4824-4E16-4523-AAFE-7A19C59174F8}" dt="2022-11-17T08:20:10.149" v="49" actId="1076"/>
        <pc:sldMkLst>
          <pc:docMk/>
          <pc:sldMk cId="75198451" sldId="313"/>
        </pc:sldMkLst>
        <pc:picChg chg="add del mod">
          <ac:chgData name="Власов Сергей Михайлович" userId="88c2b707-f40f-4043-9aa2-972e2a2b205e" providerId="ADAL" clId="{4B1D4824-4E16-4523-AAFE-7A19C59174F8}" dt="2022-11-17T08:19:53.793" v="43" actId="21"/>
          <ac:picMkLst>
            <pc:docMk/>
            <pc:sldMk cId="75198451" sldId="313"/>
            <ac:picMk id="3" creationId="{5AFF74DE-3757-55C5-E603-0482317D41F5}"/>
          </ac:picMkLst>
        </pc:picChg>
        <pc:picChg chg="mod">
          <ac:chgData name="Власов Сергей Михайлович" userId="88c2b707-f40f-4043-9aa2-972e2a2b205e" providerId="ADAL" clId="{4B1D4824-4E16-4523-AAFE-7A19C59174F8}" dt="2022-11-17T08:20:10.149" v="49" actId="1076"/>
          <ac:picMkLst>
            <pc:docMk/>
            <pc:sldMk cId="75198451" sldId="313"/>
            <ac:picMk id="4" creationId="{12687DC5-A88B-8F03-9B0C-B17D905B45AA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12:04.184" v="34" actId="1076"/>
        <pc:sldMkLst>
          <pc:docMk/>
          <pc:sldMk cId="3176477700" sldId="314"/>
        </pc:sldMkLst>
        <pc:picChg chg="add mod">
          <ac:chgData name="Власов Сергей Михайлович" userId="88c2b707-f40f-4043-9aa2-972e2a2b205e" providerId="ADAL" clId="{4B1D4824-4E16-4523-AAFE-7A19C59174F8}" dt="2022-11-17T08:11:51.256" v="30" actId="1076"/>
          <ac:picMkLst>
            <pc:docMk/>
            <pc:sldMk cId="3176477700" sldId="314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2:04.184" v="34" actId="1076"/>
          <ac:picMkLst>
            <pc:docMk/>
            <pc:sldMk cId="3176477700" sldId="314"/>
            <ac:picMk id="5" creationId="{B7E01253-BCD1-C09B-8190-468C4ADD31F5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11:27.571" v="25" actId="478"/>
          <ac:picMkLst>
            <pc:docMk/>
            <pc:sldMk cId="3176477700" sldId="314"/>
            <ac:picMk id="8" creationId="{0E4C4FE3-C8C6-092C-7019-D6D389F30CCF}"/>
          </ac:picMkLst>
        </pc:picChg>
      </pc:sldChg>
      <pc:sldChg chg="addSp delSp modSp add mod ord">
        <pc:chgData name="Власов Сергей Михайлович" userId="88c2b707-f40f-4043-9aa2-972e2a2b205e" providerId="ADAL" clId="{4B1D4824-4E16-4523-AAFE-7A19C59174F8}" dt="2022-11-17T08:20:01.620" v="46" actId="1076"/>
        <pc:sldMkLst>
          <pc:docMk/>
          <pc:sldMk cId="63492677" sldId="315"/>
        </pc:sldMkLst>
        <pc:picChg chg="del">
          <ac:chgData name="Власов Сергей Михайлович" userId="88c2b707-f40f-4043-9aa2-972e2a2b205e" providerId="ADAL" clId="{4B1D4824-4E16-4523-AAFE-7A19C59174F8}" dt="2022-11-17T08:17:20.819" v="36" actId="478"/>
          <ac:picMkLst>
            <pc:docMk/>
            <pc:sldMk cId="63492677" sldId="315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01.620" v="46" actId="1076"/>
          <ac:picMkLst>
            <pc:docMk/>
            <pc:sldMk cId="63492677" sldId="315"/>
            <ac:picMk id="4" creationId="{3336571D-EFF7-C544-94B0-AD8E051E5833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17:21.409" v="37" actId="478"/>
          <ac:picMkLst>
            <pc:docMk/>
            <pc:sldMk cId="63492677" sldId="315"/>
            <ac:picMk id="5" creationId="{B7E01253-BCD1-C09B-8190-468C4ADD31F5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19:59.497" v="45" actId="1076"/>
          <ac:picMkLst>
            <pc:docMk/>
            <pc:sldMk cId="63492677" sldId="315"/>
            <ac:picMk id="6" creationId="{E471289F-2C0E-C36E-9754-C45DA5E61F0B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20:53.758" v="59" actId="1076"/>
        <pc:sldMkLst>
          <pc:docMk/>
          <pc:sldMk cId="4171537501" sldId="316"/>
        </pc:sldMkLst>
        <pc:picChg chg="del">
          <ac:chgData name="Власов Сергей Михайлович" userId="88c2b707-f40f-4043-9aa2-972e2a2b205e" providerId="ADAL" clId="{4B1D4824-4E16-4523-AAFE-7A19C59174F8}" dt="2022-11-17T08:20:19.850" v="51" actId="478"/>
          <ac:picMkLst>
            <pc:docMk/>
            <pc:sldMk cId="4171537501" sldId="316"/>
            <ac:picMk id="3" creationId="{64513D2F-973E-3EAC-94B6-AD4FCC6C753D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53.758" v="59" actId="1076"/>
          <ac:picMkLst>
            <pc:docMk/>
            <pc:sldMk cId="4171537501" sldId="316"/>
            <ac:picMk id="4" creationId="{B93D56D9-CBC0-115A-F484-994A0B5CA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20:20.416" v="52" actId="478"/>
          <ac:picMkLst>
            <pc:docMk/>
            <pc:sldMk cId="4171537501" sldId="316"/>
            <ac:picMk id="5" creationId="{B7E01253-BCD1-C09B-8190-468C4ADD31F5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20:52.384" v="58" actId="1076"/>
          <ac:picMkLst>
            <pc:docMk/>
            <pc:sldMk cId="4171537501" sldId="316"/>
            <ac:picMk id="6" creationId="{94B793A0-C269-CCCC-0A76-9131BFF9AA9B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45:26.847" v="80" actId="14100"/>
        <pc:sldMkLst>
          <pc:docMk/>
          <pc:sldMk cId="3010000535" sldId="317"/>
        </pc:sldMkLst>
        <pc:spChg chg="add mod">
          <ac:chgData name="Власов Сергей Михайлович" userId="88c2b707-f40f-4043-9aa2-972e2a2b205e" providerId="ADAL" clId="{4B1D4824-4E16-4523-AAFE-7A19C59174F8}" dt="2022-11-17T08:45:26.847" v="80" actId="14100"/>
          <ac:spMkLst>
            <pc:docMk/>
            <pc:sldMk cId="3010000535" sldId="317"/>
            <ac:spMk id="11" creationId="{C6887EDB-1BD4-DBF5-1A0A-352989C08D51}"/>
          </ac:spMkLst>
        </pc:spChg>
        <pc:picChg chg="add del mod">
          <ac:chgData name="Власов Сергей Михайлович" userId="88c2b707-f40f-4043-9aa2-972e2a2b205e" providerId="ADAL" clId="{4B1D4824-4E16-4523-AAFE-7A19C59174F8}" dt="2022-11-17T08:44:00.358" v="70" actId="21"/>
          <ac:picMkLst>
            <pc:docMk/>
            <pc:sldMk cId="3010000535" sldId="317"/>
            <ac:picMk id="3" creationId="{D6AD7DA9-2489-8560-C571-FD5B7CD1F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2:49.716" v="62" actId="478"/>
          <ac:picMkLst>
            <pc:docMk/>
            <pc:sldMk cId="3010000535" sldId="317"/>
            <ac:picMk id="4" creationId="{B93D56D9-CBC0-115A-F484-994A0B5CADDD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2:49.076" v="61" actId="478"/>
          <ac:picMkLst>
            <pc:docMk/>
            <pc:sldMk cId="3010000535" sldId="317"/>
            <ac:picMk id="6" creationId="{94B793A0-C269-CCCC-0A76-9131BFF9AA9B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44:02.175" v="71" actId="1076"/>
          <ac:picMkLst>
            <pc:docMk/>
            <pc:sldMk cId="3010000535" sldId="317"/>
            <ac:picMk id="7" creationId="{23435609-8C24-EC4A-ED90-04AE7AA1EA89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8:44:55.135" v="74" actId="1076"/>
          <ac:picMkLst>
            <pc:docMk/>
            <pc:sldMk cId="3010000535" sldId="317"/>
            <ac:picMk id="9" creationId="{DCF131DA-3E2C-1645-2545-2A41194B0616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8:45:53.227" v="83" actId="1076"/>
        <pc:sldMkLst>
          <pc:docMk/>
          <pc:sldMk cId="2921157319" sldId="318"/>
        </pc:sldMkLst>
        <pc:picChg chg="add mod">
          <ac:chgData name="Власов Сергей Михайлович" userId="88c2b707-f40f-4043-9aa2-972e2a2b205e" providerId="ADAL" clId="{4B1D4824-4E16-4523-AAFE-7A19C59174F8}" dt="2022-11-17T08:45:53.227" v="83" actId="1076"/>
          <ac:picMkLst>
            <pc:docMk/>
            <pc:sldMk cId="2921157319" sldId="318"/>
            <ac:picMk id="3" creationId="{7CB539D6-A69C-45F9-5949-A21A557B79D4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5:05.614" v="77" actId="478"/>
          <ac:picMkLst>
            <pc:docMk/>
            <pc:sldMk cId="2921157319" sldId="318"/>
            <ac:picMk id="7" creationId="{23435609-8C24-EC4A-ED90-04AE7AA1EA89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8:45:05.012" v="76" actId="478"/>
          <ac:picMkLst>
            <pc:docMk/>
            <pc:sldMk cId="2921157319" sldId="318"/>
            <ac:picMk id="9" creationId="{DCF131DA-3E2C-1645-2545-2A41194B0616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9:29:29.114" v="91" actId="1076"/>
        <pc:sldMkLst>
          <pc:docMk/>
          <pc:sldMk cId="3306113233" sldId="319"/>
        </pc:sldMkLst>
        <pc:picChg chg="del">
          <ac:chgData name="Власов Сергей Михайлович" userId="88c2b707-f40f-4043-9aa2-972e2a2b205e" providerId="ADAL" clId="{4B1D4824-4E16-4523-AAFE-7A19C59174F8}" dt="2022-11-17T09:29:14.972" v="88" actId="478"/>
          <ac:picMkLst>
            <pc:docMk/>
            <pc:sldMk cId="3306113233" sldId="319"/>
            <ac:picMk id="3" creationId="{7CB539D6-A69C-45F9-5949-A21A557B79D4}"/>
          </ac:picMkLst>
        </pc:picChg>
        <pc:picChg chg="add mod">
          <ac:chgData name="Власов Сергей Михайлович" userId="88c2b707-f40f-4043-9aa2-972e2a2b205e" providerId="ADAL" clId="{4B1D4824-4E16-4523-AAFE-7A19C59174F8}" dt="2022-11-17T09:29:29.114" v="91" actId="1076"/>
          <ac:picMkLst>
            <pc:docMk/>
            <pc:sldMk cId="3306113233" sldId="319"/>
            <ac:picMk id="4" creationId="{A28D812D-A882-AA01-7C55-FEF94AA0796F}"/>
          </ac:picMkLst>
        </pc:picChg>
      </pc:sldChg>
      <pc:sldChg chg="addSp delSp modSp add mod">
        <pc:chgData name="Власов Сергей Михайлович" userId="88c2b707-f40f-4043-9aa2-972e2a2b205e" providerId="ADAL" clId="{4B1D4824-4E16-4523-AAFE-7A19C59174F8}" dt="2022-11-17T09:40:02.341" v="210" actId="20577"/>
        <pc:sldMkLst>
          <pc:docMk/>
          <pc:sldMk cId="2709204290" sldId="320"/>
        </pc:sldMkLst>
        <pc:spChg chg="add mod">
          <ac:chgData name="Власов Сергей Михайлович" userId="88c2b707-f40f-4043-9aa2-972e2a2b205e" providerId="ADAL" clId="{4B1D4824-4E16-4523-AAFE-7A19C59174F8}" dt="2022-11-17T09:39:49.292" v="202"/>
          <ac:spMkLst>
            <pc:docMk/>
            <pc:sldMk cId="2709204290" sldId="320"/>
            <ac:spMk id="4" creationId="{7A1B4F3E-4E14-618E-E46C-C82F198C12F6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40:02.341" v="210" actId="20577"/>
          <ac:spMkLst>
            <pc:docMk/>
            <pc:sldMk cId="2709204290" sldId="320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11.218" v="154" actId="478"/>
          <ac:spMkLst>
            <pc:docMk/>
            <pc:sldMk cId="2709204290" sldId="320"/>
            <ac:spMk id="9" creationId="{A03C5A33-071F-4A76-9314-72B1A1BA6C16}"/>
          </ac:spMkLst>
        </pc:spChg>
        <pc:spChg chg="del mod">
          <ac:chgData name="Власов Сергей Михайлович" userId="88c2b707-f40f-4043-9aa2-972e2a2b205e" providerId="ADAL" clId="{4B1D4824-4E16-4523-AAFE-7A19C59174F8}" dt="2022-11-17T09:37:10.458" v="153" actId="478"/>
          <ac:spMkLst>
            <pc:docMk/>
            <pc:sldMk cId="2709204290" sldId="320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08.714" v="150" actId="478"/>
          <ac:spMkLst>
            <pc:docMk/>
            <pc:sldMk cId="2709204290" sldId="320"/>
            <ac:spMk id="11" creationId="{74A91732-1FA9-EC48-9922-C2F8ECA5E59B}"/>
          </ac:spMkLst>
        </pc:spChg>
        <pc:spChg chg="del">
          <ac:chgData name="Власов Сергей Михайлович" userId="88c2b707-f40f-4043-9aa2-972e2a2b205e" providerId="ADAL" clId="{4B1D4824-4E16-4523-AAFE-7A19C59174F8}" dt="2022-11-17T09:37:07.641" v="149" actId="478"/>
          <ac:spMkLst>
            <pc:docMk/>
            <pc:sldMk cId="2709204290" sldId="320"/>
            <ac:spMk id="12" creationId="{34D4F9BA-8D9E-69AD-9732-45BEAEE9BE56}"/>
          </ac:spMkLst>
        </pc:spChg>
        <pc:picChg chg="del">
          <ac:chgData name="Власов Сергей Михайлович" userId="88c2b707-f40f-4043-9aa2-972e2a2b205e" providerId="ADAL" clId="{4B1D4824-4E16-4523-AAFE-7A19C59174F8}" dt="2022-11-17T09:37:09.161" v="151" actId="478"/>
          <ac:picMkLst>
            <pc:docMk/>
            <pc:sldMk cId="2709204290" sldId="320"/>
            <ac:picMk id="3" creationId="{87585CE8-4A10-8D81-B893-8CDAF3BBAC06}"/>
          </ac:picMkLst>
        </pc:picChg>
        <pc:picChg chg="del">
          <ac:chgData name="Власов Сергей Михайлович" userId="88c2b707-f40f-4043-9aa2-972e2a2b205e" providerId="ADAL" clId="{4B1D4824-4E16-4523-AAFE-7A19C59174F8}" dt="2022-11-17T09:37:06.690" v="148" actId="478"/>
          <ac:picMkLst>
            <pc:docMk/>
            <pc:sldMk cId="2709204290" sldId="320"/>
            <ac:picMk id="7" creationId="{CCC98666-B3C8-3A59-F991-464A7811AE7E}"/>
          </ac:picMkLst>
        </pc:picChg>
      </pc:sldChg>
      <pc:sldChg chg="modSp add mod">
        <pc:chgData name="Власов Сергей Михайлович" userId="88c2b707-f40f-4043-9aa2-972e2a2b205e" providerId="ADAL" clId="{4B1D4824-4E16-4523-AAFE-7A19C59174F8}" dt="2022-11-17T09:41:40.517" v="245" actId="20577"/>
        <pc:sldMkLst>
          <pc:docMk/>
          <pc:sldMk cId="2669916029" sldId="321"/>
        </pc:sldMkLst>
        <pc:spChg chg="mod">
          <ac:chgData name="Власов Сергей Михайлович" userId="88c2b707-f40f-4043-9aa2-972e2a2b205e" providerId="ADAL" clId="{4B1D4824-4E16-4523-AAFE-7A19C59174F8}" dt="2022-11-17T09:41:32.812" v="242" actId="20577"/>
          <ac:spMkLst>
            <pc:docMk/>
            <pc:sldMk cId="2669916029" sldId="321"/>
            <ac:spMk id="4" creationId="{7A1B4F3E-4E14-618E-E46C-C82F198C12F6}"/>
          </ac:spMkLst>
        </pc:spChg>
        <pc:spChg chg="mod">
          <ac:chgData name="Власов Сергей Михайлович" userId="88c2b707-f40f-4043-9aa2-972e2a2b205e" providerId="ADAL" clId="{4B1D4824-4E16-4523-AAFE-7A19C59174F8}" dt="2022-11-17T09:41:40.517" v="245" actId="20577"/>
          <ac:spMkLst>
            <pc:docMk/>
            <pc:sldMk cId="2669916029" sldId="321"/>
            <ac:spMk id="8" creationId="{8E514F4B-7DA5-48D5-99C7-4180A96BE15D}"/>
          </ac:spMkLst>
        </pc:spChg>
      </pc:sldChg>
    </pc:docChg>
  </pc:docChgLst>
  <pc:docChgLst>
    <pc:chgData name="Власов Сергей Михайлович" userId="88c2b707-f40f-4043-9aa2-972e2a2b205e" providerId="ADAL" clId="{907E32C7-424F-4630-B81F-A3F4C09E399A}"/>
    <pc:docChg chg="modSld">
      <pc:chgData name="Власов Сергей Михайлович" userId="88c2b707-f40f-4043-9aa2-972e2a2b205e" providerId="ADAL" clId="{907E32C7-424F-4630-B81F-A3F4C09E399A}" dt="2020-12-25T12:48:34.390" v="3" actId="6549"/>
      <pc:docMkLst>
        <pc:docMk/>
      </pc:docMkLst>
      <pc:sldChg chg="modSp mod">
        <pc:chgData name="Власов Сергей Михайлович" userId="88c2b707-f40f-4043-9aa2-972e2a2b205e" providerId="ADAL" clId="{907E32C7-424F-4630-B81F-A3F4C09E399A}" dt="2020-12-25T12:48:34.390" v="3" actId="6549"/>
        <pc:sldMkLst>
          <pc:docMk/>
          <pc:sldMk cId="3980096082" sldId="286"/>
        </pc:sldMkLst>
        <pc:spChg chg="mod">
          <ac:chgData name="Власов Сергей Михайлович" userId="88c2b707-f40f-4043-9aa2-972e2a2b205e" providerId="ADAL" clId="{907E32C7-424F-4630-B81F-A3F4C09E399A}" dt="2020-12-25T12:48:34.390" v="3" actId="6549"/>
          <ac:spMkLst>
            <pc:docMk/>
            <pc:sldMk cId="3980096082" sldId="286"/>
            <ac:spMk id="34" creationId="{8D56FF69-493D-429E-9BD5-84E60DC87F4C}"/>
          </ac:spMkLst>
        </pc:spChg>
      </pc:sldChg>
    </pc:docChg>
  </pc:docChgLst>
  <pc:docChgLst>
    <pc:chgData name="Власов Сергей Михайлович" userId="88c2b707-f40f-4043-9aa2-972e2a2b205e" providerId="ADAL" clId="{B09ECBDE-C9E8-4F3A-B2D1-7C4423E32324}"/>
    <pc:docChg chg="undo redo custSel addSld delSld modSld">
      <pc:chgData name="Власов Сергей Михайлович" userId="88c2b707-f40f-4043-9aa2-972e2a2b205e" providerId="ADAL" clId="{B09ECBDE-C9E8-4F3A-B2D1-7C4423E32324}" dt="2022-11-24T10:03:47.484" v="371" actId="1076"/>
      <pc:docMkLst>
        <pc:docMk/>
      </pc:docMkLst>
      <pc:sldChg chg="del">
        <pc:chgData name="Власов Сергей Михайлович" userId="88c2b707-f40f-4043-9aa2-972e2a2b205e" providerId="ADAL" clId="{B09ECBDE-C9E8-4F3A-B2D1-7C4423E32324}" dt="2022-11-24T09:54:06.420" v="186" actId="47"/>
        <pc:sldMkLst>
          <pc:docMk/>
          <pc:sldMk cId="1447741309" sldId="258"/>
        </pc:sldMkLst>
      </pc:sldChg>
      <pc:sldChg chg="modSp mod">
        <pc:chgData name="Власов Сергей Михайлович" userId="88c2b707-f40f-4043-9aa2-972e2a2b205e" providerId="ADAL" clId="{B09ECBDE-C9E8-4F3A-B2D1-7C4423E32324}" dt="2022-11-24T09:55:49.733" v="228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B09ECBDE-C9E8-4F3A-B2D1-7C4423E32324}" dt="2022-11-24T09:55:49.733" v="228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B09ECBDE-C9E8-4F3A-B2D1-7C4423E32324}" dt="2022-11-24T09:54:16.877" v="197" actId="20577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mod">
        <pc:chgData name="Власов Сергей Михайлович" userId="88c2b707-f40f-4043-9aa2-972e2a2b205e" providerId="ADAL" clId="{B09ECBDE-C9E8-4F3A-B2D1-7C4423E32324}" dt="2022-11-24T09:57:38.251" v="275" actId="20577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B09ECBDE-C9E8-4F3A-B2D1-7C4423E32324}" dt="2022-11-24T09:56:01.426" v="231" actId="20577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B09ECBDE-C9E8-4F3A-B2D1-7C4423E32324}" dt="2022-11-24T09:57:38.251" v="275" actId="20577"/>
          <ac:spMkLst>
            <pc:docMk/>
            <pc:sldMk cId="4092186455" sldId="311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B09ECBDE-C9E8-4F3A-B2D1-7C4423E32324}" dt="2022-11-24T09:57:34.025" v="269" actId="20577"/>
          <ac:spMkLst>
            <pc:docMk/>
            <pc:sldMk cId="4092186455" sldId="311"/>
            <ac:spMk id="11" creationId="{74A91732-1FA9-EC48-9922-C2F8ECA5E59B}"/>
          </ac:spMkLst>
        </pc:spChg>
        <pc:spChg chg="mod">
          <ac:chgData name="Власов Сергей Михайлович" userId="88c2b707-f40f-4043-9aa2-972e2a2b205e" providerId="ADAL" clId="{B09ECBDE-C9E8-4F3A-B2D1-7C4423E32324}" dt="2022-11-24T09:57:03.715" v="258" actId="1076"/>
          <ac:spMkLst>
            <pc:docMk/>
            <pc:sldMk cId="4092186455" sldId="311"/>
            <ac:spMk id="12" creationId="{34D4F9BA-8D9E-69AD-9732-45BEAEE9BE56}"/>
          </ac:spMkLst>
        </pc:spChg>
        <pc:spChg chg="del mod">
          <ac:chgData name="Власов Сергей Михайлович" userId="88c2b707-f40f-4043-9aa2-972e2a2b205e" providerId="ADAL" clId="{B09ECBDE-C9E8-4F3A-B2D1-7C4423E32324}" dt="2022-11-24T09:56:47.158" v="250" actId="478"/>
          <ac:spMkLst>
            <pc:docMk/>
            <pc:sldMk cId="4092186455" sldId="311"/>
            <ac:spMk id="17" creationId="{918BDC4C-C1E8-703F-629B-9D38C93CB805}"/>
          </ac:spMkLst>
        </pc:spChg>
        <pc:spChg chg="del mod">
          <ac:chgData name="Власов Сергей Михайлович" userId="88c2b707-f40f-4043-9aa2-972e2a2b205e" providerId="ADAL" clId="{B09ECBDE-C9E8-4F3A-B2D1-7C4423E32324}" dt="2022-11-24T09:56:46.183" v="248" actId="478"/>
          <ac:spMkLst>
            <pc:docMk/>
            <pc:sldMk cId="4092186455" sldId="311"/>
            <ac:spMk id="18" creationId="{185080EA-37F4-1F1D-1D8D-CB8550D6DC42}"/>
          </ac:spMkLst>
        </pc:spChg>
        <pc:picChg chg="del">
          <ac:chgData name="Власов Сергей Михайлович" userId="88c2b707-f40f-4043-9aa2-972e2a2b205e" providerId="ADAL" clId="{B09ECBDE-C9E8-4F3A-B2D1-7C4423E32324}" dt="2022-11-24T09:56:04.933" v="232" actId="478"/>
          <ac:picMkLst>
            <pc:docMk/>
            <pc:sldMk cId="4092186455" sldId="311"/>
            <ac:picMk id="3" creationId="{87585CE8-4A10-8D81-B893-8CDAF3BBAC06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7:00.326" v="256" actId="1076"/>
          <ac:picMkLst>
            <pc:docMk/>
            <pc:sldMk cId="4092186455" sldId="311"/>
            <ac:picMk id="4" creationId="{D502CE51-E300-917F-E510-9B07682C66F5}"/>
          </ac:picMkLst>
        </pc:picChg>
        <pc:picChg chg="del mod">
          <ac:chgData name="Власов Сергей Михайлович" userId="88c2b707-f40f-4043-9aa2-972e2a2b205e" providerId="ADAL" clId="{B09ECBDE-C9E8-4F3A-B2D1-7C4423E32324}" dt="2022-11-24T09:56:05.782" v="234" actId="478"/>
          <ac:picMkLst>
            <pc:docMk/>
            <pc:sldMk cId="4092186455" sldId="311"/>
            <ac:picMk id="7" creationId="{CCC98666-B3C8-3A59-F991-464A7811AE7E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7:23.616" v="260" actId="1076"/>
          <ac:picMkLst>
            <pc:docMk/>
            <pc:sldMk cId="4092186455" sldId="311"/>
            <ac:picMk id="13" creationId="{7EC4534D-E453-9E65-2B07-5D6F7F888B01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6:06.223" v="235" actId="478"/>
          <ac:picMkLst>
            <pc:docMk/>
            <pc:sldMk cId="4092186455" sldId="311"/>
            <ac:picMk id="14" creationId="{44B8D7A4-6481-4E66-E0AE-C71E72A990C1}"/>
          </ac:picMkLst>
        </pc:picChg>
      </pc:sldChg>
      <pc:sldChg chg="addSp delSp modSp mod">
        <pc:chgData name="Власов Сергей Михайлович" userId="88c2b707-f40f-4043-9aa2-972e2a2b205e" providerId="ADAL" clId="{B09ECBDE-C9E8-4F3A-B2D1-7C4423E32324}" dt="2022-11-24T09:37:21.353" v="54" actId="1076"/>
        <pc:sldMkLst>
          <pc:docMk/>
          <pc:sldMk cId="75198451" sldId="313"/>
        </pc:sldMkLst>
        <pc:spChg chg="mod">
          <ac:chgData name="Власов Сергей Михайлович" userId="88c2b707-f40f-4043-9aa2-972e2a2b205e" providerId="ADAL" clId="{B09ECBDE-C9E8-4F3A-B2D1-7C4423E32324}" dt="2022-11-24T09:36:29.324" v="45" actId="20577"/>
          <ac:spMkLst>
            <pc:docMk/>
            <pc:sldMk cId="75198451" sldId="313"/>
            <ac:spMk id="22" creationId="{CFF96339-7681-40AC-A134-52D0C6625148}"/>
          </ac:spMkLst>
        </pc:spChg>
        <pc:picChg chg="add del mod">
          <ac:chgData name="Власов Сергей Михайлович" userId="88c2b707-f40f-4043-9aa2-972e2a2b205e" providerId="ADAL" clId="{B09ECBDE-C9E8-4F3A-B2D1-7C4423E32324}" dt="2022-11-24T09:36:13.417" v="35" actId="478"/>
          <ac:picMkLst>
            <pc:docMk/>
            <pc:sldMk cId="75198451" sldId="313"/>
            <ac:picMk id="3" creationId="{526E4D93-14DA-43E3-C62B-3B4987534434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33:04.100" v="28" actId="478"/>
          <ac:picMkLst>
            <pc:docMk/>
            <pc:sldMk cId="75198451" sldId="313"/>
            <ac:picMk id="4" creationId="{12687DC5-A88B-8F03-9B0C-B17D905B45AA}"/>
          </ac:picMkLst>
        </pc:picChg>
        <pc:picChg chg="add del mod">
          <ac:chgData name="Власов Сергей Михайлович" userId="88c2b707-f40f-4043-9aa2-972e2a2b205e" providerId="ADAL" clId="{B09ECBDE-C9E8-4F3A-B2D1-7C4423E32324}" dt="2022-11-24T09:36:12.962" v="34" actId="478"/>
          <ac:picMkLst>
            <pc:docMk/>
            <pc:sldMk cId="75198451" sldId="313"/>
            <ac:picMk id="6" creationId="{65FCB847-A3DB-2563-6E84-18D8BDD3945E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37:21.353" v="54" actId="1076"/>
          <ac:picMkLst>
            <pc:docMk/>
            <pc:sldMk cId="75198451" sldId="313"/>
            <ac:picMk id="7" creationId="{20583E34-79F3-2BAF-EA26-09D53C4A3F9A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37:19.793" v="53" actId="1076"/>
          <ac:picMkLst>
            <pc:docMk/>
            <pc:sldMk cId="75198451" sldId="313"/>
            <ac:picMk id="8" creationId="{71A701D3-C54E-4C7D-BC91-EDB2978E68D0}"/>
          </ac:picMkLst>
        </pc:picChg>
      </pc:sldChg>
      <pc:sldChg chg="del">
        <pc:chgData name="Власов Сергей Михайлович" userId="88c2b707-f40f-4043-9aa2-972e2a2b205e" providerId="ADAL" clId="{B09ECBDE-C9E8-4F3A-B2D1-7C4423E32324}" dt="2022-11-24T09:54:07.445" v="187" actId="47"/>
        <pc:sldMkLst>
          <pc:docMk/>
          <pc:sldMk cId="3176477700" sldId="314"/>
        </pc:sldMkLst>
      </pc:sldChg>
      <pc:sldChg chg="del">
        <pc:chgData name="Власов Сергей Михайлович" userId="88c2b707-f40f-4043-9aa2-972e2a2b205e" providerId="ADAL" clId="{B09ECBDE-C9E8-4F3A-B2D1-7C4423E32324}" dt="2022-11-24T09:54:04.894" v="185" actId="47"/>
        <pc:sldMkLst>
          <pc:docMk/>
          <pc:sldMk cId="63492677" sldId="315"/>
        </pc:sldMkLst>
      </pc:sldChg>
      <pc:sldChg chg="del">
        <pc:chgData name="Власов Сергей Михайлович" userId="88c2b707-f40f-4043-9aa2-972e2a2b205e" providerId="ADAL" clId="{B09ECBDE-C9E8-4F3A-B2D1-7C4423E32324}" dt="2022-11-24T09:54:11.169" v="188" actId="47"/>
        <pc:sldMkLst>
          <pc:docMk/>
          <pc:sldMk cId="4171537501" sldId="316"/>
        </pc:sldMkLst>
      </pc:sldChg>
      <pc:sldChg chg="del">
        <pc:chgData name="Власов Сергей Михайлович" userId="88c2b707-f40f-4043-9aa2-972e2a2b205e" providerId="ADAL" clId="{B09ECBDE-C9E8-4F3A-B2D1-7C4423E32324}" dt="2022-11-24T09:54:11.169" v="188" actId="47"/>
        <pc:sldMkLst>
          <pc:docMk/>
          <pc:sldMk cId="3010000535" sldId="317"/>
        </pc:sldMkLst>
      </pc:sldChg>
      <pc:sldChg chg="del">
        <pc:chgData name="Власов Сергей Михайлович" userId="88c2b707-f40f-4043-9aa2-972e2a2b205e" providerId="ADAL" clId="{B09ECBDE-C9E8-4F3A-B2D1-7C4423E32324}" dt="2022-11-24T09:54:11.169" v="188" actId="47"/>
        <pc:sldMkLst>
          <pc:docMk/>
          <pc:sldMk cId="2921157319" sldId="318"/>
        </pc:sldMkLst>
      </pc:sldChg>
      <pc:sldChg chg="del">
        <pc:chgData name="Власов Сергей Михайлович" userId="88c2b707-f40f-4043-9aa2-972e2a2b205e" providerId="ADAL" clId="{B09ECBDE-C9E8-4F3A-B2D1-7C4423E32324}" dt="2022-11-24T09:54:11.169" v="188" actId="47"/>
        <pc:sldMkLst>
          <pc:docMk/>
          <pc:sldMk cId="3306113233" sldId="319"/>
        </pc:sldMkLst>
      </pc:sldChg>
      <pc:sldChg chg="del">
        <pc:chgData name="Власов Сергей Михайлович" userId="88c2b707-f40f-4043-9aa2-972e2a2b205e" providerId="ADAL" clId="{B09ECBDE-C9E8-4F3A-B2D1-7C4423E32324}" dt="2022-11-24T09:59:45.517" v="314" actId="47"/>
        <pc:sldMkLst>
          <pc:docMk/>
          <pc:sldMk cId="2709204290" sldId="320"/>
        </pc:sldMkLst>
      </pc:sldChg>
      <pc:sldChg chg="del">
        <pc:chgData name="Власов Сергей Михайлович" userId="88c2b707-f40f-4043-9aa2-972e2a2b205e" providerId="ADAL" clId="{B09ECBDE-C9E8-4F3A-B2D1-7C4423E32324}" dt="2022-11-24T09:59:45.517" v="314" actId="47"/>
        <pc:sldMkLst>
          <pc:docMk/>
          <pc:sldMk cId="2669916029" sldId="321"/>
        </pc:sldMkLst>
      </pc:sldChg>
      <pc:sldChg chg="addSp delSp modSp add mod">
        <pc:chgData name="Власов Сергей Михайлович" userId="88c2b707-f40f-4043-9aa2-972e2a2b205e" providerId="ADAL" clId="{B09ECBDE-C9E8-4F3A-B2D1-7C4423E32324}" dt="2022-11-24T09:42:56.580" v="87" actId="1076"/>
        <pc:sldMkLst>
          <pc:docMk/>
          <pc:sldMk cId="3868627324" sldId="322"/>
        </pc:sldMkLst>
        <pc:spChg chg="add del mod">
          <ac:chgData name="Власов Сергей Михайлович" userId="88c2b707-f40f-4043-9aa2-972e2a2b205e" providerId="ADAL" clId="{B09ECBDE-C9E8-4F3A-B2D1-7C4423E32324}" dt="2022-11-24T09:42:44.320" v="79" actId="478"/>
          <ac:spMkLst>
            <pc:docMk/>
            <pc:sldMk cId="3868627324" sldId="322"/>
            <ac:spMk id="4" creationId="{8F309D13-0243-D05D-E9B1-DBDB1355E580}"/>
          </ac:spMkLst>
        </pc:spChg>
        <pc:picChg chg="mod">
          <ac:chgData name="Власов Сергей Михайлович" userId="88c2b707-f40f-4043-9aa2-972e2a2b205e" providerId="ADAL" clId="{B09ECBDE-C9E8-4F3A-B2D1-7C4423E32324}" dt="2022-11-24T09:42:56.580" v="87" actId="1076"/>
          <ac:picMkLst>
            <pc:docMk/>
            <pc:sldMk cId="3868627324" sldId="322"/>
            <ac:picMk id="6" creationId="{65FCB847-A3DB-2563-6E84-18D8BDD3945E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2:54.494" v="86" actId="1076"/>
          <ac:picMkLst>
            <pc:docMk/>
            <pc:sldMk cId="3868627324" sldId="322"/>
            <ac:picMk id="7" creationId="{B49D62DD-0088-96A1-F99D-D92FEAF5E76F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1:37.226" v="66" actId="1076"/>
        <pc:sldMkLst>
          <pc:docMk/>
          <pc:sldMk cId="2562798450" sldId="323"/>
        </pc:sldMkLst>
        <pc:picChg chg="add mod">
          <ac:chgData name="Власов Сергей Михайлович" userId="88c2b707-f40f-4043-9aa2-972e2a2b205e" providerId="ADAL" clId="{B09ECBDE-C9E8-4F3A-B2D1-7C4423E32324}" dt="2022-11-24T09:41:30.210" v="60" actId="1076"/>
          <ac:picMkLst>
            <pc:docMk/>
            <pc:sldMk cId="2562798450" sldId="323"/>
            <ac:picMk id="3" creationId="{6502A9A5-2D81-9060-32F3-E6CEEC10E933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1:37.226" v="66" actId="1076"/>
          <ac:picMkLst>
            <pc:docMk/>
            <pc:sldMk cId="2562798450" sldId="323"/>
            <ac:picMk id="4" creationId="{989944DB-026C-A4A0-8C71-C0538BA2ED63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1:36.438" v="65" actId="1076"/>
          <ac:picMkLst>
            <pc:docMk/>
            <pc:sldMk cId="2562798450" sldId="323"/>
            <ac:picMk id="5" creationId="{7D382D09-B45C-77BE-3F31-C25273C4452C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39:40.352" v="56" actId="478"/>
          <ac:picMkLst>
            <pc:docMk/>
            <pc:sldMk cId="2562798450" sldId="323"/>
            <ac:picMk id="7" creationId="{20583E34-79F3-2BAF-EA26-09D53C4A3F9A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1:21.193" v="59" actId="478"/>
          <ac:picMkLst>
            <pc:docMk/>
            <pc:sldMk cId="2562798450" sldId="323"/>
            <ac:picMk id="8" creationId="{71A701D3-C54E-4C7D-BC91-EDB2978E68D0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2:18.129" v="76" actId="1076"/>
        <pc:sldMkLst>
          <pc:docMk/>
          <pc:sldMk cId="1565612649" sldId="324"/>
        </pc:sldMkLst>
        <pc:picChg chg="del">
          <ac:chgData name="Власов Сергей Михайлович" userId="88c2b707-f40f-4043-9aa2-972e2a2b205e" providerId="ADAL" clId="{B09ECBDE-C9E8-4F3A-B2D1-7C4423E32324}" dt="2022-11-24T09:41:45.001" v="68" actId="478"/>
          <ac:picMkLst>
            <pc:docMk/>
            <pc:sldMk cId="1565612649" sldId="324"/>
            <ac:picMk id="3" creationId="{6502A9A5-2D81-9060-32F3-E6CEEC10E933}"/>
          </ac:picMkLst>
        </pc:picChg>
        <pc:picChg chg="del mod">
          <ac:chgData name="Власов Сергей Михайлович" userId="88c2b707-f40f-4043-9aa2-972e2a2b205e" providerId="ADAL" clId="{B09ECBDE-C9E8-4F3A-B2D1-7C4423E32324}" dt="2022-11-24T09:41:45.608" v="70" actId="478"/>
          <ac:picMkLst>
            <pc:docMk/>
            <pc:sldMk cId="1565612649" sldId="324"/>
            <ac:picMk id="4" creationId="{989944DB-026C-A4A0-8C71-C0538BA2ED63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1:45.873" v="71" actId="478"/>
          <ac:picMkLst>
            <pc:docMk/>
            <pc:sldMk cId="1565612649" sldId="324"/>
            <ac:picMk id="5" creationId="{7D382D09-B45C-77BE-3F31-C25273C4452C}"/>
          </ac:picMkLst>
        </pc:picChg>
        <pc:picChg chg="add del mod">
          <ac:chgData name="Власов Сергей Михайлович" userId="88c2b707-f40f-4043-9aa2-972e2a2b205e" providerId="ADAL" clId="{B09ECBDE-C9E8-4F3A-B2D1-7C4423E32324}" dt="2022-11-24T09:42:06.257" v="73" actId="478"/>
          <ac:picMkLst>
            <pc:docMk/>
            <pc:sldMk cId="1565612649" sldId="324"/>
            <ac:picMk id="6" creationId="{460551D1-D921-73DF-5EF4-215A67C158BD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2:18.129" v="76" actId="1076"/>
          <ac:picMkLst>
            <pc:docMk/>
            <pc:sldMk cId="1565612649" sldId="324"/>
            <ac:picMk id="8" creationId="{FF4562C0-CE8A-B3BE-05DB-F7F8F936730B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6:39.792" v="96" actId="478"/>
        <pc:sldMkLst>
          <pc:docMk/>
          <pc:sldMk cId="1228775185" sldId="325"/>
        </pc:sldMkLst>
        <pc:picChg chg="del">
          <ac:chgData name="Власов Сергей Михайлович" userId="88c2b707-f40f-4043-9aa2-972e2a2b205e" providerId="ADAL" clId="{B09ECBDE-C9E8-4F3A-B2D1-7C4423E32324}" dt="2022-11-24T09:46:04.233" v="91" actId="478"/>
          <ac:picMkLst>
            <pc:docMk/>
            <pc:sldMk cId="1228775185" sldId="325"/>
            <ac:picMk id="3" creationId="{526E4D93-14DA-43E3-C62B-3B4987534434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6:08.914" v="93" actId="1076"/>
          <ac:picMkLst>
            <pc:docMk/>
            <pc:sldMk cId="1228775185" sldId="325"/>
            <ac:picMk id="4" creationId="{0E49E1C7-1813-EDD3-5834-60ACD124615B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6:03.520" v="89" actId="478"/>
          <ac:picMkLst>
            <pc:docMk/>
            <pc:sldMk cId="1228775185" sldId="325"/>
            <ac:picMk id="6" creationId="{65FCB847-A3DB-2563-6E84-18D8BDD3945E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6:03.911" v="90" actId="478"/>
          <ac:picMkLst>
            <pc:docMk/>
            <pc:sldMk cId="1228775185" sldId="325"/>
            <ac:picMk id="7" creationId="{B49D62DD-0088-96A1-F99D-D92FEAF5E76F}"/>
          </ac:picMkLst>
        </pc:picChg>
        <pc:picChg chg="add del mod">
          <ac:chgData name="Власов Сергей Михайлович" userId="88c2b707-f40f-4043-9aa2-972e2a2b205e" providerId="ADAL" clId="{B09ECBDE-C9E8-4F3A-B2D1-7C4423E32324}" dt="2022-11-24T09:46:39.792" v="96" actId="478"/>
          <ac:picMkLst>
            <pc:docMk/>
            <pc:sldMk cId="1228775185" sldId="325"/>
            <ac:picMk id="8" creationId="{C095055B-229D-81A1-4AE7-5C76918014BA}"/>
          </ac:picMkLst>
        </pc:picChg>
      </pc:sldChg>
      <pc:sldChg chg="delSp modSp add mod">
        <pc:chgData name="Власов Сергей Михайлович" userId="88c2b707-f40f-4043-9aa2-972e2a2b205e" providerId="ADAL" clId="{B09ECBDE-C9E8-4F3A-B2D1-7C4423E32324}" dt="2022-11-24T09:46:48.178" v="101" actId="1076"/>
        <pc:sldMkLst>
          <pc:docMk/>
          <pc:sldMk cId="1922989217" sldId="326"/>
        </pc:sldMkLst>
        <pc:picChg chg="del">
          <ac:chgData name="Власов Сергей Михайлович" userId="88c2b707-f40f-4043-9aa2-972e2a2b205e" providerId="ADAL" clId="{B09ECBDE-C9E8-4F3A-B2D1-7C4423E32324}" dt="2022-11-24T09:46:42.792" v="98" actId="478"/>
          <ac:picMkLst>
            <pc:docMk/>
            <pc:sldMk cId="1922989217" sldId="326"/>
            <ac:picMk id="4" creationId="{0E49E1C7-1813-EDD3-5834-60ACD124615B}"/>
          </ac:picMkLst>
        </pc:picChg>
        <pc:picChg chg="mod">
          <ac:chgData name="Власов Сергей Михайлович" userId="88c2b707-f40f-4043-9aa2-972e2a2b205e" providerId="ADAL" clId="{B09ECBDE-C9E8-4F3A-B2D1-7C4423E32324}" dt="2022-11-24T09:46:48.178" v="101" actId="1076"/>
          <ac:picMkLst>
            <pc:docMk/>
            <pc:sldMk cId="1922989217" sldId="326"/>
            <ac:picMk id="8" creationId="{C095055B-229D-81A1-4AE7-5C76918014BA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7:46.272" v="111" actId="1076"/>
        <pc:sldMkLst>
          <pc:docMk/>
          <pc:sldMk cId="3579096976" sldId="327"/>
        </pc:sldMkLst>
        <pc:picChg chg="add mod">
          <ac:chgData name="Власов Сергей Михайлович" userId="88c2b707-f40f-4043-9aa2-972e2a2b205e" providerId="ADAL" clId="{B09ECBDE-C9E8-4F3A-B2D1-7C4423E32324}" dt="2022-11-24T09:47:46.272" v="111" actId="1076"/>
          <ac:picMkLst>
            <pc:docMk/>
            <pc:sldMk cId="3579096976" sldId="327"/>
            <ac:picMk id="3" creationId="{C39C88BD-AAD2-ACD8-6CE7-FC341999B6E2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7:44.655" v="110" actId="1076"/>
          <ac:picMkLst>
            <pc:docMk/>
            <pc:sldMk cId="3579096976" sldId="327"/>
            <ac:picMk id="5" creationId="{477AC7BE-63FB-5988-A939-CDEBDF55223F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6:53.600" v="103" actId="478"/>
          <ac:picMkLst>
            <pc:docMk/>
            <pc:sldMk cId="3579096976" sldId="327"/>
            <ac:picMk id="8" creationId="{C095055B-229D-81A1-4AE7-5C76918014BA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8:07.165" v="117" actId="1076"/>
        <pc:sldMkLst>
          <pc:docMk/>
          <pc:sldMk cId="3602428811" sldId="328"/>
        </pc:sldMkLst>
        <pc:picChg chg="del">
          <ac:chgData name="Власов Сергей Михайлович" userId="88c2b707-f40f-4043-9aa2-972e2a2b205e" providerId="ADAL" clId="{B09ECBDE-C9E8-4F3A-B2D1-7C4423E32324}" dt="2022-11-24T09:47:54.607" v="114" actId="478"/>
          <ac:picMkLst>
            <pc:docMk/>
            <pc:sldMk cId="3602428811" sldId="328"/>
            <ac:picMk id="3" creationId="{C39C88BD-AAD2-ACD8-6CE7-FC341999B6E2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48:07.165" v="117" actId="1076"/>
          <ac:picMkLst>
            <pc:docMk/>
            <pc:sldMk cId="3602428811" sldId="328"/>
            <ac:picMk id="4" creationId="{6CF21F21-4256-47BD-F50A-5D8028D05985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7:54.336" v="113" actId="478"/>
          <ac:picMkLst>
            <pc:docMk/>
            <pc:sldMk cId="3602428811" sldId="328"/>
            <ac:picMk id="5" creationId="{477AC7BE-63FB-5988-A939-CDEBDF55223F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49:10.959" v="126" actId="478"/>
        <pc:sldMkLst>
          <pc:docMk/>
          <pc:sldMk cId="2918619269" sldId="329"/>
        </pc:sldMkLst>
        <pc:picChg chg="add mod">
          <ac:chgData name="Власов Сергей Михайлович" userId="88c2b707-f40f-4043-9aa2-972e2a2b205e" providerId="ADAL" clId="{B09ECBDE-C9E8-4F3A-B2D1-7C4423E32324}" dt="2022-11-24T09:48:51.134" v="122" actId="1076"/>
          <ac:picMkLst>
            <pc:docMk/>
            <pc:sldMk cId="2918619269" sldId="329"/>
            <ac:picMk id="3" creationId="{867AE797-1B42-59FD-59A5-95CDE8E224E1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48:41.337" v="119" actId="478"/>
          <ac:picMkLst>
            <pc:docMk/>
            <pc:sldMk cId="2918619269" sldId="329"/>
            <ac:picMk id="4" creationId="{6CF21F21-4256-47BD-F50A-5D8028D05985}"/>
          </ac:picMkLst>
        </pc:picChg>
        <pc:picChg chg="add del mod">
          <ac:chgData name="Власов Сергей Михайлович" userId="88c2b707-f40f-4043-9aa2-972e2a2b205e" providerId="ADAL" clId="{B09ECBDE-C9E8-4F3A-B2D1-7C4423E32324}" dt="2022-11-24T09:49:10.959" v="126" actId="478"/>
          <ac:picMkLst>
            <pc:docMk/>
            <pc:sldMk cId="2918619269" sldId="329"/>
            <ac:picMk id="6" creationId="{BC7A9B18-774A-6339-6C2A-280C9AA65C08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0:14.715" v="150" actId="14100"/>
        <pc:sldMkLst>
          <pc:docMk/>
          <pc:sldMk cId="2421429705" sldId="330"/>
        </pc:sldMkLst>
        <pc:picChg chg="del">
          <ac:chgData name="Власов Сергей Михайлович" userId="88c2b707-f40f-4043-9aa2-972e2a2b205e" providerId="ADAL" clId="{B09ECBDE-C9E8-4F3A-B2D1-7C4423E32324}" dt="2022-11-24T09:49:12.559" v="127" actId="478"/>
          <ac:picMkLst>
            <pc:docMk/>
            <pc:sldMk cId="2421429705" sldId="330"/>
            <ac:picMk id="3" creationId="{867AE797-1B42-59FD-59A5-95CDE8E224E1}"/>
          </ac:picMkLst>
        </pc:picChg>
        <pc:picChg chg="add mod modCrop">
          <ac:chgData name="Власов Сергей Михайлович" userId="88c2b707-f40f-4043-9aa2-972e2a2b205e" providerId="ADAL" clId="{B09ECBDE-C9E8-4F3A-B2D1-7C4423E32324}" dt="2022-11-24T09:49:58.929" v="143" actId="1076"/>
          <ac:picMkLst>
            <pc:docMk/>
            <pc:sldMk cId="2421429705" sldId="330"/>
            <ac:picMk id="4" creationId="{75C53818-2AEB-3297-C7C2-E5BEBBB03588}"/>
          </ac:picMkLst>
        </pc:picChg>
        <pc:picChg chg="del mod">
          <ac:chgData name="Власов Сергей Михайлович" userId="88c2b707-f40f-4043-9aa2-972e2a2b205e" providerId="ADAL" clId="{B09ECBDE-C9E8-4F3A-B2D1-7C4423E32324}" dt="2022-11-24T09:49:14.367" v="129" actId="478"/>
          <ac:picMkLst>
            <pc:docMk/>
            <pc:sldMk cId="2421429705" sldId="330"/>
            <ac:picMk id="6" creationId="{BC7A9B18-774A-6339-6C2A-280C9AA65C08}"/>
          </ac:picMkLst>
        </pc:picChg>
        <pc:picChg chg="add mod modCrop">
          <ac:chgData name="Власов Сергей Михайлович" userId="88c2b707-f40f-4043-9aa2-972e2a2b205e" providerId="ADAL" clId="{B09ECBDE-C9E8-4F3A-B2D1-7C4423E32324}" dt="2022-11-24T09:50:14.715" v="150" actId="14100"/>
          <ac:picMkLst>
            <pc:docMk/>
            <pc:sldMk cId="2421429705" sldId="330"/>
            <ac:picMk id="7" creationId="{D9F63BC6-235F-DF7B-56A5-873DF6104447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0:58.093" v="156" actId="962"/>
        <pc:sldMkLst>
          <pc:docMk/>
          <pc:sldMk cId="2195695557" sldId="331"/>
        </pc:sldMkLst>
        <pc:picChg chg="add mod">
          <ac:chgData name="Власов Сергей Михайлович" userId="88c2b707-f40f-4043-9aa2-972e2a2b205e" providerId="ADAL" clId="{B09ECBDE-C9E8-4F3A-B2D1-7C4423E32324}" dt="2022-11-24T09:50:58.093" v="156" actId="962"/>
          <ac:picMkLst>
            <pc:docMk/>
            <pc:sldMk cId="2195695557" sldId="331"/>
            <ac:picMk id="3" creationId="{8B99E2CE-4A93-D496-0B26-258C8E6725B3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0:54.262" v="153" actId="478"/>
          <ac:picMkLst>
            <pc:docMk/>
            <pc:sldMk cId="2195695557" sldId="331"/>
            <ac:picMk id="4" creationId="{75C53818-2AEB-3297-C7C2-E5BEBBB03588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0:53.960" v="152" actId="478"/>
          <ac:picMkLst>
            <pc:docMk/>
            <pc:sldMk cId="2195695557" sldId="331"/>
            <ac:picMk id="7" creationId="{D9F63BC6-235F-DF7B-56A5-873DF6104447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1:39.730" v="166" actId="1076"/>
        <pc:sldMkLst>
          <pc:docMk/>
          <pc:sldMk cId="1405141039" sldId="332"/>
        </pc:sldMkLst>
        <pc:picChg chg="del">
          <ac:chgData name="Власов Сергей Михайлович" userId="88c2b707-f40f-4043-9aa2-972e2a2b205e" providerId="ADAL" clId="{B09ECBDE-C9E8-4F3A-B2D1-7C4423E32324}" dt="2022-11-24T09:51:31.168" v="158" actId="478"/>
          <ac:picMkLst>
            <pc:docMk/>
            <pc:sldMk cId="1405141039" sldId="332"/>
            <ac:picMk id="3" creationId="{8B99E2CE-4A93-D496-0B26-258C8E6725B3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1:33.723" v="162" actId="1076"/>
          <ac:picMkLst>
            <pc:docMk/>
            <pc:sldMk cId="1405141039" sldId="332"/>
            <ac:picMk id="4" creationId="{9155E679-1EB2-4C77-338F-06CA24D9668B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1:39.730" v="166" actId="1076"/>
          <ac:picMkLst>
            <pc:docMk/>
            <pc:sldMk cId="1405141039" sldId="332"/>
            <ac:picMk id="6" creationId="{976F47ED-2346-B267-6012-5B9FA30455DF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2:51.492" v="176" actId="1076"/>
        <pc:sldMkLst>
          <pc:docMk/>
          <pc:sldMk cId="2248674657" sldId="333"/>
        </pc:sldMkLst>
        <pc:picChg chg="add mod">
          <ac:chgData name="Власов Сергей Михайлович" userId="88c2b707-f40f-4043-9aa2-972e2a2b205e" providerId="ADAL" clId="{B09ECBDE-C9E8-4F3A-B2D1-7C4423E32324}" dt="2022-11-24T09:52:51.492" v="176" actId="1076"/>
          <ac:picMkLst>
            <pc:docMk/>
            <pc:sldMk cId="2248674657" sldId="333"/>
            <ac:picMk id="3" creationId="{3777CCB2-62B3-425B-EC4D-21F6CEBEC876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2:39.439" v="170" actId="478"/>
          <ac:picMkLst>
            <pc:docMk/>
            <pc:sldMk cId="2248674657" sldId="333"/>
            <ac:picMk id="4" creationId="{9155E679-1EB2-4C77-338F-06CA24D9668B}"/>
          </ac:picMkLst>
        </pc:picChg>
        <pc:picChg chg="del mod">
          <ac:chgData name="Власов Сергей Михайлович" userId="88c2b707-f40f-4043-9aa2-972e2a2b205e" providerId="ADAL" clId="{B09ECBDE-C9E8-4F3A-B2D1-7C4423E32324}" dt="2022-11-24T09:52:39.167" v="169" actId="478"/>
          <ac:picMkLst>
            <pc:docMk/>
            <pc:sldMk cId="2248674657" sldId="333"/>
            <ac:picMk id="6" creationId="{976F47ED-2346-B267-6012-5B9FA30455DF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3:13.993" v="181" actId="1076"/>
        <pc:sldMkLst>
          <pc:docMk/>
          <pc:sldMk cId="389008465" sldId="334"/>
        </pc:sldMkLst>
        <pc:picChg chg="del">
          <ac:chgData name="Власов Сергей Михайлович" userId="88c2b707-f40f-4043-9aa2-972e2a2b205e" providerId="ADAL" clId="{B09ECBDE-C9E8-4F3A-B2D1-7C4423E32324}" dt="2022-11-24T09:53:00.342" v="178" actId="478"/>
          <ac:picMkLst>
            <pc:docMk/>
            <pc:sldMk cId="389008465" sldId="334"/>
            <ac:picMk id="3" creationId="{3777CCB2-62B3-425B-EC4D-21F6CEBEC876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3:13.993" v="181" actId="1076"/>
          <ac:picMkLst>
            <pc:docMk/>
            <pc:sldMk cId="389008465" sldId="334"/>
            <ac:picMk id="4" creationId="{0CBDCF9B-401D-C80D-0983-AB7EF2F0D344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09:53:44.905" v="184"/>
        <pc:sldMkLst>
          <pc:docMk/>
          <pc:sldMk cId="3838484658" sldId="335"/>
        </pc:sldMkLst>
        <pc:picChg chg="add mod">
          <ac:chgData name="Власов Сергей Михайлович" userId="88c2b707-f40f-4043-9aa2-972e2a2b205e" providerId="ADAL" clId="{B09ECBDE-C9E8-4F3A-B2D1-7C4423E32324}" dt="2022-11-24T09:53:44.905" v="184"/>
          <ac:picMkLst>
            <pc:docMk/>
            <pc:sldMk cId="3838484658" sldId="335"/>
            <ac:picMk id="3" creationId="{38A63FAF-6B82-102D-0EC7-D1BF943244BF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3:23.255" v="183" actId="478"/>
          <ac:picMkLst>
            <pc:docMk/>
            <pc:sldMk cId="3838484658" sldId="335"/>
            <ac:picMk id="4" creationId="{0CBDCF9B-401D-C80D-0983-AB7EF2F0D344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10:00:09.382" v="325" actId="1076"/>
        <pc:sldMkLst>
          <pc:docMk/>
          <pc:sldMk cId="3553000433" sldId="336"/>
        </pc:sldMkLst>
        <pc:spChg chg="mod">
          <ac:chgData name="Власов Сергей Михайлович" userId="88c2b707-f40f-4043-9aa2-972e2a2b205e" providerId="ADAL" clId="{B09ECBDE-C9E8-4F3A-B2D1-7C4423E32324}" dt="2022-11-24T10:00:09.382" v="325" actId="1076"/>
          <ac:spMkLst>
            <pc:docMk/>
            <pc:sldMk cId="3553000433" sldId="336"/>
            <ac:spMk id="9" creationId="{A03C5A33-071F-4A76-9314-72B1A1BA6C16}"/>
          </ac:spMkLst>
        </pc:spChg>
        <pc:spChg chg="del mod">
          <ac:chgData name="Власов Сергей Михайлович" userId="88c2b707-f40f-4043-9aa2-972e2a2b205e" providerId="ADAL" clId="{B09ECBDE-C9E8-4F3A-B2D1-7C4423E32324}" dt="2022-11-24T10:00:02.551" v="321" actId="478"/>
          <ac:spMkLst>
            <pc:docMk/>
            <pc:sldMk cId="3553000433" sldId="336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B09ECBDE-C9E8-4F3A-B2D1-7C4423E32324}" dt="2022-11-24T10:00:05.966" v="323" actId="1076"/>
          <ac:spMkLst>
            <pc:docMk/>
            <pc:sldMk cId="3553000433" sldId="336"/>
            <ac:spMk id="11" creationId="{74A91732-1FA9-EC48-9922-C2F8ECA5E59B}"/>
          </ac:spMkLst>
        </pc:spChg>
        <pc:spChg chg="del">
          <ac:chgData name="Власов Сергей Михайлович" userId="88c2b707-f40f-4043-9aa2-972e2a2b205e" providerId="ADAL" clId="{B09ECBDE-C9E8-4F3A-B2D1-7C4423E32324}" dt="2022-11-24T10:00:03.886" v="322" actId="478"/>
          <ac:spMkLst>
            <pc:docMk/>
            <pc:sldMk cId="3553000433" sldId="336"/>
            <ac:spMk id="12" creationId="{34D4F9BA-8D9E-69AD-9732-45BEAEE9BE56}"/>
          </ac:spMkLst>
        </pc:spChg>
        <pc:picChg chg="add del">
          <ac:chgData name="Власов Сергей Михайлович" userId="88c2b707-f40f-4043-9aa2-972e2a2b205e" providerId="ADAL" clId="{B09ECBDE-C9E8-4F3A-B2D1-7C4423E32324}" dt="2022-11-24T09:58:18.910" v="287" actId="478"/>
          <ac:picMkLst>
            <pc:docMk/>
            <pc:sldMk cId="3553000433" sldId="336"/>
            <ac:picMk id="3" creationId="{F82400DD-010C-0B20-76C8-1590887B28CE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8:17.287" v="285" actId="478"/>
          <ac:picMkLst>
            <pc:docMk/>
            <pc:sldMk cId="3553000433" sldId="336"/>
            <ac:picMk id="4" creationId="{D502CE51-E300-917F-E510-9B07682C66F5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10:00:08.234" v="324" actId="1076"/>
          <ac:picMkLst>
            <pc:docMk/>
            <pc:sldMk cId="3553000433" sldId="336"/>
            <ac:picMk id="7" creationId="{A229303C-1E5B-9EF6-6EB1-C7C83A59477E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8:25.894" v="290" actId="478"/>
          <ac:picMkLst>
            <pc:docMk/>
            <pc:sldMk cId="3553000433" sldId="336"/>
            <ac:picMk id="13" creationId="{7EC4534D-E453-9E65-2B07-5D6F7F888B01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8:40.472" v="292" actId="1076"/>
          <ac:picMkLst>
            <pc:docMk/>
            <pc:sldMk cId="3553000433" sldId="336"/>
            <ac:picMk id="15" creationId="{927A7D6F-BB44-8935-2F08-DBB3FBE5AEBB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10:00:00.168" v="319" actId="1076"/>
        <pc:sldMkLst>
          <pc:docMk/>
          <pc:sldMk cId="623954020" sldId="337"/>
        </pc:sldMkLst>
        <pc:spChg chg="mod">
          <ac:chgData name="Власов Сергей Михайлович" userId="88c2b707-f40f-4043-9aa2-972e2a2b205e" providerId="ADAL" clId="{B09ECBDE-C9E8-4F3A-B2D1-7C4423E32324}" dt="2022-11-24T10:00:00.168" v="319" actId="1076"/>
          <ac:spMkLst>
            <pc:docMk/>
            <pc:sldMk cId="623954020" sldId="337"/>
            <ac:spMk id="9" creationId="{A03C5A33-071F-4A76-9314-72B1A1BA6C16}"/>
          </ac:spMkLst>
        </pc:spChg>
        <pc:spChg chg="del mod">
          <ac:chgData name="Власов Сергей Михайлович" userId="88c2b707-f40f-4043-9aa2-972e2a2b205e" providerId="ADAL" clId="{B09ECBDE-C9E8-4F3A-B2D1-7C4423E32324}" dt="2022-11-24T09:59:58.046" v="318" actId="478"/>
          <ac:spMkLst>
            <pc:docMk/>
            <pc:sldMk cId="623954020" sldId="337"/>
            <ac:spMk id="10" creationId="{47896A9C-71B1-483B-B6A5-4207DB595803}"/>
          </ac:spMkLst>
        </pc:spChg>
        <pc:spChg chg="del mod">
          <ac:chgData name="Власов Сергей Михайлович" userId="88c2b707-f40f-4043-9aa2-972e2a2b205e" providerId="ADAL" clId="{B09ECBDE-C9E8-4F3A-B2D1-7C4423E32324}" dt="2022-11-24T09:59:16.838" v="308" actId="478"/>
          <ac:spMkLst>
            <pc:docMk/>
            <pc:sldMk cId="623954020" sldId="337"/>
            <ac:spMk id="11" creationId="{74A91732-1FA9-EC48-9922-C2F8ECA5E59B}"/>
          </ac:spMkLst>
        </pc:spChg>
        <pc:spChg chg="del">
          <ac:chgData name="Власов Сергей Михайлович" userId="88c2b707-f40f-4043-9aa2-972e2a2b205e" providerId="ADAL" clId="{B09ECBDE-C9E8-4F3A-B2D1-7C4423E32324}" dt="2022-11-24T09:59:17.872" v="309" actId="478"/>
          <ac:spMkLst>
            <pc:docMk/>
            <pc:sldMk cId="623954020" sldId="337"/>
            <ac:spMk id="12" creationId="{34D4F9BA-8D9E-69AD-9732-45BEAEE9BE56}"/>
          </ac:spMkLst>
        </pc:spChg>
        <pc:picChg chg="add mod">
          <ac:chgData name="Власов Сергей Михайлович" userId="88c2b707-f40f-4043-9aa2-972e2a2b205e" providerId="ADAL" clId="{B09ECBDE-C9E8-4F3A-B2D1-7C4423E32324}" dt="2022-11-24T09:59:01.739" v="302" actId="1076"/>
          <ac:picMkLst>
            <pc:docMk/>
            <pc:sldMk cId="623954020" sldId="337"/>
            <ac:picMk id="3" creationId="{2BE2ACDA-263D-3AE9-B99F-B46AD16C55BD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09:59:40.673" v="312" actId="1076"/>
          <ac:picMkLst>
            <pc:docMk/>
            <pc:sldMk cId="623954020" sldId="337"/>
            <ac:picMk id="6" creationId="{7A16FE1B-DFE9-99BB-E59B-18BAE31422A5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8:45.885" v="294" actId="478"/>
          <ac:picMkLst>
            <pc:docMk/>
            <pc:sldMk cId="623954020" sldId="337"/>
            <ac:picMk id="7" creationId="{A229303C-1E5B-9EF6-6EB1-C7C83A59477E}"/>
          </ac:picMkLst>
        </pc:picChg>
        <pc:picChg chg="add del">
          <ac:chgData name="Власов Сергей Михайлович" userId="88c2b707-f40f-4043-9aa2-972e2a2b205e" providerId="ADAL" clId="{B09ECBDE-C9E8-4F3A-B2D1-7C4423E32324}" dt="2022-11-24T09:58:49.509" v="299" actId="478"/>
          <ac:picMkLst>
            <pc:docMk/>
            <pc:sldMk cId="623954020" sldId="337"/>
            <ac:picMk id="15" creationId="{927A7D6F-BB44-8935-2F08-DBB3FBE5AEBB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10:00:42.965" v="330" actId="1076"/>
        <pc:sldMkLst>
          <pc:docMk/>
          <pc:sldMk cId="915011768" sldId="338"/>
        </pc:sldMkLst>
        <pc:spChg chg="mod">
          <ac:chgData name="Власов Сергей Михайлович" userId="88c2b707-f40f-4043-9aa2-972e2a2b205e" providerId="ADAL" clId="{B09ECBDE-C9E8-4F3A-B2D1-7C4423E32324}" dt="2022-11-24T10:00:27.361" v="328"/>
          <ac:spMkLst>
            <pc:docMk/>
            <pc:sldMk cId="915011768" sldId="338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B09ECBDE-C9E8-4F3A-B2D1-7C4423E32324}" dt="2022-11-24T09:59:56.005" v="317" actId="478"/>
          <ac:spMkLst>
            <pc:docMk/>
            <pc:sldMk cId="915011768" sldId="338"/>
            <ac:spMk id="10" creationId="{47896A9C-71B1-483B-B6A5-4207DB595803}"/>
          </ac:spMkLst>
        </pc:spChg>
        <pc:picChg chg="del">
          <ac:chgData name="Власов Сергей Михайлович" userId="88c2b707-f40f-4043-9aa2-972e2a2b205e" providerId="ADAL" clId="{B09ECBDE-C9E8-4F3A-B2D1-7C4423E32324}" dt="2022-11-24T09:59:48.567" v="316" actId="478"/>
          <ac:picMkLst>
            <pc:docMk/>
            <pc:sldMk cId="915011768" sldId="338"/>
            <ac:picMk id="3" creationId="{2BE2ACDA-263D-3AE9-B99F-B46AD16C55BD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10:00:22.617" v="327" actId="1076"/>
          <ac:picMkLst>
            <pc:docMk/>
            <pc:sldMk cId="915011768" sldId="338"/>
            <ac:picMk id="4" creationId="{6048AA44-5A7F-B175-F43B-397A80C7F904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09:59:47.845" v="315" actId="478"/>
          <ac:picMkLst>
            <pc:docMk/>
            <pc:sldMk cId="915011768" sldId="338"/>
            <ac:picMk id="6" creationId="{7A16FE1B-DFE9-99BB-E59B-18BAE31422A5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10:00:42.965" v="330" actId="1076"/>
          <ac:picMkLst>
            <pc:docMk/>
            <pc:sldMk cId="915011768" sldId="338"/>
            <ac:picMk id="11" creationId="{88D1DF30-EA71-8FB2-F802-D9EC49E8B9C7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10:01:47.696" v="356" actId="20577"/>
        <pc:sldMkLst>
          <pc:docMk/>
          <pc:sldMk cId="365803113" sldId="339"/>
        </pc:sldMkLst>
        <pc:spChg chg="mod">
          <ac:chgData name="Власов Сергей Михайлович" userId="88c2b707-f40f-4043-9aa2-972e2a2b205e" providerId="ADAL" clId="{B09ECBDE-C9E8-4F3A-B2D1-7C4423E32324}" dt="2022-11-24T10:01:47.696" v="356" actId="20577"/>
          <ac:spMkLst>
            <pc:docMk/>
            <pc:sldMk cId="365803113" sldId="339"/>
            <ac:spMk id="22" creationId="{CFF96339-7681-40AC-A134-52D0C6625148}"/>
          </ac:spMkLst>
        </pc:spChg>
        <pc:picChg chg="del">
          <ac:chgData name="Власов Сергей Михайлович" userId="88c2b707-f40f-4043-9aa2-972e2a2b205e" providerId="ADAL" clId="{B09ECBDE-C9E8-4F3A-B2D1-7C4423E32324}" dt="2022-11-24T10:01:20.525" v="332" actId="478"/>
          <ac:picMkLst>
            <pc:docMk/>
            <pc:sldMk cId="365803113" sldId="339"/>
            <ac:picMk id="3" creationId="{38A63FAF-6B82-102D-0EC7-D1BF943244BF}"/>
          </ac:picMkLst>
        </pc:picChg>
        <pc:picChg chg="add del mod">
          <ac:chgData name="Власов Сергей Михайлович" userId="88c2b707-f40f-4043-9aa2-972e2a2b205e" providerId="ADAL" clId="{B09ECBDE-C9E8-4F3A-B2D1-7C4423E32324}" dt="2022-11-24T10:01:27.965" v="337" actId="478"/>
          <ac:picMkLst>
            <pc:docMk/>
            <pc:sldMk cId="365803113" sldId="339"/>
            <ac:picMk id="4" creationId="{EF89118F-4655-CEA4-27EC-F80D88017A25}"/>
          </ac:picMkLst>
        </pc:picChg>
        <pc:picChg chg="add mod">
          <ac:chgData name="Власов Сергей Михайлович" userId="88c2b707-f40f-4043-9aa2-972e2a2b205e" providerId="ADAL" clId="{B09ECBDE-C9E8-4F3A-B2D1-7C4423E32324}" dt="2022-11-24T10:01:38.338" v="340" actId="1076"/>
          <ac:picMkLst>
            <pc:docMk/>
            <pc:sldMk cId="365803113" sldId="339"/>
            <ac:picMk id="6" creationId="{D0D41CE1-B304-2F63-806D-E34BDAE11263}"/>
          </ac:picMkLst>
        </pc:picChg>
      </pc:sldChg>
      <pc:sldChg chg="addSp delSp modSp add mod">
        <pc:chgData name="Власов Сергей Михайлович" userId="88c2b707-f40f-4043-9aa2-972e2a2b205e" providerId="ADAL" clId="{B09ECBDE-C9E8-4F3A-B2D1-7C4423E32324}" dt="2022-11-24T10:03:47.484" v="371" actId="1076"/>
        <pc:sldMkLst>
          <pc:docMk/>
          <pc:sldMk cId="2324021073" sldId="340"/>
        </pc:sldMkLst>
        <pc:spChg chg="mod">
          <ac:chgData name="Власов Сергей Михайлович" userId="88c2b707-f40f-4043-9aa2-972e2a2b205e" providerId="ADAL" clId="{B09ECBDE-C9E8-4F3A-B2D1-7C4423E32324}" dt="2022-11-24T10:02:16.779" v="366" actId="20577"/>
          <ac:spMkLst>
            <pc:docMk/>
            <pc:sldMk cId="2324021073" sldId="340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B09ECBDE-C9E8-4F3A-B2D1-7C4423E32324}" dt="2022-11-24T10:02:10.998" v="360" actId="478"/>
          <ac:spMkLst>
            <pc:docMk/>
            <pc:sldMk cId="2324021073" sldId="340"/>
            <ac:spMk id="9" creationId="{A03C5A33-071F-4A76-9314-72B1A1BA6C16}"/>
          </ac:spMkLst>
        </pc:spChg>
        <pc:picChg chg="add mod modCrop">
          <ac:chgData name="Власов Сергей Михайлович" userId="88c2b707-f40f-4043-9aa2-972e2a2b205e" providerId="ADAL" clId="{B09ECBDE-C9E8-4F3A-B2D1-7C4423E32324}" dt="2022-11-24T10:03:47.484" v="371" actId="1076"/>
          <ac:picMkLst>
            <pc:docMk/>
            <pc:sldMk cId="2324021073" sldId="340"/>
            <ac:picMk id="3" creationId="{3A0E577D-ABDC-43CE-06F5-DFF2BC44A5AC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10:02:10.477" v="359" actId="478"/>
          <ac:picMkLst>
            <pc:docMk/>
            <pc:sldMk cId="2324021073" sldId="340"/>
            <ac:picMk id="4" creationId="{6048AA44-5A7F-B175-F43B-397A80C7F904}"/>
          </ac:picMkLst>
        </pc:picChg>
        <pc:picChg chg="del">
          <ac:chgData name="Власов Сергей Михайлович" userId="88c2b707-f40f-4043-9aa2-972e2a2b205e" providerId="ADAL" clId="{B09ECBDE-C9E8-4F3A-B2D1-7C4423E32324}" dt="2022-11-24T10:02:10.102" v="358" actId="478"/>
          <ac:picMkLst>
            <pc:docMk/>
            <pc:sldMk cId="2324021073" sldId="340"/>
            <ac:picMk id="11" creationId="{88D1DF30-EA71-8FB2-F802-D9EC49E8B9C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0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9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0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2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6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0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4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9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215DFE9-CC14-5309-69F0-D44B71A01625}"/>
              </a:ext>
            </a:extLst>
          </p:cNvPr>
          <p:cNvSpPr txBox="1">
            <a:spLocks/>
          </p:cNvSpPr>
          <p:nvPr/>
        </p:nvSpPr>
        <p:spPr>
          <a:xfrm>
            <a:off x="0" y="1490400"/>
            <a:ext cx="9144000" cy="1276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/>
              <a:t>Цифровая и микроконтроллерная техника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AE797-1B42-59FD-59A5-95CDE8E2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28" y="627717"/>
            <a:ext cx="6182814" cy="41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C53818-2AEB-3297-C7C2-E5BEBBB03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1" b="9284"/>
          <a:stretch/>
        </p:blipFill>
        <p:spPr>
          <a:xfrm>
            <a:off x="518978" y="722073"/>
            <a:ext cx="8318946" cy="21463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F63BC6-235F-DF7B-56A5-873DF6104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8103"/>
          <a:stretch/>
        </p:blipFill>
        <p:spPr>
          <a:xfrm>
            <a:off x="452130" y="2962819"/>
            <a:ext cx="8130167" cy="18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B99E2CE-4A93-D496-0B26-258C8E67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638300"/>
            <a:ext cx="45910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9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155E679-1EB2-4C77-338F-06CA24D9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724307"/>
            <a:ext cx="6829425" cy="20097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76F47ED-2346-B267-6012-5B9FA304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36" y="2571749"/>
            <a:ext cx="6829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777CCB2-62B3-425B-EC4D-21F6CEBE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46" y="627717"/>
            <a:ext cx="6152469" cy="42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BDCF9B-401D-C80D-0983-AB7EF2F0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92" y="606746"/>
            <a:ext cx="4342926" cy="45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A63FAF-6B82-102D-0EC7-D1BF9432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290637"/>
            <a:ext cx="6762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7223760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STM32 I2C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D41CE1-B304-2F63-806D-E34BDA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09" y="596600"/>
            <a:ext cx="4585887" cy="45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8A99-81A1-405C-8A41-41FD7FDE4031}"/>
              </a:ext>
            </a:extLst>
          </p:cNvPr>
          <p:cNvSpPr txBox="1"/>
          <p:nvPr/>
        </p:nvSpPr>
        <p:spPr>
          <a:xfrm>
            <a:off x="-1" y="620483"/>
            <a:ext cx="914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i="0" u="none" strike="noStrike" baseline="0" dirty="0">
                <a:latin typeface="Arial-BoldMT"/>
              </a:rPr>
              <a:t>I2C Control register 1 (I2C_CR1)</a:t>
            </a:r>
          </a:p>
          <a:p>
            <a:r>
              <a:rPr lang="it-IT" sz="1800" i="0" u="none" strike="noStrike" baseline="0" dirty="0">
                <a:latin typeface="Arial-BoldMT"/>
              </a:rPr>
              <a:t>I2C Control register 2 (I2C_CR2)</a:t>
            </a:r>
          </a:p>
          <a:p>
            <a:r>
              <a:rPr lang="en-US" sz="1800" i="0" u="none" strike="noStrike" baseline="0" dirty="0">
                <a:latin typeface="Arial-BoldMT"/>
              </a:rPr>
              <a:t>I2C Own address register 1 (I2C_OAR1)</a:t>
            </a:r>
          </a:p>
          <a:p>
            <a:r>
              <a:rPr lang="en-US" sz="1800" i="0" u="none" strike="noStrike" baseline="0" dirty="0">
                <a:latin typeface="Arial-BoldMT"/>
              </a:rPr>
              <a:t>I2C Own address register 2 (I2C_OAR2)</a:t>
            </a:r>
          </a:p>
          <a:p>
            <a:r>
              <a:rPr lang="en-US" sz="1800" i="0" u="none" strike="noStrike" baseline="0" dirty="0">
                <a:latin typeface="Arial-BoldMT"/>
              </a:rPr>
              <a:t>I2C Data register (I2C_DR)</a:t>
            </a:r>
          </a:p>
          <a:p>
            <a:r>
              <a:rPr lang="en-US" sz="1800" i="0" u="none" strike="noStrike" baseline="0" dirty="0">
                <a:latin typeface="Arial-BoldMT"/>
              </a:rPr>
              <a:t>I2C Status register 1 (I2C_SR1)</a:t>
            </a:r>
          </a:p>
          <a:p>
            <a:r>
              <a:rPr lang="en-US" sz="1800" i="0" u="none" strike="noStrike" baseline="0" dirty="0">
                <a:latin typeface="Arial-BoldMT"/>
              </a:rPr>
              <a:t>I2C Status register 2 (I2C_SR2)</a:t>
            </a:r>
          </a:p>
          <a:p>
            <a:r>
              <a:rPr lang="en-US" sz="1800" i="0" u="none" strike="noStrike" baseline="0" dirty="0">
                <a:latin typeface="Arial-BoldMT"/>
              </a:rPr>
              <a:t>I2C Clock control register (I2C_CCR)</a:t>
            </a:r>
          </a:p>
          <a:p>
            <a:r>
              <a:rPr lang="en-US" sz="1800" i="0" u="none" strike="noStrike" baseline="0" dirty="0">
                <a:latin typeface="Arial-BoldMT"/>
              </a:rPr>
              <a:t>I2C TRISE register (I2C_TRISE)</a:t>
            </a:r>
          </a:p>
          <a:p>
            <a:r>
              <a:rPr lang="en-US" sz="1800" i="0" u="none" strike="noStrike" baseline="0" dirty="0">
                <a:latin typeface="Arial-BoldMT"/>
              </a:rPr>
              <a:t>I2C FLTR register (I2C_FLTR)</a:t>
            </a:r>
          </a:p>
        </p:txBody>
      </p:sp>
    </p:spTree>
    <p:extLst>
      <p:ext uri="{BB962C8B-B14F-4D97-AF65-F5344CB8AC3E}">
        <p14:creationId xmlns:p14="http://schemas.microsoft.com/office/powerpoint/2010/main" val="39067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control register 1 (I2C_CR1)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91732-1FA9-EC48-9922-C2F8ECA5E59B}"/>
              </a:ext>
            </a:extLst>
          </p:cNvPr>
          <p:cNvSpPr txBox="1"/>
          <p:nvPr/>
        </p:nvSpPr>
        <p:spPr>
          <a:xfrm>
            <a:off x="181429" y="2378872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control register 2 (I2C_CR2)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4F9BA-8D9E-69AD-9732-45BEAEE9BE56}"/>
              </a:ext>
            </a:extLst>
          </p:cNvPr>
          <p:cNvSpPr txBox="1"/>
          <p:nvPr/>
        </p:nvSpPr>
        <p:spPr>
          <a:xfrm>
            <a:off x="181429" y="2757189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02CE51-E300-917F-E510-9B07682C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6" y="1219940"/>
            <a:ext cx="8863372" cy="10863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C4534D-E453-9E65-2B07-5D6F7F88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58" y="3262289"/>
            <a:ext cx="9144000" cy="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Interfaces</a:t>
            </a:r>
          </a:p>
        </p:txBody>
      </p:sp>
      <p:pic>
        <p:nvPicPr>
          <p:cNvPr id="7" name="Рисунок 6" descr="Изображение выглядит как рисуно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20583E34-79F3-2BAF-EA26-09D53C4A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15" y="945185"/>
            <a:ext cx="4169072" cy="16557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A701D3-C54E-4C7D-BC91-EDB2978E6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484" y="2918371"/>
            <a:ext cx="6273935" cy="19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603697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Status register 1 (I2C_SR1)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91732-1FA9-EC48-9922-C2F8ECA5E59B}"/>
              </a:ext>
            </a:extLst>
          </p:cNvPr>
          <p:cNvSpPr txBox="1"/>
          <p:nvPr/>
        </p:nvSpPr>
        <p:spPr>
          <a:xfrm>
            <a:off x="122646" y="2806914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Status register 2 (I2C_SR2)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29303C-1E5B-9EF6-6EB1-C7C83A59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" y="1003542"/>
            <a:ext cx="9144000" cy="9783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7A7D6F-BB44-8935-2F08-DBB3FBE5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0836"/>
            <a:ext cx="9144000" cy="11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620483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Clock control register (I2C_CCR)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E2ACDA-263D-3AE9-B99F-B46AD16C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7674"/>
            <a:ext cx="9144000" cy="7789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16FE1B-DFE9-99BB-E59B-18BAE314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1" y="1873878"/>
            <a:ext cx="5138884" cy="31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baseline="0" dirty="0">
                <a:latin typeface="Arial-BoldMT"/>
              </a:rPr>
              <a:t>I2C </a:t>
            </a:r>
            <a:r>
              <a:rPr lang="en-US" sz="1800" b="1" i="0" u="none" strike="noStrike" baseline="0" dirty="0">
                <a:latin typeface="Arial-BoldMT"/>
              </a:rPr>
              <a:t>TRISE register (I2C_TRISE)</a:t>
            </a:r>
            <a:endParaRPr lang="it-IT" sz="1800" b="1" i="0" u="none" strike="noStrike" baseline="0" dirty="0">
              <a:latin typeface="Arial-BoldM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8AA44-5A7F-B175-F43B-397A80C7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06"/>
            <a:ext cx="9144000" cy="7877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D1DF30-EA71-8FB2-F802-D9EC49E8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4239"/>
            <a:ext cx="9144000" cy="31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I2C Events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0E577D-ABDC-43CE-06F5-DFF2BC44A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2"/>
          <a:stretch/>
        </p:blipFill>
        <p:spPr>
          <a:xfrm>
            <a:off x="953588" y="670562"/>
            <a:ext cx="6881241" cy="43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Interfaces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02A9A5-2D81-9060-32F3-E6CEEC10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99" y="627717"/>
            <a:ext cx="4791075" cy="21907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9944DB-026C-A4A0-8C71-C0538BA2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0" y="2694994"/>
            <a:ext cx="3086757" cy="24485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82D09-B45C-77BE-3F31-C25273C44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47" y="2737848"/>
            <a:ext cx="3134368" cy="24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9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Interfaces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4562C0-CE8A-B3BE-05DB-F7F8F936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42" y="627717"/>
            <a:ext cx="3005447" cy="44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1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6E4D93-14DA-43E3-C62B-3B498753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757237"/>
            <a:ext cx="2438400" cy="22574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FCB847-A3DB-2563-6E84-18D8BDD3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395" y="1105591"/>
            <a:ext cx="3790950" cy="2971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9D62DD-0088-96A1-F99D-D92FEAF5E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55" y="1141106"/>
            <a:ext cx="3247834" cy="37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9E1C7-1813-EDD3-5834-60ACD124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95375"/>
            <a:ext cx="7620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95055B-229D-81A1-4AE7-5C769180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" y="1046377"/>
            <a:ext cx="7824651" cy="33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9C88BD-AAD2-ACD8-6CE7-FC341999B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40" y="871540"/>
            <a:ext cx="3486150" cy="1581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AC7BE-63FB-5988-A939-CDEBDF552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028" y="2690810"/>
            <a:ext cx="600994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Inter-integrated circuit (I2C/IIC)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F21F21-4256-47BD-F50A-5D8028D0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39" y="813283"/>
            <a:ext cx="6273934" cy="38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288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11492</TotalTime>
  <Words>294</Words>
  <Application>Microsoft Office PowerPoint</Application>
  <PresentationFormat>Экран (16:9)</PresentationFormat>
  <Paragraphs>68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Arial-BoldMT</vt:lpstr>
      <vt:lpstr>Calibri</vt:lpstr>
      <vt:lpstr>Cover</vt:lpstr>
      <vt:lpstr>1_Cover</vt:lpstr>
      <vt:lpstr>Презентация PowerPoint</vt:lpstr>
      <vt:lpstr>Interfaces</vt:lpstr>
      <vt:lpstr>Interfaces</vt:lpstr>
      <vt:lpstr>Interfaces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Inter-integrated circuit (I2C/IIC)</vt:lpstr>
      <vt:lpstr>STM32 I2C</vt:lpstr>
      <vt:lpstr>I2C registers</vt:lpstr>
      <vt:lpstr>I2C registers</vt:lpstr>
      <vt:lpstr>I2C registers</vt:lpstr>
      <vt:lpstr>I2C registers</vt:lpstr>
      <vt:lpstr>I2C registers</vt:lpstr>
      <vt:lpstr>I2C Events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169</cp:revision>
  <dcterms:created xsi:type="dcterms:W3CDTF">2014-06-27T12:30:22Z</dcterms:created>
  <dcterms:modified xsi:type="dcterms:W3CDTF">2022-11-24T10:03:49Z</dcterms:modified>
</cp:coreProperties>
</file>