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30"/>
  </p:notesMasterIdLst>
  <p:handoutMasterIdLst>
    <p:handoutMasterId r:id="rId31"/>
  </p:handoutMasterIdLst>
  <p:sldIdLst>
    <p:sldId id="265" r:id="rId3"/>
    <p:sldId id="306" r:id="rId4"/>
    <p:sldId id="289" r:id="rId5"/>
    <p:sldId id="292" r:id="rId6"/>
    <p:sldId id="307" r:id="rId7"/>
    <p:sldId id="293" r:id="rId8"/>
    <p:sldId id="294" r:id="rId9"/>
    <p:sldId id="298" r:id="rId10"/>
    <p:sldId id="295" r:id="rId11"/>
    <p:sldId id="315" r:id="rId12"/>
    <p:sldId id="316" r:id="rId13"/>
    <p:sldId id="317" r:id="rId14"/>
    <p:sldId id="318" r:id="rId15"/>
    <p:sldId id="319" r:id="rId16"/>
    <p:sldId id="320" r:id="rId17"/>
    <p:sldId id="285" r:id="rId18"/>
    <p:sldId id="308" r:id="rId19"/>
    <p:sldId id="309" r:id="rId20"/>
    <p:sldId id="310" r:id="rId21"/>
    <p:sldId id="311" r:id="rId22"/>
    <p:sldId id="312" r:id="rId23"/>
    <p:sldId id="313" r:id="rId24"/>
    <p:sldId id="305" r:id="rId25"/>
    <p:sldId id="283" r:id="rId26"/>
    <p:sldId id="286" r:id="rId27"/>
    <p:sldId id="314" r:id="rId28"/>
    <p:sldId id="263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17C76A7-4109-4FA8-9B86-432EEC8B4436}">
          <p14:sldIdLst>
            <p14:sldId id="265"/>
          </p14:sldIdLst>
        </p14:section>
        <p14:section name="STM32" id="{302EDCEC-FD46-4F60-9FEF-C1A2B4BA84A9}">
          <p14:sldIdLst>
            <p14:sldId id="306"/>
            <p14:sldId id="289"/>
            <p14:sldId id="292"/>
            <p14:sldId id="307"/>
            <p14:sldId id="293"/>
            <p14:sldId id="294"/>
            <p14:sldId id="298"/>
            <p14:sldId id="295"/>
            <p14:sldId id="315"/>
            <p14:sldId id="316"/>
            <p14:sldId id="317"/>
            <p14:sldId id="318"/>
            <p14:sldId id="319"/>
            <p14:sldId id="320"/>
            <p14:sldId id="285"/>
            <p14:sldId id="308"/>
            <p14:sldId id="309"/>
            <p14:sldId id="310"/>
            <p14:sldId id="311"/>
            <p14:sldId id="312"/>
            <p14:sldId id="313"/>
            <p14:sldId id="305"/>
            <p14:sldId id="283"/>
            <p14:sldId id="286"/>
            <p14:sldId id="314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76633" autoAdjust="0"/>
  </p:normalViewPr>
  <p:slideViewPr>
    <p:cSldViewPr snapToGrid="0" snapToObjects="1" showGuides="1">
      <p:cViewPr varScale="1">
        <p:scale>
          <a:sx n="73" d="100"/>
          <a:sy n="73" d="100"/>
        </p:scale>
        <p:origin x="1416" y="54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ласов Сергей Михайлович" userId="88c2b707-f40f-4043-9aa2-972e2a2b205e" providerId="ADAL" clId="{C2038879-7FFD-43B7-AB2A-34C3424CF05A}"/>
    <pc:docChg chg="undo custSel modSld">
      <pc:chgData name="Власов Сергей Михайлович" userId="88c2b707-f40f-4043-9aa2-972e2a2b205e" providerId="ADAL" clId="{C2038879-7FFD-43B7-AB2A-34C3424CF05A}" dt="2022-03-01T18:02:35.979" v="16" actId="20577"/>
      <pc:docMkLst>
        <pc:docMk/>
      </pc:docMkLst>
      <pc:sldChg chg="modSp mod">
        <pc:chgData name="Власов Сергей Михайлович" userId="88c2b707-f40f-4043-9aa2-972e2a2b205e" providerId="ADAL" clId="{C2038879-7FFD-43B7-AB2A-34C3424CF05A}" dt="2022-03-01T18:02:35.979" v="16" actId="20577"/>
        <pc:sldMkLst>
          <pc:docMk/>
          <pc:sldMk cId="1114354185" sldId="313"/>
        </pc:sldMkLst>
        <pc:spChg chg="mod">
          <ac:chgData name="Власов Сергей Михайлович" userId="88c2b707-f40f-4043-9aa2-972e2a2b205e" providerId="ADAL" clId="{C2038879-7FFD-43B7-AB2A-34C3424CF05A}" dt="2022-03-01T18:02:35.979" v="16" actId="20577"/>
          <ac:spMkLst>
            <pc:docMk/>
            <pc:sldMk cId="1114354185" sldId="313"/>
            <ac:spMk id="6" creationId="{DC1DBD59-5DB6-4883-B91F-1C72078FB733}"/>
          </ac:spMkLst>
        </pc:spChg>
      </pc:sldChg>
    </pc:docChg>
  </pc:docChgLst>
  <pc:docChgLst>
    <pc:chgData name="Власов Сергей Михайлович" userId="88c2b707-f40f-4043-9aa2-972e2a2b205e" providerId="ADAL" clId="{93B6533E-A88C-4035-8FDC-EBBEF8F185C4}"/>
    <pc:docChg chg="modShowInfo">
      <pc:chgData name="Власов Сергей Михайлович" userId="88c2b707-f40f-4043-9aa2-972e2a2b205e" providerId="ADAL" clId="{93B6533E-A88C-4035-8FDC-EBBEF8F185C4}" dt="2022-11-25T07:46:20.576" v="0" actId="2744"/>
      <pc:docMkLst>
        <pc:docMk/>
      </pc:docMkLst>
    </pc:docChg>
  </pc:docChgLst>
  <pc:docChgLst>
    <pc:chgData name="Власов Сергей Михайлович" userId="88c2b707-f40f-4043-9aa2-972e2a2b205e" providerId="ADAL" clId="{8703EF8A-6415-489F-84A4-074DDE043B4A}"/>
    <pc:docChg chg="delSld delSection modSection">
      <pc:chgData name="Власов Сергей Михайлович" userId="88c2b707-f40f-4043-9aa2-972e2a2b205e" providerId="ADAL" clId="{8703EF8A-6415-489F-84A4-074DDE043B4A}" dt="2023-09-08T05:18:55.033" v="2" actId="17851"/>
      <pc:docMkLst>
        <pc:docMk/>
      </pc:docMkLst>
      <pc:sldChg chg="del">
        <pc:chgData name="Власов Сергей Михайлович" userId="88c2b707-f40f-4043-9aa2-972e2a2b205e" providerId="ADAL" clId="{8703EF8A-6415-489F-84A4-074DDE043B4A}" dt="2023-09-08T05:18:49.652" v="0" actId="47"/>
        <pc:sldMkLst>
          <pc:docMk/>
          <pc:sldMk cId="1447741309" sldId="258"/>
        </pc:sldMkLst>
      </pc:sldChg>
      <pc:sldChg chg="del">
        <pc:chgData name="Власов Сергей Михайлович" userId="88c2b707-f40f-4043-9aa2-972e2a2b205e" providerId="ADAL" clId="{8703EF8A-6415-489F-84A4-074DDE043B4A}" dt="2023-09-08T05:18:49.652" v="0" actId="47"/>
        <pc:sldMkLst>
          <pc:docMk/>
          <pc:sldMk cId="2284084463" sldId="273"/>
        </pc:sldMkLst>
      </pc:sldChg>
      <pc:sldChg chg="del">
        <pc:chgData name="Власов Сергей Михайлович" userId="88c2b707-f40f-4043-9aa2-972e2a2b205e" providerId="ADAL" clId="{8703EF8A-6415-489F-84A4-074DDE043B4A}" dt="2023-09-08T05:18:49.652" v="0" actId="47"/>
        <pc:sldMkLst>
          <pc:docMk/>
          <pc:sldMk cId="594752550" sldId="274"/>
        </pc:sldMkLst>
      </pc:sldChg>
      <pc:sldChg chg="del">
        <pc:chgData name="Власов Сергей Михайлович" userId="88c2b707-f40f-4043-9aa2-972e2a2b205e" providerId="ADAL" clId="{8703EF8A-6415-489F-84A4-074DDE043B4A}" dt="2023-09-08T05:18:49.652" v="0" actId="47"/>
        <pc:sldMkLst>
          <pc:docMk/>
          <pc:sldMk cId="2333061877" sldId="275"/>
        </pc:sldMkLst>
      </pc:sldChg>
      <pc:sldChg chg="del">
        <pc:chgData name="Власов Сергей Михайлович" userId="88c2b707-f40f-4043-9aa2-972e2a2b205e" providerId="ADAL" clId="{8703EF8A-6415-489F-84A4-074DDE043B4A}" dt="2023-09-08T05:18:49.652" v="0" actId="47"/>
        <pc:sldMkLst>
          <pc:docMk/>
          <pc:sldMk cId="2068649362" sldId="277"/>
        </pc:sldMkLst>
      </pc:sldChg>
      <pc:sldChg chg="del">
        <pc:chgData name="Власов Сергей Михайлович" userId="88c2b707-f40f-4043-9aa2-972e2a2b205e" providerId="ADAL" clId="{8703EF8A-6415-489F-84A4-074DDE043B4A}" dt="2023-09-08T05:18:49.652" v="0" actId="47"/>
        <pc:sldMkLst>
          <pc:docMk/>
          <pc:sldMk cId="2424281488" sldId="282"/>
        </pc:sldMkLst>
      </pc:sldChg>
      <pc:sldChg chg="del">
        <pc:chgData name="Власов Сергей Михайлович" userId="88c2b707-f40f-4043-9aa2-972e2a2b205e" providerId="ADAL" clId="{8703EF8A-6415-489F-84A4-074DDE043B4A}" dt="2023-09-08T05:18:49.652" v="0" actId="47"/>
        <pc:sldMkLst>
          <pc:docMk/>
          <pc:sldMk cId="3313226730" sldId="300"/>
        </pc:sldMkLst>
      </pc:sldChg>
      <pc:sldChg chg="del">
        <pc:chgData name="Власов Сергей Михайлович" userId="88c2b707-f40f-4043-9aa2-972e2a2b205e" providerId="ADAL" clId="{8703EF8A-6415-489F-84A4-074DDE043B4A}" dt="2023-09-08T05:18:49.652" v="0" actId="47"/>
        <pc:sldMkLst>
          <pc:docMk/>
          <pc:sldMk cId="3980669686" sldId="302"/>
        </pc:sldMkLst>
      </pc:sldChg>
      <pc:sldChg chg="del">
        <pc:chgData name="Власов Сергей Михайлович" userId="88c2b707-f40f-4043-9aa2-972e2a2b205e" providerId="ADAL" clId="{8703EF8A-6415-489F-84A4-074DDE043B4A}" dt="2023-09-08T05:18:49.652" v="0" actId="47"/>
        <pc:sldMkLst>
          <pc:docMk/>
          <pc:sldMk cId="3493197691" sldId="304"/>
        </pc:sldMkLst>
      </pc:sldChg>
      <pc:sldChg chg="del">
        <pc:chgData name="Власов Сергей Михайлович" userId="88c2b707-f40f-4043-9aa2-972e2a2b205e" providerId="ADAL" clId="{8703EF8A-6415-489F-84A4-074DDE043B4A}" dt="2023-09-08T05:18:49.652" v="0" actId="47"/>
        <pc:sldMkLst>
          <pc:docMk/>
          <pc:sldMk cId="634402918" sldId="321"/>
        </pc:sldMkLst>
      </pc:sldChg>
      <pc:sldChg chg="del">
        <pc:chgData name="Власов Сергей Михайлович" userId="88c2b707-f40f-4043-9aa2-972e2a2b205e" providerId="ADAL" clId="{8703EF8A-6415-489F-84A4-074DDE043B4A}" dt="2023-09-08T05:18:49.652" v="0" actId="47"/>
        <pc:sldMkLst>
          <pc:docMk/>
          <pc:sldMk cId="1325271389" sldId="322"/>
        </pc:sldMkLst>
      </pc:sldChg>
      <pc:sldChg chg="del">
        <pc:chgData name="Власов Сергей Михайлович" userId="88c2b707-f40f-4043-9aa2-972e2a2b205e" providerId="ADAL" clId="{8703EF8A-6415-489F-84A4-074DDE043B4A}" dt="2023-09-08T05:18:49.652" v="0" actId="47"/>
        <pc:sldMkLst>
          <pc:docMk/>
          <pc:sldMk cId="3680900384" sldId="323"/>
        </pc:sldMkLst>
      </pc:sldChg>
      <pc:sldChg chg="del">
        <pc:chgData name="Власов Сергей Михайлович" userId="88c2b707-f40f-4043-9aa2-972e2a2b205e" providerId="ADAL" clId="{8703EF8A-6415-489F-84A4-074DDE043B4A}" dt="2023-09-08T05:18:49.652" v="0" actId="47"/>
        <pc:sldMkLst>
          <pc:docMk/>
          <pc:sldMk cId="3968762978" sldId="325"/>
        </pc:sldMkLst>
      </pc:sldChg>
      <pc:sldChg chg="del">
        <pc:chgData name="Власов Сергей Михайлович" userId="88c2b707-f40f-4043-9aa2-972e2a2b205e" providerId="ADAL" clId="{8703EF8A-6415-489F-84A4-074DDE043B4A}" dt="2023-09-08T05:18:49.652" v="0" actId="47"/>
        <pc:sldMkLst>
          <pc:docMk/>
          <pc:sldMk cId="409075522" sldId="326"/>
        </pc:sldMkLst>
      </pc:sldChg>
      <pc:sldChg chg="del">
        <pc:chgData name="Власов Сергей Михайлович" userId="88c2b707-f40f-4043-9aa2-972e2a2b205e" providerId="ADAL" clId="{8703EF8A-6415-489F-84A4-074DDE043B4A}" dt="2023-09-08T05:18:49.652" v="0" actId="47"/>
        <pc:sldMkLst>
          <pc:docMk/>
          <pc:sldMk cId="781380650" sldId="327"/>
        </pc:sldMkLst>
      </pc:sldChg>
      <pc:sldChg chg="del">
        <pc:chgData name="Власов Сергей Михайлович" userId="88c2b707-f40f-4043-9aa2-972e2a2b205e" providerId="ADAL" clId="{8703EF8A-6415-489F-84A4-074DDE043B4A}" dt="2023-09-08T05:18:49.652" v="0" actId="47"/>
        <pc:sldMkLst>
          <pc:docMk/>
          <pc:sldMk cId="4158584029" sldId="328"/>
        </pc:sldMkLst>
      </pc:sldChg>
      <pc:sldChg chg="del">
        <pc:chgData name="Власов Сергей Михайлович" userId="88c2b707-f40f-4043-9aa2-972e2a2b205e" providerId="ADAL" clId="{8703EF8A-6415-489F-84A4-074DDE043B4A}" dt="2023-09-08T05:18:49.652" v="0" actId="47"/>
        <pc:sldMkLst>
          <pc:docMk/>
          <pc:sldMk cId="2242430725" sldId="329"/>
        </pc:sldMkLst>
      </pc:sldChg>
      <pc:sldChg chg="del">
        <pc:chgData name="Власов Сергей Михайлович" userId="88c2b707-f40f-4043-9aa2-972e2a2b205e" providerId="ADAL" clId="{8703EF8A-6415-489F-84A4-074DDE043B4A}" dt="2023-09-08T05:18:49.652" v="0" actId="47"/>
        <pc:sldMkLst>
          <pc:docMk/>
          <pc:sldMk cId="461862295" sldId="330"/>
        </pc:sldMkLst>
      </pc:sldChg>
      <pc:sldChg chg="del">
        <pc:chgData name="Власов Сергей Михайлович" userId="88c2b707-f40f-4043-9aa2-972e2a2b205e" providerId="ADAL" clId="{8703EF8A-6415-489F-84A4-074DDE043B4A}" dt="2023-09-08T05:18:49.652" v="0" actId="47"/>
        <pc:sldMkLst>
          <pc:docMk/>
          <pc:sldMk cId="2200379389" sldId="331"/>
        </pc:sldMkLst>
      </pc:sldChg>
      <pc:sldChg chg="del">
        <pc:chgData name="Власов Сергей Михайлович" userId="88c2b707-f40f-4043-9aa2-972e2a2b205e" providerId="ADAL" clId="{8703EF8A-6415-489F-84A4-074DDE043B4A}" dt="2023-09-08T05:18:49.652" v="0" actId="47"/>
        <pc:sldMkLst>
          <pc:docMk/>
          <pc:sldMk cId="1636077624" sldId="332"/>
        </pc:sldMkLst>
      </pc:sldChg>
      <pc:sldChg chg="del">
        <pc:chgData name="Власов Сергей Михайлович" userId="88c2b707-f40f-4043-9aa2-972e2a2b205e" providerId="ADAL" clId="{8703EF8A-6415-489F-84A4-074DDE043B4A}" dt="2023-09-08T05:18:49.652" v="0" actId="47"/>
        <pc:sldMkLst>
          <pc:docMk/>
          <pc:sldMk cId="3467166604" sldId="333"/>
        </pc:sldMkLst>
      </pc:sldChg>
      <pc:sldChg chg="del">
        <pc:chgData name="Власов Сергей Михайлович" userId="88c2b707-f40f-4043-9aa2-972e2a2b205e" providerId="ADAL" clId="{8703EF8A-6415-489F-84A4-074DDE043B4A}" dt="2023-09-08T05:18:49.652" v="0" actId="47"/>
        <pc:sldMkLst>
          <pc:docMk/>
          <pc:sldMk cId="999920990" sldId="334"/>
        </pc:sldMkLst>
      </pc:sldChg>
      <pc:sldChg chg="del">
        <pc:chgData name="Власов Сергей Михайлович" userId="88c2b707-f40f-4043-9aa2-972e2a2b205e" providerId="ADAL" clId="{8703EF8A-6415-489F-84A4-074DDE043B4A}" dt="2023-09-08T05:18:49.652" v="0" actId="47"/>
        <pc:sldMkLst>
          <pc:docMk/>
          <pc:sldMk cId="2157272375" sldId="335"/>
        </pc:sldMkLst>
      </pc:sldChg>
      <pc:sldChg chg="del">
        <pc:chgData name="Власов Сергей Михайлович" userId="88c2b707-f40f-4043-9aa2-972e2a2b205e" providerId="ADAL" clId="{8703EF8A-6415-489F-84A4-074DDE043B4A}" dt="2023-09-08T05:18:49.652" v="0" actId="47"/>
        <pc:sldMkLst>
          <pc:docMk/>
          <pc:sldMk cId="3931858988" sldId="336"/>
        </pc:sldMkLst>
      </pc:sldChg>
    </pc:docChg>
  </pc:docChgLst>
  <pc:docChgLst>
    <pc:chgData name="Власов Сергей Михайлович" userId="88c2b707-f40f-4043-9aa2-972e2a2b205e" providerId="ADAL" clId="{54919A86-03F7-40CB-8FC0-32E3FAB7C7BB}"/>
    <pc:docChg chg="undo custSel addSld modSld sldOrd">
      <pc:chgData name="Власов Сергей Михайлович" userId="88c2b707-f40f-4043-9aa2-972e2a2b205e" providerId="ADAL" clId="{54919A86-03F7-40CB-8FC0-32E3FAB7C7BB}" dt="2021-04-27T06:39:35.734" v="111" actId="1076"/>
      <pc:docMkLst>
        <pc:docMk/>
      </pc:docMkLst>
      <pc:sldChg chg="addSp delSp modSp add mod delAnim modAnim">
        <pc:chgData name="Власов Сергей Михайлович" userId="88c2b707-f40f-4043-9aa2-972e2a2b205e" providerId="ADAL" clId="{54919A86-03F7-40CB-8FC0-32E3FAB7C7BB}" dt="2021-04-27T06:35:18.474" v="29" actId="14100"/>
        <pc:sldMkLst>
          <pc:docMk/>
          <pc:sldMk cId="3402637541" sldId="318"/>
        </pc:sldMkLst>
        <pc:spChg chg="mod">
          <ac:chgData name="Власов Сергей Михайлович" userId="88c2b707-f40f-4043-9aa2-972e2a2b205e" providerId="ADAL" clId="{54919A86-03F7-40CB-8FC0-32E3FAB7C7BB}" dt="2021-04-27T06:33:35.264" v="10"/>
          <ac:spMkLst>
            <pc:docMk/>
            <pc:sldMk cId="3402637541" sldId="318"/>
            <ac:spMk id="8" creationId="{8E514F4B-7DA5-48D5-99C7-4180A96BE15D}"/>
          </ac:spMkLst>
        </pc:spChg>
        <pc:spChg chg="mod">
          <ac:chgData name="Власов Сергей Михайлович" userId="88c2b707-f40f-4043-9aa2-972e2a2b205e" providerId="ADAL" clId="{54919A86-03F7-40CB-8FC0-32E3FAB7C7BB}" dt="2021-04-27T06:33:42.534" v="11"/>
          <ac:spMkLst>
            <pc:docMk/>
            <pc:sldMk cId="3402637541" sldId="318"/>
            <ac:spMk id="9" creationId="{A03C5A33-071F-4A76-9314-72B1A1BA6C16}"/>
          </ac:spMkLst>
        </pc:spChg>
        <pc:spChg chg="del">
          <ac:chgData name="Власов Сергей Михайлович" userId="88c2b707-f40f-4043-9aa2-972e2a2b205e" providerId="ADAL" clId="{54919A86-03F7-40CB-8FC0-32E3FAB7C7BB}" dt="2021-04-27T06:34:56.196" v="23" actId="478"/>
          <ac:spMkLst>
            <pc:docMk/>
            <pc:sldMk cId="3402637541" sldId="318"/>
            <ac:spMk id="11" creationId="{882B5229-9EE4-4BA5-99D9-7595F5652A74}"/>
          </ac:spMkLst>
        </pc:spChg>
        <pc:spChg chg="del">
          <ac:chgData name="Власов Сергей Михайлович" userId="88c2b707-f40f-4043-9aa2-972e2a2b205e" providerId="ADAL" clId="{54919A86-03F7-40CB-8FC0-32E3FAB7C7BB}" dt="2021-04-27T06:34:56.897" v="24" actId="478"/>
          <ac:spMkLst>
            <pc:docMk/>
            <pc:sldMk cId="3402637541" sldId="318"/>
            <ac:spMk id="14" creationId="{1DEA9DBC-74D4-46C5-9E71-120D776E4D8F}"/>
          </ac:spMkLst>
        </pc:spChg>
        <pc:spChg chg="del">
          <ac:chgData name="Власов Сергей Михайлович" userId="88c2b707-f40f-4043-9aa2-972e2a2b205e" providerId="ADAL" clId="{54919A86-03F7-40CB-8FC0-32E3FAB7C7BB}" dt="2021-04-27T06:34:58.084" v="25" actId="478"/>
          <ac:spMkLst>
            <pc:docMk/>
            <pc:sldMk cId="3402637541" sldId="318"/>
            <ac:spMk id="15" creationId="{1594D004-7F8D-4EA8-A0EE-409C2479FF77}"/>
          </ac:spMkLst>
        </pc:spChg>
        <pc:spChg chg="del">
          <ac:chgData name="Власов Сергей Михайлович" userId="88c2b707-f40f-4043-9aa2-972e2a2b205e" providerId="ADAL" clId="{54919A86-03F7-40CB-8FC0-32E3FAB7C7BB}" dt="2021-04-27T06:34:53.004" v="20" actId="478"/>
          <ac:spMkLst>
            <pc:docMk/>
            <pc:sldMk cId="3402637541" sldId="318"/>
            <ac:spMk id="16" creationId="{F91D53C8-0021-4F44-9BCE-D645A8686CB1}"/>
          </ac:spMkLst>
        </pc:spChg>
        <pc:spChg chg="del">
          <ac:chgData name="Власов Сергей Михайлович" userId="88c2b707-f40f-4043-9aa2-972e2a2b205e" providerId="ADAL" clId="{54919A86-03F7-40CB-8FC0-32E3FAB7C7BB}" dt="2021-04-27T06:34:51.884" v="19" actId="478"/>
          <ac:spMkLst>
            <pc:docMk/>
            <pc:sldMk cId="3402637541" sldId="318"/>
            <ac:spMk id="17" creationId="{3E036F63-F09E-4AC9-AD63-11121BAF2B0F}"/>
          </ac:spMkLst>
        </pc:spChg>
        <pc:spChg chg="del">
          <ac:chgData name="Власов Сергей Михайлович" userId="88c2b707-f40f-4043-9aa2-972e2a2b205e" providerId="ADAL" clId="{54919A86-03F7-40CB-8FC0-32E3FAB7C7BB}" dt="2021-04-27T06:34:51.494" v="18" actId="478"/>
          <ac:spMkLst>
            <pc:docMk/>
            <pc:sldMk cId="3402637541" sldId="318"/>
            <ac:spMk id="18" creationId="{FF9AEFE1-B770-447F-B877-19F36EF71422}"/>
          </ac:spMkLst>
        </pc:spChg>
        <pc:spChg chg="mod">
          <ac:chgData name="Власов Сергей Михайлович" userId="88c2b707-f40f-4043-9aa2-972e2a2b205e" providerId="ADAL" clId="{54919A86-03F7-40CB-8FC0-32E3FAB7C7BB}" dt="2021-04-27T06:35:18.474" v="29" actId="14100"/>
          <ac:spMkLst>
            <pc:docMk/>
            <pc:sldMk cId="3402637541" sldId="318"/>
            <ac:spMk id="19" creationId="{FDD4AB5F-CD96-4CAD-AC77-DD08FAD653E8}"/>
          </ac:spMkLst>
        </pc:spChg>
        <pc:picChg chg="del">
          <ac:chgData name="Власов Сергей Михайлович" userId="88c2b707-f40f-4043-9aa2-972e2a2b205e" providerId="ADAL" clId="{54919A86-03F7-40CB-8FC0-32E3FAB7C7BB}" dt="2021-04-27T06:33:53.734" v="12" actId="478"/>
          <ac:picMkLst>
            <pc:docMk/>
            <pc:sldMk cId="3402637541" sldId="318"/>
            <ac:picMk id="3" creationId="{58425450-4392-4B97-9B21-18444A0E0FE3}"/>
          </ac:picMkLst>
        </pc:picChg>
        <pc:picChg chg="add del">
          <ac:chgData name="Власов Сергей Михайлович" userId="88c2b707-f40f-4043-9aa2-972e2a2b205e" providerId="ADAL" clId="{54919A86-03F7-40CB-8FC0-32E3FAB7C7BB}" dt="2021-04-27T06:34:41.924" v="14" actId="22"/>
          <ac:picMkLst>
            <pc:docMk/>
            <pc:sldMk cId="3402637541" sldId="318"/>
            <ac:picMk id="4" creationId="{6FEEE628-CE12-474C-9248-1BC8EE9942C1}"/>
          </ac:picMkLst>
        </pc:picChg>
        <pc:picChg chg="add del mod ord">
          <ac:chgData name="Власов Сергей Михайлович" userId="88c2b707-f40f-4043-9aa2-972e2a2b205e" providerId="ADAL" clId="{54919A86-03F7-40CB-8FC0-32E3FAB7C7BB}" dt="2021-04-27T06:34:54.914" v="22" actId="478"/>
          <ac:picMkLst>
            <pc:docMk/>
            <pc:sldMk cId="3402637541" sldId="318"/>
            <ac:picMk id="7" creationId="{FCEE3792-8D5B-4170-965E-5EE287CB3085}"/>
          </ac:picMkLst>
        </pc:picChg>
      </pc:sldChg>
      <pc:sldChg chg="addSp delSp modSp add mod delAnim">
        <pc:chgData name="Власов Сергей Михайлович" userId="88c2b707-f40f-4043-9aa2-972e2a2b205e" providerId="ADAL" clId="{54919A86-03F7-40CB-8FC0-32E3FAB7C7BB}" dt="2021-04-27T06:37:21.924" v="60" actId="1076"/>
        <pc:sldMkLst>
          <pc:docMk/>
          <pc:sldMk cId="3050410995" sldId="319"/>
        </pc:sldMkLst>
        <pc:spChg chg="mod">
          <ac:chgData name="Власов Сергей Михайлович" userId="88c2b707-f40f-4043-9aa2-972e2a2b205e" providerId="ADAL" clId="{54919A86-03F7-40CB-8FC0-32E3FAB7C7BB}" dt="2021-04-27T06:36:03.816" v="33"/>
          <ac:spMkLst>
            <pc:docMk/>
            <pc:sldMk cId="3050410995" sldId="319"/>
            <ac:spMk id="9" creationId="{A03C5A33-071F-4A76-9314-72B1A1BA6C16}"/>
          </ac:spMkLst>
        </pc:spChg>
        <pc:spChg chg="mod">
          <ac:chgData name="Власов Сергей Михайлович" userId="88c2b707-f40f-4043-9aa2-972e2a2b205e" providerId="ADAL" clId="{54919A86-03F7-40CB-8FC0-32E3FAB7C7BB}" dt="2021-04-27T06:36:14.194" v="35" actId="20577"/>
          <ac:spMkLst>
            <pc:docMk/>
            <pc:sldMk cId="3050410995" sldId="319"/>
            <ac:spMk id="10" creationId="{47896A9C-71B1-483B-B6A5-4207DB595803}"/>
          </ac:spMkLst>
        </pc:spChg>
        <pc:spChg chg="add mod">
          <ac:chgData name="Власов Сергей Михайлович" userId="88c2b707-f40f-4043-9aa2-972e2a2b205e" providerId="ADAL" clId="{54919A86-03F7-40CB-8FC0-32E3FAB7C7BB}" dt="2021-04-27T06:37:17.634" v="58" actId="1076"/>
          <ac:spMkLst>
            <pc:docMk/>
            <pc:sldMk cId="3050410995" sldId="319"/>
            <ac:spMk id="11" creationId="{452CECB6-55C6-42D6-9A30-9A26072EE951}"/>
          </ac:spMkLst>
        </pc:spChg>
        <pc:spChg chg="add mod">
          <ac:chgData name="Власов Сергей Михайлович" userId="88c2b707-f40f-4043-9aa2-972e2a2b205e" providerId="ADAL" clId="{54919A86-03F7-40CB-8FC0-32E3FAB7C7BB}" dt="2021-04-27T06:37:17.634" v="58" actId="1076"/>
          <ac:spMkLst>
            <pc:docMk/>
            <pc:sldMk cId="3050410995" sldId="319"/>
            <ac:spMk id="12" creationId="{3414A392-9DA9-401F-B2AB-C1B6A4B2AB70}"/>
          </ac:spMkLst>
        </pc:spChg>
        <pc:spChg chg="del">
          <ac:chgData name="Власов Сергей Михайлович" userId="88c2b707-f40f-4043-9aa2-972e2a2b205e" providerId="ADAL" clId="{54919A86-03F7-40CB-8FC0-32E3FAB7C7BB}" dt="2021-04-27T06:36:33.085" v="39" actId="478"/>
          <ac:spMkLst>
            <pc:docMk/>
            <pc:sldMk cId="3050410995" sldId="319"/>
            <ac:spMk id="19" creationId="{FDD4AB5F-CD96-4CAD-AC77-DD08FAD653E8}"/>
          </ac:spMkLst>
        </pc:spChg>
        <pc:picChg chg="add mod">
          <ac:chgData name="Власов Сергей Михайлович" userId="88c2b707-f40f-4043-9aa2-972e2a2b205e" providerId="ADAL" clId="{54919A86-03F7-40CB-8FC0-32E3FAB7C7BB}" dt="2021-04-27T06:37:19.504" v="59" actId="1076"/>
          <ac:picMkLst>
            <pc:docMk/>
            <pc:sldMk cId="3050410995" sldId="319"/>
            <ac:picMk id="3" creationId="{32E97719-6B19-456E-A197-5436A464E9C2}"/>
          </ac:picMkLst>
        </pc:picChg>
        <pc:picChg chg="add mod">
          <ac:chgData name="Власов Сергей Михайлович" userId="88c2b707-f40f-4043-9aa2-972e2a2b205e" providerId="ADAL" clId="{54919A86-03F7-40CB-8FC0-32E3FAB7C7BB}" dt="2021-04-27T06:37:21.924" v="60" actId="1076"/>
          <ac:picMkLst>
            <pc:docMk/>
            <pc:sldMk cId="3050410995" sldId="319"/>
            <ac:picMk id="6" creationId="{BB48DCB0-3429-475A-8E36-46E1F78E074D}"/>
          </ac:picMkLst>
        </pc:picChg>
        <pc:picChg chg="del">
          <ac:chgData name="Власов Сергей Михайлович" userId="88c2b707-f40f-4043-9aa2-972e2a2b205e" providerId="ADAL" clId="{54919A86-03F7-40CB-8FC0-32E3FAB7C7BB}" dt="2021-04-27T06:36:27.444" v="36" actId="478"/>
          <ac:picMkLst>
            <pc:docMk/>
            <pc:sldMk cId="3050410995" sldId="319"/>
            <ac:picMk id="7" creationId="{FCEE3792-8D5B-4170-965E-5EE287CB3085}"/>
          </ac:picMkLst>
        </pc:picChg>
        <pc:picChg chg="add del mod">
          <ac:chgData name="Власов Сергей Михайлович" userId="88c2b707-f40f-4043-9aa2-972e2a2b205e" providerId="ADAL" clId="{54919A86-03F7-40CB-8FC0-32E3FAB7C7BB}" dt="2021-04-27T06:36:54.505" v="55" actId="478"/>
          <ac:picMkLst>
            <pc:docMk/>
            <pc:sldMk cId="3050410995" sldId="319"/>
            <ac:picMk id="13" creationId="{AEDE6B61-046E-4A66-B4BD-601EA102ACCD}"/>
          </ac:picMkLst>
        </pc:picChg>
      </pc:sldChg>
      <pc:sldChg chg="addSp delSp modSp add mod ord">
        <pc:chgData name="Власов Сергей Михайлович" userId="88c2b707-f40f-4043-9aa2-972e2a2b205e" providerId="ADAL" clId="{54919A86-03F7-40CB-8FC0-32E3FAB7C7BB}" dt="2021-04-27T06:39:35.734" v="111" actId="1076"/>
        <pc:sldMkLst>
          <pc:docMk/>
          <pc:sldMk cId="2388760752" sldId="320"/>
        </pc:sldMkLst>
        <pc:spChg chg="mod">
          <ac:chgData name="Власов Сергей Михайлович" userId="88c2b707-f40f-4043-9aa2-972e2a2b205e" providerId="ADAL" clId="{54919A86-03F7-40CB-8FC0-32E3FAB7C7BB}" dt="2021-04-27T06:37:56.668" v="77" actId="20577"/>
          <ac:spMkLst>
            <pc:docMk/>
            <pc:sldMk cId="2388760752" sldId="320"/>
            <ac:spMk id="9" creationId="{A03C5A33-071F-4A76-9314-72B1A1BA6C16}"/>
          </ac:spMkLst>
        </pc:spChg>
        <pc:spChg chg="mod">
          <ac:chgData name="Власов Сергей Михайлович" userId="88c2b707-f40f-4043-9aa2-972e2a2b205e" providerId="ADAL" clId="{54919A86-03F7-40CB-8FC0-32E3FAB7C7BB}" dt="2021-04-27T06:38:08.349" v="85" actId="20577"/>
          <ac:spMkLst>
            <pc:docMk/>
            <pc:sldMk cId="2388760752" sldId="320"/>
            <ac:spMk id="10" creationId="{47896A9C-71B1-483B-B6A5-4207DB595803}"/>
          </ac:spMkLst>
        </pc:spChg>
        <pc:spChg chg="mod ord">
          <ac:chgData name="Власов Сергей Михайлович" userId="88c2b707-f40f-4043-9aa2-972e2a2b205e" providerId="ADAL" clId="{54919A86-03F7-40CB-8FC0-32E3FAB7C7BB}" dt="2021-04-27T06:39:23.594" v="109" actId="5793"/>
          <ac:spMkLst>
            <pc:docMk/>
            <pc:sldMk cId="2388760752" sldId="320"/>
            <ac:spMk id="19" creationId="{FDD4AB5F-CD96-4CAD-AC77-DD08FAD653E8}"/>
          </ac:spMkLst>
        </pc:spChg>
        <pc:picChg chg="add mod">
          <ac:chgData name="Власов Сергей Михайлович" userId="88c2b707-f40f-4043-9aa2-972e2a2b205e" providerId="ADAL" clId="{54919A86-03F7-40CB-8FC0-32E3FAB7C7BB}" dt="2021-04-27T06:39:35.734" v="111" actId="1076"/>
          <ac:picMkLst>
            <pc:docMk/>
            <pc:sldMk cId="2388760752" sldId="320"/>
            <ac:picMk id="3" creationId="{EF024253-C1B1-45D8-BD52-54BBFE34A48A}"/>
          </ac:picMkLst>
        </pc:picChg>
        <pc:picChg chg="add mod">
          <ac:chgData name="Власов Сергей Михайлович" userId="88c2b707-f40f-4043-9aa2-972e2a2b205e" providerId="ADAL" clId="{54919A86-03F7-40CB-8FC0-32E3FAB7C7BB}" dt="2021-04-27T06:39:34.135" v="110" actId="1076"/>
          <ac:picMkLst>
            <pc:docMk/>
            <pc:sldMk cId="2388760752" sldId="320"/>
            <ac:picMk id="6" creationId="{28A445AE-65BF-408F-82DE-6FDF9BD37EA9}"/>
          </ac:picMkLst>
        </pc:picChg>
        <pc:picChg chg="del">
          <ac:chgData name="Власов Сергей Михайлович" userId="88c2b707-f40f-4043-9aa2-972e2a2b205e" providerId="ADAL" clId="{54919A86-03F7-40CB-8FC0-32E3FAB7C7BB}" dt="2021-04-27T06:38:12.894" v="86" actId="478"/>
          <ac:picMkLst>
            <pc:docMk/>
            <pc:sldMk cId="2388760752" sldId="320"/>
            <ac:picMk id="7" creationId="{FCEE3792-8D5B-4170-965E-5EE287CB3085}"/>
          </ac:picMkLst>
        </pc:picChg>
      </pc:sldChg>
    </pc:docChg>
  </pc:docChgLst>
  <pc:docChgLst>
    <pc:chgData name="Власов Сергей Михайлович" userId="88c2b707-f40f-4043-9aa2-972e2a2b205e" providerId="ADAL" clId="{1F64AD4E-658A-4793-8E2C-4D51BA7DBE5C}"/>
    <pc:docChg chg="custSel modSld">
      <pc:chgData name="Власов Сергей Михайлович" userId="88c2b707-f40f-4043-9aa2-972e2a2b205e" providerId="ADAL" clId="{1F64AD4E-658A-4793-8E2C-4D51BA7DBE5C}" dt="2021-04-08T04:23:49.307" v="9" actId="478"/>
      <pc:docMkLst>
        <pc:docMk/>
      </pc:docMkLst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3472064595" sldId="257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1447741309" sldId="258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1864942597" sldId="263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87172503" sldId="265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1818592393" sldId="269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3482312693" sldId="271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2301341455" sldId="272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2284084463" sldId="273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594752550" sldId="274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2333061877" sldId="275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2068649362" sldId="277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802142581" sldId="278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2424281488" sldId="282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2448304079" sldId="283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3187895530" sldId="285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2531174654" sldId="286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2766340612" sldId="289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4261606558" sldId="292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4174619199" sldId="293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2738877734" sldId="294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4079239152" sldId="295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2947005893" sldId="298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3313226730" sldId="300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3980669686" sldId="302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3493197691" sldId="304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822525031" sldId="305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2793883604" sldId="306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4000265997" sldId="307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3055772867" sldId="308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297155741" sldId="309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783531964" sldId="310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3015927334" sldId="311"/>
        </pc:sldMkLst>
      </pc:sldChg>
      <pc:sldChg chg="addSp delSp modSp mod modTransition">
        <pc:chgData name="Власов Сергей Михайлович" userId="88c2b707-f40f-4043-9aa2-972e2a2b205e" providerId="ADAL" clId="{1F64AD4E-658A-4793-8E2C-4D51BA7DBE5C}" dt="2021-04-08T04:23:49.307" v="9" actId="478"/>
        <pc:sldMkLst>
          <pc:docMk/>
          <pc:sldMk cId="1873048510" sldId="312"/>
        </pc:sldMkLst>
        <pc:graphicFrameChg chg="mod">
          <ac:chgData name="Власов Сергей Михайлович" userId="88c2b707-f40f-4043-9aa2-972e2a2b205e" providerId="ADAL" clId="{1F64AD4E-658A-4793-8E2C-4D51BA7DBE5C}" dt="2021-04-08T04:23:22.939" v="2" actId="1076"/>
          <ac:graphicFrameMkLst>
            <pc:docMk/>
            <pc:sldMk cId="1873048510" sldId="312"/>
            <ac:graphicFrameMk id="3" creationId="{72F503A4-E2A8-49BF-B501-1485646452C6}"/>
          </ac:graphicFrameMkLst>
        </pc:graphicFrameChg>
        <pc:picChg chg="add del mod">
          <ac:chgData name="Власов Сергей Михайлович" userId="88c2b707-f40f-4043-9aa2-972e2a2b205e" providerId="ADAL" clId="{1F64AD4E-658A-4793-8E2C-4D51BA7DBE5C}" dt="2021-04-08T04:23:49.307" v="9" actId="478"/>
          <ac:picMkLst>
            <pc:docMk/>
            <pc:sldMk cId="1873048510" sldId="312"/>
            <ac:picMk id="6" creationId="{05EB200E-0CDB-4344-BA4C-C83E7341C635}"/>
          </ac:picMkLst>
        </pc:picChg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1114354185" sldId="313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1007692877" sldId="314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4287703252" sldId="315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828189725" sldId="316"/>
        </pc:sldMkLst>
      </pc:sldChg>
      <pc:sldChg chg="modTransition">
        <pc:chgData name="Власов Сергей Михайлович" userId="88c2b707-f40f-4043-9aa2-972e2a2b205e" providerId="ADAL" clId="{1F64AD4E-658A-4793-8E2C-4D51BA7DBE5C}" dt="2021-03-26T09:01:43.985" v="0"/>
        <pc:sldMkLst>
          <pc:docMk/>
          <pc:sldMk cId="911490819" sldId="317"/>
        </pc:sldMkLst>
      </pc:sldChg>
    </pc:docChg>
  </pc:docChgLst>
  <pc:docChgLst>
    <pc:chgData name="Власов Сергей Михайлович" userId="88c2b707-f40f-4043-9aa2-972e2a2b205e" providerId="ADAL" clId="{6CC278DB-3C77-405F-A68E-FC4EB4FB70CC}"/>
    <pc:docChg chg="undo custSel addSld delSld modSld sldOrd modSection">
      <pc:chgData name="Власов Сергей Михайлович" userId="88c2b707-f40f-4043-9aa2-972e2a2b205e" providerId="ADAL" clId="{6CC278DB-3C77-405F-A68E-FC4EB4FB70CC}" dt="2022-08-30T07:26:56.453" v="1381" actId="47"/>
      <pc:docMkLst>
        <pc:docMk/>
      </pc:docMkLst>
      <pc:sldChg chg="del">
        <pc:chgData name="Власов Сергей Михайлович" userId="88c2b707-f40f-4043-9aa2-972e2a2b205e" providerId="ADAL" clId="{6CC278DB-3C77-405F-A68E-FC4EB4FB70CC}" dt="2022-08-30T07:26:24.859" v="1374" actId="47"/>
        <pc:sldMkLst>
          <pc:docMk/>
          <pc:sldMk cId="3472064595" sldId="257"/>
        </pc:sldMkLst>
      </pc:sldChg>
      <pc:sldChg chg="addSp delSp modSp mod">
        <pc:chgData name="Власов Сергей Михайлович" userId="88c2b707-f40f-4043-9aa2-972e2a2b205e" providerId="ADAL" clId="{6CC278DB-3C77-405F-A68E-FC4EB4FB70CC}" dt="2022-08-29T11:02:23.520" v="283" actId="1076"/>
        <pc:sldMkLst>
          <pc:docMk/>
          <pc:sldMk cId="1447741309" sldId="258"/>
        </pc:sldMkLst>
        <pc:spChg chg="add mod">
          <ac:chgData name="Власов Сергей Михайлович" userId="88c2b707-f40f-4043-9aa2-972e2a2b205e" providerId="ADAL" clId="{6CC278DB-3C77-405F-A68E-FC4EB4FB70CC}" dt="2022-08-29T10:59:25.394" v="253" actId="1076"/>
          <ac:spMkLst>
            <pc:docMk/>
            <pc:sldMk cId="1447741309" sldId="258"/>
            <ac:spMk id="4" creationId="{9897C018-5181-C7E0-AD8F-8179A279244F}"/>
          </ac:spMkLst>
        </pc:spChg>
        <pc:spChg chg="add del mod">
          <ac:chgData name="Власов Сергей Михайлович" userId="88c2b707-f40f-4043-9aa2-972e2a2b205e" providerId="ADAL" clId="{6CC278DB-3C77-405F-A68E-FC4EB4FB70CC}" dt="2022-08-29T10:58:49.110" v="237" actId="478"/>
          <ac:spMkLst>
            <pc:docMk/>
            <pc:sldMk cId="1447741309" sldId="258"/>
            <ac:spMk id="5" creationId="{07FAC16B-F379-194E-7C58-9F04BB584966}"/>
          </ac:spMkLst>
        </pc:spChg>
        <pc:spChg chg="add del mod">
          <ac:chgData name="Власов Сергей Михайлович" userId="88c2b707-f40f-4043-9aa2-972e2a2b205e" providerId="ADAL" clId="{6CC278DB-3C77-405F-A68E-FC4EB4FB70CC}" dt="2022-08-29T10:58:50.742" v="238" actId="478"/>
          <ac:spMkLst>
            <pc:docMk/>
            <pc:sldMk cId="1447741309" sldId="258"/>
            <ac:spMk id="6" creationId="{27545B6F-AE21-44A2-DF55-A1A8DC69D33C}"/>
          </ac:spMkLst>
        </pc:spChg>
        <pc:spChg chg="add del mod">
          <ac:chgData name="Власов Сергей Михайлович" userId="88c2b707-f40f-4043-9aa2-972e2a2b205e" providerId="ADAL" clId="{6CC278DB-3C77-405F-A68E-FC4EB4FB70CC}" dt="2022-08-29T10:58:40.406" v="233" actId="478"/>
          <ac:spMkLst>
            <pc:docMk/>
            <pc:sldMk cId="1447741309" sldId="258"/>
            <ac:spMk id="10" creationId="{0FEA2295-60E9-B0E7-F927-826A62C9FFA4}"/>
          </ac:spMkLst>
        </pc:spChg>
        <pc:spChg chg="add del mod">
          <ac:chgData name="Власов Сергей Михайлович" userId="88c2b707-f40f-4043-9aa2-972e2a2b205e" providerId="ADAL" clId="{6CC278DB-3C77-405F-A68E-FC4EB4FB70CC}" dt="2022-08-29T10:58:41.143" v="234" actId="478"/>
          <ac:spMkLst>
            <pc:docMk/>
            <pc:sldMk cId="1447741309" sldId="258"/>
            <ac:spMk id="11" creationId="{0BA3E65F-AE03-92CF-79D1-85B0DCE2C04C}"/>
          </ac:spMkLst>
        </pc:spChg>
        <pc:spChg chg="add mod">
          <ac:chgData name="Власов Сергей Михайлович" userId="88c2b707-f40f-4043-9aa2-972e2a2b205e" providerId="ADAL" clId="{6CC278DB-3C77-405F-A68E-FC4EB4FB70CC}" dt="2022-08-29T11:02:18.338" v="281" actId="1076"/>
          <ac:spMkLst>
            <pc:docMk/>
            <pc:sldMk cId="1447741309" sldId="258"/>
            <ac:spMk id="14" creationId="{C885492C-724B-924C-A243-23DE1031CEF1}"/>
          </ac:spMkLst>
        </pc:spChg>
        <pc:spChg chg="mod">
          <ac:chgData name="Власов Сергей Михайлович" userId="88c2b707-f40f-4043-9aa2-972e2a2b205e" providerId="ADAL" clId="{6CC278DB-3C77-405F-A68E-FC4EB4FB70CC}" dt="2022-08-29T10:22:37.819" v="8" actId="20577"/>
          <ac:spMkLst>
            <pc:docMk/>
            <pc:sldMk cId="1447741309" sldId="258"/>
            <ac:spMk id="22" creationId="{CFF96339-7681-40AC-A134-52D0C6625148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0:41:50.795" v="12" actId="478"/>
          <ac:spMkLst>
            <pc:docMk/>
            <pc:sldMk cId="1447741309" sldId="258"/>
            <ac:spMk id="25" creationId="{05240C54-A1F9-4BC2-8248-AE57FF7460DA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0:41:49.521" v="11" actId="478"/>
          <ac:spMkLst>
            <pc:docMk/>
            <pc:sldMk cId="1447741309" sldId="258"/>
            <ac:spMk id="28" creationId="{3D5FDB97-EA36-4252-9C82-98FA6BEC427B}"/>
          </ac:spMkLst>
        </pc:spChg>
        <pc:graphicFrameChg chg="add del mod modGraphic">
          <ac:chgData name="Власов Сергей Михайлович" userId="88c2b707-f40f-4043-9aa2-972e2a2b205e" providerId="ADAL" clId="{6CC278DB-3C77-405F-A68E-FC4EB4FB70CC}" dt="2022-08-29T10:58:17.296" v="224" actId="478"/>
          <ac:graphicFrameMkLst>
            <pc:docMk/>
            <pc:sldMk cId="1447741309" sldId="258"/>
            <ac:graphicFrameMk id="9" creationId="{F3F57124-FE96-065C-D64D-6EEF0D897A7B}"/>
          </ac:graphicFrameMkLst>
        </pc:graphicFrameChg>
        <pc:graphicFrameChg chg="add mod modGraphic">
          <ac:chgData name="Власов Сергей Михайлович" userId="88c2b707-f40f-4043-9aa2-972e2a2b205e" providerId="ADAL" clId="{6CC278DB-3C77-405F-A68E-FC4EB4FB70CC}" dt="2022-08-29T10:59:17.919" v="250" actId="113"/>
          <ac:graphicFrameMkLst>
            <pc:docMk/>
            <pc:sldMk cId="1447741309" sldId="258"/>
            <ac:graphicFrameMk id="12" creationId="{351EDA30-E777-7AAA-E020-A789C92C7BAD}"/>
          </ac:graphicFrameMkLst>
        </pc:graphicFrameChg>
        <pc:picChg chg="add mod">
          <ac:chgData name="Власов Сергей Михайлович" userId="88c2b707-f40f-4043-9aa2-972e2a2b205e" providerId="ADAL" clId="{6CC278DB-3C77-405F-A68E-FC4EB4FB70CC}" dt="2022-08-29T11:02:23.520" v="283" actId="1076"/>
          <ac:picMkLst>
            <pc:docMk/>
            <pc:sldMk cId="1447741309" sldId="258"/>
            <ac:picMk id="3" creationId="{CA80BAFD-C107-0F4C-0983-2EC2CCA700AE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0:59:19.648" v="251" actId="1076"/>
          <ac:picMkLst>
            <pc:docMk/>
            <pc:sldMk cId="1447741309" sldId="258"/>
            <ac:picMk id="8" creationId="{77B9B4E2-BA5F-90DA-2983-3AD4A7B6479D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0:41:46.705" v="9" actId="478"/>
          <ac:picMkLst>
            <pc:docMk/>
            <pc:sldMk cId="1447741309" sldId="258"/>
            <ac:picMk id="21" creationId="{8FDF7A56-DF8A-405C-B68C-DBEAD812AE6E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0:41:46.977" v="10" actId="478"/>
          <ac:picMkLst>
            <pc:docMk/>
            <pc:sldMk cId="1447741309" sldId="258"/>
            <ac:picMk id="24" creationId="{C1FE8E17-9540-4A6D-8F5B-7753202B735D}"/>
          </ac:picMkLst>
        </pc:picChg>
      </pc:sldChg>
      <pc:sldChg chg="modSp mod">
        <pc:chgData name="Власов Сергей Михайлович" userId="88c2b707-f40f-4043-9aa2-972e2a2b205e" providerId="ADAL" clId="{6CC278DB-3C77-405F-A68E-FC4EB4FB70CC}" dt="2022-08-29T10:22:03.702" v="4" actId="14100"/>
        <pc:sldMkLst>
          <pc:docMk/>
          <pc:sldMk cId="87172503" sldId="265"/>
        </pc:sldMkLst>
        <pc:spChg chg="mod">
          <ac:chgData name="Власов Сергей Михайлович" userId="88c2b707-f40f-4043-9aa2-972e2a2b205e" providerId="ADAL" clId="{6CC278DB-3C77-405F-A68E-FC4EB4FB70CC}" dt="2022-08-29T10:22:03.702" v="4" actId="14100"/>
          <ac:spMkLst>
            <pc:docMk/>
            <pc:sldMk cId="87172503" sldId="265"/>
            <ac:spMk id="5" creationId="{00000000-0000-0000-0000-000000000000}"/>
          </ac:spMkLst>
        </pc:spChg>
      </pc:sldChg>
      <pc:sldChg chg="del">
        <pc:chgData name="Власов Сергей Михайлович" userId="88c2b707-f40f-4043-9aa2-972e2a2b205e" providerId="ADAL" clId="{6CC278DB-3C77-405F-A68E-FC4EB4FB70CC}" dt="2022-08-30T07:26:23.182" v="1373" actId="47"/>
        <pc:sldMkLst>
          <pc:docMk/>
          <pc:sldMk cId="1818592393" sldId="269"/>
        </pc:sldMkLst>
      </pc:sldChg>
      <pc:sldChg chg="del">
        <pc:chgData name="Власов Сергей Михайлович" userId="88c2b707-f40f-4043-9aa2-972e2a2b205e" providerId="ADAL" clId="{6CC278DB-3C77-405F-A68E-FC4EB4FB70CC}" dt="2022-08-30T07:26:28.180" v="1376" actId="47"/>
        <pc:sldMkLst>
          <pc:docMk/>
          <pc:sldMk cId="3482312693" sldId="271"/>
        </pc:sldMkLst>
      </pc:sldChg>
      <pc:sldChg chg="del">
        <pc:chgData name="Власов Сергей Михайлович" userId="88c2b707-f40f-4043-9aa2-972e2a2b205e" providerId="ADAL" clId="{6CC278DB-3C77-405F-A68E-FC4EB4FB70CC}" dt="2022-08-30T07:26:29.703" v="1377" actId="47"/>
        <pc:sldMkLst>
          <pc:docMk/>
          <pc:sldMk cId="2301341455" sldId="272"/>
        </pc:sldMkLst>
      </pc:sldChg>
      <pc:sldChg chg="del">
        <pc:chgData name="Власов Сергей Михайлович" userId="88c2b707-f40f-4043-9aa2-972e2a2b205e" providerId="ADAL" clId="{6CC278DB-3C77-405F-A68E-FC4EB4FB70CC}" dt="2022-08-30T07:26:56.453" v="1381" actId="47"/>
        <pc:sldMkLst>
          <pc:docMk/>
          <pc:sldMk cId="802142581" sldId="278"/>
        </pc:sldMkLst>
      </pc:sldChg>
      <pc:sldChg chg="addSp delSp modSp add mod">
        <pc:chgData name="Власов Сергей Михайлович" userId="88c2b707-f40f-4043-9aa2-972e2a2b205e" providerId="ADAL" clId="{6CC278DB-3C77-405F-A68E-FC4EB4FB70CC}" dt="2022-08-29T11:13:22.172" v="440" actId="1038"/>
        <pc:sldMkLst>
          <pc:docMk/>
          <pc:sldMk cId="634402918" sldId="321"/>
        </pc:sldMkLst>
        <pc:spChg chg="add mod">
          <ac:chgData name="Власов Сергей Михайлович" userId="88c2b707-f40f-4043-9aa2-972e2a2b205e" providerId="ADAL" clId="{6CC278DB-3C77-405F-A68E-FC4EB4FB70CC}" dt="2022-08-29T11:13:22.172" v="440" actId="1038"/>
          <ac:spMkLst>
            <pc:docMk/>
            <pc:sldMk cId="634402918" sldId="321"/>
            <ac:spMk id="2" creationId="{3048A43C-C0FE-4C01-8B3B-E9090A7B7C07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0:57:22.326" v="199" actId="478"/>
          <ac:spMkLst>
            <pc:docMk/>
            <pc:sldMk cId="634402918" sldId="321"/>
            <ac:spMk id="4" creationId="{9897C018-5181-C7E0-AD8F-8179A279244F}"/>
          </ac:spMkLst>
        </pc:spChg>
        <pc:spChg chg="mod">
          <ac:chgData name="Власов Сергей Михайлович" userId="88c2b707-f40f-4043-9aa2-972e2a2b205e" providerId="ADAL" clId="{6CC278DB-3C77-405F-A68E-FC4EB4FB70CC}" dt="2022-08-29T11:09:09.488" v="382" actId="113"/>
          <ac:spMkLst>
            <pc:docMk/>
            <pc:sldMk cId="634402918" sldId="321"/>
            <ac:spMk id="5" creationId="{07FAC16B-F379-194E-7C58-9F04BB584966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0:57:40.942" v="212" actId="478"/>
          <ac:spMkLst>
            <pc:docMk/>
            <pc:sldMk cId="634402918" sldId="321"/>
            <ac:spMk id="6" creationId="{27545B6F-AE21-44A2-DF55-A1A8DC69D33C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1:02:53.160" v="287" actId="478"/>
          <ac:spMkLst>
            <pc:docMk/>
            <pc:sldMk cId="634402918" sldId="321"/>
            <ac:spMk id="10" creationId="{0FEA2295-60E9-B0E7-F927-826A62C9FFA4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0:57:40.591" v="211" actId="478"/>
          <ac:spMkLst>
            <pc:docMk/>
            <pc:sldMk cId="634402918" sldId="321"/>
            <ac:spMk id="11" creationId="{0BA3E65F-AE03-92CF-79D1-85B0DCE2C04C}"/>
          </ac:spMkLst>
        </pc:spChg>
        <pc:spChg chg="add mod">
          <ac:chgData name="Власов Сергей Михайлович" userId="88c2b707-f40f-4043-9aa2-972e2a2b205e" providerId="ADAL" clId="{6CC278DB-3C77-405F-A68E-FC4EB4FB70CC}" dt="2022-08-29T11:11:31.289" v="394"/>
          <ac:spMkLst>
            <pc:docMk/>
            <pc:sldMk cId="634402918" sldId="321"/>
            <ac:spMk id="21" creationId="{F07A960E-92B8-73B0-367B-C2CF6C09A96E}"/>
          </ac:spMkLst>
        </pc:spChg>
        <pc:spChg chg="mod">
          <ac:chgData name="Власов Сергей Михайлович" userId="88c2b707-f40f-4043-9aa2-972e2a2b205e" providerId="ADAL" clId="{6CC278DB-3C77-405F-A68E-FC4EB4FB70CC}" dt="2022-08-29T11:13:15.643" v="425" actId="1076"/>
          <ac:spMkLst>
            <pc:docMk/>
            <pc:sldMk cId="634402918" sldId="321"/>
            <ac:spMk id="22" creationId="{CFF96339-7681-40AC-A134-52D0C6625148}"/>
          </ac:spMkLst>
        </pc:spChg>
        <pc:graphicFrameChg chg="add mod modGraphic">
          <ac:chgData name="Власов Сергей Михайлович" userId="88c2b707-f40f-4043-9aa2-972e2a2b205e" providerId="ADAL" clId="{6CC278DB-3C77-405F-A68E-FC4EB4FB70CC}" dt="2022-08-29T11:04:27.489" v="311" actId="14100"/>
          <ac:graphicFrameMkLst>
            <pc:docMk/>
            <pc:sldMk cId="634402918" sldId="321"/>
            <ac:graphicFrameMk id="7" creationId="{CDCBBAC1-9015-ABEC-F8A4-050331B6044E}"/>
          </ac:graphicFrameMkLst>
        </pc:graphicFrameChg>
        <pc:graphicFrameChg chg="del">
          <ac:chgData name="Власов Сергей Михайлович" userId="88c2b707-f40f-4043-9aa2-972e2a2b205e" providerId="ADAL" clId="{6CC278DB-3C77-405F-A68E-FC4EB4FB70CC}" dt="2022-08-29T10:57:54.545" v="213" actId="478"/>
          <ac:graphicFrameMkLst>
            <pc:docMk/>
            <pc:sldMk cId="634402918" sldId="321"/>
            <ac:graphicFrameMk id="9" creationId="{F3F57124-FE96-065C-D64D-6EEF0D897A7B}"/>
          </ac:graphicFrameMkLst>
        </pc:graphicFrameChg>
        <pc:graphicFrameChg chg="add mod modGraphic">
          <ac:chgData name="Власов Сергей Михайлович" userId="88c2b707-f40f-4043-9aa2-972e2a2b205e" providerId="ADAL" clId="{6CC278DB-3C77-405F-A68E-FC4EB4FB70CC}" dt="2022-08-29T11:13:22.172" v="440" actId="1038"/>
          <ac:graphicFrameMkLst>
            <pc:docMk/>
            <pc:sldMk cId="634402918" sldId="321"/>
            <ac:graphicFrameMk id="14" creationId="{04F85986-07D3-A923-22F5-7A5EB58C3E11}"/>
          </ac:graphicFrameMkLst>
        </pc:graphicFrameChg>
        <pc:graphicFrameChg chg="add del mod modGraphic">
          <ac:chgData name="Власов Сергей Михайлович" userId="88c2b707-f40f-4043-9aa2-972e2a2b205e" providerId="ADAL" clId="{6CC278DB-3C77-405F-A68E-FC4EB4FB70CC}" dt="2022-08-29T11:11:41.294" v="397" actId="478"/>
          <ac:graphicFrameMkLst>
            <pc:docMk/>
            <pc:sldMk cId="634402918" sldId="321"/>
            <ac:graphicFrameMk id="17" creationId="{98AA7A8F-7CF7-BCDB-38A3-F6D7C28AD323}"/>
          </ac:graphicFrameMkLst>
        </pc:graphicFrameChg>
        <pc:graphicFrameChg chg="add mod modGraphic">
          <ac:chgData name="Власов Сергей Михайлович" userId="88c2b707-f40f-4043-9aa2-972e2a2b205e" providerId="ADAL" clId="{6CC278DB-3C77-405F-A68E-FC4EB4FB70CC}" dt="2022-08-29T11:12:17.421" v="411" actId="113"/>
          <ac:graphicFrameMkLst>
            <pc:docMk/>
            <pc:sldMk cId="634402918" sldId="321"/>
            <ac:graphicFrameMk id="23" creationId="{37463191-E328-939D-AB98-4661820F40E6}"/>
          </ac:graphicFrameMkLst>
        </pc:graphicFrameChg>
        <pc:picChg chg="del">
          <ac:chgData name="Власов Сергей Михайлович" userId="88c2b707-f40f-4043-9aa2-972e2a2b205e" providerId="ADAL" clId="{6CC278DB-3C77-405F-A68E-FC4EB4FB70CC}" dt="2022-08-29T10:57:11.528" v="198" actId="478"/>
          <ac:picMkLst>
            <pc:docMk/>
            <pc:sldMk cId="634402918" sldId="321"/>
            <ac:picMk id="3" creationId="{CA80BAFD-C107-0F4C-0983-2EC2CCA700AE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0:57:39.271" v="210" actId="478"/>
          <ac:picMkLst>
            <pc:docMk/>
            <pc:sldMk cId="634402918" sldId="321"/>
            <ac:picMk id="8" creationId="{77B9B4E2-BA5F-90DA-2983-3AD4A7B6479D}"/>
          </ac:picMkLst>
        </pc:picChg>
        <pc:picChg chg="add mod ord modCrop">
          <ac:chgData name="Власов Сергей Михайлович" userId="88c2b707-f40f-4043-9aa2-972e2a2b205e" providerId="ADAL" clId="{6CC278DB-3C77-405F-A68E-FC4EB4FB70CC}" dt="2022-08-29T11:12:59.343" v="420" actId="1076"/>
          <ac:picMkLst>
            <pc:docMk/>
            <pc:sldMk cId="634402918" sldId="321"/>
            <ac:picMk id="13" creationId="{F93BA2CF-0A4C-D8FE-8F38-817218B8D016}"/>
          </ac:picMkLst>
        </pc:picChg>
        <pc:picChg chg="add mod modCrop">
          <ac:chgData name="Власов Сергей Михайлович" userId="88c2b707-f40f-4043-9aa2-972e2a2b205e" providerId="ADAL" clId="{6CC278DB-3C77-405F-A68E-FC4EB4FB70CC}" dt="2022-08-29T11:13:22.172" v="440" actId="1038"/>
          <ac:picMkLst>
            <pc:docMk/>
            <pc:sldMk cId="634402918" sldId="321"/>
            <ac:picMk id="16" creationId="{369B2043-9AB6-75FB-F741-76E1918B3334}"/>
          </ac:picMkLst>
        </pc:picChg>
        <pc:picChg chg="add del mod ord modCrop">
          <ac:chgData name="Власов Сергей Михайлович" userId="88c2b707-f40f-4043-9aa2-972e2a2b205e" providerId="ADAL" clId="{6CC278DB-3C77-405F-A68E-FC4EB4FB70CC}" dt="2022-08-29T11:11:34.677" v="395" actId="478"/>
          <ac:picMkLst>
            <pc:docMk/>
            <pc:sldMk cId="634402918" sldId="321"/>
            <ac:picMk id="19" creationId="{190EC28E-BB13-EE24-3D1D-5B2A3B08A723}"/>
          </ac:picMkLst>
        </pc:picChg>
        <pc:picChg chg="add mod modCrop">
          <ac:chgData name="Власов Сергей Михайлович" userId="88c2b707-f40f-4043-9aa2-972e2a2b205e" providerId="ADAL" clId="{6CC278DB-3C77-405F-A68E-FC4EB4FB70CC}" dt="2022-08-29T11:12:56.397" v="419" actId="1076"/>
          <ac:picMkLst>
            <pc:docMk/>
            <pc:sldMk cId="634402918" sldId="321"/>
            <ac:picMk id="25" creationId="{0DCCBDEF-C3C9-A1D0-81B0-99012F020A06}"/>
          </ac:picMkLst>
        </pc:picChg>
      </pc:sldChg>
      <pc:sldChg chg="addSp delSp modSp add mod">
        <pc:chgData name="Власов Сергей Михайлович" userId="88c2b707-f40f-4043-9aa2-972e2a2b205e" providerId="ADAL" clId="{6CC278DB-3C77-405F-A68E-FC4EB4FB70CC}" dt="2022-08-29T11:43:52.801" v="631" actId="1076"/>
        <pc:sldMkLst>
          <pc:docMk/>
          <pc:sldMk cId="1325271389" sldId="322"/>
        </pc:sldMkLst>
        <pc:spChg chg="del">
          <ac:chgData name="Власов Сергей Михайлович" userId="88c2b707-f40f-4043-9aa2-972e2a2b205e" providerId="ADAL" clId="{6CC278DB-3C77-405F-A68E-FC4EB4FB70CC}" dt="2022-08-29T11:17:09.155" v="446" actId="478"/>
          <ac:spMkLst>
            <pc:docMk/>
            <pc:sldMk cId="1325271389" sldId="322"/>
            <ac:spMk id="2" creationId="{3048A43C-C0FE-4C01-8B3B-E9090A7B7C07}"/>
          </ac:spMkLst>
        </pc:spChg>
        <pc:spChg chg="add del mod">
          <ac:chgData name="Власов Сергей Михайлович" userId="88c2b707-f40f-4043-9aa2-972e2a2b205e" providerId="ADAL" clId="{6CC278DB-3C77-405F-A68E-FC4EB4FB70CC}" dt="2022-08-29T11:29:13.560" v="526" actId="478"/>
          <ac:spMkLst>
            <pc:docMk/>
            <pc:sldMk cId="1325271389" sldId="322"/>
            <ac:spMk id="3" creationId="{F2894461-CEA6-3B90-F543-1E230DD94756}"/>
          </ac:spMkLst>
        </pc:spChg>
        <pc:spChg chg="add del mod">
          <ac:chgData name="Власов Сергей Михайлович" userId="88c2b707-f40f-4043-9aa2-972e2a2b205e" providerId="ADAL" clId="{6CC278DB-3C77-405F-A68E-FC4EB4FB70CC}" dt="2022-08-29T11:29:14.865" v="528" actId="478"/>
          <ac:spMkLst>
            <pc:docMk/>
            <pc:sldMk cId="1325271389" sldId="322"/>
            <ac:spMk id="4" creationId="{96B9017F-74B5-17F6-DA38-8DC51C288480}"/>
          </ac:spMkLst>
        </pc:spChg>
        <pc:spChg chg="del mod">
          <ac:chgData name="Власов Сергей Михайлович" userId="88c2b707-f40f-4043-9aa2-972e2a2b205e" providerId="ADAL" clId="{6CC278DB-3C77-405F-A68E-FC4EB4FB70CC}" dt="2022-08-29T11:17:05.467" v="442" actId="478"/>
          <ac:spMkLst>
            <pc:docMk/>
            <pc:sldMk cId="1325271389" sldId="322"/>
            <ac:spMk id="5" creationId="{07FAC16B-F379-194E-7C58-9F04BB584966}"/>
          </ac:spMkLst>
        </pc:spChg>
        <pc:spChg chg="add del mod">
          <ac:chgData name="Власов Сергей Михайлович" userId="88c2b707-f40f-4043-9aa2-972e2a2b205e" providerId="ADAL" clId="{6CC278DB-3C77-405F-A68E-FC4EB4FB70CC}" dt="2022-08-29T11:29:17.489" v="530" actId="478"/>
          <ac:spMkLst>
            <pc:docMk/>
            <pc:sldMk cId="1325271389" sldId="322"/>
            <ac:spMk id="10" creationId="{BA1A4AB0-D266-1BEC-B784-334367CDE454}"/>
          </ac:spMkLst>
        </pc:spChg>
        <pc:spChg chg="add del mod">
          <ac:chgData name="Власов Сергей Михайлович" userId="88c2b707-f40f-4043-9aa2-972e2a2b205e" providerId="ADAL" clId="{6CC278DB-3C77-405F-A68E-FC4EB4FB70CC}" dt="2022-08-29T11:41:42.312" v="603" actId="478"/>
          <ac:spMkLst>
            <pc:docMk/>
            <pc:sldMk cId="1325271389" sldId="322"/>
            <ac:spMk id="11" creationId="{B9D878F7-C713-5155-C428-107893A66B3D}"/>
          </ac:spMkLst>
        </pc:spChg>
        <pc:spChg chg="add del">
          <ac:chgData name="Власов Сергей Михайлович" userId="88c2b707-f40f-4043-9aa2-972e2a2b205e" providerId="ADAL" clId="{6CC278DB-3C77-405F-A68E-FC4EB4FB70CC}" dt="2022-08-29T11:26:33.582" v="495" actId="22"/>
          <ac:spMkLst>
            <pc:docMk/>
            <pc:sldMk cId="1325271389" sldId="322"/>
            <ac:spMk id="15" creationId="{4E979649-25E5-6F03-0CB0-B1162A85ECA2}"/>
          </ac:spMkLst>
        </pc:spChg>
        <pc:spChg chg="add del mod">
          <ac:chgData name="Власов Сергей Михайлович" userId="88c2b707-f40f-4043-9aa2-972e2a2b205e" providerId="ADAL" clId="{6CC278DB-3C77-405F-A68E-FC4EB4FB70CC}" dt="2022-08-29T11:43:49.885" v="630" actId="20577"/>
          <ac:spMkLst>
            <pc:docMk/>
            <pc:sldMk cId="1325271389" sldId="322"/>
            <ac:spMk id="20" creationId="{A300B05F-D7B8-A10D-977D-70CE65324AFC}"/>
          </ac:spMkLst>
        </pc:spChg>
        <pc:spChg chg="del mod">
          <ac:chgData name="Власов Сергей Михайлович" userId="88c2b707-f40f-4043-9aa2-972e2a2b205e" providerId="ADAL" clId="{6CC278DB-3C77-405F-A68E-FC4EB4FB70CC}" dt="2022-08-29T11:29:11.282" v="522" actId="478"/>
          <ac:spMkLst>
            <pc:docMk/>
            <pc:sldMk cId="1325271389" sldId="322"/>
            <ac:spMk id="21" creationId="{F07A960E-92B8-73B0-367B-C2CF6C09A96E}"/>
          </ac:spMkLst>
        </pc:spChg>
        <pc:spChg chg="add del mod">
          <ac:chgData name="Власов Сергей Михайлович" userId="88c2b707-f40f-4043-9aa2-972e2a2b205e" providerId="ADAL" clId="{6CC278DB-3C77-405F-A68E-FC4EB4FB70CC}" dt="2022-08-29T11:34:04.586" v="558" actId="22"/>
          <ac:spMkLst>
            <pc:docMk/>
            <pc:sldMk cId="1325271389" sldId="322"/>
            <ac:spMk id="26" creationId="{AF32829B-022B-8378-E8A2-466A65E2237C}"/>
          </ac:spMkLst>
        </pc:spChg>
        <pc:spChg chg="add mod">
          <ac:chgData name="Власов Сергей Михайлович" userId="88c2b707-f40f-4043-9aa2-972e2a2b205e" providerId="ADAL" clId="{6CC278DB-3C77-405F-A68E-FC4EB4FB70CC}" dt="2022-08-29T11:43:28.623" v="626" actId="1076"/>
          <ac:spMkLst>
            <pc:docMk/>
            <pc:sldMk cId="1325271389" sldId="322"/>
            <ac:spMk id="28" creationId="{2D3D5955-6398-8017-75A9-ADE82473FF2B}"/>
          </ac:spMkLst>
        </pc:spChg>
        <pc:graphicFrameChg chg="add del mod modGraphic">
          <ac:chgData name="Власов Сергей Михайлович" userId="88c2b707-f40f-4043-9aa2-972e2a2b205e" providerId="ADAL" clId="{6CC278DB-3C77-405F-A68E-FC4EB4FB70CC}" dt="2022-08-29T11:29:16.282" v="529" actId="478"/>
          <ac:graphicFrameMkLst>
            <pc:docMk/>
            <pc:sldMk cId="1325271389" sldId="322"/>
            <ac:graphicFrameMk id="6" creationId="{BE2D0094-C092-CA39-B9FC-16800F539BCD}"/>
          </ac:graphicFrameMkLst>
        </pc:graphicFrameChg>
        <pc:graphicFrameChg chg="del">
          <ac:chgData name="Власов Сергей Михайлович" userId="88c2b707-f40f-4043-9aa2-972e2a2b205e" providerId="ADAL" clId="{6CC278DB-3C77-405F-A68E-FC4EB4FB70CC}" dt="2022-08-29T11:17:06.254" v="443" actId="478"/>
          <ac:graphicFrameMkLst>
            <pc:docMk/>
            <pc:sldMk cId="1325271389" sldId="322"/>
            <ac:graphicFrameMk id="7" creationId="{CDCBBAC1-9015-ABEC-F8A4-050331B6044E}"/>
          </ac:graphicFrameMkLst>
        </pc:graphicFrameChg>
        <pc:graphicFrameChg chg="del">
          <ac:chgData name="Власов Сергей Михайлович" userId="88c2b707-f40f-4043-9aa2-972e2a2b205e" providerId="ADAL" clId="{6CC278DB-3C77-405F-A68E-FC4EB4FB70CC}" dt="2022-08-29T11:17:09.876" v="447" actId="478"/>
          <ac:graphicFrameMkLst>
            <pc:docMk/>
            <pc:sldMk cId="1325271389" sldId="322"/>
            <ac:graphicFrameMk id="14" creationId="{04F85986-07D3-A923-22F5-7A5EB58C3E11}"/>
          </ac:graphicFrameMkLst>
        </pc:graphicFrameChg>
        <pc:graphicFrameChg chg="del mod">
          <ac:chgData name="Власов Сергей Михайлович" userId="88c2b707-f40f-4043-9aa2-972e2a2b205e" providerId="ADAL" clId="{6CC278DB-3C77-405F-A68E-FC4EB4FB70CC}" dt="2022-08-29T11:29:12.090" v="523" actId="478"/>
          <ac:graphicFrameMkLst>
            <pc:docMk/>
            <pc:sldMk cId="1325271389" sldId="322"/>
            <ac:graphicFrameMk id="17" creationId="{98AA7A8F-7CF7-BCDB-38A3-F6D7C28AD323}"/>
          </ac:graphicFrameMkLst>
        </pc:graphicFrameChg>
        <pc:picChg chg="add del mod modCrop">
          <ac:chgData name="Власов Сергей Михайлович" userId="88c2b707-f40f-4043-9aa2-972e2a2b205e" providerId="ADAL" clId="{6CC278DB-3C77-405F-A68E-FC4EB4FB70CC}" dt="2022-08-29T11:29:13.225" v="525" actId="478"/>
          <ac:picMkLst>
            <pc:docMk/>
            <pc:sldMk cId="1325271389" sldId="322"/>
            <ac:picMk id="9" creationId="{EB7DC161-529C-EE8B-36AA-6D509A409199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1:17:07.451" v="444" actId="478"/>
          <ac:picMkLst>
            <pc:docMk/>
            <pc:sldMk cId="1325271389" sldId="322"/>
            <ac:picMk id="13" creationId="{F93BA2CF-0A4C-D8FE-8F38-817218B8D016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1:17:07.851" v="445" actId="478"/>
          <ac:picMkLst>
            <pc:docMk/>
            <pc:sldMk cId="1325271389" sldId="322"/>
            <ac:picMk id="16" creationId="{369B2043-9AB6-75FB-F741-76E1918B3334}"/>
          </ac:picMkLst>
        </pc:picChg>
        <pc:picChg chg="del mod">
          <ac:chgData name="Власов Сергей Михайлович" userId="88c2b707-f40f-4043-9aa2-972e2a2b205e" providerId="ADAL" clId="{6CC278DB-3C77-405F-A68E-FC4EB4FB70CC}" dt="2022-08-29T11:29:12.632" v="524" actId="478"/>
          <ac:picMkLst>
            <pc:docMk/>
            <pc:sldMk cId="1325271389" sldId="322"/>
            <ac:picMk id="19" creationId="{190EC28E-BB13-EE24-3D1D-5B2A3B08A723}"/>
          </ac:picMkLst>
        </pc:picChg>
        <pc:picChg chg="add del mod">
          <ac:chgData name="Власов Сергей Михайлович" userId="88c2b707-f40f-4043-9aa2-972e2a2b205e" providerId="ADAL" clId="{6CC278DB-3C77-405F-A68E-FC4EB4FB70CC}" dt="2022-08-29T11:40:25.251" v="578" actId="21"/>
          <ac:picMkLst>
            <pc:docMk/>
            <pc:sldMk cId="1325271389" sldId="322"/>
            <ac:picMk id="24" creationId="{C29DFAF3-5638-3E46-D5B3-2F2B9D55E0E5}"/>
          </ac:picMkLst>
        </pc:picChg>
        <pc:picChg chg="add mod ord">
          <ac:chgData name="Власов Сергей Михайлович" userId="88c2b707-f40f-4043-9aa2-972e2a2b205e" providerId="ADAL" clId="{6CC278DB-3C77-405F-A68E-FC4EB4FB70CC}" dt="2022-08-29T11:43:52.801" v="631" actId="1076"/>
          <ac:picMkLst>
            <pc:docMk/>
            <pc:sldMk cId="1325271389" sldId="322"/>
            <ac:picMk id="27" creationId="{CF233A71-D8AB-EDE7-07AD-6261650E7E7F}"/>
          </ac:picMkLst>
        </pc:picChg>
      </pc:sldChg>
      <pc:sldChg chg="addSp delSp modSp add mod ord">
        <pc:chgData name="Власов Сергей Михайлович" userId="88c2b707-f40f-4043-9aa2-972e2a2b205e" providerId="ADAL" clId="{6CC278DB-3C77-405F-A68E-FC4EB4FB70CC}" dt="2022-08-30T06:18:47.631" v="1142" actId="1076"/>
        <pc:sldMkLst>
          <pc:docMk/>
          <pc:sldMk cId="3680900384" sldId="323"/>
        </pc:sldMkLst>
        <pc:spChg chg="del">
          <ac:chgData name="Власов Сергей Михайлович" userId="88c2b707-f40f-4043-9aa2-972e2a2b205e" providerId="ADAL" clId="{6CC278DB-3C77-405F-A68E-FC4EB4FB70CC}" dt="2022-08-29T11:28:30.562" v="509" actId="478"/>
          <ac:spMkLst>
            <pc:docMk/>
            <pc:sldMk cId="3680900384" sldId="323"/>
            <ac:spMk id="20" creationId="{A300B05F-D7B8-A10D-977D-70CE65324AFC}"/>
          </ac:spMkLst>
        </pc:spChg>
        <pc:graphicFrameChg chg="mod">
          <ac:chgData name="Власов Сергей Михайлович" userId="88c2b707-f40f-4043-9aa2-972e2a2b205e" providerId="ADAL" clId="{6CC278DB-3C77-405F-A68E-FC4EB4FB70CC}" dt="2022-08-29T11:41:16.807" v="595" actId="1035"/>
          <ac:graphicFrameMkLst>
            <pc:docMk/>
            <pc:sldMk cId="3680900384" sldId="323"/>
            <ac:graphicFrameMk id="17" creationId="{98AA7A8F-7CF7-BCDB-38A3-F6D7C28AD323}"/>
          </ac:graphicFrameMkLst>
        </pc:graphicFrameChg>
        <pc:picChg chg="add mod modCrop">
          <ac:chgData name="Власов Сергей Михайлович" userId="88c2b707-f40f-4043-9aa2-972e2a2b205e" providerId="ADAL" clId="{6CC278DB-3C77-405F-A68E-FC4EB4FB70CC}" dt="2022-08-29T11:41:15.121" v="592" actId="1036"/>
          <ac:picMkLst>
            <pc:docMk/>
            <pc:sldMk cId="3680900384" sldId="323"/>
            <ac:picMk id="5" creationId="{EF1EEBD4-9BFD-4638-BC4A-4D42B38165A7}"/>
          </ac:picMkLst>
        </pc:picChg>
        <pc:picChg chg="mod">
          <ac:chgData name="Власов Сергей Михайлович" userId="88c2b707-f40f-4043-9aa2-972e2a2b205e" providerId="ADAL" clId="{6CC278DB-3C77-405F-A68E-FC4EB4FB70CC}" dt="2022-08-30T06:18:47.631" v="1142" actId="1076"/>
          <ac:picMkLst>
            <pc:docMk/>
            <pc:sldMk cId="3680900384" sldId="323"/>
            <ac:picMk id="19" creationId="{190EC28E-BB13-EE24-3D1D-5B2A3B08A723}"/>
          </ac:picMkLst>
        </pc:picChg>
      </pc:sldChg>
      <pc:sldChg chg="addSp delSp modSp add del mod">
        <pc:chgData name="Власов Сергей Михайлович" userId="88c2b707-f40f-4043-9aa2-972e2a2b205e" providerId="ADAL" clId="{6CC278DB-3C77-405F-A68E-FC4EB4FB70CC}" dt="2022-08-29T11:42:00.145" v="609" actId="2696"/>
        <pc:sldMkLst>
          <pc:docMk/>
          <pc:sldMk cId="1403462557" sldId="324"/>
        </pc:sldMkLst>
        <pc:spChg chg="del mod">
          <ac:chgData name="Власов Сергей Михайлович" userId="88c2b707-f40f-4043-9aa2-972e2a2b205e" providerId="ADAL" clId="{6CC278DB-3C77-405F-A68E-FC4EB4FB70CC}" dt="2022-08-29T11:41:30.832" v="597" actId="478"/>
          <ac:spMkLst>
            <pc:docMk/>
            <pc:sldMk cId="1403462557" sldId="324"/>
            <ac:spMk id="11" creationId="{B9D878F7-C713-5155-C428-107893A66B3D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1:38:34.082" v="561" actId="478"/>
          <ac:spMkLst>
            <pc:docMk/>
            <pc:sldMk cId="1403462557" sldId="324"/>
            <ac:spMk id="20" creationId="{A300B05F-D7B8-A10D-977D-70CE65324AFC}"/>
          </ac:spMkLst>
        </pc:spChg>
        <pc:graphicFrameChg chg="add del mod">
          <ac:chgData name="Власов Сергей Михайлович" userId="88c2b707-f40f-4043-9aa2-972e2a2b205e" providerId="ADAL" clId="{6CC278DB-3C77-405F-A68E-FC4EB4FB70CC}" dt="2022-08-29T11:38:43.921" v="564" actId="478"/>
          <ac:graphicFrameMkLst>
            <pc:docMk/>
            <pc:sldMk cId="1403462557" sldId="324"/>
            <ac:graphicFrameMk id="2" creationId="{B5F5248A-876A-EB39-60DE-369BC562C41F}"/>
          </ac:graphicFrameMkLst>
        </pc:graphicFrameChg>
        <pc:picChg chg="add del mod">
          <ac:chgData name="Власов Сергей Михайлович" userId="88c2b707-f40f-4043-9aa2-972e2a2b205e" providerId="ADAL" clId="{6CC278DB-3C77-405F-A68E-FC4EB4FB70CC}" dt="2022-08-29T11:41:28.946" v="596" actId="21"/>
          <ac:picMkLst>
            <pc:docMk/>
            <pc:sldMk cId="1403462557" sldId="324"/>
            <ac:picMk id="4" creationId="{6EAC1A6D-CF49-9B3D-87B7-974D3116E449}"/>
          </ac:picMkLst>
        </pc:picChg>
        <pc:picChg chg="add del mod">
          <ac:chgData name="Власов Сергей Михайлович" userId="88c2b707-f40f-4043-9aa2-972e2a2b205e" providerId="ADAL" clId="{6CC278DB-3C77-405F-A68E-FC4EB4FB70CC}" dt="2022-08-29T11:40:51.511" v="587" actId="478"/>
          <ac:picMkLst>
            <pc:docMk/>
            <pc:sldMk cId="1403462557" sldId="324"/>
            <ac:picMk id="6" creationId="{3C18BACC-4B2D-1C0C-D70C-018709EE5D2B}"/>
          </ac:picMkLst>
        </pc:picChg>
        <pc:picChg chg="add del mod">
          <ac:chgData name="Власов Сергей Михайлович" userId="88c2b707-f40f-4043-9aa2-972e2a2b205e" providerId="ADAL" clId="{6CC278DB-3C77-405F-A68E-FC4EB4FB70CC}" dt="2022-08-29T11:40:51.991" v="588" actId="478"/>
          <ac:picMkLst>
            <pc:docMk/>
            <pc:sldMk cId="1403462557" sldId="324"/>
            <ac:picMk id="7" creationId="{34521978-C4C4-87F7-CA34-1538370F2890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1:38:34.759" v="562" actId="478"/>
          <ac:picMkLst>
            <pc:docMk/>
            <pc:sldMk cId="1403462557" sldId="324"/>
            <ac:picMk id="24" creationId="{C29DFAF3-5638-3E46-D5B3-2F2B9D55E0E5}"/>
          </ac:picMkLst>
        </pc:picChg>
      </pc:sldChg>
      <pc:sldChg chg="delSp modSp add mod">
        <pc:chgData name="Власов Сергей Михайлович" userId="88c2b707-f40f-4043-9aa2-972e2a2b205e" providerId="ADAL" clId="{6CC278DB-3C77-405F-A68E-FC4EB4FB70CC}" dt="2022-08-29T12:17:50.567" v="810" actId="1076"/>
        <pc:sldMkLst>
          <pc:docMk/>
          <pc:sldMk cId="3968762978" sldId="325"/>
        </pc:sldMkLst>
        <pc:spChg chg="mod">
          <ac:chgData name="Власов Сергей Михайлович" userId="88c2b707-f40f-4043-9aa2-972e2a2b205e" providerId="ADAL" clId="{6CC278DB-3C77-405F-A68E-FC4EB4FB70CC}" dt="2022-08-29T12:17:50.567" v="810" actId="1076"/>
          <ac:spMkLst>
            <pc:docMk/>
            <pc:sldMk cId="3968762978" sldId="325"/>
            <ac:spMk id="11" creationId="{B9D878F7-C713-5155-C428-107893A66B3D}"/>
          </ac:spMkLst>
        </pc:spChg>
        <pc:spChg chg="mod">
          <ac:chgData name="Власов Сергей Михайлович" userId="88c2b707-f40f-4043-9aa2-972e2a2b205e" providerId="ADAL" clId="{6CC278DB-3C77-405F-A68E-FC4EB4FB70CC}" dt="2022-08-29T12:05:33.218" v="701" actId="20577"/>
          <ac:spMkLst>
            <pc:docMk/>
            <pc:sldMk cId="3968762978" sldId="325"/>
            <ac:spMk id="22" creationId="{CFF96339-7681-40AC-A134-52D0C6625148}"/>
          </ac:spMkLst>
        </pc:spChg>
        <pc:picChg chg="del">
          <ac:chgData name="Власов Сергей Михайлович" userId="88c2b707-f40f-4043-9aa2-972e2a2b205e" providerId="ADAL" clId="{6CC278DB-3C77-405F-A68E-FC4EB4FB70CC}" dt="2022-08-29T11:42:04.367" v="610" actId="478"/>
          <ac:picMkLst>
            <pc:docMk/>
            <pc:sldMk cId="3968762978" sldId="325"/>
            <ac:picMk id="4" creationId="{6EAC1A6D-CF49-9B3D-87B7-974D3116E449}"/>
          </ac:picMkLst>
        </pc:picChg>
        <pc:picChg chg="mod">
          <ac:chgData name="Власов Сергей Михайлович" userId="88c2b707-f40f-4043-9aa2-972e2a2b205e" providerId="ADAL" clId="{6CC278DB-3C77-405F-A68E-FC4EB4FB70CC}" dt="2022-08-29T12:05:43.307" v="702" actId="1076"/>
          <ac:picMkLst>
            <pc:docMk/>
            <pc:sldMk cId="3968762978" sldId="325"/>
            <ac:picMk id="6" creationId="{3C18BACC-4B2D-1C0C-D70C-018709EE5D2B}"/>
          </ac:picMkLst>
        </pc:picChg>
        <pc:picChg chg="mod">
          <ac:chgData name="Власов Сергей Михайлович" userId="88c2b707-f40f-4043-9aa2-972e2a2b205e" providerId="ADAL" clId="{6CC278DB-3C77-405F-A68E-FC4EB4FB70CC}" dt="2022-08-29T11:45:31.511" v="632" actId="1076"/>
          <ac:picMkLst>
            <pc:docMk/>
            <pc:sldMk cId="3968762978" sldId="325"/>
            <ac:picMk id="7" creationId="{34521978-C4C4-87F7-CA34-1538370F2890}"/>
          </ac:picMkLst>
        </pc:picChg>
      </pc:sldChg>
      <pc:sldChg chg="addSp delSp modSp add mod">
        <pc:chgData name="Власов Сергей Михайлович" userId="88c2b707-f40f-4043-9aa2-972e2a2b205e" providerId="ADAL" clId="{6CC278DB-3C77-405F-A68E-FC4EB4FB70CC}" dt="2022-08-30T06:44:58.312" v="1143" actId="1076"/>
        <pc:sldMkLst>
          <pc:docMk/>
          <pc:sldMk cId="409075522" sldId="326"/>
        </pc:sldMkLst>
        <pc:spChg chg="mod">
          <ac:chgData name="Власов Сергей Михайлович" userId="88c2b707-f40f-4043-9aa2-972e2a2b205e" providerId="ADAL" clId="{6CC278DB-3C77-405F-A68E-FC4EB4FB70CC}" dt="2022-08-29T12:17:32.412" v="762" actId="20577"/>
          <ac:spMkLst>
            <pc:docMk/>
            <pc:sldMk cId="409075522" sldId="326"/>
            <ac:spMk id="11" creationId="{B9D878F7-C713-5155-C428-107893A66B3D}"/>
          </ac:spMkLst>
        </pc:spChg>
        <pc:spChg chg="mod">
          <ac:chgData name="Власов Сергей Михайлович" userId="88c2b707-f40f-4043-9aa2-972e2a2b205e" providerId="ADAL" clId="{6CC278DB-3C77-405F-A68E-FC4EB4FB70CC}" dt="2022-08-29T12:06:06.284" v="717" actId="27636"/>
          <ac:spMkLst>
            <pc:docMk/>
            <pc:sldMk cId="409075522" sldId="326"/>
            <ac:spMk id="22" creationId="{CFF96339-7681-40AC-A134-52D0C6625148}"/>
          </ac:spMkLst>
        </pc:spChg>
        <pc:picChg chg="add mod">
          <ac:chgData name="Власов Сергей Михайлович" userId="88c2b707-f40f-4043-9aa2-972e2a2b205e" providerId="ADAL" clId="{6CC278DB-3C77-405F-A68E-FC4EB4FB70CC}" dt="2022-08-30T06:44:58.312" v="1143" actId="1076"/>
          <ac:picMkLst>
            <pc:docMk/>
            <pc:sldMk cId="409075522" sldId="326"/>
            <ac:picMk id="3" creationId="{88D61C36-7439-7FAC-96DE-3D4373C185A0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2:04:51.315" v="635" actId="478"/>
          <ac:picMkLst>
            <pc:docMk/>
            <pc:sldMk cId="409075522" sldId="326"/>
            <ac:picMk id="6" creationId="{3C18BACC-4B2D-1C0C-D70C-018709EE5D2B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2:04:50.964" v="634" actId="478"/>
          <ac:picMkLst>
            <pc:docMk/>
            <pc:sldMk cId="409075522" sldId="326"/>
            <ac:picMk id="7" creationId="{34521978-C4C4-87F7-CA34-1538370F2890}"/>
          </ac:picMkLst>
        </pc:picChg>
      </pc:sldChg>
      <pc:sldChg chg="addSp delSp modSp add mod">
        <pc:chgData name="Власов Сергей Михайлович" userId="88c2b707-f40f-4043-9aa2-972e2a2b205e" providerId="ADAL" clId="{6CC278DB-3C77-405F-A68E-FC4EB4FB70CC}" dt="2022-08-29T12:11:15.980" v="725" actId="1076"/>
        <pc:sldMkLst>
          <pc:docMk/>
          <pc:sldMk cId="781380650" sldId="327"/>
        </pc:sldMkLst>
        <pc:picChg chg="del">
          <ac:chgData name="Власов Сергей Михайлович" userId="88c2b707-f40f-4043-9aa2-972e2a2b205e" providerId="ADAL" clId="{6CC278DB-3C77-405F-A68E-FC4EB4FB70CC}" dt="2022-08-29T12:08:50.746" v="720" actId="478"/>
          <ac:picMkLst>
            <pc:docMk/>
            <pc:sldMk cId="781380650" sldId="327"/>
            <ac:picMk id="3" creationId="{88D61C36-7439-7FAC-96DE-3D4373C185A0}"/>
          </ac:picMkLst>
        </pc:picChg>
        <pc:picChg chg="add del mod">
          <ac:chgData name="Власов Сергей Михайлович" userId="88c2b707-f40f-4043-9aa2-972e2a2b205e" providerId="ADAL" clId="{6CC278DB-3C77-405F-A68E-FC4EB4FB70CC}" dt="2022-08-29T12:08:54.282" v="722" actId="478"/>
          <ac:picMkLst>
            <pc:docMk/>
            <pc:sldMk cId="781380650" sldId="327"/>
            <ac:picMk id="4" creationId="{3A4A62FE-F5CF-50ED-261F-CC5517C54219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2:11:15.980" v="725" actId="1076"/>
          <ac:picMkLst>
            <pc:docMk/>
            <pc:sldMk cId="781380650" sldId="327"/>
            <ac:picMk id="6" creationId="{545A162E-FC72-A5AF-63EB-4C79D82FF796}"/>
          </ac:picMkLst>
        </pc:picChg>
      </pc:sldChg>
      <pc:sldChg chg="addSp delSp modSp add mod">
        <pc:chgData name="Власов Сергей Михайлович" userId="88c2b707-f40f-4043-9aa2-972e2a2b205e" providerId="ADAL" clId="{6CC278DB-3C77-405F-A68E-FC4EB4FB70CC}" dt="2022-08-29T12:35:13.212" v="838" actId="1076"/>
        <pc:sldMkLst>
          <pc:docMk/>
          <pc:sldMk cId="4158584029" sldId="328"/>
        </pc:sldMkLst>
        <pc:spChg chg="mod">
          <ac:chgData name="Власов Сергей Михайлович" userId="88c2b707-f40f-4043-9aa2-972e2a2b205e" providerId="ADAL" clId="{6CC278DB-3C77-405F-A68E-FC4EB4FB70CC}" dt="2022-08-29T12:17:27.119" v="754" actId="1076"/>
          <ac:spMkLst>
            <pc:docMk/>
            <pc:sldMk cId="4158584029" sldId="328"/>
            <ac:spMk id="11" creationId="{B9D878F7-C713-5155-C428-107893A66B3D}"/>
          </ac:spMkLst>
        </pc:spChg>
        <pc:graphicFrameChg chg="add del mod">
          <ac:chgData name="Власов Сергей Михайлович" userId="88c2b707-f40f-4043-9aa2-972e2a2b205e" providerId="ADAL" clId="{6CC278DB-3C77-405F-A68E-FC4EB4FB70CC}" dt="2022-08-29T12:22:03.633" v="812" actId="478"/>
          <ac:graphicFrameMkLst>
            <pc:docMk/>
            <pc:sldMk cId="4158584029" sldId="328"/>
            <ac:graphicFrameMk id="2" creationId="{3242FABA-12DF-5194-0854-1E7C038341D3}"/>
          </ac:graphicFrameMkLst>
        </pc:graphicFrameChg>
        <pc:picChg chg="del">
          <ac:chgData name="Власов Сергей Михайлович" userId="88c2b707-f40f-4043-9aa2-972e2a2b205e" providerId="ADAL" clId="{6CC278DB-3C77-405F-A68E-FC4EB4FB70CC}" dt="2022-08-29T12:17:10.779" v="733" actId="478"/>
          <ac:picMkLst>
            <pc:docMk/>
            <pc:sldMk cId="4158584029" sldId="328"/>
            <ac:picMk id="3" creationId="{88D61C36-7439-7FAC-96DE-3D4373C185A0}"/>
          </ac:picMkLst>
        </pc:picChg>
        <pc:picChg chg="add del mod">
          <ac:chgData name="Власов Сергей Михайлович" userId="88c2b707-f40f-4043-9aa2-972e2a2b205e" providerId="ADAL" clId="{6CC278DB-3C77-405F-A68E-FC4EB4FB70CC}" dt="2022-08-29T12:24:42.712" v="820" actId="478"/>
          <ac:picMkLst>
            <pc:docMk/>
            <pc:sldMk cId="4158584029" sldId="328"/>
            <ac:picMk id="5" creationId="{3E0DB8F4-2F2C-8A31-C415-C4E7E6F1A7D2}"/>
          </ac:picMkLst>
        </pc:picChg>
        <pc:picChg chg="add mod ord">
          <ac:chgData name="Власов Сергей Михайлович" userId="88c2b707-f40f-4043-9aa2-972e2a2b205e" providerId="ADAL" clId="{6CC278DB-3C77-405F-A68E-FC4EB4FB70CC}" dt="2022-08-29T12:35:13.212" v="838" actId="1076"/>
          <ac:picMkLst>
            <pc:docMk/>
            <pc:sldMk cId="4158584029" sldId="328"/>
            <ac:picMk id="7" creationId="{A2859D80-DC80-DBDF-DA21-D456A1D081BF}"/>
          </ac:picMkLst>
        </pc:picChg>
        <pc:picChg chg="add mod ord">
          <ac:chgData name="Власов Сергей Михайлович" userId="88c2b707-f40f-4043-9aa2-972e2a2b205e" providerId="ADAL" clId="{6CC278DB-3C77-405F-A68E-FC4EB4FB70CC}" dt="2022-08-29T12:35:12.572" v="837" actId="1076"/>
          <ac:picMkLst>
            <pc:docMk/>
            <pc:sldMk cId="4158584029" sldId="328"/>
            <ac:picMk id="9" creationId="{0BAD9F1A-9FAD-6205-60DA-EDB36BD13FC1}"/>
          </ac:picMkLst>
        </pc:picChg>
      </pc:sldChg>
      <pc:sldChg chg="addSp delSp modSp add mod">
        <pc:chgData name="Власов Сергей Михайлович" userId="88c2b707-f40f-4043-9aa2-972e2a2b205e" providerId="ADAL" clId="{6CC278DB-3C77-405F-A68E-FC4EB4FB70CC}" dt="2022-08-29T12:35:35.234" v="846" actId="1076"/>
        <pc:sldMkLst>
          <pc:docMk/>
          <pc:sldMk cId="2242430725" sldId="329"/>
        </pc:sldMkLst>
        <pc:picChg chg="add del mod">
          <ac:chgData name="Власов Сергей Михайлович" userId="88c2b707-f40f-4043-9aa2-972e2a2b205e" providerId="ADAL" clId="{6CC278DB-3C77-405F-A68E-FC4EB4FB70CC}" dt="2022-08-29T12:35:27.496" v="843" actId="478"/>
          <ac:picMkLst>
            <pc:docMk/>
            <pc:sldMk cId="2242430725" sldId="329"/>
            <ac:picMk id="3" creationId="{D4352B66-4312-A713-6549-17B3E8092B5E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2:35:35.234" v="846" actId="1076"/>
          <ac:picMkLst>
            <pc:docMk/>
            <pc:sldMk cId="2242430725" sldId="329"/>
            <ac:picMk id="5" creationId="{6E7F796F-1DD2-921B-9464-947475C3F4DA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2:35:17.918" v="840" actId="478"/>
          <ac:picMkLst>
            <pc:docMk/>
            <pc:sldMk cId="2242430725" sldId="329"/>
            <ac:picMk id="7" creationId="{A2859D80-DC80-DBDF-DA21-D456A1D081BF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2:35:18.239" v="841" actId="478"/>
          <ac:picMkLst>
            <pc:docMk/>
            <pc:sldMk cId="2242430725" sldId="329"/>
            <ac:picMk id="9" creationId="{0BAD9F1A-9FAD-6205-60DA-EDB36BD13FC1}"/>
          </ac:picMkLst>
        </pc:picChg>
      </pc:sldChg>
      <pc:sldChg chg="addSp delSp modSp add mod">
        <pc:chgData name="Власов Сергей Михайлович" userId="88c2b707-f40f-4043-9aa2-972e2a2b205e" providerId="ADAL" clId="{6CC278DB-3C77-405F-A68E-FC4EB4FB70CC}" dt="2022-08-29T14:28:59.492" v="980" actId="1076"/>
        <pc:sldMkLst>
          <pc:docMk/>
          <pc:sldMk cId="461862295" sldId="330"/>
        </pc:sldMkLst>
        <pc:spChg chg="add mod">
          <ac:chgData name="Власов Сергей Михайлович" userId="88c2b707-f40f-4043-9aa2-972e2a2b205e" providerId="ADAL" clId="{6CC278DB-3C77-405F-A68E-FC4EB4FB70CC}" dt="2022-08-29T12:38:25.919" v="906" actId="1076"/>
          <ac:spMkLst>
            <pc:docMk/>
            <pc:sldMk cId="461862295" sldId="330"/>
            <ac:spMk id="2" creationId="{EF031736-27BB-7BBE-16CE-CC24C3269BB1}"/>
          </ac:spMkLst>
        </pc:spChg>
        <pc:spChg chg="add mod">
          <ac:chgData name="Власов Сергей Михайлович" userId="88c2b707-f40f-4043-9aa2-972e2a2b205e" providerId="ADAL" clId="{6CC278DB-3C77-405F-A68E-FC4EB4FB70CC}" dt="2022-08-29T14:27:00.540" v="965" actId="1076"/>
          <ac:spMkLst>
            <pc:docMk/>
            <pc:sldMk cId="461862295" sldId="330"/>
            <ac:spMk id="8" creationId="{6E21ED6D-9E1A-6514-4229-6A0CE92C8282}"/>
          </ac:spMkLst>
        </pc:spChg>
        <pc:spChg chg="add mod">
          <ac:chgData name="Власов Сергей Михайлович" userId="88c2b707-f40f-4043-9aa2-972e2a2b205e" providerId="ADAL" clId="{6CC278DB-3C77-405F-A68E-FC4EB4FB70CC}" dt="2022-08-29T14:26:55.220" v="963" actId="1076"/>
          <ac:spMkLst>
            <pc:docMk/>
            <pc:sldMk cId="461862295" sldId="330"/>
            <ac:spMk id="9" creationId="{9F808FDC-1580-7E21-4CA2-1EEBD1BBF7C8}"/>
          </ac:spMkLst>
        </pc:spChg>
        <pc:spChg chg="add mod">
          <ac:chgData name="Власов Сергей Михайлович" userId="88c2b707-f40f-4043-9aa2-972e2a2b205e" providerId="ADAL" clId="{6CC278DB-3C77-405F-A68E-FC4EB4FB70CC}" dt="2022-08-29T14:28:56.221" v="979" actId="1076"/>
          <ac:spMkLst>
            <pc:docMk/>
            <pc:sldMk cId="461862295" sldId="330"/>
            <ac:spMk id="10" creationId="{09317FBA-BB47-225D-7B6E-2FF6BDB65E79}"/>
          </ac:spMkLst>
        </pc:spChg>
        <pc:spChg chg="mod">
          <ac:chgData name="Власов Сергей Михайлович" userId="88c2b707-f40f-4043-9aa2-972e2a2b205e" providerId="ADAL" clId="{6CC278DB-3C77-405F-A68E-FC4EB4FB70CC}" dt="2022-08-29T12:38:30.704" v="907" actId="1076"/>
          <ac:spMkLst>
            <pc:docMk/>
            <pc:sldMk cId="461862295" sldId="330"/>
            <ac:spMk id="11" creationId="{B9D878F7-C713-5155-C428-107893A66B3D}"/>
          </ac:spMkLst>
        </pc:spChg>
        <pc:spChg chg="add mod">
          <ac:chgData name="Власов Сергей Михайлович" userId="88c2b707-f40f-4043-9aa2-972e2a2b205e" providerId="ADAL" clId="{6CC278DB-3C77-405F-A68E-FC4EB4FB70CC}" dt="2022-08-29T14:28:59.492" v="980" actId="1076"/>
          <ac:spMkLst>
            <pc:docMk/>
            <pc:sldMk cId="461862295" sldId="330"/>
            <ac:spMk id="12" creationId="{DB66066F-5EF1-86C4-CEBE-3D9E70C8AD17}"/>
          </ac:spMkLst>
        </pc:spChg>
        <pc:picChg chg="add del mod">
          <ac:chgData name="Власов Сергей Михайлович" userId="88c2b707-f40f-4043-9aa2-972e2a2b205e" providerId="ADAL" clId="{6CC278DB-3C77-405F-A68E-FC4EB4FB70CC}" dt="2022-08-29T14:09:46.150" v="909" actId="478"/>
          <ac:picMkLst>
            <pc:docMk/>
            <pc:sldMk cId="461862295" sldId="330"/>
            <ac:picMk id="4" creationId="{38405E32-3B1B-1566-01E0-1C8B0CB31ACC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2:38:09.766" v="894" actId="478"/>
          <ac:picMkLst>
            <pc:docMk/>
            <pc:sldMk cId="461862295" sldId="330"/>
            <ac:picMk id="6" creationId="{545A162E-FC72-A5AF-63EB-4C79D82FF796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4:26:57.045" v="964" actId="1076"/>
          <ac:picMkLst>
            <pc:docMk/>
            <pc:sldMk cId="461862295" sldId="330"/>
            <ac:picMk id="7" creationId="{A2698CFA-BFC8-6AB7-5100-BAA8C6C2EB09}"/>
          </ac:picMkLst>
        </pc:picChg>
        <pc:picChg chg="add del mod">
          <ac:chgData name="Власов Сергей Михайлович" userId="88c2b707-f40f-4043-9aa2-972e2a2b205e" providerId="ADAL" clId="{6CC278DB-3C77-405F-A68E-FC4EB4FB70CC}" dt="2022-08-29T14:26:31.749" v="954" actId="478"/>
          <ac:picMkLst>
            <pc:docMk/>
            <pc:sldMk cId="461862295" sldId="330"/>
            <ac:picMk id="14" creationId="{5B6E1384-A825-F8D8-B4AE-BAAE0B2EED5A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4:28:39.657" v="971" actId="1076"/>
          <ac:picMkLst>
            <pc:docMk/>
            <pc:sldMk cId="461862295" sldId="330"/>
            <ac:picMk id="16" creationId="{9D64C6D5-6C20-2C2E-2B2A-3A0E9EB547C8}"/>
          </ac:picMkLst>
        </pc:picChg>
        <pc:picChg chg="add del mod">
          <ac:chgData name="Власов Сергей Михайлович" userId="88c2b707-f40f-4043-9aa2-972e2a2b205e" providerId="ADAL" clId="{6CC278DB-3C77-405F-A68E-FC4EB4FB70CC}" dt="2022-08-29T14:27:05.156" v="967" actId="478"/>
          <ac:picMkLst>
            <pc:docMk/>
            <pc:sldMk cId="461862295" sldId="330"/>
            <ac:picMk id="18" creationId="{AA9DDFD3-2024-267C-E64D-18A26396DA20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4:26:53.027" v="962" actId="1076"/>
          <ac:picMkLst>
            <pc:docMk/>
            <pc:sldMk cId="461862295" sldId="330"/>
            <ac:picMk id="20" creationId="{90EC7FCD-7D0B-3D7E-D37A-DE179206C5FA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4:28:53.886" v="978" actId="1076"/>
          <ac:picMkLst>
            <pc:docMk/>
            <pc:sldMk cId="461862295" sldId="330"/>
            <ac:picMk id="23" creationId="{281CE96D-2AE3-57A4-E058-C390B35B6494}"/>
          </ac:picMkLst>
        </pc:picChg>
      </pc:sldChg>
      <pc:sldChg chg="addSp delSp modSp add mod">
        <pc:chgData name="Власов Сергей Михайлович" userId="88c2b707-f40f-4043-9aa2-972e2a2b205e" providerId="ADAL" clId="{6CC278DB-3C77-405F-A68E-FC4EB4FB70CC}" dt="2022-08-29T14:39:01.675" v="1003" actId="1076"/>
        <pc:sldMkLst>
          <pc:docMk/>
          <pc:sldMk cId="2200379389" sldId="331"/>
        </pc:sldMkLst>
        <pc:spChg chg="mod">
          <ac:chgData name="Власов Сергей Михайлович" userId="88c2b707-f40f-4043-9aa2-972e2a2b205e" providerId="ADAL" clId="{6CC278DB-3C77-405F-A68E-FC4EB4FB70CC}" dt="2022-08-29T14:32:32.445" v="986" actId="20577"/>
          <ac:spMkLst>
            <pc:docMk/>
            <pc:sldMk cId="2200379389" sldId="331"/>
            <ac:spMk id="2" creationId="{EF031736-27BB-7BBE-16CE-CC24C3269BB1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4:32:29.347" v="983" actId="478"/>
          <ac:spMkLst>
            <pc:docMk/>
            <pc:sldMk cId="2200379389" sldId="331"/>
            <ac:spMk id="8" creationId="{6E21ED6D-9E1A-6514-4229-6A0CE92C8282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4:32:29.347" v="983" actId="478"/>
          <ac:spMkLst>
            <pc:docMk/>
            <pc:sldMk cId="2200379389" sldId="331"/>
            <ac:spMk id="9" creationId="{9F808FDC-1580-7E21-4CA2-1EEBD1BBF7C8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4:32:29.347" v="983" actId="478"/>
          <ac:spMkLst>
            <pc:docMk/>
            <pc:sldMk cId="2200379389" sldId="331"/>
            <ac:spMk id="10" creationId="{09317FBA-BB47-225D-7B6E-2FF6BDB65E79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4:32:29.347" v="983" actId="478"/>
          <ac:spMkLst>
            <pc:docMk/>
            <pc:sldMk cId="2200379389" sldId="331"/>
            <ac:spMk id="12" creationId="{DB66066F-5EF1-86C4-CEBE-3D9E70C8AD17}"/>
          </ac:spMkLst>
        </pc:spChg>
        <pc:picChg chg="add mod">
          <ac:chgData name="Власов Сергей Михайлович" userId="88c2b707-f40f-4043-9aa2-972e2a2b205e" providerId="ADAL" clId="{6CC278DB-3C77-405F-A68E-FC4EB4FB70CC}" dt="2022-08-29T14:38:48.906" v="997" actId="1076"/>
          <ac:picMkLst>
            <pc:docMk/>
            <pc:sldMk cId="2200379389" sldId="331"/>
            <ac:picMk id="4" creationId="{31AC023D-62F6-A071-269F-20BBF810B1B2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4:39:01.675" v="1003" actId="1076"/>
          <ac:picMkLst>
            <pc:docMk/>
            <pc:sldMk cId="2200379389" sldId="331"/>
            <ac:picMk id="6" creationId="{30C93785-840F-F740-31E1-927BDD134456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32:27.339" v="982" actId="478"/>
          <ac:picMkLst>
            <pc:docMk/>
            <pc:sldMk cId="2200379389" sldId="331"/>
            <ac:picMk id="7" creationId="{A2698CFA-BFC8-6AB7-5100-BAA8C6C2EB09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4:38:56.783" v="1002" actId="1076"/>
          <ac:picMkLst>
            <pc:docMk/>
            <pc:sldMk cId="2200379389" sldId="331"/>
            <ac:picMk id="14" creationId="{E4BCB126-3B82-732E-F727-B1417DDE7472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32:29.347" v="983" actId="478"/>
          <ac:picMkLst>
            <pc:docMk/>
            <pc:sldMk cId="2200379389" sldId="331"/>
            <ac:picMk id="16" creationId="{9D64C6D5-6C20-2C2E-2B2A-3A0E9EB547C8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32:29.347" v="983" actId="478"/>
          <ac:picMkLst>
            <pc:docMk/>
            <pc:sldMk cId="2200379389" sldId="331"/>
            <ac:picMk id="20" creationId="{90EC7FCD-7D0B-3D7E-D37A-DE179206C5FA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32:29.347" v="983" actId="478"/>
          <ac:picMkLst>
            <pc:docMk/>
            <pc:sldMk cId="2200379389" sldId="331"/>
            <ac:picMk id="23" creationId="{281CE96D-2AE3-57A4-E058-C390B35B6494}"/>
          </ac:picMkLst>
        </pc:picChg>
      </pc:sldChg>
      <pc:sldChg chg="addSp delSp modSp add mod">
        <pc:chgData name="Власов Сергей Михайлович" userId="88c2b707-f40f-4043-9aa2-972e2a2b205e" providerId="ADAL" clId="{6CC278DB-3C77-405F-A68E-FC4EB4FB70CC}" dt="2022-08-29T14:44:44.062" v="1034" actId="1076"/>
        <pc:sldMkLst>
          <pc:docMk/>
          <pc:sldMk cId="1636077624" sldId="332"/>
        </pc:sldMkLst>
        <pc:spChg chg="mod">
          <ac:chgData name="Власов Сергей Михайлович" userId="88c2b707-f40f-4043-9aa2-972e2a2b205e" providerId="ADAL" clId="{6CC278DB-3C77-405F-A68E-FC4EB4FB70CC}" dt="2022-08-29T14:43:34.845" v="1017" actId="20577"/>
          <ac:spMkLst>
            <pc:docMk/>
            <pc:sldMk cId="1636077624" sldId="332"/>
            <ac:spMk id="2" creationId="{EF031736-27BB-7BBE-16CE-CC24C3269BB1}"/>
          </ac:spMkLst>
        </pc:spChg>
        <pc:picChg chg="del mod">
          <ac:chgData name="Власов Сергей Михайлович" userId="88c2b707-f40f-4043-9aa2-972e2a2b205e" providerId="ADAL" clId="{6CC278DB-3C77-405F-A68E-FC4EB4FB70CC}" dt="2022-08-29T14:44:05.408" v="1023" actId="478"/>
          <ac:picMkLst>
            <pc:docMk/>
            <pc:sldMk cId="1636077624" sldId="332"/>
            <ac:picMk id="4" creationId="{31AC023D-62F6-A071-269F-20BBF810B1B2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4:44:07.888" v="1024" actId="1076"/>
          <ac:picMkLst>
            <pc:docMk/>
            <pc:sldMk cId="1636077624" sldId="332"/>
            <ac:picMk id="5" creationId="{E72B6CF1-9DF2-F5CD-CB27-83AAF68F3EBB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43:36.778" v="1019" actId="478"/>
          <ac:picMkLst>
            <pc:docMk/>
            <pc:sldMk cId="1636077624" sldId="332"/>
            <ac:picMk id="6" creationId="{30C93785-840F-F740-31E1-927BDD134456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4:44:21.616" v="1028" actId="1076"/>
          <ac:picMkLst>
            <pc:docMk/>
            <pc:sldMk cId="1636077624" sldId="332"/>
            <ac:picMk id="8" creationId="{D95195A0-C714-C09A-B45F-939CD5B82A35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4:44:44.062" v="1034" actId="1076"/>
          <ac:picMkLst>
            <pc:docMk/>
            <pc:sldMk cId="1636077624" sldId="332"/>
            <ac:picMk id="10" creationId="{C5D6B967-49A6-E67C-7C58-7EAC98E85BF6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43:36.393" v="1018" actId="478"/>
          <ac:picMkLst>
            <pc:docMk/>
            <pc:sldMk cId="1636077624" sldId="332"/>
            <ac:picMk id="14" creationId="{E4BCB126-3B82-732E-F727-B1417DDE7472}"/>
          </ac:picMkLst>
        </pc:picChg>
      </pc:sldChg>
      <pc:sldChg chg="addSp delSp modSp add mod">
        <pc:chgData name="Власов Сергей Михайлович" userId="88c2b707-f40f-4043-9aa2-972e2a2b205e" providerId="ADAL" clId="{6CC278DB-3C77-405F-A68E-FC4EB4FB70CC}" dt="2022-08-30T06:53:56.382" v="1274" actId="1076"/>
        <pc:sldMkLst>
          <pc:docMk/>
          <pc:sldMk cId="3467166604" sldId="333"/>
        </pc:sldMkLst>
        <pc:spChg chg="del">
          <ac:chgData name="Власов Сергей Михайлович" userId="88c2b707-f40f-4043-9aa2-972e2a2b205e" providerId="ADAL" clId="{6CC278DB-3C77-405F-A68E-FC4EB4FB70CC}" dt="2022-08-29T14:45:48.522" v="1057" actId="478"/>
          <ac:spMkLst>
            <pc:docMk/>
            <pc:sldMk cId="3467166604" sldId="333"/>
            <ac:spMk id="2" creationId="{EF031736-27BB-7BBE-16CE-CC24C3269BB1}"/>
          </ac:spMkLst>
        </pc:spChg>
        <pc:spChg chg="add del">
          <ac:chgData name="Власов Сергей Михайлович" userId="88c2b707-f40f-4043-9aa2-972e2a2b205e" providerId="ADAL" clId="{6CC278DB-3C77-405F-A68E-FC4EB4FB70CC}" dt="2022-08-29T14:46:03.307" v="1062"/>
          <ac:spMkLst>
            <pc:docMk/>
            <pc:sldMk cId="3467166604" sldId="333"/>
            <ac:spMk id="3" creationId="{1445D85D-E5CB-2051-09D2-2E6D8D91ACB4}"/>
          </ac:spMkLst>
        </pc:spChg>
        <pc:spChg chg="add mod">
          <ac:chgData name="Власов Сергей Михайлович" userId="88c2b707-f40f-4043-9aa2-972e2a2b205e" providerId="ADAL" clId="{6CC278DB-3C77-405F-A68E-FC4EB4FB70CC}" dt="2022-08-30T06:53:53.542" v="1273" actId="1076"/>
          <ac:spMkLst>
            <pc:docMk/>
            <pc:sldMk cId="3467166604" sldId="333"/>
            <ac:spMk id="4" creationId="{E429D201-AA17-AD30-BF32-F81CFB948460}"/>
          </ac:spMkLst>
        </pc:spChg>
        <pc:spChg chg="add del">
          <ac:chgData name="Власов Сергей Михайлович" userId="88c2b707-f40f-4043-9aa2-972e2a2b205e" providerId="ADAL" clId="{6CC278DB-3C77-405F-A68E-FC4EB4FB70CC}" dt="2022-08-29T14:46:04.988" v="1064"/>
          <ac:spMkLst>
            <pc:docMk/>
            <pc:sldMk cId="3467166604" sldId="333"/>
            <ac:spMk id="4" creationId="{FB9910DA-1179-92D7-BAF8-FCF5DC8C9457}"/>
          </ac:spMkLst>
        </pc:spChg>
        <pc:spChg chg="add mod">
          <ac:chgData name="Власов Сергей Михайлович" userId="88c2b707-f40f-4043-9aa2-972e2a2b205e" providerId="ADAL" clId="{6CC278DB-3C77-405F-A68E-FC4EB4FB70CC}" dt="2022-08-30T06:53:56.382" v="1274" actId="1076"/>
          <ac:spMkLst>
            <pc:docMk/>
            <pc:sldMk cId="3467166604" sldId="333"/>
            <ac:spMk id="5" creationId="{2FF84809-431C-3014-064E-1B940E5BCE99}"/>
          </ac:spMkLst>
        </pc:spChg>
        <pc:spChg chg="add del">
          <ac:chgData name="Власов Сергей Михайлович" userId="88c2b707-f40f-4043-9aa2-972e2a2b205e" providerId="ADAL" clId="{6CC278DB-3C77-405F-A68E-FC4EB4FB70CC}" dt="2022-08-29T14:46:12.195" v="1066"/>
          <ac:spMkLst>
            <pc:docMk/>
            <pc:sldMk cId="3467166604" sldId="333"/>
            <ac:spMk id="6" creationId="{F2F452E7-7C18-4A88-04D4-7747B9793745}"/>
          </ac:spMkLst>
        </pc:spChg>
        <pc:spChg chg="add del mod">
          <ac:chgData name="Власов Сергей Михайлович" userId="88c2b707-f40f-4043-9aa2-972e2a2b205e" providerId="ADAL" clId="{6CC278DB-3C77-405F-A68E-FC4EB4FB70CC}" dt="2022-08-29T14:46:29.399" v="1072"/>
          <ac:spMkLst>
            <pc:docMk/>
            <pc:sldMk cId="3467166604" sldId="333"/>
            <ac:spMk id="7" creationId="{7C355BB5-B0A7-776E-DDD2-5159D96E8B41}"/>
          </ac:spMkLst>
        </pc:spChg>
        <pc:spChg chg="add del">
          <ac:chgData name="Власов Сергей Михайлович" userId="88c2b707-f40f-4043-9aa2-972e2a2b205e" providerId="ADAL" clId="{6CC278DB-3C77-405F-A68E-FC4EB4FB70CC}" dt="2022-08-29T14:46:20.092" v="1069"/>
          <ac:spMkLst>
            <pc:docMk/>
            <pc:sldMk cId="3467166604" sldId="333"/>
            <ac:spMk id="9" creationId="{3A2993E4-8A6B-1082-A91D-2F0E8199CFFD}"/>
          </ac:spMkLst>
        </pc:spChg>
        <pc:spChg chg="mod">
          <ac:chgData name="Власов Сергей Михайлович" userId="88c2b707-f40f-4043-9aa2-972e2a2b205e" providerId="ADAL" clId="{6CC278DB-3C77-405F-A68E-FC4EB4FB70CC}" dt="2022-08-29T14:45:46.333" v="1056" actId="20577"/>
          <ac:spMkLst>
            <pc:docMk/>
            <pc:sldMk cId="3467166604" sldId="333"/>
            <ac:spMk id="11" creationId="{B9D878F7-C713-5155-C428-107893A66B3D}"/>
          </ac:spMkLst>
        </pc:spChg>
        <pc:spChg chg="add del mod">
          <ac:chgData name="Власов Сергей Михайлович" userId="88c2b707-f40f-4043-9aa2-972e2a2b205e" providerId="ADAL" clId="{6CC278DB-3C77-405F-A68E-FC4EB4FB70CC}" dt="2022-08-29T14:46:35.154" v="1074" actId="478"/>
          <ac:spMkLst>
            <pc:docMk/>
            <pc:sldMk cId="3467166604" sldId="333"/>
            <ac:spMk id="12" creationId="{78B32925-C6DE-0027-A7EA-FE344F3A93BC}"/>
          </ac:spMkLst>
        </pc:spChg>
        <pc:spChg chg="add mod">
          <ac:chgData name="Власов Сергей Михайлович" userId="88c2b707-f40f-4043-9aa2-972e2a2b205e" providerId="ADAL" clId="{6CC278DB-3C77-405F-A68E-FC4EB4FB70CC}" dt="2022-08-29T15:00:03.526" v="1109" actId="1076"/>
          <ac:spMkLst>
            <pc:docMk/>
            <pc:sldMk cId="3467166604" sldId="333"/>
            <ac:spMk id="13" creationId="{6C1C761A-DFB4-F761-D36B-31591C352109}"/>
          </ac:spMkLst>
        </pc:spChg>
        <pc:picChg chg="add del">
          <ac:chgData name="Власов Сергей Михайлович" userId="88c2b707-f40f-4043-9aa2-972e2a2b205e" providerId="ADAL" clId="{6CC278DB-3C77-405F-A68E-FC4EB4FB70CC}" dt="2022-08-30T06:49:51.202" v="1183" actId="478"/>
          <ac:picMkLst>
            <pc:docMk/>
            <pc:sldMk cId="3467166604" sldId="333"/>
            <ac:picMk id="3" creationId="{E63E0777-ECA3-5C85-9F9E-1B5E08F3CB4E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45:51.865" v="1058" actId="478"/>
          <ac:picMkLst>
            <pc:docMk/>
            <pc:sldMk cId="3467166604" sldId="333"/>
            <ac:picMk id="5" creationId="{E72B6CF1-9DF2-F5CD-CB27-83AAF68F3EBB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30T06:53:03.937" v="1269" actId="1076"/>
          <ac:picMkLst>
            <pc:docMk/>
            <pc:sldMk cId="3467166604" sldId="333"/>
            <ac:picMk id="7" creationId="{388FF6DC-C9A3-D6E3-D3FC-EACEC3FB4CD9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45:52.146" v="1059" actId="478"/>
          <ac:picMkLst>
            <pc:docMk/>
            <pc:sldMk cId="3467166604" sldId="333"/>
            <ac:picMk id="8" creationId="{D95195A0-C714-C09A-B45F-939CD5B82A35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45:52.592" v="1060" actId="478"/>
          <ac:picMkLst>
            <pc:docMk/>
            <pc:sldMk cId="3467166604" sldId="333"/>
            <ac:picMk id="10" creationId="{C5D6B967-49A6-E67C-7C58-7EAC98E85BF6}"/>
          </ac:picMkLst>
        </pc:picChg>
        <pc:picChg chg="add del mod">
          <ac:chgData name="Власов Сергей Михайлович" userId="88c2b707-f40f-4043-9aa2-972e2a2b205e" providerId="ADAL" clId="{6CC278DB-3C77-405F-A68E-FC4EB4FB70CC}" dt="2022-08-30T06:49:23.578" v="1181" actId="478"/>
          <ac:picMkLst>
            <pc:docMk/>
            <pc:sldMk cId="3467166604" sldId="333"/>
            <ac:picMk id="15" creationId="{EDBB4E44-B315-EEA6-2AA0-586791A2B179}"/>
          </ac:picMkLst>
        </pc:picChg>
      </pc:sldChg>
      <pc:sldChg chg="addSp delSp modSp add mod">
        <pc:chgData name="Власов Сергей Михайлович" userId="88c2b707-f40f-4043-9aa2-972e2a2b205e" providerId="ADAL" clId="{6CC278DB-3C77-405F-A68E-FC4EB4FB70CC}" dt="2022-08-30T06:48:38.449" v="1180" actId="1076"/>
        <pc:sldMkLst>
          <pc:docMk/>
          <pc:sldMk cId="999920990" sldId="334"/>
        </pc:sldMkLst>
        <pc:spChg chg="del">
          <ac:chgData name="Власов Сергей Михайлович" userId="88c2b707-f40f-4043-9aa2-972e2a2b205e" providerId="ADAL" clId="{6CC278DB-3C77-405F-A68E-FC4EB4FB70CC}" dt="2022-08-29T14:55:54.759" v="1102" actId="478"/>
          <ac:spMkLst>
            <pc:docMk/>
            <pc:sldMk cId="999920990" sldId="334"/>
            <ac:spMk id="8" creationId="{6E21ED6D-9E1A-6514-4229-6A0CE92C8282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4:55:55.808" v="1103" actId="478"/>
          <ac:spMkLst>
            <pc:docMk/>
            <pc:sldMk cId="999920990" sldId="334"/>
            <ac:spMk id="9" creationId="{9F808FDC-1580-7E21-4CA2-1EEBD1BBF7C8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4:55:55.808" v="1103" actId="478"/>
          <ac:spMkLst>
            <pc:docMk/>
            <pc:sldMk cId="999920990" sldId="334"/>
            <ac:spMk id="10" creationId="{09317FBA-BB47-225D-7B6E-2FF6BDB65E79}"/>
          </ac:spMkLst>
        </pc:spChg>
        <pc:spChg chg="del">
          <ac:chgData name="Власов Сергей Михайлович" userId="88c2b707-f40f-4043-9aa2-972e2a2b205e" providerId="ADAL" clId="{6CC278DB-3C77-405F-A68E-FC4EB4FB70CC}" dt="2022-08-29T14:55:55.808" v="1103" actId="478"/>
          <ac:spMkLst>
            <pc:docMk/>
            <pc:sldMk cId="999920990" sldId="334"/>
            <ac:spMk id="12" creationId="{DB66066F-5EF1-86C4-CEBE-3D9E70C8AD17}"/>
          </ac:spMkLst>
        </pc:spChg>
        <pc:picChg chg="add del mod">
          <ac:chgData name="Власов Сергей Михайлович" userId="88c2b707-f40f-4043-9aa2-972e2a2b205e" providerId="ADAL" clId="{6CC278DB-3C77-405F-A68E-FC4EB4FB70CC}" dt="2022-08-30T06:48:30.674" v="1177" actId="478"/>
          <ac:picMkLst>
            <pc:docMk/>
            <pc:sldMk cId="999920990" sldId="334"/>
            <ac:picMk id="4" creationId="{2F804F20-58B8-4AA5-5817-C272248F109D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30T06:48:38.449" v="1180" actId="1076"/>
          <ac:picMkLst>
            <pc:docMk/>
            <pc:sldMk cId="999920990" sldId="334"/>
            <ac:picMk id="5" creationId="{503DF064-A816-C769-5FF8-F2B8D6D8CB95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55:52.592" v="1098" actId="478"/>
          <ac:picMkLst>
            <pc:docMk/>
            <pc:sldMk cId="999920990" sldId="334"/>
            <ac:picMk id="7" creationId="{A2698CFA-BFC8-6AB7-5100-BAA8C6C2EB09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55:53.007" v="1099" actId="478"/>
          <ac:picMkLst>
            <pc:docMk/>
            <pc:sldMk cId="999920990" sldId="334"/>
            <ac:picMk id="16" creationId="{9D64C6D5-6C20-2C2E-2B2A-3A0E9EB547C8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55:53.816" v="1101" actId="478"/>
          <ac:picMkLst>
            <pc:docMk/>
            <pc:sldMk cId="999920990" sldId="334"/>
            <ac:picMk id="20" creationId="{90EC7FCD-7D0B-3D7E-D37A-DE179206C5FA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4:55:53.312" v="1100" actId="478"/>
          <ac:picMkLst>
            <pc:docMk/>
            <pc:sldMk cId="999920990" sldId="334"/>
            <ac:picMk id="23" creationId="{281CE96D-2AE3-57A4-E058-C390B35B6494}"/>
          </ac:picMkLst>
        </pc:picChg>
      </pc:sldChg>
      <pc:sldChg chg="addSp delSp modSp add mod">
        <pc:chgData name="Власов Сергей Михайлович" userId="88c2b707-f40f-4043-9aa2-972e2a2b205e" providerId="ADAL" clId="{6CC278DB-3C77-405F-A68E-FC4EB4FB70CC}" dt="2022-08-30T06:45:20.360" v="1147" actId="1076"/>
        <pc:sldMkLst>
          <pc:docMk/>
          <pc:sldMk cId="2157272375" sldId="335"/>
        </pc:sldMkLst>
        <pc:spChg chg="mod">
          <ac:chgData name="Власов Сергей Михайлович" userId="88c2b707-f40f-4043-9aa2-972e2a2b205e" providerId="ADAL" clId="{6CC278DB-3C77-405F-A68E-FC4EB4FB70CC}" dt="2022-08-29T15:00:55.298" v="1135" actId="20577"/>
          <ac:spMkLst>
            <pc:docMk/>
            <pc:sldMk cId="2157272375" sldId="335"/>
            <ac:spMk id="2" creationId="{EF031736-27BB-7BBE-16CE-CC24C3269BB1}"/>
          </ac:spMkLst>
        </pc:spChg>
        <pc:spChg chg="add mod">
          <ac:chgData name="Власов Сергей Михайлович" userId="88c2b707-f40f-4043-9aa2-972e2a2b205e" providerId="ADAL" clId="{6CC278DB-3C77-405F-A68E-FC4EB4FB70CC}" dt="2022-08-29T15:01:30.676" v="1141" actId="1076"/>
          <ac:spMkLst>
            <pc:docMk/>
            <pc:sldMk cId="2157272375" sldId="335"/>
            <ac:spMk id="3" creationId="{D6D2C943-39AE-5605-00F3-9BB7ACBDCCBD}"/>
          </ac:spMkLst>
        </pc:spChg>
        <pc:picChg chg="add mod">
          <ac:chgData name="Власов Сергей Михайлович" userId="88c2b707-f40f-4043-9aa2-972e2a2b205e" providerId="ADAL" clId="{6CC278DB-3C77-405F-A68E-FC4EB4FB70CC}" dt="2022-08-29T15:01:30.676" v="1141" actId="1076"/>
          <ac:picMkLst>
            <pc:docMk/>
            <pc:sldMk cId="2157272375" sldId="335"/>
            <ac:picMk id="4" creationId="{4D378849-1D69-1E09-6C70-E0F642493319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30T06:45:20.360" v="1147" actId="1076"/>
          <ac:picMkLst>
            <pc:docMk/>
            <pc:sldMk cId="2157272375" sldId="335"/>
            <ac:picMk id="5" creationId="{A535117D-F079-67E0-BD83-7624EF04311D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5:00:56.758" v="1136" actId="478"/>
          <ac:picMkLst>
            <pc:docMk/>
            <pc:sldMk cId="2157272375" sldId="335"/>
            <ac:picMk id="5" creationId="{E72B6CF1-9DF2-F5CD-CB27-83AAF68F3EBB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29T15:01:30.676" v="1141" actId="1076"/>
          <ac:picMkLst>
            <pc:docMk/>
            <pc:sldMk cId="2157272375" sldId="335"/>
            <ac:picMk id="6" creationId="{C57A22F1-B61A-7D71-F3AF-3D6FC149A676}"/>
          </ac:picMkLst>
        </pc:picChg>
        <pc:picChg chg="del">
          <ac:chgData name="Власов Сергей Михайлович" userId="88c2b707-f40f-4043-9aa2-972e2a2b205e" providerId="ADAL" clId="{6CC278DB-3C77-405F-A68E-FC4EB4FB70CC}" dt="2022-08-29T15:00:57.142" v="1137" actId="478"/>
          <ac:picMkLst>
            <pc:docMk/>
            <pc:sldMk cId="2157272375" sldId="335"/>
            <ac:picMk id="8" creationId="{D95195A0-C714-C09A-B45F-939CD5B82A35}"/>
          </ac:picMkLst>
        </pc:picChg>
        <pc:picChg chg="del mod">
          <ac:chgData name="Власов Сергей Михайлович" userId="88c2b707-f40f-4043-9aa2-972e2a2b205e" providerId="ADAL" clId="{6CC278DB-3C77-405F-A68E-FC4EB4FB70CC}" dt="2022-08-29T15:00:57.470" v="1139" actId="478"/>
          <ac:picMkLst>
            <pc:docMk/>
            <pc:sldMk cId="2157272375" sldId="335"/>
            <ac:picMk id="10" creationId="{C5D6B967-49A6-E67C-7C58-7EAC98E85BF6}"/>
          </ac:picMkLst>
        </pc:picChg>
      </pc:sldChg>
      <pc:sldChg chg="addSp delSp modSp add mod modNotesTx">
        <pc:chgData name="Власов Сергей Михайлович" userId="88c2b707-f40f-4043-9aa2-972e2a2b205e" providerId="ADAL" clId="{6CC278DB-3C77-405F-A68E-FC4EB4FB70CC}" dt="2022-08-30T07:26:50.193" v="1380" actId="1076"/>
        <pc:sldMkLst>
          <pc:docMk/>
          <pc:sldMk cId="3931858988" sldId="336"/>
        </pc:sldMkLst>
        <pc:spChg chg="add mod">
          <ac:chgData name="Власов Сергей Михайлович" userId="88c2b707-f40f-4043-9aa2-972e2a2b205e" providerId="ADAL" clId="{6CC278DB-3C77-405F-A68E-FC4EB4FB70CC}" dt="2022-08-30T07:26:50.193" v="1380" actId="1076"/>
          <ac:spMkLst>
            <pc:docMk/>
            <pc:sldMk cId="3931858988" sldId="336"/>
            <ac:spMk id="4" creationId="{729C75B5-D2A8-68D6-F9DA-31513C6E8039}"/>
          </ac:spMkLst>
        </pc:spChg>
        <pc:spChg chg="mod">
          <ac:chgData name="Власов Сергей Михайлович" userId="88c2b707-f40f-4043-9aa2-972e2a2b205e" providerId="ADAL" clId="{6CC278DB-3C77-405F-A68E-FC4EB4FB70CC}" dt="2022-08-30T07:26:50.193" v="1380" actId="1076"/>
          <ac:spMkLst>
            <pc:docMk/>
            <pc:sldMk cId="3931858988" sldId="336"/>
            <ac:spMk id="11" creationId="{B9D878F7-C713-5155-C428-107893A66B3D}"/>
          </ac:spMkLst>
        </pc:spChg>
        <pc:spChg chg="del mod">
          <ac:chgData name="Власов Сергей Михайлович" userId="88c2b707-f40f-4043-9aa2-972e2a2b205e" providerId="ADAL" clId="{6CC278DB-3C77-405F-A68E-FC4EB4FB70CC}" dt="2022-08-30T06:46:52.877" v="1152"/>
          <ac:spMkLst>
            <pc:docMk/>
            <pc:sldMk cId="3931858988" sldId="336"/>
            <ac:spMk id="13" creationId="{6C1C761A-DFB4-F761-D36B-31591C352109}"/>
          </ac:spMkLst>
        </pc:spChg>
        <pc:picChg chg="add del mod">
          <ac:chgData name="Власов Сергей Михайлович" userId="88c2b707-f40f-4043-9aa2-972e2a2b205e" providerId="ADAL" clId="{6CC278DB-3C77-405F-A68E-FC4EB4FB70CC}" dt="2022-08-30T07:05:03.042" v="1345" actId="21"/>
          <ac:picMkLst>
            <pc:docMk/>
            <pc:sldMk cId="3931858988" sldId="336"/>
            <ac:picMk id="3" creationId="{19D803AA-CD84-E24D-2CA7-0E3CCC258F67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30T07:26:44.017" v="1379" actId="1076"/>
          <ac:picMkLst>
            <pc:docMk/>
            <pc:sldMk cId="3931858988" sldId="336"/>
            <ac:picMk id="6" creationId="{55F7A155-7986-DC53-E3B5-7E3AF7868896}"/>
          </ac:picMkLst>
        </pc:picChg>
        <pc:picChg chg="del">
          <ac:chgData name="Власов Сергей Михайлович" userId="88c2b707-f40f-4043-9aa2-972e2a2b205e" providerId="ADAL" clId="{6CC278DB-3C77-405F-A68E-FC4EB4FB70CC}" dt="2022-08-30T06:46:50.249" v="1149" actId="478"/>
          <ac:picMkLst>
            <pc:docMk/>
            <pc:sldMk cId="3931858988" sldId="336"/>
            <ac:picMk id="15" creationId="{EDBB4E44-B315-EEA6-2AA0-586791A2B179}"/>
          </ac:picMkLst>
        </pc:picChg>
      </pc:sldChg>
      <pc:sldChg chg="addSp delSp modSp add del mod">
        <pc:chgData name="Власов Сергей Михайлович" userId="88c2b707-f40f-4043-9aa2-972e2a2b205e" providerId="ADAL" clId="{6CC278DB-3C77-405F-A68E-FC4EB4FB70CC}" dt="2022-08-30T07:26:26.232" v="1375" actId="47"/>
        <pc:sldMkLst>
          <pc:docMk/>
          <pc:sldMk cId="4072789096" sldId="337"/>
        </pc:sldMkLst>
        <pc:spChg chg="mod">
          <ac:chgData name="Власов Сергей Михайлович" userId="88c2b707-f40f-4043-9aa2-972e2a2b205e" providerId="ADAL" clId="{6CC278DB-3C77-405F-A68E-FC4EB4FB70CC}" dt="2022-08-30T07:05:18.035" v="1350" actId="20577"/>
          <ac:spMkLst>
            <pc:docMk/>
            <pc:sldMk cId="4072789096" sldId="337"/>
            <ac:spMk id="4" creationId="{729C75B5-D2A8-68D6-F9DA-31513C6E8039}"/>
          </ac:spMkLst>
        </pc:spChg>
        <pc:picChg chg="add mod">
          <ac:chgData name="Власов Сергей Михайлович" userId="88c2b707-f40f-4043-9aa2-972e2a2b205e" providerId="ADAL" clId="{6CC278DB-3C77-405F-A68E-FC4EB4FB70CC}" dt="2022-08-30T07:05:39.576" v="1352" actId="1076"/>
          <ac:picMkLst>
            <pc:docMk/>
            <pc:sldMk cId="4072789096" sldId="337"/>
            <ac:picMk id="2" creationId="{8FA3CD74-EDB3-EA17-18C1-85432275B422}"/>
          </ac:picMkLst>
        </pc:picChg>
        <pc:picChg chg="add mod">
          <ac:chgData name="Власов Сергей Михайлович" userId="88c2b707-f40f-4043-9aa2-972e2a2b205e" providerId="ADAL" clId="{6CC278DB-3C77-405F-A68E-FC4EB4FB70CC}" dt="2022-08-30T07:05:55.008" v="1357" actId="1076"/>
          <ac:picMkLst>
            <pc:docMk/>
            <pc:sldMk cId="4072789096" sldId="337"/>
            <ac:picMk id="5" creationId="{2C6E7D9C-8481-C50E-97F0-45B3675DDCBA}"/>
          </ac:picMkLst>
        </pc:picChg>
        <pc:picChg chg="del">
          <ac:chgData name="Власов Сергей Михайлович" userId="88c2b707-f40f-4043-9aa2-972e2a2b205e" providerId="ADAL" clId="{6CC278DB-3C77-405F-A68E-FC4EB4FB70CC}" dt="2022-08-30T07:05:09.134" v="1347" actId="478"/>
          <ac:picMkLst>
            <pc:docMk/>
            <pc:sldMk cId="4072789096" sldId="337"/>
            <ac:picMk id="6" creationId="{55F7A155-7986-DC53-E3B5-7E3AF7868896}"/>
          </ac:picMkLst>
        </pc:picChg>
      </pc:sldChg>
    </pc:docChg>
  </pc:docChgLst>
  <pc:docChgLst>
    <pc:chgData name="Власов Сергей Михайлович" userId="88c2b707-f40f-4043-9aa2-972e2a2b205e" providerId="ADAL" clId="{34DC2CB3-4E90-44D1-A7FC-6894841F0364}"/>
    <pc:docChg chg="addSld delSld addSection modSection">
      <pc:chgData name="Власов Сергей Михайлович" userId="88c2b707-f40f-4043-9aa2-972e2a2b205e" providerId="ADAL" clId="{34DC2CB3-4E90-44D1-A7FC-6894841F0364}" dt="2021-05-17T12:04:56.659" v="7" actId="17846"/>
      <pc:docMkLst>
        <pc:docMk/>
      </pc:docMkLst>
      <pc:sldChg chg="new del">
        <pc:chgData name="Власов Сергей Михайлович" userId="88c2b707-f40f-4043-9aa2-972e2a2b205e" providerId="ADAL" clId="{34DC2CB3-4E90-44D1-A7FC-6894841F0364}" dt="2021-05-17T12:03:06.836" v="1" actId="47"/>
        <pc:sldMkLst>
          <pc:docMk/>
          <pc:sldMk cId="846557774" sldId="321"/>
        </pc:sldMkLst>
      </pc:sldChg>
      <pc:sldChg chg="new del">
        <pc:chgData name="Власов Сергей Михайлович" userId="88c2b707-f40f-4043-9aa2-972e2a2b205e" providerId="ADAL" clId="{34DC2CB3-4E90-44D1-A7FC-6894841F0364}" dt="2021-05-17T12:04:03.159" v="3" actId="47"/>
        <pc:sldMkLst>
          <pc:docMk/>
          <pc:sldMk cId="1468939125" sldId="321"/>
        </pc:sldMkLst>
      </pc:sldChg>
    </pc:docChg>
  </pc:docChgLst>
  <pc:docChgLst>
    <pc:chgData name="Власов Сергей Михайлович" userId="88c2b707-f40f-4043-9aa2-972e2a2b205e" providerId="ADAL" clId="{36D73D1C-8009-4FDD-8DEF-21D83FF01BC8}"/>
    <pc:docChg chg="modSld">
      <pc:chgData name="Власов Сергей Михайлович" userId="88c2b707-f40f-4043-9aa2-972e2a2b205e" providerId="ADAL" clId="{36D73D1C-8009-4FDD-8DEF-21D83FF01BC8}" dt="2022-09-08T09:21:53.030" v="12"/>
      <pc:docMkLst>
        <pc:docMk/>
      </pc:docMkLst>
      <pc:sldChg chg="modNotesTx">
        <pc:chgData name="Власов Сергей Михайлович" userId="88c2b707-f40f-4043-9aa2-972e2a2b205e" providerId="ADAL" clId="{36D73D1C-8009-4FDD-8DEF-21D83FF01BC8}" dt="2022-09-08T09:21:53.030" v="12"/>
        <pc:sldMkLst>
          <pc:docMk/>
          <pc:sldMk cId="2333061877" sldId="275"/>
        </pc:sldMkLst>
      </pc:sldChg>
      <pc:sldChg chg="modNotesTx">
        <pc:chgData name="Власов Сергей Михайлович" userId="88c2b707-f40f-4043-9aa2-972e2a2b205e" providerId="ADAL" clId="{36D73D1C-8009-4FDD-8DEF-21D83FF01BC8}" dt="2022-09-08T08:53:17.781" v="11" actId="20577"/>
        <pc:sldMkLst>
          <pc:docMk/>
          <pc:sldMk cId="3931858988" sldId="336"/>
        </pc:sldMkLst>
      </pc:sldChg>
    </pc:docChg>
  </pc:docChgLst>
  <pc:docChgLst>
    <pc:chgData name="Власов Сергей Михайлович" userId="88c2b707-f40f-4043-9aa2-972e2a2b205e" providerId="ADAL" clId="{C6243408-B74E-4750-BD53-84F61D54B293}"/>
    <pc:docChg chg="undo custSel addSld delSld modSld sldOrd">
      <pc:chgData name="Власов Сергей Михайлович" userId="88c2b707-f40f-4043-9aa2-972e2a2b205e" providerId="ADAL" clId="{C6243408-B74E-4750-BD53-84F61D54B293}" dt="2021-03-19T12:41:53.331" v="2128" actId="1076"/>
      <pc:docMkLst>
        <pc:docMk/>
      </pc:docMkLst>
      <pc:sldChg chg="modSp mod">
        <pc:chgData name="Власов Сергей Михайлович" userId="88c2b707-f40f-4043-9aa2-972e2a2b205e" providerId="ADAL" clId="{C6243408-B74E-4750-BD53-84F61D54B293}" dt="2021-03-18T12:13:43.195" v="1961" actId="1076"/>
        <pc:sldMkLst>
          <pc:docMk/>
          <pc:sldMk cId="3472064595" sldId="257"/>
        </pc:sldMkLst>
        <pc:spChg chg="mod">
          <ac:chgData name="Власов Сергей Михайлович" userId="88c2b707-f40f-4043-9aa2-972e2a2b205e" providerId="ADAL" clId="{C6243408-B74E-4750-BD53-84F61D54B293}" dt="2021-03-18T12:13:43.195" v="1961" actId="1076"/>
          <ac:spMkLst>
            <pc:docMk/>
            <pc:sldMk cId="3472064595" sldId="257"/>
            <ac:spMk id="8" creationId="{8E514F4B-7DA5-48D5-99C7-4180A96BE15D}"/>
          </ac:spMkLst>
        </pc:spChg>
      </pc:sldChg>
      <pc:sldChg chg="modSp mod">
        <pc:chgData name="Власов Сергей Михайлович" userId="88c2b707-f40f-4043-9aa2-972e2a2b205e" providerId="ADAL" clId="{C6243408-B74E-4750-BD53-84F61D54B293}" dt="2021-03-18T12:13:23.875" v="1958" actId="1076"/>
        <pc:sldMkLst>
          <pc:docMk/>
          <pc:sldMk cId="1447741309" sldId="258"/>
        </pc:sldMkLst>
        <pc:spChg chg="mod">
          <ac:chgData name="Власов Сергей Михайлович" userId="88c2b707-f40f-4043-9aa2-972e2a2b205e" providerId="ADAL" clId="{C6243408-B74E-4750-BD53-84F61D54B293}" dt="2021-03-18T12:13:23.875" v="1958" actId="1076"/>
          <ac:spMkLst>
            <pc:docMk/>
            <pc:sldMk cId="1447741309" sldId="258"/>
            <ac:spMk id="22" creationId="{CFF96339-7681-40AC-A134-52D0C6625148}"/>
          </ac:spMkLst>
        </pc:spChg>
      </pc:sldChg>
      <pc:sldChg chg="modSp mod">
        <pc:chgData name="Власов Сергей Михайлович" userId="88c2b707-f40f-4043-9aa2-972e2a2b205e" providerId="ADAL" clId="{C6243408-B74E-4750-BD53-84F61D54B293}" dt="2021-03-18T12:22:57.892" v="2069" actId="1076"/>
        <pc:sldMkLst>
          <pc:docMk/>
          <pc:sldMk cId="87172503" sldId="265"/>
        </pc:sldMkLst>
        <pc:spChg chg="mod">
          <ac:chgData name="Власов Сергей Михайлович" userId="88c2b707-f40f-4043-9aa2-972e2a2b205e" providerId="ADAL" clId="{C6243408-B74E-4750-BD53-84F61D54B293}" dt="2021-03-18T12:22:57.892" v="2069" actId="1076"/>
          <ac:spMkLst>
            <pc:docMk/>
            <pc:sldMk cId="87172503" sldId="265"/>
            <ac:spMk id="5" creationId="{00000000-0000-0000-0000-000000000000}"/>
          </ac:spMkLst>
        </pc:spChg>
        <pc:spChg chg="mod">
          <ac:chgData name="Власов Сергей Михайлович" userId="88c2b707-f40f-4043-9aa2-972e2a2b205e" providerId="ADAL" clId="{C6243408-B74E-4750-BD53-84F61D54B293}" dt="2021-03-09T13:49:10.829" v="589"/>
          <ac:spMkLst>
            <pc:docMk/>
            <pc:sldMk cId="87172503" sldId="265"/>
            <ac:spMk id="7" creationId="{00000000-0000-0000-0000-000000000000}"/>
          </ac:spMkLst>
        </pc:spChg>
      </pc:sldChg>
      <pc:sldChg chg="modSp mod">
        <pc:chgData name="Власов Сергей Михайлович" userId="88c2b707-f40f-4043-9aa2-972e2a2b205e" providerId="ADAL" clId="{C6243408-B74E-4750-BD53-84F61D54B293}" dt="2021-03-18T12:13:39.238" v="1960" actId="1076"/>
        <pc:sldMkLst>
          <pc:docMk/>
          <pc:sldMk cId="1818592393" sldId="269"/>
        </pc:sldMkLst>
        <pc:spChg chg="mod">
          <ac:chgData name="Власов Сергей Михайлович" userId="88c2b707-f40f-4043-9aa2-972e2a2b205e" providerId="ADAL" clId="{C6243408-B74E-4750-BD53-84F61D54B293}" dt="2021-03-18T12:13:39.238" v="1960" actId="1076"/>
          <ac:spMkLst>
            <pc:docMk/>
            <pc:sldMk cId="1818592393" sldId="269"/>
            <ac:spMk id="12" creationId="{79B2D21F-652F-4979-BF96-E675DAEAA2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3:34.011" v="1959" actId="1076"/>
          <ac:spMkLst>
            <pc:docMk/>
            <pc:sldMk cId="1818592393" sldId="269"/>
            <ac:spMk id="22" creationId="{CFF96339-7681-40AC-A134-52D0C6625148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3:39.238" v="1960" actId="1076"/>
          <ac:spMkLst>
            <pc:docMk/>
            <pc:sldMk cId="1818592393" sldId="269"/>
            <ac:spMk id="25" creationId="{05240C54-A1F9-4BC2-8248-AE57FF7460DA}"/>
          </ac:spMkLst>
        </pc:spChg>
        <pc:picChg chg="mod">
          <ac:chgData name="Власов Сергей Михайлович" userId="88c2b707-f40f-4043-9aa2-972e2a2b205e" providerId="ADAL" clId="{C6243408-B74E-4750-BD53-84F61D54B293}" dt="2021-03-09T09:13:54.783" v="21" actId="1036"/>
          <ac:picMkLst>
            <pc:docMk/>
            <pc:sldMk cId="1818592393" sldId="269"/>
            <ac:picMk id="6" creationId="{AAF67F0A-2920-4A67-A8A3-89ED2BD640E1}"/>
          </ac:picMkLst>
        </pc:picChg>
      </pc:sldChg>
      <pc:sldChg chg="addSp modSp mod">
        <pc:chgData name="Власов Сергей Михайлович" userId="88c2b707-f40f-4043-9aa2-972e2a2b205e" providerId="ADAL" clId="{C6243408-B74E-4750-BD53-84F61D54B293}" dt="2021-03-18T12:42:17.872" v="2093" actId="14100"/>
        <pc:sldMkLst>
          <pc:docMk/>
          <pc:sldMk cId="3482312693" sldId="271"/>
        </pc:sldMkLst>
        <pc:spChg chg="add mod ord">
          <ac:chgData name="Власов Сергей Михайлович" userId="88c2b707-f40f-4043-9aa2-972e2a2b205e" providerId="ADAL" clId="{C6243408-B74E-4750-BD53-84F61D54B293}" dt="2021-03-18T12:42:08.225" v="2090" actId="167"/>
          <ac:spMkLst>
            <pc:docMk/>
            <pc:sldMk cId="3482312693" sldId="271"/>
            <ac:spMk id="4" creationId="{6D4F9319-0793-454A-B0CF-06F6808903BE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3:46.903" v="1962" actId="1076"/>
          <ac:spMkLst>
            <pc:docMk/>
            <pc:sldMk cId="3482312693" sldId="271"/>
            <ac:spMk id="8" creationId="{8E514F4B-7DA5-48D5-99C7-4180A96BE15D}"/>
          </ac:spMkLst>
        </pc:spChg>
        <pc:graphicFrameChg chg="mod modGraphic">
          <ac:chgData name="Власов Сергей Михайлович" userId="88c2b707-f40f-4043-9aa2-972e2a2b205e" providerId="ADAL" clId="{C6243408-B74E-4750-BD53-84F61D54B293}" dt="2021-03-18T12:42:17.872" v="2093" actId="14100"/>
          <ac:graphicFrameMkLst>
            <pc:docMk/>
            <pc:sldMk cId="3482312693" sldId="271"/>
            <ac:graphicFrameMk id="2" creationId="{A989B4CE-456A-4EEF-8F8F-0F0E19E693DF}"/>
          </ac:graphicFrameMkLst>
        </pc:graphicFrameChg>
      </pc:sldChg>
      <pc:sldChg chg="modSp mod">
        <pc:chgData name="Власов Сергей Михайлович" userId="88c2b707-f40f-4043-9aa2-972e2a2b205e" providerId="ADAL" clId="{C6243408-B74E-4750-BD53-84F61D54B293}" dt="2021-03-18T12:14:09.738" v="1966" actId="1076"/>
        <pc:sldMkLst>
          <pc:docMk/>
          <pc:sldMk cId="2301341455" sldId="272"/>
        </pc:sldMkLst>
        <pc:spChg chg="mod">
          <ac:chgData name="Власов Сергей Михайлович" userId="88c2b707-f40f-4043-9aa2-972e2a2b205e" providerId="ADAL" clId="{C6243408-B74E-4750-BD53-84F61D54B293}" dt="2021-03-18T12:14:09.738" v="1966" actId="1076"/>
          <ac:spMkLst>
            <pc:docMk/>
            <pc:sldMk cId="2301341455" sldId="272"/>
            <ac:spMk id="8" creationId="{8E514F4B-7DA5-48D5-99C7-4180A96BE15D}"/>
          </ac:spMkLst>
        </pc:spChg>
      </pc:sldChg>
      <pc:sldChg chg="modSp mod">
        <pc:chgData name="Власов Сергей Михайлович" userId="88c2b707-f40f-4043-9aa2-972e2a2b205e" providerId="ADAL" clId="{C6243408-B74E-4750-BD53-84F61D54B293}" dt="2021-03-18T12:14:17.259" v="1967" actId="1076"/>
        <pc:sldMkLst>
          <pc:docMk/>
          <pc:sldMk cId="2284084463" sldId="273"/>
        </pc:sldMkLst>
        <pc:spChg chg="mod">
          <ac:chgData name="Власов Сергей Михайлович" userId="88c2b707-f40f-4043-9aa2-972e2a2b205e" providerId="ADAL" clId="{C6243408-B74E-4750-BD53-84F61D54B293}" dt="2021-03-18T12:14:17.259" v="1967" actId="1076"/>
          <ac:spMkLst>
            <pc:docMk/>
            <pc:sldMk cId="2284084463" sldId="273"/>
            <ac:spMk id="8" creationId="{8E514F4B-7DA5-48D5-99C7-4180A96BE15D}"/>
          </ac:spMkLst>
        </pc:spChg>
      </pc:sldChg>
      <pc:sldChg chg="modSp mod">
        <pc:chgData name="Власов Сергей Михайлович" userId="88c2b707-f40f-4043-9aa2-972e2a2b205e" providerId="ADAL" clId="{C6243408-B74E-4750-BD53-84F61D54B293}" dt="2021-03-18T12:14:21.874" v="1968" actId="1076"/>
        <pc:sldMkLst>
          <pc:docMk/>
          <pc:sldMk cId="594752550" sldId="274"/>
        </pc:sldMkLst>
        <pc:spChg chg="mod">
          <ac:chgData name="Власов Сергей Михайлович" userId="88c2b707-f40f-4043-9aa2-972e2a2b205e" providerId="ADAL" clId="{C6243408-B74E-4750-BD53-84F61D54B293}" dt="2021-03-18T12:14:21.874" v="1968" actId="1076"/>
          <ac:spMkLst>
            <pc:docMk/>
            <pc:sldMk cId="594752550" sldId="274"/>
            <ac:spMk id="8" creationId="{8E514F4B-7DA5-48D5-99C7-4180A96BE15D}"/>
          </ac:spMkLst>
        </pc:spChg>
        <pc:picChg chg="mod">
          <ac:chgData name="Власов Сергей Михайлович" userId="88c2b707-f40f-4043-9aa2-972e2a2b205e" providerId="ADAL" clId="{C6243408-B74E-4750-BD53-84F61D54B293}" dt="2021-03-09T13:40:00.588" v="527" actId="1036"/>
          <ac:picMkLst>
            <pc:docMk/>
            <pc:sldMk cId="594752550" sldId="274"/>
            <ac:picMk id="5" creationId="{C9AEC177-92D0-4964-90FF-CCE0C48E6545}"/>
          </ac:picMkLst>
        </pc:picChg>
      </pc:sldChg>
      <pc:sldChg chg="modSp mod">
        <pc:chgData name="Власов Сергей Михайлович" userId="88c2b707-f40f-4043-9aa2-972e2a2b205e" providerId="ADAL" clId="{C6243408-B74E-4750-BD53-84F61D54B293}" dt="2021-03-18T12:14:25.410" v="1969" actId="1076"/>
        <pc:sldMkLst>
          <pc:docMk/>
          <pc:sldMk cId="2333061877" sldId="275"/>
        </pc:sldMkLst>
        <pc:spChg chg="mod">
          <ac:chgData name="Власов Сергей Михайлович" userId="88c2b707-f40f-4043-9aa2-972e2a2b205e" providerId="ADAL" clId="{C6243408-B74E-4750-BD53-84F61D54B293}" dt="2021-03-18T12:14:25.410" v="1969" actId="1076"/>
          <ac:spMkLst>
            <pc:docMk/>
            <pc:sldMk cId="2333061877" sldId="275"/>
            <ac:spMk id="8" creationId="{8E514F4B-7DA5-48D5-99C7-4180A96BE15D}"/>
          </ac:spMkLst>
        </pc:spChg>
        <pc:picChg chg="mod">
          <ac:chgData name="Власов Сергей Михайлович" userId="88c2b707-f40f-4043-9aa2-972e2a2b205e" providerId="ADAL" clId="{C6243408-B74E-4750-BD53-84F61D54B293}" dt="2021-03-09T13:40:03.650" v="529" actId="1035"/>
          <ac:picMkLst>
            <pc:docMk/>
            <pc:sldMk cId="2333061877" sldId="275"/>
            <ac:picMk id="3" creationId="{B9E26693-4E21-4AA0-8A13-394EB706A604}"/>
          </ac:picMkLst>
        </pc:picChg>
      </pc:sldChg>
      <pc:sldChg chg="addSp delSp modSp add del mod">
        <pc:chgData name="Власов Сергей Михайлович" userId="88c2b707-f40f-4043-9aa2-972e2a2b205e" providerId="ADAL" clId="{C6243408-B74E-4750-BD53-84F61D54B293}" dt="2021-03-18T12:29:42.291" v="2074" actId="14100"/>
        <pc:sldMkLst>
          <pc:docMk/>
          <pc:sldMk cId="2068649362" sldId="277"/>
        </pc:sldMkLst>
        <pc:spChg chg="mod">
          <ac:chgData name="Власов Сергей Михайлович" userId="88c2b707-f40f-4043-9aa2-972e2a2b205e" providerId="ADAL" clId="{C6243408-B74E-4750-BD53-84F61D54B293}" dt="2021-03-18T12:14:51.275" v="1974" actId="1076"/>
          <ac:spMkLst>
            <pc:docMk/>
            <pc:sldMk cId="2068649362" sldId="277"/>
            <ac:spMk id="8" creationId="{8E514F4B-7DA5-48D5-99C7-4180A96BE15D}"/>
          </ac:spMkLst>
        </pc:spChg>
        <pc:picChg chg="del mod">
          <ac:chgData name="Власов Сергей Михайлович" userId="88c2b707-f40f-4043-9aa2-972e2a2b205e" providerId="ADAL" clId="{C6243408-B74E-4750-BD53-84F61D54B293}" dt="2021-03-18T12:29:27.110" v="2070" actId="478"/>
          <ac:picMkLst>
            <pc:docMk/>
            <pc:sldMk cId="2068649362" sldId="277"/>
            <ac:picMk id="3" creationId="{D38C7B02-1451-41C7-A7E4-14B54FB44B75}"/>
          </ac:picMkLst>
        </pc:picChg>
        <pc:picChg chg="add mod">
          <ac:chgData name="Власов Сергей Михайлович" userId="88c2b707-f40f-4043-9aa2-972e2a2b205e" providerId="ADAL" clId="{C6243408-B74E-4750-BD53-84F61D54B293}" dt="2021-03-18T12:29:42.291" v="2074" actId="14100"/>
          <ac:picMkLst>
            <pc:docMk/>
            <pc:sldMk cId="2068649362" sldId="277"/>
            <ac:picMk id="4" creationId="{13129C34-2B2A-4646-A981-989DF4227831}"/>
          </ac:picMkLst>
        </pc:picChg>
        <pc:picChg chg="del">
          <ac:chgData name="Власов Сергей Михайлович" userId="88c2b707-f40f-4043-9aa2-972e2a2b205e" providerId="ADAL" clId="{C6243408-B74E-4750-BD53-84F61D54B293}" dt="2021-03-09T09:48:35.295" v="34" actId="478"/>
          <ac:picMkLst>
            <pc:docMk/>
            <pc:sldMk cId="2068649362" sldId="277"/>
            <ac:picMk id="9" creationId="{037AFA7E-CBDA-4A14-81C7-63F64995AE51}"/>
          </ac:picMkLst>
        </pc:picChg>
      </pc:sldChg>
      <pc:sldChg chg="addSp delSp modSp mod">
        <pc:chgData name="Власов Сергей Михайлович" userId="88c2b707-f40f-4043-9aa2-972e2a2b205e" providerId="ADAL" clId="{C6243408-B74E-4750-BD53-84F61D54B293}" dt="2021-03-18T12:14:41.299" v="1972" actId="1076"/>
        <pc:sldMkLst>
          <pc:docMk/>
          <pc:sldMk cId="802142581" sldId="278"/>
        </pc:sldMkLst>
        <pc:spChg chg="mod">
          <ac:chgData name="Власов Сергей Михайлович" userId="88c2b707-f40f-4043-9aa2-972e2a2b205e" providerId="ADAL" clId="{C6243408-B74E-4750-BD53-84F61D54B293}" dt="2021-03-18T12:14:41.299" v="1972" actId="1076"/>
          <ac:spMkLst>
            <pc:docMk/>
            <pc:sldMk cId="802142581" sldId="278"/>
            <ac:spMk id="3" creationId="{6ECB8C78-2F74-478E-93A0-DF67CB1B777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4:41.299" v="1972" actId="1076"/>
          <ac:spMkLst>
            <pc:docMk/>
            <pc:sldMk cId="802142581" sldId="278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4:32.114" v="1970" actId="1076"/>
          <ac:spMkLst>
            <pc:docMk/>
            <pc:sldMk cId="802142581" sldId="278"/>
            <ac:spMk id="8" creationId="{8E514F4B-7DA5-48D5-99C7-4180A96BE15D}"/>
          </ac:spMkLst>
        </pc:spChg>
        <pc:picChg chg="del">
          <ac:chgData name="Власов Сергей Михайлович" userId="88c2b707-f40f-4043-9aa2-972e2a2b205e" providerId="ADAL" clId="{C6243408-B74E-4750-BD53-84F61D54B293}" dt="2021-03-09T09:30:15.497" v="25" actId="478"/>
          <ac:picMkLst>
            <pc:docMk/>
            <pc:sldMk cId="802142581" sldId="278"/>
            <ac:picMk id="4" creationId="{355A4B89-B4E3-4902-BFDC-7D61A0323E8C}"/>
          </ac:picMkLst>
        </pc:picChg>
        <pc:picChg chg="add mod ord">
          <ac:chgData name="Власов Сергей Михайлович" userId="88c2b707-f40f-4043-9aa2-972e2a2b205e" providerId="ADAL" clId="{C6243408-B74E-4750-BD53-84F61D54B293}" dt="2021-03-18T12:14:35.179" v="1971" actId="1076"/>
          <ac:picMkLst>
            <pc:docMk/>
            <pc:sldMk cId="802142581" sldId="278"/>
            <ac:picMk id="5" creationId="{1743E3DD-08FD-47B9-B2EE-CA20B5B6C2C1}"/>
          </ac:picMkLst>
        </pc:picChg>
      </pc:sldChg>
      <pc:sldChg chg="del">
        <pc:chgData name="Власов Сергей Михайлович" userId="88c2b707-f40f-4043-9aa2-972e2a2b205e" providerId="ADAL" clId="{C6243408-B74E-4750-BD53-84F61D54B293}" dt="2021-03-09T09:29:21.059" v="24" actId="2696"/>
        <pc:sldMkLst>
          <pc:docMk/>
          <pc:sldMk cId="558821393" sldId="280"/>
        </pc:sldMkLst>
      </pc:sldChg>
      <pc:sldChg chg="modSp mod ord">
        <pc:chgData name="Власов Сергей Михайлович" userId="88c2b707-f40f-4043-9aa2-972e2a2b205e" providerId="ADAL" clId="{C6243408-B74E-4750-BD53-84F61D54B293}" dt="2021-03-18T12:16:24.138" v="1983" actId="14100"/>
        <pc:sldMkLst>
          <pc:docMk/>
          <pc:sldMk cId="2424281488" sldId="282"/>
        </pc:sldMkLst>
        <pc:spChg chg="mod">
          <ac:chgData name="Власов Сергей Михайлович" userId="88c2b707-f40f-4043-9aa2-972e2a2b205e" providerId="ADAL" clId="{C6243408-B74E-4750-BD53-84F61D54B293}" dt="2021-03-18T12:16:18.426" v="1981" actId="1076"/>
          <ac:spMkLst>
            <pc:docMk/>
            <pc:sldMk cId="2424281488" sldId="282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6:14.386" v="1980" actId="1076"/>
          <ac:spMkLst>
            <pc:docMk/>
            <pc:sldMk cId="2424281488" sldId="282"/>
            <ac:spMk id="8" creationId="{8E514F4B-7DA5-48D5-99C7-4180A96BE15D}"/>
          </ac:spMkLst>
        </pc:spChg>
        <pc:picChg chg="mod">
          <ac:chgData name="Власов Сергей Михайлович" userId="88c2b707-f40f-4043-9aa2-972e2a2b205e" providerId="ADAL" clId="{C6243408-B74E-4750-BD53-84F61D54B293}" dt="2021-03-18T12:16:24.138" v="1983" actId="14100"/>
          <ac:picMkLst>
            <pc:docMk/>
            <pc:sldMk cId="2424281488" sldId="282"/>
            <ac:picMk id="3" creationId="{5625AA0A-0273-4C1A-B304-1D1E0D1B8CA5}"/>
          </ac:picMkLst>
        </pc:picChg>
      </pc:sldChg>
      <pc:sldChg chg="modSp mod modAnim">
        <pc:chgData name="Власов Сергей Михайлович" userId="88c2b707-f40f-4043-9aa2-972e2a2b205e" providerId="ADAL" clId="{C6243408-B74E-4750-BD53-84F61D54B293}" dt="2021-03-18T12:22:04.107" v="2062" actId="1076"/>
        <pc:sldMkLst>
          <pc:docMk/>
          <pc:sldMk cId="2448304079" sldId="283"/>
        </pc:sldMkLst>
        <pc:spChg chg="mod">
          <ac:chgData name="Власов Сергей Михайлович" userId="88c2b707-f40f-4043-9aa2-972e2a2b205e" providerId="ADAL" clId="{C6243408-B74E-4750-BD53-84F61D54B293}" dt="2021-03-18T12:22:04.107" v="2062" actId="1076"/>
          <ac:spMkLst>
            <pc:docMk/>
            <pc:sldMk cId="2448304079" sldId="283"/>
            <ac:spMk id="6" creationId="{73F950DA-654B-43D2-A1DB-4A387DC4D05D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2:00.355" v="2060" actId="1076"/>
          <ac:spMkLst>
            <pc:docMk/>
            <pc:sldMk cId="2448304079" sldId="283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1:54.978" v="2059" actId="1076"/>
          <ac:spMkLst>
            <pc:docMk/>
            <pc:sldMk cId="2448304079" sldId="283"/>
            <ac:spMk id="8" creationId="{8E514F4B-7DA5-48D5-99C7-4180A96BE15D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2:00.355" v="2060" actId="1076"/>
          <ac:spMkLst>
            <pc:docMk/>
            <pc:sldMk cId="2448304079" sldId="283"/>
            <ac:spMk id="9" creationId="{3EAA98EF-81D1-4827-8ECF-2A37C9D93458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2:00.355" v="2060" actId="1076"/>
          <ac:spMkLst>
            <pc:docMk/>
            <pc:sldMk cId="2448304079" sldId="283"/>
            <ac:spMk id="11" creationId="{A99BA9EC-AC62-4E1C-8E98-D8EAACD69061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2:02.435" v="2061" actId="1076"/>
          <ac:spMkLst>
            <pc:docMk/>
            <pc:sldMk cId="2448304079" sldId="283"/>
            <ac:spMk id="13" creationId="{7384F5F8-745E-4081-BD0C-377A43668A83}"/>
          </ac:spMkLst>
        </pc:spChg>
      </pc:sldChg>
      <pc:sldChg chg="addSp delSp modSp mod modAnim">
        <pc:chgData name="Власов Сергей Михайлович" userId="88c2b707-f40f-4043-9aa2-972e2a2b205e" providerId="ADAL" clId="{C6243408-B74E-4750-BD53-84F61D54B293}" dt="2021-03-18T12:19:32.906" v="2033" actId="1076"/>
        <pc:sldMkLst>
          <pc:docMk/>
          <pc:sldMk cId="3187895530" sldId="285"/>
        </pc:sldMkLst>
        <pc:spChg chg="del">
          <ac:chgData name="Власов Сергей Михайлович" userId="88c2b707-f40f-4043-9aa2-972e2a2b205e" providerId="ADAL" clId="{C6243408-B74E-4750-BD53-84F61D54B293}" dt="2021-03-09T13:03:27.330" v="236" actId="478"/>
          <ac:spMkLst>
            <pc:docMk/>
            <pc:sldMk cId="3187895530" sldId="285"/>
            <ac:spMk id="6" creationId="{73F950DA-654B-43D2-A1DB-4A387DC4D05D}"/>
          </ac:spMkLst>
        </pc:spChg>
        <pc:spChg chg="del mod">
          <ac:chgData name="Власов Сергей Михайлович" userId="88c2b707-f40f-4043-9aa2-972e2a2b205e" providerId="ADAL" clId="{C6243408-B74E-4750-BD53-84F61D54B293}" dt="2021-03-09T13:09:27.314" v="323" actId="478"/>
          <ac:spMkLst>
            <pc:docMk/>
            <pc:sldMk cId="3187895530" sldId="285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9:29.018" v="2032" actId="1076"/>
          <ac:spMkLst>
            <pc:docMk/>
            <pc:sldMk cId="3187895530" sldId="285"/>
            <ac:spMk id="8" creationId="{8E514F4B-7DA5-48D5-99C7-4180A96BE15D}"/>
          </ac:spMkLst>
        </pc:spChg>
        <pc:spChg chg="add del">
          <ac:chgData name="Власов Сергей Михайлович" userId="88c2b707-f40f-4043-9aa2-972e2a2b205e" providerId="ADAL" clId="{C6243408-B74E-4750-BD53-84F61D54B293}" dt="2021-03-09T13:03:30.938" v="237" actId="478"/>
          <ac:spMkLst>
            <pc:docMk/>
            <pc:sldMk cId="3187895530" sldId="285"/>
            <ac:spMk id="9" creationId="{3EAA98EF-81D1-4827-8ECF-2A37C9D93458}"/>
          </ac:spMkLst>
        </pc:spChg>
        <pc:spChg chg="add del mod">
          <ac:chgData name="Власов Сергей Михайлович" userId="88c2b707-f40f-4043-9aa2-972e2a2b205e" providerId="ADAL" clId="{C6243408-B74E-4750-BD53-84F61D54B293}" dt="2021-03-09T13:09:26.283" v="322" actId="478"/>
          <ac:spMkLst>
            <pc:docMk/>
            <pc:sldMk cId="3187895530" sldId="285"/>
            <ac:spMk id="11" creationId="{A99BA9EC-AC62-4E1C-8E98-D8EAACD69061}"/>
          </ac:spMkLst>
        </pc:spChg>
        <pc:spChg chg="add mod ord">
          <ac:chgData name="Власов Сергей Михайлович" userId="88c2b707-f40f-4043-9aa2-972e2a2b205e" providerId="ADAL" clId="{C6243408-B74E-4750-BD53-84F61D54B293}" dt="2021-03-09T13:15:42.572" v="351" actId="167"/>
          <ac:spMkLst>
            <pc:docMk/>
            <pc:sldMk cId="3187895530" sldId="285"/>
            <ac:spMk id="20" creationId="{7CE7AFE9-D47E-4E12-B9C1-48960B7C9B6B}"/>
          </ac:spMkLst>
        </pc:spChg>
        <pc:spChg chg="add mod">
          <ac:chgData name="Власов Сергей Михайлович" userId="88c2b707-f40f-4043-9aa2-972e2a2b205e" providerId="ADAL" clId="{C6243408-B74E-4750-BD53-84F61D54B293}" dt="2021-03-18T12:19:32.906" v="2033" actId="1076"/>
          <ac:spMkLst>
            <pc:docMk/>
            <pc:sldMk cId="3187895530" sldId="285"/>
            <ac:spMk id="21" creationId="{9F5FFDDE-34B3-4D01-9ED0-BE0091DFA8E0}"/>
          </ac:spMkLst>
        </pc:spChg>
        <pc:picChg chg="add del mod">
          <ac:chgData name="Власов Сергей Михайлович" userId="88c2b707-f40f-4043-9aa2-972e2a2b205e" providerId="ADAL" clId="{C6243408-B74E-4750-BD53-84F61D54B293}" dt="2021-03-09T12:58:04.554" v="232" actId="478"/>
          <ac:picMkLst>
            <pc:docMk/>
            <pc:sldMk cId="3187895530" sldId="285"/>
            <ac:picMk id="3" creationId="{F6FEC093-5467-4B5C-BCE4-82015E54528C}"/>
          </ac:picMkLst>
        </pc:picChg>
        <pc:picChg chg="add del">
          <ac:chgData name="Власов Сергей Михайлович" userId="88c2b707-f40f-4043-9aa2-972e2a2b205e" providerId="ADAL" clId="{C6243408-B74E-4750-BD53-84F61D54B293}" dt="2021-03-09T12:56:56.444" v="228" actId="478"/>
          <ac:picMkLst>
            <pc:docMk/>
            <pc:sldMk cId="3187895530" sldId="285"/>
            <ac:picMk id="5" creationId="{4A27FEC4-B894-4BDE-9819-EB3BB87FE77A}"/>
          </ac:picMkLst>
        </pc:picChg>
        <pc:picChg chg="add del mod">
          <ac:chgData name="Власов Сергей Михайлович" userId="88c2b707-f40f-4043-9aa2-972e2a2b205e" providerId="ADAL" clId="{C6243408-B74E-4750-BD53-84F61D54B293}" dt="2021-03-09T13:08:26.098" v="318" actId="478"/>
          <ac:picMkLst>
            <pc:docMk/>
            <pc:sldMk cId="3187895530" sldId="285"/>
            <ac:picMk id="10" creationId="{ACCFF34D-899B-49BD-BD01-70FA120A6DB3}"/>
          </ac:picMkLst>
        </pc:picChg>
        <pc:picChg chg="add mod">
          <ac:chgData name="Власов Сергей Михайлович" userId="88c2b707-f40f-4043-9aa2-972e2a2b205e" providerId="ADAL" clId="{C6243408-B74E-4750-BD53-84F61D54B293}" dt="2021-03-09T13:39:28.164" v="525" actId="14100"/>
          <ac:picMkLst>
            <pc:docMk/>
            <pc:sldMk cId="3187895530" sldId="285"/>
            <ac:picMk id="13" creationId="{04A898BB-9AB7-4560-BCFB-74E02C96AF8E}"/>
          </ac:picMkLst>
        </pc:picChg>
        <pc:picChg chg="add del mod">
          <ac:chgData name="Власов Сергей Михайлович" userId="88c2b707-f40f-4043-9aa2-972e2a2b205e" providerId="ADAL" clId="{C6243408-B74E-4750-BD53-84F61D54B293}" dt="2021-03-09T13:10:00.723" v="330" actId="478"/>
          <ac:picMkLst>
            <pc:docMk/>
            <pc:sldMk cId="3187895530" sldId="285"/>
            <ac:picMk id="15" creationId="{35B45315-0A02-4451-83E4-FF4F15282367}"/>
          </ac:picMkLst>
        </pc:picChg>
        <pc:picChg chg="add del mod">
          <ac:chgData name="Власов Сергей Михайлович" userId="88c2b707-f40f-4043-9aa2-972e2a2b205e" providerId="ADAL" clId="{C6243408-B74E-4750-BD53-84F61D54B293}" dt="2021-03-09T13:14:40.066" v="341" actId="478"/>
          <ac:picMkLst>
            <pc:docMk/>
            <pc:sldMk cId="3187895530" sldId="285"/>
            <ac:picMk id="17" creationId="{EB5FF919-51C4-4903-B820-4463D8F8D997}"/>
          </ac:picMkLst>
        </pc:picChg>
        <pc:picChg chg="add mod">
          <ac:chgData name="Власов Сергей Михайлович" userId="88c2b707-f40f-4043-9aa2-972e2a2b205e" providerId="ADAL" clId="{C6243408-B74E-4750-BD53-84F61D54B293}" dt="2021-03-18T12:19:32.906" v="2033" actId="1076"/>
          <ac:picMkLst>
            <pc:docMk/>
            <pc:sldMk cId="3187895530" sldId="285"/>
            <ac:picMk id="19" creationId="{0E1CE668-7469-4B7C-99D9-EBF6FC3F4892}"/>
          </ac:picMkLst>
        </pc:picChg>
      </pc:sldChg>
      <pc:sldChg chg="addSp delSp modSp mod delAnim modAnim">
        <pc:chgData name="Власов Сергей Михайлович" userId="88c2b707-f40f-4043-9aa2-972e2a2b205e" providerId="ADAL" clId="{C6243408-B74E-4750-BD53-84F61D54B293}" dt="2021-03-19T12:41:53.331" v="2128" actId="1076"/>
        <pc:sldMkLst>
          <pc:docMk/>
          <pc:sldMk cId="2531174654" sldId="286"/>
        </pc:sldMkLst>
        <pc:spChg chg="mod">
          <ac:chgData name="Власов Сергей Михайлович" userId="88c2b707-f40f-4043-9aa2-972e2a2b205e" providerId="ADAL" clId="{C6243408-B74E-4750-BD53-84F61D54B293}" dt="2021-03-19T12:41:48.156" v="2126" actId="14100"/>
          <ac:spMkLst>
            <pc:docMk/>
            <pc:sldMk cId="2531174654" sldId="286"/>
            <ac:spMk id="2" creationId="{83B4A70D-14A2-4E89-BAD5-73073DAA62B3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2:19.764" v="2064" actId="1076"/>
          <ac:spMkLst>
            <pc:docMk/>
            <pc:sldMk cId="2531174654" sldId="286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2:09.306" v="2063" actId="1076"/>
          <ac:spMkLst>
            <pc:docMk/>
            <pc:sldMk cId="2531174654" sldId="286"/>
            <ac:spMk id="8" creationId="{8E514F4B-7DA5-48D5-99C7-4180A96BE15D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2:19.764" v="2064" actId="1076"/>
          <ac:spMkLst>
            <pc:docMk/>
            <pc:sldMk cId="2531174654" sldId="286"/>
            <ac:spMk id="9" creationId="{3EAA98EF-81D1-4827-8ECF-2A37C9D93458}"/>
          </ac:spMkLst>
        </pc:spChg>
        <pc:spChg chg="mod">
          <ac:chgData name="Власов Сергей Михайлович" userId="88c2b707-f40f-4043-9aa2-972e2a2b205e" providerId="ADAL" clId="{C6243408-B74E-4750-BD53-84F61D54B293}" dt="2021-03-19T12:41:53.331" v="2128" actId="1076"/>
          <ac:spMkLst>
            <pc:docMk/>
            <pc:sldMk cId="2531174654" sldId="286"/>
            <ac:spMk id="10" creationId="{55F9C2F6-E171-46FE-9D94-5DA2FFEE0FB2}"/>
          </ac:spMkLst>
        </pc:spChg>
        <pc:spChg chg="mod">
          <ac:chgData name="Власов Сергей Михайлович" userId="88c2b707-f40f-4043-9aa2-972e2a2b205e" providerId="ADAL" clId="{C6243408-B74E-4750-BD53-84F61D54B293}" dt="2021-03-19T12:41:42.974" v="2125" actId="20577"/>
          <ac:spMkLst>
            <pc:docMk/>
            <pc:sldMk cId="2531174654" sldId="286"/>
            <ac:spMk id="11" creationId="{A99BA9EC-AC62-4E1C-8E98-D8EAACD69061}"/>
          </ac:spMkLst>
        </pc:spChg>
        <pc:spChg chg="add del mod">
          <ac:chgData name="Власов Сергей Михайлович" userId="88c2b707-f40f-4043-9aa2-972e2a2b205e" providerId="ADAL" clId="{C6243408-B74E-4750-BD53-84F61D54B293}" dt="2021-03-16T09:37:48.331" v="1543" actId="478"/>
          <ac:spMkLst>
            <pc:docMk/>
            <pc:sldMk cId="2531174654" sldId="286"/>
            <ac:spMk id="12" creationId="{EF17DA23-9A39-4E9C-AA08-D9FD4A15886E}"/>
          </ac:spMkLst>
        </pc:spChg>
        <pc:spChg chg="mod">
          <ac:chgData name="Власов Сергей Михайлович" userId="88c2b707-f40f-4043-9aa2-972e2a2b205e" providerId="ADAL" clId="{C6243408-B74E-4750-BD53-84F61D54B293}" dt="2021-03-19T12:41:50.747" v="2127" actId="1076"/>
          <ac:spMkLst>
            <pc:docMk/>
            <pc:sldMk cId="2531174654" sldId="286"/>
            <ac:spMk id="13" creationId="{7D295FF8-5C1B-49F1-A618-7CA681A9A96E}"/>
          </ac:spMkLst>
        </pc:spChg>
      </pc:sldChg>
      <pc:sldChg chg="modSp del mod">
        <pc:chgData name="Власов Сергей Михайлович" userId="88c2b707-f40f-4043-9aa2-972e2a2b205e" providerId="ADAL" clId="{C6243408-B74E-4750-BD53-84F61D54B293}" dt="2021-03-18T12:30:10.649" v="2075" actId="2696"/>
        <pc:sldMkLst>
          <pc:docMk/>
          <pc:sldMk cId="61330611" sldId="288"/>
        </pc:sldMkLst>
        <pc:spChg chg="mod">
          <ac:chgData name="Власов Сергей Михайлович" userId="88c2b707-f40f-4043-9aa2-972e2a2b205e" providerId="ADAL" clId="{C6243408-B74E-4750-BD53-84F61D54B293}" dt="2021-03-18T12:15:42.243" v="1977" actId="1076"/>
          <ac:spMkLst>
            <pc:docMk/>
            <pc:sldMk cId="61330611" sldId="288"/>
            <ac:spMk id="8" creationId="{8E514F4B-7DA5-48D5-99C7-4180A96BE15D}"/>
          </ac:spMkLst>
        </pc:spChg>
        <pc:picChg chg="mod">
          <ac:chgData name="Власов Сергей Михайлович" userId="88c2b707-f40f-4043-9aa2-972e2a2b205e" providerId="ADAL" clId="{C6243408-B74E-4750-BD53-84F61D54B293}" dt="2021-03-18T12:15:50.395" v="1979" actId="1076"/>
          <ac:picMkLst>
            <pc:docMk/>
            <pc:sldMk cId="61330611" sldId="288"/>
            <ac:picMk id="2" creationId="{22AFBFA2-8CC6-4DAC-AD3D-74E3D234C09D}"/>
          </ac:picMkLst>
        </pc:picChg>
      </pc:sldChg>
      <pc:sldChg chg="addSp delSp modSp mod">
        <pc:chgData name="Власов Сергей Михайлович" userId="88c2b707-f40f-4043-9aa2-972e2a2b205e" providerId="ADAL" clId="{C6243408-B74E-4750-BD53-84F61D54B293}" dt="2021-03-18T12:17:35.651" v="2001" actId="1076"/>
        <pc:sldMkLst>
          <pc:docMk/>
          <pc:sldMk cId="2766340612" sldId="289"/>
        </pc:sldMkLst>
        <pc:spChg chg="add del mod">
          <ac:chgData name="Власов Сергей Михайлович" userId="88c2b707-f40f-4043-9aa2-972e2a2b205e" providerId="ADAL" clId="{C6243408-B74E-4750-BD53-84F61D54B293}" dt="2021-03-18T12:17:30.098" v="2000" actId="1076"/>
          <ac:spMkLst>
            <pc:docMk/>
            <pc:sldMk cId="2766340612" sldId="289"/>
            <ac:spMk id="4" creationId="{D9C3A4C1-5086-4872-ADAE-812CE2085518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7:27.458" v="1999" actId="1076"/>
          <ac:spMkLst>
            <pc:docMk/>
            <pc:sldMk cId="2766340612" sldId="289"/>
            <ac:spMk id="8" creationId="{8E514F4B-7DA5-48D5-99C7-4180A96BE15D}"/>
          </ac:spMkLst>
        </pc:spChg>
        <pc:picChg chg="mod">
          <ac:chgData name="Власов Сергей Михайлович" userId="88c2b707-f40f-4043-9aa2-972e2a2b205e" providerId="ADAL" clId="{C6243408-B74E-4750-BD53-84F61D54B293}" dt="2021-03-18T12:17:35.651" v="2001" actId="1076"/>
          <ac:picMkLst>
            <pc:docMk/>
            <pc:sldMk cId="2766340612" sldId="289"/>
            <ac:picMk id="2" creationId="{6F840D0A-10E8-4396-AA07-EA48008E01B2}"/>
          </ac:picMkLst>
        </pc:picChg>
      </pc:sldChg>
      <pc:sldChg chg="modSp del mod">
        <pc:chgData name="Власов Сергей Михайлович" userId="88c2b707-f40f-4043-9aa2-972e2a2b205e" providerId="ADAL" clId="{C6243408-B74E-4750-BD53-84F61D54B293}" dt="2021-03-09T11:46:47.196" v="86" actId="47"/>
        <pc:sldMkLst>
          <pc:docMk/>
          <pc:sldMk cId="1494362467" sldId="290"/>
        </pc:sldMkLst>
        <pc:spChg chg="mod">
          <ac:chgData name="Власов Сергей Михайлович" userId="88c2b707-f40f-4043-9aa2-972e2a2b205e" providerId="ADAL" clId="{C6243408-B74E-4750-BD53-84F61D54B293}" dt="2021-03-09T11:40:13.797" v="75" actId="20577"/>
          <ac:spMkLst>
            <pc:docMk/>
            <pc:sldMk cId="1494362467" sldId="290"/>
            <ac:spMk id="8" creationId="{8E514F4B-7DA5-48D5-99C7-4180A96BE15D}"/>
          </ac:spMkLst>
        </pc:spChg>
      </pc:sldChg>
      <pc:sldChg chg="modSp mod">
        <pc:chgData name="Власов Сергей Михайлович" userId="88c2b707-f40f-4043-9aa2-972e2a2b205e" providerId="ADAL" clId="{C6243408-B74E-4750-BD53-84F61D54B293}" dt="2021-03-18T12:17:45.699" v="2004" actId="1076"/>
        <pc:sldMkLst>
          <pc:docMk/>
          <pc:sldMk cId="4261606558" sldId="292"/>
        </pc:sldMkLst>
        <pc:spChg chg="mod">
          <ac:chgData name="Власов Сергей Михайлович" userId="88c2b707-f40f-4043-9aa2-972e2a2b205e" providerId="ADAL" clId="{C6243408-B74E-4750-BD53-84F61D54B293}" dt="2021-03-18T12:17:41.994" v="2003" actId="1076"/>
          <ac:spMkLst>
            <pc:docMk/>
            <pc:sldMk cId="4261606558" sldId="292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7:39.482" v="2002" actId="1076"/>
          <ac:spMkLst>
            <pc:docMk/>
            <pc:sldMk cId="4261606558" sldId="292"/>
            <ac:spMk id="8" creationId="{8E514F4B-7DA5-48D5-99C7-4180A96BE15D}"/>
          </ac:spMkLst>
        </pc:spChg>
        <pc:picChg chg="mod">
          <ac:chgData name="Власов Сергей Михайлович" userId="88c2b707-f40f-4043-9aa2-972e2a2b205e" providerId="ADAL" clId="{C6243408-B74E-4750-BD53-84F61D54B293}" dt="2021-03-18T12:17:45.699" v="2004" actId="1076"/>
          <ac:picMkLst>
            <pc:docMk/>
            <pc:sldMk cId="4261606558" sldId="292"/>
            <ac:picMk id="3" creationId="{5108BF11-179E-4918-88DB-2925F8E2F602}"/>
          </ac:picMkLst>
        </pc:picChg>
      </pc:sldChg>
      <pc:sldChg chg="modSp mod">
        <pc:chgData name="Власов Сергей Михайлович" userId="88c2b707-f40f-4043-9aa2-972e2a2b205e" providerId="ADAL" clId="{C6243408-B74E-4750-BD53-84F61D54B293}" dt="2021-03-18T12:18:14.618" v="2013" actId="1076"/>
        <pc:sldMkLst>
          <pc:docMk/>
          <pc:sldMk cId="4174619199" sldId="293"/>
        </pc:sldMkLst>
        <pc:spChg chg="mod">
          <ac:chgData name="Власов Сергей Михайлович" userId="88c2b707-f40f-4043-9aa2-972e2a2b205e" providerId="ADAL" clId="{C6243408-B74E-4750-BD53-84F61D54B293}" dt="2021-03-18T12:18:12.755" v="2012" actId="1076"/>
          <ac:spMkLst>
            <pc:docMk/>
            <pc:sldMk cId="4174619199" sldId="293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8:10.442" v="2011" actId="1076"/>
          <ac:spMkLst>
            <pc:docMk/>
            <pc:sldMk cId="4174619199" sldId="293"/>
            <ac:spMk id="8" creationId="{8E514F4B-7DA5-48D5-99C7-4180A96BE15D}"/>
          </ac:spMkLst>
        </pc:spChg>
        <pc:picChg chg="mod">
          <ac:chgData name="Власов Сергей Михайлович" userId="88c2b707-f40f-4043-9aa2-972e2a2b205e" providerId="ADAL" clId="{C6243408-B74E-4750-BD53-84F61D54B293}" dt="2021-03-18T12:18:14.618" v="2013" actId="1076"/>
          <ac:picMkLst>
            <pc:docMk/>
            <pc:sldMk cId="4174619199" sldId="293"/>
            <ac:picMk id="2" creationId="{1342B065-49A0-4FD9-A50A-48BBBE41853A}"/>
          </ac:picMkLst>
        </pc:picChg>
      </pc:sldChg>
      <pc:sldChg chg="modSp mod">
        <pc:chgData name="Власов Сергей Михайлович" userId="88c2b707-f40f-4043-9aa2-972e2a2b205e" providerId="ADAL" clId="{C6243408-B74E-4750-BD53-84F61D54B293}" dt="2021-03-18T12:18:25.323" v="2016" actId="1076"/>
        <pc:sldMkLst>
          <pc:docMk/>
          <pc:sldMk cId="2738877734" sldId="294"/>
        </pc:sldMkLst>
        <pc:spChg chg="mod">
          <ac:chgData name="Власов Сергей Михайлович" userId="88c2b707-f40f-4043-9aa2-972e2a2b205e" providerId="ADAL" clId="{C6243408-B74E-4750-BD53-84F61D54B293}" dt="2021-03-18T12:18:22.578" v="2015" actId="1076"/>
          <ac:spMkLst>
            <pc:docMk/>
            <pc:sldMk cId="2738877734" sldId="294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8:19.987" v="2014" actId="1076"/>
          <ac:spMkLst>
            <pc:docMk/>
            <pc:sldMk cId="2738877734" sldId="294"/>
            <ac:spMk id="8" creationId="{8E514F4B-7DA5-48D5-99C7-4180A96BE15D}"/>
          </ac:spMkLst>
        </pc:spChg>
        <pc:picChg chg="mod">
          <ac:chgData name="Власов Сергей Михайлович" userId="88c2b707-f40f-4043-9aa2-972e2a2b205e" providerId="ADAL" clId="{C6243408-B74E-4750-BD53-84F61D54B293}" dt="2021-03-18T12:18:25.323" v="2016" actId="1076"/>
          <ac:picMkLst>
            <pc:docMk/>
            <pc:sldMk cId="2738877734" sldId="294"/>
            <ac:picMk id="3" creationId="{D550F523-D08D-4CD5-99CF-B0055C434C93}"/>
          </ac:picMkLst>
        </pc:picChg>
      </pc:sldChg>
      <pc:sldChg chg="addSp modSp mod">
        <pc:chgData name="Власов Сергей Михайлович" userId="88c2b707-f40f-4043-9aa2-972e2a2b205e" providerId="ADAL" clId="{C6243408-B74E-4750-BD53-84F61D54B293}" dt="2021-03-18T12:42:52.969" v="2099" actId="167"/>
        <pc:sldMkLst>
          <pc:docMk/>
          <pc:sldMk cId="4079239152" sldId="295"/>
        </pc:sldMkLst>
        <pc:spChg chg="add mod ord">
          <ac:chgData name="Власов Сергей Михайлович" userId="88c2b707-f40f-4043-9aa2-972e2a2b205e" providerId="ADAL" clId="{C6243408-B74E-4750-BD53-84F61D54B293}" dt="2021-03-18T12:42:52.969" v="2099" actId="167"/>
          <ac:spMkLst>
            <pc:docMk/>
            <pc:sldMk cId="4079239152" sldId="295"/>
            <ac:spMk id="5" creationId="{26AA649A-23E2-4788-A3B9-3F9CD82F0A34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8:42.099" v="2020" actId="1076"/>
          <ac:spMkLst>
            <pc:docMk/>
            <pc:sldMk cId="4079239152" sldId="295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8:39.882" v="2019" actId="1076"/>
          <ac:spMkLst>
            <pc:docMk/>
            <pc:sldMk cId="4079239152" sldId="295"/>
            <ac:spMk id="8" creationId="{8E514F4B-7DA5-48D5-99C7-4180A96BE15D}"/>
          </ac:spMkLst>
        </pc:spChg>
        <pc:picChg chg="mod">
          <ac:chgData name="Власов Сергей Михайлович" userId="88c2b707-f40f-4043-9aa2-972e2a2b205e" providerId="ADAL" clId="{C6243408-B74E-4750-BD53-84F61D54B293}" dt="2021-03-18T12:18:45.812" v="2021" actId="1076"/>
          <ac:picMkLst>
            <pc:docMk/>
            <pc:sldMk cId="4079239152" sldId="295"/>
            <ac:picMk id="4" creationId="{790EB680-E5E7-45C5-A373-E3D272A0D9E8}"/>
          </ac:picMkLst>
        </pc:picChg>
      </pc:sldChg>
      <pc:sldChg chg="modSp mod">
        <pc:chgData name="Власов Сергей Михайлович" userId="88c2b707-f40f-4043-9aa2-972e2a2b205e" providerId="ADAL" clId="{C6243408-B74E-4750-BD53-84F61D54B293}" dt="2021-03-18T12:18:36.563" v="2018" actId="1076"/>
        <pc:sldMkLst>
          <pc:docMk/>
          <pc:sldMk cId="2947005893" sldId="298"/>
        </pc:sldMkLst>
        <pc:spChg chg="mod">
          <ac:chgData name="Власов Сергей Михайлович" userId="88c2b707-f40f-4043-9aa2-972e2a2b205e" providerId="ADAL" clId="{C6243408-B74E-4750-BD53-84F61D54B293}" dt="2021-03-18T12:18:36.563" v="2018" actId="1076"/>
          <ac:spMkLst>
            <pc:docMk/>
            <pc:sldMk cId="2947005893" sldId="298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8:31.778" v="2017" actId="1076"/>
          <ac:spMkLst>
            <pc:docMk/>
            <pc:sldMk cId="2947005893" sldId="298"/>
            <ac:spMk id="8" creationId="{8E514F4B-7DA5-48D5-99C7-4180A96BE15D}"/>
          </ac:spMkLst>
        </pc:spChg>
      </pc:sldChg>
      <pc:sldChg chg="add del">
        <pc:chgData name="Власов Сергей Михайлович" userId="88c2b707-f40f-4043-9aa2-972e2a2b205e" providerId="ADAL" clId="{C6243408-B74E-4750-BD53-84F61D54B293}" dt="2021-03-09T11:37:13.979" v="41" actId="2696"/>
        <pc:sldMkLst>
          <pc:docMk/>
          <pc:sldMk cId="606091810" sldId="299"/>
        </pc:sldMkLst>
      </pc:sldChg>
      <pc:sldChg chg="modSp add del mod">
        <pc:chgData name="Власов Сергей Михайлович" userId="88c2b707-f40f-4043-9aa2-972e2a2b205e" providerId="ADAL" clId="{C6243408-B74E-4750-BD53-84F61D54B293}" dt="2021-03-18T12:30:38.483" v="2078" actId="2696"/>
        <pc:sldMkLst>
          <pc:docMk/>
          <pc:sldMk cId="1882887079" sldId="299"/>
        </pc:sldMkLst>
        <pc:spChg chg="mod">
          <ac:chgData name="Власов Сергей Михайлович" userId="88c2b707-f40f-4043-9aa2-972e2a2b205e" providerId="ADAL" clId="{C6243408-B74E-4750-BD53-84F61D54B293}" dt="2021-03-18T12:16:51.642" v="1989" actId="1076"/>
          <ac:spMkLst>
            <pc:docMk/>
            <pc:sldMk cId="1882887079" sldId="299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6:49.178" v="1988" actId="1076"/>
          <ac:spMkLst>
            <pc:docMk/>
            <pc:sldMk cId="1882887079" sldId="299"/>
            <ac:spMk id="8" creationId="{8E514F4B-7DA5-48D5-99C7-4180A96BE15D}"/>
          </ac:spMkLst>
        </pc:spChg>
      </pc:sldChg>
      <pc:sldChg chg="del">
        <pc:chgData name="Власов Сергей Михайлович" userId="88c2b707-f40f-4043-9aa2-972e2a2b205e" providerId="ADAL" clId="{C6243408-B74E-4750-BD53-84F61D54B293}" dt="2021-03-09T11:36:59.221" v="39" actId="2696"/>
        <pc:sldMkLst>
          <pc:docMk/>
          <pc:sldMk cId="2113931177" sldId="299"/>
        </pc:sldMkLst>
      </pc:sldChg>
      <pc:sldChg chg="add del">
        <pc:chgData name="Власов Сергей Михайлович" userId="88c2b707-f40f-4043-9aa2-972e2a2b205e" providerId="ADAL" clId="{C6243408-B74E-4750-BD53-84F61D54B293}" dt="2021-03-09T11:37:13.979" v="41" actId="2696"/>
        <pc:sldMkLst>
          <pc:docMk/>
          <pc:sldMk cId="1631101710" sldId="300"/>
        </pc:sldMkLst>
      </pc:sldChg>
      <pc:sldChg chg="del">
        <pc:chgData name="Власов Сергей Михайлович" userId="88c2b707-f40f-4043-9aa2-972e2a2b205e" providerId="ADAL" clId="{C6243408-B74E-4750-BD53-84F61D54B293}" dt="2021-03-09T11:36:59.221" v="39" actId="2696"/>
        <pc:sldMkLst>
          <pc:docMk/>
          <pc:sldMk cId="2168903307" sldId="300"/>
        </pc:sldMkLst>
      </pc:sldChg>
      <pc:sldChg chg="addSp delSp modSp add mod ord">
        <pc:chgData name="Власов Сергей Михайлович" userId="88c2b707-f40f-4043-9aa2-972e2a2b205e" providerId="ADAL" clId="{C6243408-B74E-4750-BD53-84F61D54B293}" dt="2021-03-18T12:41:33.220" v="2084" actId="1076"/>
        <pc:sldMkLst>
          <pc:docMk/>
          <pc:sldMk cId="3313226730" sldId="300"/>
        </pc:sldMkLst>
        <pc:spChg chg="mod">
          <ac:chgData name="Власов Сергей Михайлович" userId="88c2b707-f40f-4043-9aa2-972e2a2b205e" providerId="ADAL" clId="{C6243408-B74E-4750-BD53-84F61D54B293}" dt="2021-03-18T12:16:57.739" v="1991" actId="1076"/>
          <ac:spMkLst>
            <pc:docMk/>
            <pc:sldMk cId="3313226730" sldId="300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6:54.963" v="1990" actId="1076"/>
          <ac:spMkLst>
            <pc:docMk/>
            <pc:sldMk cId="3313226730" sldId="300"/>
            <ac:spMk id="8" creationId="{8E514F4B-7DA5-48D5-99C7-4180A96BE15D}"/>
          </ac:spMkLst>
        </pc:spChg>
        <pc:picChg chg="del mod">
          <ac:chgData name="Власов Сергей Михайлович" userId="88c2b707-f40f-4043-9aa2-972e2a2b205e" providerId="ADAL" clId="{C6243408-B74E-4750-BD53-84F61D54B293}" dt="2021-03-18T12:41:27.523" v="2081" actId="478"/>
          <ac:picMkLst>
            <pc:docMk/>
            <pc:sldMk cId="3313226730" sldId="300"/>
            <ac:picMk id="2" creationId="{B6554FC3-4D1D-479D-844A-F277E9B0D19F}"/>
          </ac:picMkLst>
        </pc:picChg>
        <pc:picChg chg="add mod">
          <ac:chgData name="Власов Сергей Михайлович" userId="88c2b707-f40f-4043-9aa2-972e2a2b205e" providerId="ADAL" clId="{C6243408-B74E-4750-BD53-84F61D54B293}" dt="2021-03-18T12:41:33.220" v="2084" actId="1076"/>
          <ac:picMkLst>
            <pc:docMk/>
            <pc:sldMk cId="3313226730" sldId="300"/>
            <ac:picMk id="4" creationId="{63F6ED50-FAE0-4331-B727-DC1101E5F0EF}"/>
          </ac:picMkLst>
        </pc:picChg>
      </pc:sldChg>
      <pc:sldChg chg="addSp delSp modSp mod">
        <pc:chgData name="Власов Сергей Михайлович" userId="88c2b707-f40f-4043-9aa2-972e2a2b205e" providerId="ADAL" clId="{C6243408-B74E-4750-BD53-84F61D54B293}" dt="2021-03-18T12:42:34.321" v="2097" actId="167"/>
        <pc:sldMkLst>
          <pc:docMk/>
          <pc:sldMk cId="3980669686" sldId="302"/>
        </pc:sldMkLst>
        <pc:spChg chg="add mod ord">
          <ac:chgData name="Власов Сергей Михайлович" userId="88c2b707-f40f-4043-9aa2-972e2a2b205e" providerId="ADAL" clId="{C6243408-B74E-4750-BD53-84F61D54B293}" dt="2021-03-18T12:42:34.321" v="2097" actId="167"/>
          <ac:spMkLst>
            <pc:docMk/>
            <pc:sldMk cId="3980669686" sldId="302"/>
            <ac:spMk id="5" creationId="{4B3FEE50-8FEB-4003-A527-78F62443638B}"/>
          </ac:spMkLst>
        </pc:spChg>
        <pc:spChg chg="del">
          <ac:chgData name="Власов Сергей Михайлович" userId="88c2b707-f40f-4043-9aa2-972e2a2b205e" providerId="ADAL" clId="{C6243408-B74E-4750-BD53-84F61D54B293}" dt="2021-03-18T12:42:29.603" v="2094" actId="478"/>
          <ac:spMkLst>
            <pc:docMk/>
            <pc:sldMk cId="3980669686" sldId="302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4:47.363" v="1973" actId="1076"/>
          <ac:spMkLst>
            <pc:docMk/>
            <pc:sldMk cId="3980669686" sldId="302"/>
            <ac:spMk id="8" creationId="{8E514F4B-7DA5-48D5-99C7-4180A96BE15D}"/>
          </ac:spMkLst>
        </pc:spChg>
        <pc:picChg chg="mod">
          <ac:chgData name="Власов Сергей Михайлович" userId="88c2b707-f40f-4043-9aa2-972e2a2b205e" providerId="ADAL" clId="{C6243408-B74E-4750-BD53-84F61D54B293}" dt="2021-03-18T12:42:32.107" v="2095" actId="1076"/>
          <ac:picMkLst>
            <pc:docMk/>
            <pc:sldMk cId="3980669686" sldId="302"/>
            <ac:picMk id="3" creationId="{E073890B-50D1-4894-97F1-E94614325F19}"/>
          </ac:picMkLst>
        </pc:picChg>
      </pc:sldChg>
      <pc:sldChg chg="add del">
        <pc:chgData name="Власов Сергей Михайлович" userId="88c2b707-f40f-4043-9aa2-972e2a2b205e" providerId="ADAL" clId="{C6243408-B74E-4750-BD53-84F61D54B293}" dt="2021-03-09T12:25:48.343" v="93" actId="2696"/>
        <pc:sldMkLst>
          <pc:docMk/>
          <pc:sldMk cId="603371048" sldId="303"/>
        </pc:sldMkLst>
      </pc:sldChg>
      <pc:sldChg chg="new del">
        <pc:chgData name="Власов Сергей Михайлович" userId="88c2b707-f40f-4043-9aa2-972e2a2b205e" providerId="ADAL" clId="{C6243408-B74E-4750-BD53-84F61D54B293}" dt="2021-03-09T11:39:34.860" v="44" actId="47"/>
        <pc:sldMkLst>
          <pc:docMk/>
          <pc:sldMk cId="4021681613" sldId="303"/>
        </pc:sldMkLst>
      </pc:sldChg>
      <pc:sldChg chg="addSp delSp modSp add mod">
        <pc:chgData name="Власов Сергей Михайлович" userId="88c2b707-f40f-4043-9aa2-972e2a2b205e" providerId="ADAL" clId="{C6243408-B74E-4750-BD53-84F61D54B293}" dt="2021-03-18T12:41:55.178" v="2088" actId="167"/>
        <pc:sldMkLst>
          <pc:docMk/>
          <pc:sldMk cId="3493197691" sldId="304"/>
        </pc:sldMkLst>
        <pc:spChg chg="add mod ord">
          <ac:chgData name="Власов Сергей Михайлович" userId="88c2b707-f40f-4043-9aa2-972e2a2b205e" providerId="ADAL" clId="{C6243408-B74E-4750-BD53-84F61D54B293}" dt="2021-03-18T12:41:55.178" v="2088" actId="167"/>
          <ac:spMkLst>
            <pc:docMk/>
            <pc:sldMk cId="3493197691" sldId="304"/>
            <ac:spMk id="2" creationId="{286C0A01-C5AF-401F-BDC5-A5E5AAAFB0C9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6:33.371" v="1985" actId="1076"/>
          <ac:spMkLst>
            <pc:docMk/>
            <pc:sldMk cId="3493197691" sldId="304"/>
            <ac:spMk id="8" creationId="{8E514F4B-7DA5-48D5-99C7-4180A96BE15D}"/>
          </ac:spMkLst>
        </pc:spChg>
        <pc:picChg chg="del">
          <ac:chgData name="Власов Сергей Михайлович" userId="88c2b707-f40f-4043-9aa2-972e2a2b205e" providerId="ADAL" clId="{C6243408-B74E-4750-BD53-84F61D54B293}" dt="2021-03-09T11:42:00.888" v="77" actId="478"/>
          <ac:picMkLst>
            <pc:docMk/>
            <pc:sldMk cId="3493197691" sldId="304"/>
            <ac:picMk id="2" creationId="{22AFBFA2-8CC6-4DAC-AD3D-74E3D234C09D}"/>
          </ac:picMkLst>
        </pc:picChg>
        <pc:picChg chg="add del mod">
          <ac:chgData name="Власов Сергей Михайлович" userId="88c2b707-f40f-4043-9aa2-972e2a2b205e" providerId="ADAL" clId="{C6243408-B74E-4750-BD53-84F61D54B293}" dt="2021-03-09T11:42:24.400" v="80" actId="478"/>
          <ac:picMkLst>
            <pc:docMk/>
            <pc:sldMk cId="3493197691" sldId="304"/>
            <ac:picMk id="4" creationId="{70D4FF6B-7A73-43EF-B387-D66DF1A3F7E7}"/>
          </ac:picMkLst>
        </pc:picChg>
        <pc:picChg chg="add mod">
          <ac:chgData name="Власов Сергей Михайлович" userId="88c2b707-f40f-4043-9aa2-972e2a2b205e" providerId="ADAL" clId="{C6243408-B74E-4750-BD53-84F61D54B293}" dt="2021-03-18T12:16:39.387" v="1987" actId="14100"/>
          <ac:picMkLst>
            <pc:docMk/>
            <pc:sldMk cId="3493197691" sldId="304"/>
            <ac:picMk id="6" creationId="{D74193F5-76A4-48FD-8B7A-2B0A812791CB}"/>
          </ac:picMkLst>
        </pc:picChg>
      </pc:sldChg>
      <pc:sldChg chg="new del">
        <pc:chgData name="Власов Сергей Михайлович" userId="88c2b707-f40f-4043-9aa2-972e2a2b205e" providerId="ADAL" clId="{C6243408-B74E-4750-BD53-84F61D54B293}" dt="2021-03-09T11:47:58.960" v="90" actId="47"/>
        <pc:sldMkLst>
          <pc:docMk/>
          <pc:sldMk cId="54111507" sldId="305"/>
        </pc:sldMkLst>
      </pc:sldChg>
      <pc:sldChg chg="modSp add mod modAnim">
        <pc:chgData name="Власов Сергей Михайлович" userId="88c2b707-f40f-4043-9aa2-972e2a2b205e" providerId="ADAL" clId="{C6243408-B74E-4750-BD53-84F61D54B293}" dt="2021-03-19T12:41:26.447" v="2119" actId="20577"/>
        <pc:sldMkLst>
          <pc:docMk/>
          <pc:sldMk cId="822525031" sldId="305"/>
        </pc:sldMkLst>
        <pc:spChg chg="mod">
          <ac:chgData name="Власов Сергей Михайлович" userId="88c2b707-f40f-4043-9aa2-972e2a2b205e" providerId="ADAL" clId="{C6243408-B74E-4750-BD53-84F61D54B293}" dt="2021-03-19T12:41:26.447" v="2119" actId="20577"/>
          <ac:spMkLst>
            <pc:docMk/>
            <pc:sldMk cId="822525031" sldId="305"/>
            <ac:spMk id="6" creationId="{73F950DA-654B-43D2-A1DB-4A387DC4D05D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1:42.955" v="2056" actId="1076"/>
          <ac:spMkLst>
            <pc:docMk/>
            <pc:sldMk cId="822525031" sldId="305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1:38.811" v="2055" actId="1076"/>
          <ac:spMkLst>
            <pc:docMk/>
            <pc:sldMk cId="822525031" sldId="305"/>
            <ac:spMk id="8" creationId="{8E514F4B-7DA5-48D5-99C7-4180A96BE15D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1:48.003" v="2057" actId="1076"/>
          <ac:spMkLst>
            <pc:docMk/>
            <pc:sldMk cId="822525031" sldId="305"/>
            <ac:spMk id="9" creationId="{3EAA98EF-81D1-4827-8ECF-2A37C9D93458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1:48.003" v="2057" actId="1076"/>
          <ac:spMkLst>
            <pc:docMk/>
            <pc:sldMk cId="822525031" sldId="305"/>
            <ac:spMk id="11" creationId="{A99BA9EC-AC62-4E1C-8E98-D8EAACD69061}"/>
          </ac:spMkLst>
        </pc:spChg>
      </pc:sldChg>
      <pc:sldChg chg="modSp add mod">
        <pc:chgData name="Власов Сергей Михайлович" userId="88c2b707-f40f-4043-9aa2-972e2a2b205e" providerId="ADAL" clId="{C6243408-B74E-4750-BD53-84F61D54B293}" dt="2021-03-18T12:17:23.019" v="1998" actId="179"/>
        <pc:sldMkLst>
          <pc:docMk/>
          <pc:sldMk cId="2793883604" sldId="306"/>
        </pc:sldMkLst>
        <pc:spChg chg="mod">
          <ac:chgData name="Власов Сергей Михайлович" userId="88c2b707-f40f-4043-9aa2-972e2a2b205e" providerId="ADAL" clId="{C6243408-B74E-4750-BD53-84F61D54B293}" dt="2021-03-18T12:17:23.019" v="1998" actId="179"/>
          <ac:spMkLst>
            <pc:docMk/>
            <pc:sldMk cId="2793883604" sldId="306"/>
            <ac:spMk id="2" creationId="{AE647BA8-B901-4FC3-875C-260F3DC0754A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7:15.538" v="1996" actId="1076"/>
          <ac:spMkLst>
            <pc:docMk/>
            <pc:sldMk cId="2793883604" sldId="306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7:09.466" v="1995" actId="1076"/>
          <ac:spMkLst>
            <pc:docMk/>
            <pc:sldMk cId="2793883604" sldId="306"/>
            <ac:spMk id="8" creationId="{8E514F4B-7DA5-48D5-99C7-4180A96BE15D}"/>
          </ac:spMkLst>
        </pc:spChg>
      </pc:sldChg>
      <pc:sldChg chg="addSp delSp modSp add mod">
        <pc:chgData name="Власов Сергей Михайлович" userId="88c2b707-f40f-4043-9aa2-972e2a2b205e" providerId="ADAL" clId="{C6243408-B74E-4750-BD53-84F61D54B293}" dt="2021-03-18T12:18:07.106" v="2010" actId="1076"/>
        <pc:sldMkLst>
          <pc:docMk/>
          <pc:sldMk cId="4000265997" sldId="307"/>
        </pc:sldMkLst>
        <pc:spChg chg="add del">
          <ac:chgData name="Власов Сергей Михайлович" userId="88c2b707-f40f-4043-9aa2-972e2a2b205e" providerId="ADAL" clId="{C6243408-B74E-4750-BD53-84F61D54B293}" dt="2021-03-09T12:39:50.495" v="198" actId="478"/>
          <ac:spMkLst>
            <pc:docMk/>
            <pc:sldMk cId="4000265997" sldId="307"/>
            <ac:spMk id="6" creationId="{494C87FA-FE76-471E-8D49-E6D34323D472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8:03.411" v="2008" actId="1076"/>
          <ac:spMkLst>
            <pc:docMk/>
            <pc:sldMk cId="4000265997" sldId="307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7:49.267" v="2005" actId="1076"/>
          <ac:spMkLst>
            <pc:docMk/>
            <pc:sldMk cId="4000265997" sldId="307"/>
            <ac:spMk id="8" creationId="{8E514F4B-7DA5-48D5-99C7-4180A96BE15D}"/>
          </ac:spMkLst>
        </pc:spChg>
        <pc:picChg chg="del">
          <ac:chgData name="Власов Сергей Михайлович" userId="88c2b707-f40f-4043-9aa2-972e2a2b205e" providerId="ADAL" clId="{C6243408-B74E-4750-BD53-84F61D54B293}" dt="2021-03-09T12:39:46.874" v="196" actId="478"/>
          <ac:picMkLst>
            <pc:docMk/>
            <pc:sldMk cId="4000265997" sldId="307"/>
            <ac:picMk id="3" creationId="{5108BF11-179E-4918-88DB-2925F8E2F602}"/>
          </ac:picMkLst>
        </pc:picChg>
        <pc:picChg chg="add del mod">
          <ac:chgData name="Власов Сергей Михайлович" userId="88c2b707-f40f-4043-9aa2-972e2a2b205e" providerId="ADAL" clId="{C6243408-B74E-4750-BD53-84F61D54B293}" dt="2021-03-09T12:40:07.714" v="202" actId="478"/>
          <ac:picMkLst>
            <pc:docMk/>
            <pc:sldMk cId="4000265997" sldId="307"/>
            <ac:picMk id="5" creationId="{04A44F36-26BD-4E74-8F99-A3D9C46632CC}"/>
          </ac:picMkLst>
        </pc:picChg>
        <pc:picChg chg="add mod">
          <ac:chgData name="Власов Сергей Михайлович" userId="88c2b707-f40f-4043-9aa2-972e2a2b205e" providerId="ADAL" clId="{C6243408-B74E-4750-BD53-84F61D54B293}" dt="2021-03-18T12:18:05.795" v="2009" actId="1076"/>
          <ac:picMkLst>
            <pc:docMk/>
            <pc:sldMk cId="4000265997" sldId="307"/>
            <ac:picMk id="10" creationId="{850DF983-F024-4F74-A70D-F5C2AA3C1D4D}"/>
          </ac:picMkLst>
        </pc:picChg>
        <pc:picChg chg="add mod">
          <ac:chgData name="Власов Сергей Михайлович" userId="88c2b707-f40f-4043-9aa2-972e2a2b205e" providerId="ADAL" clId="{C6243408-B74E-4750-BD53-84F61D54B293}" dt="2021-03-18T12:18:07.106" v="2010" actId="1076"/>
          <ac:picMkLst>
            <pc:docMk/>
            <pc:sldMk cId="4000265997" sldId="307"/>
            <ac:picMk id="12" creationId="{3061149D-347D-4D11-B914-F712CADD6F80}"/>
          </ac:picMkLst>
        </pc:picChg>
      </pc:sldChg>
      <pc:sldChg chg="addSp delSp modSp add mod modAnim">
        <pc:chgData name="Власов Сергей Михайлович" userId="88c2b707-f40f-4043-9aa2-972e2a2b205e" providerId="ADAL" clId="{C6243408-B74E-4750-BD53-84F61D54B293}" dt="2021-03-18T12:19:57.235" v="2037" actId="1076"/>
        <pc:sldMkLst>
          <pc:docMk/>
          <pc:sldMk cId="3055772867" sldId="308"/>
        </pc:sldMkLst>
        <pc:spChg chg="mod">
          <ac:chgData name="Власов Сергей Михайлович" userId="88c2b707-f40f-4043-9aa2-972e2a2b205e" providerId="ADAL" clId="{C6243408-B74E-4750-BD53-84F61D54B293}" dt="2021-03-18T12:19:57.235" v="2037" actId="1076"/>
          <ac:spMkLst>
            <pc:docMk/>
            <pc:sldMk cId="3055772867" sldId="308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9:39.723" v="2034" actId="1076"/>
          <ac:spMkLst>
            <pc:docMk/>
            <pc:sldMk cId="3055772867" sldId="308"/>
            <ac:spMk id="8" creationId="{8E514F4B-7DA5-48D5-99C7-4180A96BE15D}"/>
          </ac:spMkLst>
        </pc:spChg>
        <pc:spChg chg="add del mod">
          <ac:chgData name="Власов Сергей Михайлович" userId="88c2b707-f40f-4043-9aa2-972e2a2b205e" providerId="ADAL" clId="{C6243408-B74E-4750-BD53-84F61D54B293}" dt="2021-03-12T12:29:18.311" v="754" actId="478"/>
          <ac:spMkLst>
            <pc:docMk/>
            <pc:sldMk cId="3055772867" sldId="308"/>
            <ac:spMk id="9" creationId="{261F0270-94A2-4646-BD48-A9C46294706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9:57.235" v="2037" actId="1076"/>
          <ac:spMkLst>
            <pc:docMk/>
            <pc:sldMk cId="3055772867" sldId="308"/>
            <ac:spMk id="11" creationId="{A99BA9EC-AC62-4E1C-8E98-D8EAACD69061}"/>
          </ac:spMkLst>
        </pc:spChg>
        <pc:spChg chg="add mod">
          <ac:chgData name="Власов Сергей Михайлович" userId="88c2b707-f40f-4043-9aa2-972e2a2b205e" providerId="ADAL" clId="{C6243408-B74E-4750-BD53-84F61D54B293}" dt="2021-03-12T12:34:44.266" v="813" actId="1076"/>
          <ac:spMkLst>
            <pc:docMk/>
            <pc:sldMk cId="3055772867" sldId="308"/>
            <ac:spMk id="12" creationId="{03E98680-AC4F-4467-9DC9-D70A24C0E3B7}"/>
          </ac:spMkLst>
        </pc:spChg>
        <pc:spChg chg="add del mod">
          <ac:chgData name="Власов Сергей Михайлович" userId="88c2b707-f40f-4043-9aa2-972e2a2b205e" providerId="ADAL" clId="{C6243408-B74E-4750-BD53-84F61D54B293}" dt="2021-03-09T13:26:06.100" v="406" actId="478"/>
          <ac:spMkLst>
            <pc:docMk/>
            <pc:sldMk cId="3055772867" sldId="308"/>
            <ac:spMk id="12" creationId="{4F6F8353-2973-445E-AA5C-B32A8F93E287}"/>
          </ac:spMkLst>
        </pc:spChg>
        <pc:spChg chg="add del mod">
          <ac:chgData name="Власов Сергей Михайлович" userId="88c2b707-f40f-4043-9aa2-972e2a2b205e" providerId="ADAL" clId="{C6243408-B74E-4750-BD53-84F61D54B293}" dt="2021-03-12T12:37:42.176" v="873" actId="478"/>
          <ac:spMkLst>
            <pc:docMk/>
            <pc:sldMk cId="3055772867" sldId="308"/>
            <ac:spMk id="13" creationId="{72ADBA25-3889-46D8-97A0-0A62E3383ECD}"/>
          </ac:spMkLst>
        </pc:spChg>
        <pc:picChg chg="add del mod ord">
          <ac:chgData name="Власов Сергей Михайлович" userId="88c2b707-f40f-4043-9aa2-972e2a2b205e" providerId="ADAL" clId="{C6243408-B74E-4750-BD53-84F61D54B293}" dt="2021-03-09T13:23:42.314" v="361" actId="478"/>
          <ac:picMkLst>
            <pc:docMk/>
            <pc:sldMk cId="3055772867" sldId="308"/>
            <ac:picMk id="3" creationId="{7EA8B08D-0FFE-4910-A473-0972F26CF39A}"/>
          </ac:picMkLst>
        </pc:picChg>
        <pc:picChg chg="add del mod ord">
          <ac:chgData name="Власов Сергей Михайлович" userId="88c2b707-f40f-4043-9aa2-972e2a2b205e" providerId="ADAL" clId="{C6243408-B74E-4750-BD53-84F61D54B293}" dt="2021-03-09T13:32:22.635" v="487" actId="478"/>
          <ac:picMkLst>
            <pc:docMk/>
            <pc:sldMk cId="3055772867" sldId="308"/>
            <ac:picMk id="5" creationId="{35B79292-6586-4F15-9616-5C42691C0B31}"/>
          </ac:picMkLst>
        </pc:picChg>
        <pc:picChg chg="add del mod">
          <ac:chgData name="Власов Сергей Михайлович" userId="88c2b707-f40f-4043-9aa2-972e2a2b205e" providerId="ADAL" clId="{C6243408-B74E-4750-BD53-84F61D54B293}" dt="2021-03-09T13:43:30.155" v="530" actId="478"/>
          <ac:picMkLst>
            <pc:docMk/>
            <pc:sldMk cId="3055772867" sldId="308"/>
            <ac:picMk id="9" creationId="{8E256040-1A03-4125-89B9-CF560D0139A0}"/>
          </ac:picMkLst>
        </pc:picChg>
        <pc:picChg chg="mod ord">
          <ac:chgData name="Власов Сергей Михайлович" userId="88c2b707-f40f-4043-9aa2-972e2a2b205e" providerId="ADAL" clId="{C6243408-B74E-4750-BD53-84F61D54B293}" dt="2021-03-12T12:23:42.848" v="642" actId="1076"/>
          <ac:picMkLst>
            <pc:docMk/>
            <pc:sldMk cId="3055772867" sldId="308"/>
            <ac:picMk id="10" creationId="{ACCFF34D-899B-49BD-BD01-70FA120A6DB3}"/>
          </ac:picMkLst>
        </pc:picChg>
      </pc:sldChg>
      <pc:sldChg chg="delSp modSp add del mod">
        <pc:chgData name="Власов Сергей Михайлович" userId="88c2b707-f40f-4043-9aa2-972e2a2b205e" providerId="ADAL" clId="{C6243408-B74E-4750-BD53-84F61D54B293}" dt="2021-03-12T12:26:47.755" v="656" actId="47"/>
        <pc:sldMkLst>
          <pc:docMk/>
          <pc:sldMk cId="212433315" sldId="309"/>
        </pc:sldMkLst>
        <pc:spChg chg="mod">
          <ac:chgData name="Власов Сергей Михайлович" userId="88c2b707-f40f-4043-9aa2-972e2a2b205e" providerId="ADAL" clId="{C6243408-B74E-4750-BD53-84F61D54B293}" dt="2021-03-12T12:25:06.632" v="655" actId="27636"/>
          <ac:spMkLst>
            <pc:docMk/>
            <pc:sldMk cId="212433315" sldId="309"/>
            <ac:spMk id="11" creationId="{A99BA9EC-AC62-4E1C-8E98-D8EAACD69061}"/>
          </ac:spMkLst>
        </pc:spChg>
        <pc:picChg chg="del">
          <ac:chgData name="Власов Сергей Михайлович" userId="88c2b707-f40f-4043-9aa2-972e2a2b205e" providerId="ADAL" clId="{C6243408-B74E-4750-BD53-84F61D54B293}" dt="2021-03-12T12:24:56.904" v="648" actId="478"/>
          <ac:picMkLst>
            <pc:docMk/>
            <pc:sldMk cId="212433315" sldId="309"/>
            <ac:picMk id="10" creationId="{ACCFF34D-899B-49BD-BD01-70FA120A6DB3}"/>
          </ac:picMkLst>
        </pc:picChg>
      </pc:sldChg>
      <pc:sldChg chg="addSp delSp modSp add mod modAnim">
        <pc:chgData name="Власов Сергей Михайлович" userId="88c2b707-f40f-4043-9aa2-972e2a2b205e" providerId="ADAL" clId="{C6243408-B74E-4750-BD53-84F61D54B293}" dt="2021-03-18T12:20:09.451" v="2039" actId="1076"/>
        <pc:sldMkLst>
          <pc:docMk/>
          <pc:sldMk cId="297155741" sldId="309"/>
        </pc:sldMkLst>
        <pc:spChg chg="mod">
          <ac:chgData name="Власов Сергей Михайлович" userId="88c2b707-f40f-4043-9aa2-972e2a2b205e" providerId="ADAL" clId="{C6243408-B74E-4750-BD53-84F61D54B293}" dt="2021-03-18T12:20:09.451" v="2039" actId="1076"/>
          <ac:spMkLst>
            <pc:docMk/>
            <pc:sldMk cId="297155741" sldId="309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0:03.386" v="2038" actId="1076"/>
          <ac:spMkLst>
            <pc:docMk/>
            <pc:sldMk cId="297155741" sldId="309"/>
            <ac:spMk id="8" creationId="{8E514F4B-7DA5-48D5-99C7-4180A96BE15D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0:09.451" v="2039" actId="1076"/>
          <ac:spMkLst>
            <pc:docMk/>
            <pc:sldMk cId="297155741" sldId="309"/>
            <ac:spMk id="9" creationId="{261F0270-94A2-4646-BD48-A9C46294706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0:09.451" v="2039" actId="1076"/>
          <ac:spMkLst>
            <pc:docMk/>
            <pc:sldMk cId="297155741" sldId="309"/>
            <ac:spMk id="11" creationId="{A99BA9EC-AC62-4E1C-8E98-D8EAACD69061}"/>
          </ac:spMkLst>
        </pc:spChg>
        <pc:spChg chg="add mod">
          <ac:chgData name="Власов Сергей Михайлович" userId="88c2b707-f40f-4043-9aa2-972e2a2b205e" providerId="ADAL" clId="{C6243408-B74E-4750-BD53-84F61D54B293}" dt="2021-03-12T12:29:41.706" v="756" actId="1076"/>
          <ac:spMkLst>
            <pc:docMk/>
            <pc:sldMk cId="297155741" sldId="309"/>
            <ac:spMk id="12" creationId="{EC2E4ADC-1BFE-4432-8769-E2137FB3A5C0}"/>
          </ac:spMkLst>
        </pc:spChg>
        <pc:spChg chg="del mod">
          <ac:chgData name="Власов Сергей Михайлович" userId="88c2b707-f40f-4043-9aa2-972e2a2b205e" providerId="ADAL" clId="{C6243408-B74E-4750-BD53-84F61D54B293}" dt="2021-03-12T12:37:45.936" v="874" actId="478"/>
          <ac:spMkLst>
            <pc:docMk/>
            <pc:sldMk cId="297155741" sldId="309"/>
            <ac:spMk id="13" creationId="{72ADBA25-3889-46D8-97A0-0A62E3383ECD}"/>
          </ac:spMkLst>
        </pc:spChg>
      </pc:sldChg>
      <pc:sldChg chg="addSp delSp modSp add mod">
        <pc:chgData name="Власов Сергей Михайлович" userId="88c2b707-f40f-4043-9aa2-972e2a2b205e" providerId="ADAL" clId="{C6243408-B74E-4750-BD53-84F61D54B293}" dt="2021-03-18T12:20:39.780" v="2044" actId="1076"/>
        <pc:sldMkLst>
          <pc:docMk/>
          <pc:sldMk cId="783531964" sldId="310"/>
        </pc:sldMkLst>
        <pc:spChg chg="mod">
          <ac:chgData name="Власов Сергей Михайлович" userId="88c2b707-f40f-4043-9aa2-972e2a2b205e" providerId="ADAL" clId="{C6243408-B74E-4750-BD53-84F61D54B293}" dt="2021-03-18T12:20:30.540" v="2041" actId="1076"/>
          <ac:spMkLst>
            <pc:docMk/>
            <pc:sldMk cId="783531964" sldId="310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0:21.540" v="2040" actId="1076"/>
          <ac:spMkLst>
            <pc:docMk/>
            <pc:sldMk cId="783531964" sldId="310"/>
            <ac:spMk id="8" creationId="{8E514F4B-7DA5-48D5-99C7-4180A96BE15D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0:30.540" v="2041" actId="1076"/>
          <ac:spMkLst>
            <pc:docMk/>
            <pc:sldMk cId="783531964" sldId="310"/>
            <ac:spMk id="9" creationId="{261F0270-94A2-4646-BD48-A9C46294706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0:30.540" v="2041" actId="1076"/>
          <ac:spMkLst>
            <pc:docMk/>
            <pc:sldMk cId="783531964" sldId="310"/>
            <ac:spMk id="11" creationId="{A99BA9EC-AC62-4E1C-8E98-D8EAACD69061}"/>
          </ac:spMkLst>
        </pc:spChg>
        <pc:spChg chg="mod ord">
          <ac:chgData name="Власов Сергей Михайлович" userId="88c2b707-f40f-4043-9aa2-972e2a2b205e" providerId="ADAL" clId="{C6243408-B74E-4750-BD53-84F61D54B293}" dt="2021-03-18T12:20:39.780" v="2044" actId="1076"/>
          <ac:spMkLst>
            <pc:docMk/>
            <pc:sldMk cId="783531964" sldId="310"/>
            <ac:spMk id="12" creationId="{EC2E4ADC-1BFE-4432-8769-E2137FB3A5C0}"/>
          </ac:spMkLst>
        </pc:spChg>
        <pc:spChg chg="del mod">
          <ac:chgData name="Власов Сергей Михайлович" userId="88c2b707-f40f-4043-9aa2-972e2a2b205e" providerId="ADAL" clId="{C6243408-B74E-4750-BD53-84F61D54B293}" dt="2021-03-12T12:37:47.417" v="875" actId="478"/>
          <ac:spMkLst>
            <pc:docMk/>
            <pc:sldMk cId="783531964" sldId="310"/>
            <ac:spMk id="13" creationId="{72ADBA25-3889-46D8-97A0-0A62E3383ECD}"/>
          </ac:spMkLst>
        </pc:spChg>
        <pc:spChg chg="add mod">
          <ac:chgData name="Власов Сергей Михайлович" userId="88c2b707-f40f-4043-9aa2-972e2a2b205e" providerId="ADAL" clId="{C6243408-B74E-4750-BD53-84F61D54B293}" dt="2021-03-18T12:20:30.540" v="2041" actId="1076"/>
          <ac:spMkLst>
            <pc:docMk/>
            <pc:sldMk cId="783531964" sldId="310"/>
            <ac:spMk id="14" creationId="{C2AEF528-9253-4B5A-9D8B-25F7A8EA54AA}"/>
          </ac:spMkLst>
        </pc:spChg>
        <pc:picChg chg="add mod">
          <ac:chgData name="Власов Сергей Михайлович" userId="88c2b707-f40f-4043-9aa2-972e2a2b205e" providerId="ADAL" clId="{C6243408-B74E-4750-BD53-84F61D54B293}" dt="2021-03-18T12:20:39.780" v="2044" actId="1076"/>
          <ac:picMkLst>
            <pc:docMk/>
            <pc:sldMk cId="783531964" sldId="310"/>
            <ac:picMk id="3" creationId="{639551C1-6C06-4BD6-9111-D3F34CA53C1C}"/>
          </ac:picMkLst>
        </pc:picChg>
        <pc:picChg chg="del">
          <ac:chgData name="Власов Сергей Михайлович" userId="88c2b707-f40f-4043-9aa2-972e2a2b205e" providerId="ADAL" clId="{C6243408-B74E-4750-BD53-84F61D54B293}" dt="2021-03-12T12:35:48.841" v="815" actId="478"/>
          <ac:picMkLst>
            <pc:docMk/>
            <pc:sldMk cId="783531964" sldId="310"/>
            <ac:picMk id="10" creationId="{ACCFF34D-899B-49BD-BD01-70FA120A6DB3}"/>
          </ac:picMkLst>
        </pc:picChg>
      </pc:sldChg>
      <pc:sldChg chg="addSp delSp modSp add mod modAnim">
        <pc:chgData name="Власов Сергей Михайлович" userId="88c2b707-f40f-4043-9aa2-972e2a2b205e" providerId="ADAL" clId="{C6243408-B74E-4750-BD53-84F61D54B293}" dt="2021-03-18T12:21:00.979" v="2048" actId="1076"/>
        <pc:sldMkLst>
          <pc:docMk/>
          <pc:sldMk cId="3015927334" sldId="311"/>
        </pc:sldMkLst>
        <pc:spChg chg="mod">
          <ac:chgData name="Власов Сергей Михайлович" userId="88c2b707-f40f-4043-9aa2-972e2a2b205e" providerId="ADAL" clId="{C6243408-B74E-4750-BD53-84F61D54B293}" dt="2021-03-18T12:20:53.741" v="2046" actId="1076"/>
          <ac:spMkLst>
            <pc:docMk/>
            <pc:sldMk cId="3015927334" sldId="311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0:46.508" v="2045" actId="1076"/>
          <ac:spMkLst>
            <pc:docMk/>
            <pc:sldMk cId="3015927334" sldId="311"/>
            <ac:spMk id="8" creationId="{8E514F4B-7DA5-48D5-99C7-4180A96BE15D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0:53.741" v="2046" actId="1076"/>
          <ac:spMkLst>
            <pc:docMk/>
            <pc:sldMk cId="3015927334" sldId="311"/>
            <ac:spMk id="9" creationId="{261F0270-94A2-4646-BD48-A9C462947065}"/>
          </ac:spMkLst>
        </pc:spChg>
        <pc:spChg chg="add del mod">
          <ac:chgData name="Власов Сергей Михайлович" userId="88c2b707-f40f-4043-9aa2-972e2a2b205e" providerId="ADAL" clId="{C6243408-B74E-4750-BD53-84F61D54B293}" dt="2021-03-18T12:20:53.741" v="2046" actId="1076"/>
          <ac:spMkLst>
            <pc:docMk/>
            <pc:sldMk cId="3015927334" sldId="311"/>
            <ac:spMk id="10" creationId="{0BDCE42B-B308-4039-9D57-0E1924D8C4F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0:53.741" v="2046" actId="1076"/>
          <ac:spMkLst>
            <pc:docMk/>
            <pc:sldMk cId="3015927334" sldId="311"/>
            <ac:spMk id="11" creationId="{A99BA9EC-AC62-4E1C-8E98-D8EAACD69061}"/>
          </ac:spMkLst>
        </pc:spChg>
        <pc:spChg chg="del mod ord topLvl">
          <ac:chgData name="Власов Сергей Михайлович" userId="88c2b707-f40f-4043-9aa2-972e2a2b205e" providerId="ADAL" clId="{C6243408-B74E-4750-BD53-84F61D54B293}" dt="2021-03-12T14:04:01.347" v="1365" actId="478"/>
          <ac:spMkLst>
            <pc:docMk/>
            <pc:sldMk cId="3015927334" sldId="311"/>
            <ac:spMk id="12" creationId="{EC2E4ADC-1BFE-4432-8769-E2137FB3A5C0}"/>
          </ac:spMkLst>
        </pc:spChg>
        <pc:spChg chg="add mod">
          <ac:chgData name="Власов Сергей Михайлович" userId="88c2b707-f40f-4043-9aa2-972e2a2b205e" providerId="ADAL" clId="{C6243408-B74E-4750-BD53-84F61D54B293}" dt="2021-03-18T12:21:00.979" v="2048" actId="1076"/>
          <ac:spMkLst>
            <pc:docMk/>
            <pc:sldMk cId="3015927334" sldId="311"/>
            <ac:spMk id="13" creationId="{662B619B-7B4C-4D0C-9AD8-13EED8BF10A1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0:53.741" v="2046" actId="1076"/>
          <ac:spMkLst>
            <pc:docMk/>
            <pc:sldMk cId="3015927334" sldId="311"/>
            <ac:spMk id="14" creationId="{C2AEF528-9253-4B5A-9D8B-25F7A8EA54AA}"/>
          </ac:spMkLst>
        </pc:spChg>
        <pc:spChg chg="add mod">
          <ac:chgData name="Власов Сергей Михайлович" userId="88c2b707-f40f-4043-9aa2-972e2a2b205e" providerId="ADAL" clId="{C6243408-B74E-4750-BD53-84F61D54B293}" dt="2021-03-18T12:20:57.787" v="2047" actId="1076"/>
          <ac:spMkLst>
            <pc:docMk/>
            <pc:sldMk cId="3015927334" sldId="311"/>
            <ac:spMk id="15" creationId="{DE688B58-A4BF-4F06-ADB0-A93CCDD043F8}"/>
          </ac:spMkLst>
        </pc:spChg>
        <pc:grpChg chg="add del mod">
          <ac:chgData name="Власов Сергей Михайлович" userId="88c2b707-f40f-4043-9aa2-972e2a2b205e" providerId="ADAL" clId="{C6243408-B74E-4750-BD53-84F61D54B293}" dt="2021-03-12T14:04:01.347" v="1365" actId="478"/>
          <ac:grpSpMkLst>
            <pc:docMk/>
            <pc:sldMk cId="3015927334" sldId="311"/>
            <ac:grpSpMk id="5" creationId="{8264BF43-7A5F-4623-A28C-5F08ACE2E805}"/>
          </ac:grpSpMkLst>
        </pc:grpChg>
        <pc:picChg chg="del">
          <ac:chgData name="Власов Сергей Михайлович" userId="88c2b707-f40f-4043-9aa2-972e2a2b205e" providerId="ADAL" clId="{C6243408-B74E-4750-BD53-84F61D54B293}" dt="2021-03-12T12:39:57.761" v="885" actId="478"/>
          <ac:picMkLst>
            <pc:docMk/>
            <pc:sldMk cId="3015927334" sldId="311"/>
            <ac:picMk id="3" creationId="{639551C1-6C06-4BD6-9111-D3F34CA53C1C}"/>
          </ac:picMkLst>
        </pc:picChg>
        <pc:picChg chg="add mod topLvl">
          <ac:chgData name="Власов Сергей Михайлович" userId="88c2b707-f40f-4043-9aa2-972e2a2b205e" providerId="ADAL" clId="{C6243408-B74E-4750-BD53-84F61D54B293}" dt="2021-03-18T12:20:57.787" v="2047" actId="1076"/>
          <ac:picMkLst>
            <pc:docMk/>
            <pc:sldMk cId="3015927334" sldId="311"/>
            <ac:picMk id="4" creationId="{C85A0CA1-7E3A-4B71-9001-70AA74F3C8CE}"/>
          </ac:picMkLst>
        </pc:picChg>
      </pc:sldChg>
      <pc:sldChg chg="addSp delSp modSp add mod delAnim modAnim">
        <pc:chgData name="Власов Сергей Михайлович" userId="88c2b707-f40f-4043-9aa2-972e2a2b205e" providerId="ADAL" clId="{C6243408-B74E-4750-BD53-84F61D54B293}" dt="2021-03-18T12:21:15.346" v="2051" actId="1076"/>
        <pc:sldMkLst>
          <pc:docMk/>
          <pc:sldMk cId="1873048510" sldId="312"/>
        </pc:sldMkLst>
        <pc:spChg chg="mod">
          <ac:chgData name="Власов Сергей Михайлович" userId="88c2b707-f40f-4043-9aa2-972e2a2b205e" providerId="ADAL" clId="{C6243408-B74E-4750-BD53-84F61D54B293}" dt="2021-03-18T12:21:11.411" v="2050" actId="1076"/>
          <ac:spMkLst>
            <pc:docMk/>
            <pc:sldMk cId="1873048510" sldId="312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1:05.627" v="2049" actId="1076"/>
          <ac:spMkLst>
            <pc:docMk/>
            <pc:sldMk cId="1873048510" sldId="312"/>
            <ac:spMk id="8" creationId="{8E514F4B-7DA5-48D5-99C7-4180A96BE15D}"/>
          </ac:spMkLst>
        </pc:spChg>
        <pc:spChg chg="del">
          <ac:chgData name="Власов Сергей Михайлович" userId="88c2b707-f40f-4043-9aa2-972e2a2b205e" providerId="ADAL" clId="{C6243408-B74E-4750-BD53-84F61D54B293}" dt="2021-03-12T13:33:17.209" v="1001" actId="478"/>
          <ac:spMkLst>
            <pc:docMk/>
            <pc:sldMk cId="1873048510" sldId="312"/>
            <ac:spMk id="9" creationId="{261F0270-94A2-4646-BD48-A9C462947065}"/>
          </ac:spMkLst>
        </pc:spChg>
        <pc:spChg chg="del">
          <ac:chgData name="Власов Сергей Михайлович" userId="88c2b707-f40f-4043-9aa2-972e2a2b205e" providerId="ADAL" clId="{C6243408-B74E-4750-BD53-84F61D54B293}" dt="2021-03-12T13:33:19.088" v="1003" actId="478"/>
          <ac:spMkLst>
            <pc:docMk/>
            <pc:sldMk cId="1873048510" sldId="312"/>
            <ac:spMk id="10" creationId="{0BDCE42B-B308-4039-9D57-0E1924D8C4F5}"/>
          </ac:spMkLst>
        </pc:spChg>
        <pc:spChg chg="del">
          <ac:chgData name="Власов Сергей Михайлович" userId="88c2b707-f40f-4043-9aa2-972e2a2b205e" providerId="ADAL" clId="{C6243408-B74E-4750-BD53-84F61D54B293}" dt="2021-03-12T13:33:15.887" v="1000" actId="478"/>
          <ac:spMkLst>
            <pc:docMk/>
            <pc:sldMk cId="1873048510" sldId="312"/>
            <ac:spMk id="11" creationId="{A99BA9EC-AC62-4E1C-8E98-D8EAACD69061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1:15.346" v="2051" actId="1076"/>
          <ac:spMkLst>
            <pc:docMk/>
            <pc:sldMk cId="1873048510" sldId="312"/>
            <ac:spMk id="13" creationId="{662B619B-7B4C-4D0C-9AD8-13EED8BF10A1}"/>
          </ac:spMkLst>
        </pc:spChg>
        <pc:spChg chg="del">
          <ac:chgData name="Власов Сергей Михайлович" userId="88c2b707-f40f-4043-9aa2-972e2a2b205e" providerId="ADAL" clId="{C6243408-B74E-4750-BD53-84F61D54B293}" dt="2021-03-12T13:33:18.072" v="1002" actId="478"/>
          <ac:spMkLst>
            <pc:docMk/>
            <pc:sldMk cId="1873048510" sldId="312"/>
            <ac:spMk id="14" creationId="{C2AEF528-9253-4B5A-9D8B-25F7A8EA54AA}"/>
          </ac:spMkLst>
        </pc:spChg>
        <pc:grpChg chg="del">
          <ac:chgData name="Власов Сергей Михайлович" userId="88c2b707-f40f-4043-9aa2-972e2a2b205e" providerId="ADAL" clId="{C6243408-B74E-4750-BD53-84F61D54B293}" dt="2021-03-12T13:31:13.480" v="955" actId="478"/>
          <ac:grpSpMkLst>
            <pc:docMk/>
            <pc:sldMk cId="1873048510" sldId="312"/>
            <ac:grpSpMk id="5" creationId="{8264BF43-7A5F-4623-A28C-5F08ACE2E805}"/>
          </ac:grpSpMkLst>
        </pc:grpChg>
        <pc:graphicFrameChg chg="add del mod modGraphic">
          <ac:chgData name="Власов Сергей Михайлович" userId="88c2b707-f40f-4043-9aa2-972e2a2b205e" providerId="ADAL" clId="{C6243408-B74E-4750-BD53-84F61D54B293}" dt="2021-03-12T13:44:30.665" v="1158" actId="478"/>
          <ac:graphicFrameMkLst>
            <pc:docMk/>
            <pc:sldMk cId="1873048510" sldId="312"/>
            <ac:graphicFrameMk id="2" creationId="{1EAD6DEB-9DC6-46DB-BF50-F32D33C83F1F}"/>
          </ac:graphicFrameMkLst>
        </pc:graphicFrameChg>
        <pc:graphicFrameChg chg="add mod modGraphic">
          <ac:chgData name="Власов Сергей Михайлович" userId="88c2b707-f40f-4043-9aa2-972e2a2b205e" providerId="ADAL" clId="{C6243408-B74E-4750-BD53-84F61D54B293}" dt="2021-03-18T12:21:15.346" v="2051" actId="1076"/>
          <ac:graphicFrameMkLst>
            <pc:docMk/>
            <pc:sldMk cId="1873048510" sldId="312"/>
            <ac:graphicFrameMk id="3" creationId="{72F503A4-E2A8-49BF-B501-1485646452C6}"/>
          </ac:graphicFrameMkLst>
        </pc:graphicFrameChg>
        <pc:graphicFrameChg chg="add del mod">
          <ac:chgData name="Власов Сергей Михайлович" userId="88c2b707-f40f-4043-9aa2-972e2a2b205e" providerId="ADAL" clId="{C6243408-B74E-4750-BD53-84F61D54B293}" dt="2021-03-12T13:45:59.475" v="1186"/>
          <ac:graphicFrameMkLst>
            <pc:docMk/>
            <pc:sldMk cId="1873048510" sldId="312"/>
            <ac:graphicFrameMk id="6" creationId="{D11D2DC8-2CF6-49CC-A720-6ECBE835085E}"/>
          </ac:graphicFrameMkLst>
        </pc:graphicFrameChg>
      </pc:sldChg>
      <pc:sldChg chg="addSp delSp modSp add mod delAnim modAnim">
        <pc:chgData name="Власов Сергей Михайлович" userId="88c2b707-f40f-4043-9aa2-972e2a2b205e" providerId="ADAL" clId="{C6243408-B74E-4750-BD53-84F61D54B293}" dt="2021-03-18T12:21:27.122" v="2054" actId="1076"/>
        <pc:sldMkLst>
          <pc:docMk/>
          <pc:sldMk cId="1114354185" sldId="313"/>
        </pc:sldMkLst>
        <pc:spChg chg="add mod">
          <ac:chgData name="Власов Сергей Михайлович" userId="88c2b707-f40f-4043-9aa2-972e2a2b205e" providerId="ADAL" clId="{C6243408-B74E-4750-BD53-84F61D54B293}" dt="2021-03-12T14:07:59.367" v="1425" actId="1076"/>
          <ac:spMkLst>
            <pc:docMk/>
            <pc:sldMk cId="1114354185" sldId="313"/>
            <ac:spMk id="6" creationId="{DC1DBD59-5DB6-4883-B91F-1C72078FB733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1:25.459" v="2053" actId="1076"/>
          <ac:spMkLst>
            <pc:docMk/>
            <pc:sldMk cId="1114354185" sldId="313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1:20.891" v="2052" actId="1076"/>
          <ac:spMkLst>
            <pc:docMk/>
            <pc:sldMk cId="1114354185" sldId="313"/>
            <ac:spMk id="8" creationId="{8E514F4B-7DA5-48D5-99C7-4180A96BE15D}"/>
          </ac:spMkLst>
        </pc:spChg>
        <pc:spChg chg="add del mod">
          <ac:chgData name="Власов Сергей Михайлович" userId="88c2b707-f40f-4043-9aa2-972e2a2b205e" providerId="ADAL" clId="{C6243408-B74E-4750-BD53-84F61D54B293}" dt="2021-03-12T14:03:13.798" v="1364" actId="478"/>
          <ac:spMkLst>
            <pc:docMk/>
            <pc:sldMk cId="1114354185" sldId="313"/>
            <ac:spMk id="9" creationId="{1ADE242F-4F5F-41D7-86E9-CAEA1A376E22}"/>
          </ac:spMkLst>
        </pc:spChg>
        <pc:spChg chg="add mod">
          <ac:chgData name="Власов Сергей Михайлович" userId="88c2b707-f40f-4043-9aa2-972e2a2b205e" providerId="ADAL" clId="{C6243408-B74E-4750-BD53-84F61D54B293}" dt="2021-03-12T14:08:03.735" v="1427" actId="14100"/>
          <ac:spMkLst>
            <pc:docMk/>
            <pc:sldMk cId="1114354185" sldId="313"/>
            <ac:spMk id="10" creationId="{C17B4103-1A9B-43AA-8DC3-E58545701141}"/>
          </ac:spMkLst>
        </pc:spChg>
        <pc:spChg chg="mod">
          <ac:chgData name="Власов Сергей Михайлович" userId="88c2b707-f40f-4043-9aa2-972e2a2b205e" providerId="ADAL" clId="{C6243408-B74E-4750-BD53-84F61D54B293}" dt="2021-03-12T14:02:16.784" v="1344" actId="1076"/>
          <ac:spMkLst>
            <pc:docMk/>
            <pc:sldMk cId="1114354185" sldId="313"/>
            <ac:spMk id="13" creationId="{662B619B-7B4C-4D0C-9AD8-13EED8BF10A1}"/>
          </ac:spMkLst>
        </pc:spChg>
        <pc:graphicFrameChg chg="del">
          <ac:chgData name="Власов Сергей Михайлович" userId="88c2b707-f40f-4043-9aa2-972e2a2b205e" providerId="ADAL" clId="{C6243408-B74E-4750-BD53-84F61D54B293}" dt="2021-03-12T13:54:08.753" v="1193" actId="478"/>
          <ac:graphicFrameMkLst>
            <pc:docMk/>
            <pc:sldMk cId="1114354185" sldId="313"/>
            <ac:graphicFrameMk id="3" creationId="{72F503A4-E2A8-49BF-B501-1485646452C6}"/>
          </ac:graphicFrameMkLst>
        </pc:graphicFrameChg>
        <pc:picChg chg="add mod">
          <ac:chgData name="Власов Сергей Михайлович" userId="88c2b707-f40f-4043-9aa2-972e2a2b205e" providerId="ADAL" clId="{C6243408-B74E-4750-BD53-84F61D54B293}" dt="2021-03-18T12:21:27.122" v="2054" actId="1076"/>
          <ac:picMkLst>
            <pc:docMk/>
            <pc:sldMk cId="1114354185" sldId="313"/>
            <ac:picMk id="4" creationId="{7B044F11-DD1F-4B45-9F5F-D12DFF8575F6}"/>
          </ac:picMkLst>
        </pc:picChg>
      </pc:sldChg>
      <pc:sldChg chg="addSp delSp modSp add mod modAnim">
        <pc:chgData name="Власов Сергей Михайлович" userId="88c2b707-f40f-4043-9aa2-972e2a2b205e" providerId="ADAL" clId="{C6243408-B74E-4750-BD53-84F61D54B293}" dt="2021-03-18T12:22:37.291" v="2067" actId="1076"/>
        <pc:sldMkLst>
          <pc:docMk/>
          <pc:sldMk cId="1007692877" sldId="314"/>
        </pc:sldMkLst>
        <pc:spChg chg="del">
          <ac:chgData name="Власов Сергей Михайлович" userId="88c2b707-f40f-4043-9aa2-972e2a2b205e" providerId="ADAL" clId="{C6243408-B74E-4750-BD53-84F61D54B293}" dt="2021-03-16T09:37:26.173" v="1539" actId="478"/>
          <ac:spMkLst>
            <pc:docMk/>
            <pc:sldMk cId="1007692877" sldId="314"/>
            <ac:spMk id="2" creationId="{83B4A70D-14A2-4E89-BAD5-73073DAA62B3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2:29.011" v="2066" actId="1076"/>
          <ac:spMkLst>
            <pc:docMk/>
            <pc:sldMk cId="1007692877" sldId="314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2:26.331" v="2065" actId="1076"/>
          <ac:spMkLst>
            <pc:docMk/>
            <pc:sldMk cId="1007692877" sldId="314"/>
            <ac:spMk id="8" creationId="{8E514F4B-7DA5-48D5-99C7-4180A96BE15D}"/>
          </ac:spMkLst>
        </pc:spChg>
        <pc:spChg chg="del">
          <ac:chgData name="Власов Сергей Михайлович" userId="88c2b707-f40f-4043-9aa2-972e2a2b205e" providerId="ADAL" clId="{C6243408-B74E-4750-BD53-84F61D54B293}" dt="2021-03-16T09:37:23.475" v="1537" actId="478"/>
          <ac:spMkLst>
            <pc:docMk/>
            <pc:sldMk cId="1007692877" sldId="314"/>
            <ac:spMk id="9" creationId="{3EAA98EF-81D1-4827-8ECF-2A37C9D93458}"/>
          </ac:spMkLst>
        </pc:spChg>
        <pc:spChg chg="del mod">
          <ac:chgData name="Власов Сергей Михайлович" userId="88c2b707-f40f-4043-9aa2-972e2a2b205e" providerId="ADAL" clId="{C6243408-B74E-4750-BD53-84F61D54B293}" dt="2021-03-16T09:37:27.245" v="1541" actId="478"/>
          <ac:spMkLst>
            <pc:docMk/>
            <pc:sldMk cId="1007692877" sldId="314"/>
            <ac:spMk id="10" creationId="{55F9C2F6-E171-46FE-9D94-5DA2FFEE0FB2}"/>
          </ac:spMkLst>
        </pc:spChg>
        <pc:spChg chg="del">
          <ac:chgData name="Власов Сергей Михайлович" userId="88c2b707-f40f-4043-9aa2-972e2a2b205e" providerId="ADAL" clId="{C6243408-B74E-4750-BD53-84F61D54B293}" dt="2021-03-16T09:37:24.469" v="1538" actId="478"/>
          <ac:spMkLst>
            <pc:docMk/>
            <pc:sldMk cId="1007692877" sldId="314"/>
            <ac:spMk id="11" creationId="{A99BA9EC-AC62-4E1C-8E98-D8EAACD69061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22:37.291" v="2067" actId="1076"/>
          <ac:spMkLst>
            <pc:docMk/>
            <pc:sldMk cId="1007692877" sldId="314"/>
            <ac:spMk id="12" creationId="{EF17DA23-9A39-4E9C-AA08-D9FD4A15886E}"/>
          </ac:spMkLst>
        </pc:spChg>
        <pc:spChg chg="del">
          <ac:chgData name="Власов Сергей Михайлович" userId="88c2b707-f40f-4043-9aa2-972e2a2b205e" providerId="ADAL" clId="{C6243408-B74E-4750-BD53-84F61D54B293}" dt="2021-03-16T09:37:29.181" v="1542" actId="478"/>
          <ac:spMkLst>
            <pc:docMk/>
            <pc:sldMk cId="1007692877" sldId="314"/>
            <ac:spMk id="13" creationId="{7D295FF8-5C1B-49F1-A618-7CA681A9A96E}"/>
          </ac:spMkLst>
        </pc:spChg>
        <pc:spChg chg="add mod">
          <ac:chgData name="Власов Сергей Михайлович" userId="88c2b707-f40f-4043-9aa2-972e2a2b205e" providerId="ADAL" clId="{C6243408-B74E-4750-BD53-84F61D54B293}" dt="2021-03-18T12:22:37.291" v="2067" actId="1076"/>
          <ac:spMkLst>
            <pc:docMk/>
            <pc:sldMk cId="1007692877" sldId="314"/>
            <ac:spMk id="15" creationId="{98EDB3FF-992D-4A81-A364-23E4E79641B7}"/>
          </ac:spMkLst>
        </pc:spChg>
        <pc:spChg chg="add mod">
          <ac:chgData name="Власов Сергей Михайлович" userId="88c2b707-f40f-4043-9aa2-972e2a2b205e" providerId="ADAL" clId="{C6243408-B74E-4750-BD53-84F61D54B293}" dt="2021-03-18T12:22:37.291" v="2067" actId="1076"/>
          <ac:spMkLst>
            <pc:docMk/>
            <pc:sldMk cId="1007692877" sldId="314"/>
            <ac:spMk id="16" creationId="{C80612E8-AF60-4E1F-9FBF-27CF7365F451}"/>
          </ac:spMkLst>
        </pc:spChg>
        <pc:spChg chg="add mod">
          <ac:chgData name="Власов Сергей Михайлович" userId="88c2b707-f40f-4043-9aa2-972e2a2b205e" providerId="ADAL" clId="{C6243408-B74E-4750-BD53-84F61D54B293}" dt="2021-03-18T12:22:37.291" v="2067" actId="1076"/>
          <ac:spMkLst>
            <pc:docMk/>
            <pc:sldMk cId="1007692877" sldId="314"/>
            <ac:spMk id="17" creationId="{F6C89806-E744-4631-A79E-EDC6348EA61F}"/>
          </ac:spMkLst>
        </pc:spChg>
        <pc:cxnChg chg="add mod">
          <ac:chgData name="Власов Сергей Михайлович" userId="88c2b707-f40f-4043-9aa2-972e2a2b205e" providerId="ADAL" clId="{C6243408-B74E-4750-BD53-84F61D54B293}" dt="2021-03-18T12:22:37.291" v="2067" actId="1076"/>
          <ac:cxnSpMkLst>
            <pc:docMk/>
            <pc:sldMk cId="1007692877" sldId="314"/>
            <ac:cxnSpMk id="4" creationId="{83D0576A-3F35-40C2-8BF8-1A395FCE9F6D}"/>
          </ac:cxnSpMkLst>
        </pc:cxnChg>
        <pc:cxnChg chg="add mod">
          <ac:chgData name="Власов Сергей Михайлович" userId="88c2b707-f40f-4043-9aa2-972e2a2b205e" providerId="ADAL" clId="{C6243408-B74E-4750-BD53-84F61D54B293}" dt="2021-03-18T12:22:37.291" v="2067" actId="1076"/>
          <ac:cxnSpMkLst>
            <pc:docMk/>
            <pc:sldMk cId="1007692877" sldId="314"/>
            <ac:cxnSpMk id="14" creationId="{682C3A23-7681-4C28-8170-8C0252EB8A55}"/>
          </ac:cxnSpMkLst>
        </pc:cxnChg>
      </pc:sldChg>
      <pc:sldChg chg="addSp delSp modSp add mod">
        <pc:chgData name="Власов Сергей Михайлович" userId="88c2b707-f40f-4043-9aa2-972e2a2b205e" providerId="ADAL" clId="{C6243408-B74E-4750-BD53-84F61D54B293}" dt="2021-03-19T12:40:51.317" v="2105" actId="113"/>
        <pc:sldMkLst>
          <pc:docMk/>
          <pc:sldMk cId="4287703252" sldId="315"/>
        </pc:sldMkLst>
        <pc:spChg chg="add mod">
          <ac:chgData name="Власов Сергей Михайлович" userId="88c2b707-f40f-4043-9aa2-972e2a2b205e" providerId="ADAL" clId="{C6243408-B74E-4750-BD53-84F61D54B293}" dt="2021-03-19T12:40:51.317" v="2105" actId="113"/>
          <ac:spMkLst>
            <pc:docMk/>
            <pc:sldMk cId="4287703252" sldId="315"/>
            <ac:spMk id="5" creationId="{447D031D-43C6-432B-829B-0C4C8DC0639B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8:55.171" v="2024" actId="1076"/>
          <ac:spMkLst>
            <pc:docMk/>
            <pc:sldMk cId="4287703252" sldId="315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8:51.299" v="2023" actId="1076"/>
          <ac:spMkLst>
            <pc:docMk/>
            <pc:sldMk cId="4287703252" sldId="315"/>
            <ac:spMk id="8" creationId="{8E514F4B-7DA5-48D5-99C7-4180A96BE15D}"/>
          </ac:spMkLst>
        </pc:spChg>
        <pc:picChg chg="del">
          <ac:chgData name="Власов Сергей Михайлович" userId="88c2b707-f40f-4043-9aa2-972e2a2b205e" providerId="ADAL" clId="{C6243408-B74E-4750-BD53-84F61D54B293}" dt="2021-03-16T12:57:59.620" v="1850" actId="478"/>
          <ac:picMkLst>
            <pc:docMk/>
            <pc:sldMk cId="4287703252" sldId="315"/>
            <ac:picMk id="4" creationId="{790EB680-E5E7-45C5-A373-E3D272A0D9E8}"/>
          </ac:picMkLst>
        </pc:picChg>
      </pc:sldChg>
      <pc:sldChg chg="addSp delSp modSp add mod">
        <pc:chgData name="Власов Сергей Михайлович" userId="88c2b707-f40f-4043-9aa2-972e2a2b205e" providerId="ADAL" clId="{C6243408-B74E-4750-BD53-84F61D54B293}" dt="2021-03-18T12:19:07.587" v="2026" actId="1076"/>
        <pc:sldMkLst>
          <pc:docMk/>
          <pc:sldMk cId="828189725" sldId="316"/>
        </pc:sldMkLst>
        <pc:spChg chg="del">
          <ac:chgData name="Власов Сергей Михайлович" userId="88c2b707-f40f-4043-9aa2-972e2a2b205e" providerId="ADAL" clId="{C6243408-B74E-4750-BD53-84F61D54B293}" dt="2021-03-17T08:52:47.824" v="1947" actId="478"/>
          <ac:spMkLst>
            <pc:docMk/>
            <pc:sldMk cId="828189725" sldId="316"/>
            <ac:spMk id="5" creationId="{447D031D-43C6-432B-829B-0C4C8DC0639B}"/>
          </ac:spMkLst>
        </pc:spChg>
        <pc:spChg chg="add del">
          <ac:chgData name="Власов Сергей Михайлович" userId="88c2b707-f40f-4043-9aa2-972e2a2b205e" providerId="ADAL" clId="{C6243408-B74E-4750-BD53-84F61D54B293}" dt="2021-03-17T08:52:47.217" v="1946" actId="478"/>
          <ac:spMkLst>
            <pc:docMk/>
            <pc:sldMk cId="828189725" sldId="316"/>
            <ac:spMk id="7" creationId="{E89104A9-9360-4D69-8FDE-60B8906A7415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9:05.474" v="2025" actId="1076"/>
          <ac:spMkLst>
            <pc:docMk/>
            <pc:sldMk cId="828189725" sldId="316"/>
            <ac:spMk id="8" creationId="{8E514F4B-7DA5-48D5-99C7-4180A96BE15D}"/>
          </ac:spMkLst>
        </pc:spChg>
        <pc:picChg chg="add del">
          <ac:chgData name="Власов Сергей Михайлович" userId="88c2b707-f40f-4043-9aa2-972e2a2b205e" providerId="ADAL" clId="{C6243408-B74E-4750-BD53-84F61D54B293}" dt="2021-03-17T08:53:49.144" v="1949" actId="478"/>
          <ac:picMkLst>
            <pc:docMk/>
            <pc:sldMk cId="828189725" sldId="316"/>
            <ac:picMk id="3" creationId="{08205206-9A20-45EE-B0B3-254C803DEDA1}"/>
          </ac:picMkLst>
        </pc:picChg>
        <pc:picChg chg="add mod">
          <ac:chgData name="Власов Сергей Михайлович" userId="88c2b707-f40f-4043-9aa2-972e2a2b205e" providerId="ADAL" clId="{C6243408-B74E-4750-BD53-84F61D54B293}" dt="2021-03-18T12:19:07.587" v="2026" actId="1076"/>
          <ac:picMkLst>
            <pc:docMk/>
            <pc:sldMk cId="828189725" sldId="316"/>
            <ac:picMk id="6" creationId="{8658C4A6-AFF6-4983-A6FA-59307EFAE64D}"/>
          </ac:picMkLst>
        </pc:picChg>
      </pc:sldChg>
      <pc:sldChg chg="addSp delSp modSp add mod">
        <pc:chgData name="Власов Сергей Михайлович" userId="88c2b707-f40f-4043-9aa2-972e2a2b205e" providerId="ADAL" clId="{C6243408-B74E-4750-BD53-84F61D54B293}" dt="2021-03-18T12:42:58.614" v="2101" actId="167"/>
        <pc:sldMkLst>
          <pc:docMk/>
          <pc:sldMk cId="911490819" sldId="317"/>
        </pc:sldMkLst>
        <pc:spChg chg="add mod ord">
          <ac:chgData name="Власов Сергей Михайлович" userId="88c2b707-f40f-4043-9aa2-972e2a2b205e" providerId="ADAL" clId="{C6243408-B74E-4750-BD53-84F61D54B293}" dt="2021-03-18T12:42:58.614" v="2101" actId="167"/>
          <ac:spMkLst>
            <pc:docMk/>
            <pc:sldMk cId="911490819" sldId="317"/>
            <ac:spMk id="4" creationId="{96A9BE86-B77F-402A-802B-10B3E369923B}"/>
          </ac:spMkLst>
        </pc:spChg>
        <pc:spChg chg="mod">
          <ac:chgData name="Власов Сергей Михайлович" userId="88c2b707-f40f-4043-9aa2-972e2a2b205e" providerId="ADAL" clId="{C6243408-B74E-4750-BD53-84F61D54B293}" dt="2021-03-18T12:19:12.634" v="2027" actId="1076"/>
          <ac:spMkLst>
            <pc:docMk/>
            <pc:sldMk cId="911490819" sldId="317"/>
            <ac:spMk id="8" creationId="{8E514F4B-7DA5-48D5-99C7-4180A96BE15D}"/>
          </ac:spMkLst>
        </pc:spChg>
        <pc:picChg chg="add mod">
          <ac:chgData name="Власов Сергей Михайлович" userId="88c2b707-f40f-4043-9aa2-972e2a2b205e" providerId="ADAL" clId="{C6243408-B74E-4750-BD53-84F61D54B293}" dt="2021-03-18T12:19:19.699" v="2029" actId="14100"/>
          <ac:picMkLst>
            <pc:docMk/>
            <pc:sldMk cId="911490819" sldId="317"/>
            <ac:picMk id="3" creationId="{C5645FD0-0E36-4CDA-8EE7-FFEFA511AB82}"/>
          </ac:picMkLst>
        </pc:picChg>
        <pc:picChg chg="del">
          <ac:chgData name="Власов Сергей Михайлович" userId="88c2b707-f40f-4043-9aa2-972e2a2b205e" providerId="ADAL" clId="{C6243408-B74E-4750-BD53-84F61D54B293}" dt="2021-03-17T08:54:37.440" v="1954" actId="478"/>
          <ac:picMkLst>
            <pc:docMk/>
            <pc:sldMk cId="911490819" sldId="317"/>
            <ac:picMk id="6" creationId="{8658C4A6-AFF6-4983-A6FA-59307EFAE64D}"/>
          </ac:picMkLst>
        </pc:picChg>
      </pc:sldChg>
      <pc:sldChg chg="new del">
        <pc:chgData name="Власов Сергей Михайлович" userId="88c2b707-f40f-4043-9aa2-972e2a2b205e" providerId="ADAL" clId="{C6243408-B74E-4750-BD53-84F61D54B293}" dt="2021-03-18T12:32:11.048" v="2080" actId="47"/>
        <pc:sldMkLst>
          <pc:docMk/>
          <pc:sldMk cId="2553122521" sldId="318"/>
        </pc:sldMkLst>
      </pc:sldChg>
    </pc:docChg>
  </pc:docChgLst>
  <pc:docChgLst>
    <pc:chgData name="Власов Сергей Михайлович" userId="88c2b707-f40f-4043-9aa2-972e2a2b205e" providerId="ADAL" clId="{4039F014-F6A2-44CA-8047-5AA9FE131935}"/>
    <pc:docChg chg="modSld">
      <pc:chgData name="Власов Сергей Михайлович" userId="88c2b707-f40f-4043-9aa2-972e2a2b205e" providerId="ADAL" clId="{4039F014-F6A2-44CA-8047-5AA9FE131935}" dt="2022-05-12T15:57:07.692" v="7" actId="20577"/>
      <pc:docMkLst>
        <pc:docMk/>
      </pc:docMkLst>
      <pc:sldChg chg="modSp">
        <pc:chgData name="Власов Сергей Михайлович" userId="88c2b707-f40f-4043-9aa2-972e2a2b205e" providerId="ADAL" clId="{4039F014-F6A2-44CA-8047-5AA9FE131935}" dt="2022-05-12T15:57:07.692" v="7" actId="20577"/>
        <pc:sldMkLst>
          <pc:docMk/>
          <pc:sldMk cId="2448304079" sldId="283"/>
        </pc:sldMkLst>
        <pc:spChg chg="mod">
          <ac:chgData name="Власов Сергей Михайлович" userId="88c2b707-f40f-4043-9aa2-972e2a2b205e" providerId="ADAL" clId="{4039F014-F6A2-44CA-8047-5AA9FE131935}" dt="2022-05-12T15:57:07.692" v="7" actId="20577"/>
          <ac:spMkLst>
            <pc:docMk/>
            <pc:sldMk cId="2448304079" sldId="283"/>
            <ac:spMk id="6" creationId="{73F950DA-654B-43D2-A1DB-4A387DC4D05D}"/>
          </ac:spMkLst>
        </pc:spChg>
      </pc:sldChg>
    </pc:docChg>
  </pc:docChgLst>
  <pc:docChgLst>
    <pc:chgData name="Власов Сергей Михайлович" userId="88c2b707-f40f-4043-9aa2-972e2a2b205e" providerId="ADAL" clId="{9CE78E44-746A-4A27-A8F3-99BAB180405C}"/>
    <pc:docChg chg="custSel modSld">
      <pc:chgData name="Власов Сергей Михайлович" userId="88c2b707-f40f-4043-9aa2-972e2a2b205e" providerId="ADAL" clId="{9CE78E44-746A-4A27-A8F3-99BAB180405C}" dt="2021-02-01T08:49:30.235" v="26" actId="478"/>
      <pc:docMkLst>
        <pc:docMk/>
      </pc:docMkLst>
      <pc:sldChg chg="delSp mod delAnim">
        <pc:chgData name="Власов Сергей Михайлович" userId="88c2b707-f40f-4043-9aa2-972e2a2b205e" providerId="ADAL" clId="{9CE78E44-746A-4A27-A8F3-99BAB180405C}" dt="2021-02-01T08:49:03.195" v="3" actId="478"/>
        <pc:sldMkLst>
          <pc:docMk/>
          <pc:sldMk cId="3472064595" sldId="257"/>
        </pc:sldMkLst>
        <pc:picChg chg="del">
          <ac:chgData name="Власов Сергей Михайлович" userId="88c2b707-f40f-4043-9aa2-972e2a2b205e" providerId="ADAL" clId="{9CE78E44-746A-4A27-A8F3-99BAB180405C}" dt="2021-02-01T08:49:03.195" v="3" actId="478"/>
          <ac:picMkLst>
            <pc:docMk/>
            <pc:sldMk cId="3472064595" sldId="257"/>
            <ac:picMk id="3" creationId="{6FC00091-5529-48F6-B5BF-51FB32DF4D9A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8:59.271" v="1" actId="478"/>
        <pc:sldMkLst>
          <pc:docMk/>
          <pc:sldMk cId="1447741309" sldId="258"/>
        </pc:sldMkLst>
        <pc:picChg chg="del">
          <ac:chgData name="Власов Сергей Михайлович" userId="88c2b707-f40f-4043-9aa2-972e2a2b205e" providerId="ADAL" clId="{9CE78E44-746A-4A27-A8F3-99BAB180405C}" dt="2021-02-01T08:48:59.271" v="1" actId="478"/>
          <ac:picMkLst>
            <pc:docMk/>
            <pc:sldMk cId="1447741309" sldId="258"/>
            <ac:picMk id="3" creationId="{462BE3EE-6E29-4758-A317-294DA02BC6B1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8:57.582" v="0" actId="478"/>
        <pc:sldMkLst>
          <pc:docMk/>
          <pc:sldMk cId="87172503" sldId="265"/>
        </pc:sldMkLst>
        <pc:picChg chg="del">
          <ac:chgData name="Власов Сергей Михайлович" userId="88c2b707-f40f-4043-9aa2-972e2a2b205e" providerId="ADAL" clId="{9CE78E44-746A-4A27-A8F3-99BAB180405C}" dt="2021-02-01T08:48:57.582" v="0" actId="478"/>
          <ac:picMkLst>
            <pc:docMk/>
            <pc:sldMk cId="87172503" sldId="265"/>
            <ac:picMk id="2" creationId="{19545E5A-BBC9-4FAB-B18E-CE4358CE8B8E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01.978" v="2" actId="478"/>
        <pc:sldMkLst>
          <pc:docMk/>
          <pc:sldMk cId="1818592393" sldId="269"/>
        </pc:sldMkLst>
        <pc:picChg chg="del">
          <ac:chgData name="Власов Сергей Михайлович" userId="88c2b707-f40f-4043-9aa2-972e2a2b205e" providerId="ADAL" clId="{9CE78E44-746A-4A27-A8F3-99BAB180405C}" dt="2021-02-01T08:49:01.978" v="2" actId="478"/>
          <ac:picMkLst>
            <pc:docMk/>
            <pc:sldMk cId="1818592393" sldId="269"/>
            <ac:picMk id="9" creationId="{9D9897EF-A013-4DDC-89A2-3B2C5A362507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04.255" v="4" actId="478"/>
        <pc:sldMkLst>
          <pc:docMk/>
          <pc:sldMk cId="3482312693" sldId="271"/>
        </pc:sldMkLst>
        <pc:picChg chg="del">
          <ac:chgData name="Власов Сергей Михайлович" userId="88c2b707-f40f-4043-9aa2-972e2a2b205e" providerId="ADAL" clId="{9CE78E44-746A-4A27-A8F3-99BAB180405C}" dt="2021-02-01T08:49:04.255" v="4" actId="478"/>
          <ac:picMkLst>
            <pc:docMk/>
            <pc:sldMk cId="3482312693" sldId="271"/>
            <ac:picMk id="4" creationId="{484B6BD9-BC94-4DC0-AE94-E67DA79FCE4C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05.530" v="5" actId="478"/>
        <pc:sldMkLst>
          <pc:docMk/>
          <pc:sldMk cId="2301341455" sldId="272"/>
        </pc:sldMkLst>
        <pc:picChg chg="del">
          <ac:chgData name="Власов Сергей Михайлович" userId="88c2b707-f40f-4043-9aa2-972e2a2b205e" providerId="ADAL" clId="{9CE78E44-746A-4A27-A8F3-99BAB180405C}" dt="2021-02-01T08:49:05.530" v="5" actId="478"/>
          <ac:picMkLst>
            <pc:docMk/>
            <pc:sldMk cId="2301341455" sldId="272"/>
            <ac:picMk id="14" creationId="{02A2D578-11D8-4F64-8A67-4A572DA00DAF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06.683" v="6" actId="478"/>
        <pc:sldMkLst>
          <pc:docMk/>
          <pc:sldMk cId="2284084463" sldId="273"/>
        </pc:sldMkLst>
        <pc:picChg chg="del">
          <ac:chgData name="Власов Сергей Михайлович" userId="88c2b707-f40f-4043-9aa2-972e2a2b205e" providerId="ADAL" clId="{9CE78E44-746A-4A27-A8F3-99BAB180405C}" dt="2021-02-01T08:49:06.683" v="6" actId="478"/>
          <ac:picMkLst>
            <pc:docMk/>
            <pc:sldMk cId="2284084463" sldId="273"/>
            <ac:picMk id="6" creationId="{2CDD80E7-1162-49C6-9913-B335F36D6D40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07.890" v="7" actId="478"/>
        <pc:sldMkLst>
          <pc:docMk/>
          <pc:sldMk cId="594752550" sldId="274"/>
        </pc:sldMkLst>
        <pc:picChg chg="del">
          <ac:chgData name="Власов Сергей Михайлович" userId="88c2b707-f40f-4043-9aa2-972e2a2b205e" providerId="ADAL" clId="{9CE78E44-746A-4A27-A8F3-99BAB180405C}" dt="2021-02-01T08:49:07.890" v="7" actId="478"/>
          <ac:picMkLst>
            <pc:docMk/>
            <pc:sldMk cId="594752550" sldId="274"/>
            <ac:picMk id="3" creationId="{F7718CB1-3427-4952-8A3D-4FCD262AAA8F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08.858" v="8" actId="478"/>
        <pc:sldMkLst>
          <pc:docMk/>
          <pc:sldMk cId="2333061877" sldId="275"/>
        </pc:sldMkLst>
        <pc:picChg chg="del">
          <ac:chgData name="Власов Сергей Михайлович" userId="88c2b707-f40f-4043-9aa2-972e2a2b205e" providerId="ADAL" clId="{9CE78E44-746A-4A27-A8F3-99BAB180405C}" dt="2021-02-01T08:49:08.858" v="8" actId="478"/>
          <ac:picMkLst>
            <pc:docMk/>
            <pc:sldMk cId="2333061877" sldId="275"/>
            <ac:picMk id="5" creationId="{F6D18B04-60DE-4937-8546-EE9ABBE4D919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14.059" v="12" actId="478"/>
        <pc:sldMkLst>
          <pc:docMk/>
          <pc:sldMk cId="2068649362" sldId="277"/>
        </pc:sldMkLst>
        <pc:picChg chg="del">
          <ac:chgData name="Власов Сергей Михайлович" userId="88c2b707-f40f-4043-9aa2-972e2a2b205e" providerId="ADAL" clId="{9CE78E44-746A-4A27-A8F3-99BAB180405C}" dt="2021-02-01T08:49:14.059" v="12" actId="478"/>
          <ac:picMkLst>
            <pc:docMk/>
            <pc:sldMk cId="2068649362" sldId="277"/>
            <ac:picMk id="10" creationId="{A9F05DE5-1AFF-4917-AA17-D3DF60061F19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09.914" v="9" actId="478"/>
        <pc:sldMkLst>
          <pc:docMk/>
          <pc:sldMk cId="802142581" sldId="278"/>
        </pc:sldMkLst>
        <pc:picChg chg="del">
          <ac:chgData name="Власов Сергей Михайлович" userId="88c2b707-f40f-4043-9aa2-972e2a2b205e" providerId="ADAL" clId="{9CE78E44-746A-4A27-A8F3-99BAB180405C}" dt="2021-02-01T08:49:09.914" v="9" actId="478"/>
          <ac:picMkLst>
            <pc:docMk/>
            <pc:sldMk cId="802142581" sldId="278"/>
            <ac:picMk id="2" creationId="{670B2274-3D3D-4088-908F-1134C36C9871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11.043" v="10" actId="478"/>
        <pc:sldMkLst>
          <pc:docMk/>
          <pc:sldMk cId="558821393" sldId="280"/>
        </pc:sldMkLst>
        <pc:picChg chg="del">
          <ac:chgData name="Власов Сергей Михайлович" userId="88c2b707-f40f-4043-9aa2-972e2a2b205e" providerId="ADAL" clId="{9CE78E44-746A-4A27-A8F3-99BAB180405C}" dt="2021-02-01T08:49:11.043" v="10" actId="478"/>
          <ac:picMkLst>
            <pc:docMk/>
            <pc:sldMk cId="558821393" sldId="280"/>
            <ac:picMk id="6" creationId="{BF30FEC8-9496-4A15-B136-47E2D0949B10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16.027" v="14" actId="478"/>
        <pc:sldMkLst>
          <pc:docMk/>
          <pc:sldMk cId="2424281488" sldId="282"/>
        </pc:sldMkLst>
        <pc:picChg chg="del">
          <ac:chgData name="Власов Сергей Михайлович" userId="88c2b707-f40f-4043-9aa2-972e2a2b205e" providerId="ADAL" clId="{9CE78E44-746A-4A27-A8F3-99BAB180405C}" dt="2021-02-01T08:49:16.027" v="14" actId="478"/>
          <ac:picMkLst>
            <pc:docMk/>
            <pc:sldMk cId="2424281488" sldId="282"/>
            <ac:picMk id="17" creationId="{FF2A1BE3-847F-4F5F-B475-FBE229D78C66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28.979" v="25" actId="478"/>
        <pc:sldMkLst>
          <pc:docMk/>
          <pc:sldMk cId="2448304079" sldId="283"/>
        </pc:sldMkLst>
        <pc:picChg chg="del">
          <ac:chgData name="Власов Сергей Михайлович" userId="88c2b707-f40f-4043-9aa2-972e2a2b205e" providerId="ADAL" clId="{9CE78E44-746A-4A27-A8F3-99BAB180405C}" dt="2021-02-01T08:49:28.979" v="25" actId="478"/>
          <ac:picMkLst>
            <pc:docMk/>
            <pc:sldMk cId="2448304079" sldId="283"/>
            <ac:picMk id="2" creationId="{4508CA8B-55A9-4C41-A373-C3F892065894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27.643" v="24" actId="478"/>
        <pc:sldMkLst>
          <pc:docMk/>
          <pc:sldMk cId="3187895530" sldId="285"/>
        </pc:sldMkLst>
        <pc:picChg chg="del">
          <ac:chgData name="Власов Сергей Михайлович" userId="88c2b707-f40f-4043-9aa2-972e2a2b205e" providerId="ADAL" clId="{9CE78E44-746A-4A27-A8F3-99BAB180405C}" dt="2021-02-01T08:49:27.643" v="24" actId="478"/>
          <ac:picMkLst>
            <pc:docMk/>
            <pc:sldMk cId="3187895530" sldId="285"/>
            <ac:picMk id="4" creationId="{83B7BD2F-9611-4F66-9C36-5F09BC3E1D1A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30.235" v="26" actId="478"/>
        <pc:sldMkLst>
          <pc:docMk/>
          <pc:sldMk cId="2531174654" sldId="286"/>
        </pc:sldMkLst>
        <pc:picChg chg="del">
          <ac:chgData name="Власов Сергей Михайлович" userId="88c2b707-f40f-4043-9aa2-972e2a2b205e" providerId="ADAL" clId="{9CE78E44-746A-4A27-A8F3-99BAB180405C}" dt="2021-02-01T08:49:30.235" v="26" actId="478"/>
          <ac:picMkLst>
            <pc:docMk/>
            <pc:sldMk cId="2531174654" sldId="286"/>
            <ac:picMk id="21" creationId="{744A91B7-1AEE-4921-B8FB-80FDC5ECF0C2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15.019" v="13" actId="478"/>
        <pc:sldMkLst>
          <pc:docMk/>
          <pc:sldMk cId="61330611" sldId="288"/>
        </pc:sldMkLst>
        <pc:picChg chg="del">
          <ac:chgData name="Власов Сергей Михайлович" userId="88c2b707-f40f-4043-9aa2-972e2a2b205e" providerId="ADAL" clId="{9CE78E44-746A-4A27-A8F3-99BAB180405C}" dt="2021-02-01T08:49:15.019" v="13" actId="478"/>
          <ac:picMkLst>
            <pc:docMk/>
            <pc:sldMk cId="61330611" sldId="288"/>
            <ac:picMk id="5" creationId="{AE493069-D9C8-44BE-8624-605D7EF9181F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20.197" v="18" actId="478"/>
        <pc:sldMkLst>
          <pc:docMk/>
          <pc:sldMk cId="2766340612" sldId="289"/>
        </pc:sldMkLst>
        <pc:picChg chg="del">
          <ac:chgData name="Власов Сергей Михайлович" userId="88c2b707-f40f-4043-9aa2-972e2a2b205e" providerId="ADAL" clId="{9CE78E44-746A-4A27-A8F3-99BAB180405C}" dt="2021-02-01T08:49:20.197" v="18" actId="478"/>
          <ac:picMkLst>
            <pc:docMk/>
            <pc:sldMk cId="2766340612" sldId="289"/>
            <ac:picMk id="7" creationId="{28B1E558-D1F8-41A7-888B-7C5CD46D5F27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18.996" v="17" actId="478"/>
        <pc:sldMkLst>
          <pc:docMk/>
          <pc:sldMk cId="1494362467" sldId="290"/>
        </pc:sldMkLst>
        <pc:picChg chg="del">
          <ac:chgData name="Власов Сергей Михайлович" userId="88c2b707-f40f-4043-9aa2-972e2a2b205e" providerId="ADAL" clId="{9CE78E44-746A-4A27-A8F3-99BAB180405C}" dt="2021-02-01T08:49:18.996" v="17" actId="478"/>
          <ac:picMkLst>
            <pc:docMk/>
            <pc:sldMk cId="1494362467" sldId="290"/>
            <ac:picMk id="11" creationId="{599D9A3F-C410-4743-A6CF-438D4090A996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21.195" v="19" actId="478"/>
        <pc:sldMkLst>
          <pc:docMk/>
          <pc:sldMk cId="4261606558" sldId="292"/>
        </pc:sldMkLst>
        <pc:picChg chg="del">
          <ac:chgData name="Власов Сергей Михайлович" userId="88c2b707-f40f-4043-9aa2-972e2a2b205e" providerId="ADAL" clId="{9CE78E44-746A-4A27-A8F3-99BAB180405C}" dt="2021-02-01T08:49:21.195" v="19" actId="478"/>
          <ac:picMkLst>
            <pc:docMk/>
            <pc:sldMk cId="4261606558" sldId="292"/>
            <ac:picMk id="2" creationId="{D5121306-1DFA-4247-AB74-62A9F8FE8BC6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22.187" v="20" actId="478"/>
        <pc:sldMkLst>
          <pc:docMk/>
          <pc:sldMk cId="4174619199" sldId="293"/>
        </pc:sldMkLst>
        <pc:picChg chg="del">
          <ac:chgData name="Власов Сергей Михайлович" userId="88c2b707-f40f-4043-9aa2-972e2a2b205e" providerId="ADAL" clId="{9CE78E44-746A-4A27-A8F3-99BAB180405C}" dt="2021-02-01T08:49:22.187" v="20" actId="478"/>
          <ac:picMkLst>
            <pc:docMk/>
            <pc:sldMk cId="4174619199" sldId="293"/>
            <ac:picMk id="9" creationId="{D591FE62-7677-44EE-9A44-411B72E9E777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23.211" v="21" actId="478"/>
        <pc:sldMkLst>
          <pc:docMk/>
          <pc:sldMk cId="2738877734" sldId="294"/>
        </pc:sldMkLst>
        <pc:picChg chg="del">
          <ac:chgData name="Власов Сергей Михайлович" userId="88c2b707-f40f-4043-9aa2-972e2a2b205e" providerId="ADAL" clId="{9CE78E44-746A-4A27-A8F3-99BAB180405C}" dt="2021-02-01T08:49:23.211" v="21" actId="478"/>
          <ac:picMkLst>
            <pc:docMk/>
            <pc:sldMk cId="2738877734" sldId="294"/>
            <ac:picMk id="4" creationId="{B8289A5D-37FD-40FF-9F08-F4736732D4D0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26.578" v="23" actId="478"/>
        <pc:sldMkLst>
          <pc:docMk/>
          <pc:sldMk cId="4079239152" sldId="295"/>
        </pc:sldMkLst>
        <pc:picChg chg="del">
          <ac:chgData name="Власов Сергей Михайлович" userId="88c2b707-f40f-4043-9aa2-972e2a2b205e" providerId="ADAL" clId="{9CE78E44-746A-4A27-A8F3-99BAB180405C}" dt="2021-02-01T08:49:26.578" v="23" actId="478"/>
          <ac:picMkLst>
            <pc:docMk/>
            <pc:sldMk cId="4079239152" sldId="295"/>
            <ac:picMk id="3" creationId="{FB541DAF-1CB3-4F39-BE9B-049C113BA6ED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25.074" v="22" actId="478"/>
        <pc:sldMkLst>
          <pc:docMk/>
          <pc:sldMk cId="2947005893" sldId="298"/>
        </pc:sldMkLst>
        <pc:picChg chg="del">
          <ac:chgData name="Власов Сергей Михайлович" userId="88c2b707-f40f-4043-9aa2-972e2a2b205e" providerId="ADAL" clId="{9CE78E44-746A-4A27-A8F3-99BAB180405C}" dt="2021-02-01T08:49:25.074" v="22" actId="478"/>
          <ac:picMkLst>
            <pc:docMk/>
            <pc:sldMk cId="2947005893" sldId="298"/>
            <ac:picMk id="5" creationId="{5B1208B7-77ED-4607-BD5B-EDE4B4813858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16.994" v="15" actId="478"/>
        <pc:sldMkLst>
          <pc:docMk/>
          <pc:sldMk cId="2113931177" sldId="299"/>
        </pc:sldMkLst>
        <pc:picChg chg="del">
          <ac:chgData name="Власов Сергей Михайлович" userId="88c2b707-f40f-4043-9aa2-972e2a2b205e" providerId="ADAL" clId="{9CE78E44-746A-4A27-A8F3-99BAB180405C}" dt="2021-02-01T08:49:16.994" v="15" actId="478"/>
          <ac:picMkLst>
            <pc:docMk/>
            <pc:sldMk cId="2113931177" sldId="299"/>
            <ac:picMk id="4" creationId="{5D9FDA25-B59D-414A-8D81-48066E6F3870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17.971" v="16" actId="478"/>
        <pc:sldMkLst>
          <pc:docMk/>
          <pc:sldMk cId="2168903307" sldId="300"/>
        </pc:sldMkLst>
        <pc:picChg chg="del">
          <ac:chgData name="Власов Сергей Михайлович" userId="88c2b707-f40f-4043-9aa2-972e2a2b205e" providerId="ADAL" clId="{9CE78E44-746A-4A27-A8F3-99BAB180405C}" dt="2021-02-01T08:49:17.971" v="16" actId="478"/>
          <ac:picMkLst>
            <pc:docMk/>
            <pc:sldMk cId="2168903307" sldId="300"/>
            <ac:picMk id="4" creationId="{5478EDF7-35F6-4B6B-BE50-8DCFFD017709}"/>
          </ac:picMkLst>
        </pc:picChg>
      </pc:sldChg>
      <pc:sldChg chg="delSp mod delAnim">
        <pc:chgData name="Власов Сергей Михайлович" userId="88c2b707-f40f-4043-9aa2-972e2a2b205e" providerId="ADAL" clId="{9CE78E44-746A-4A27-A8F3-99BAB180405C}" dt="2021-02-01T08:49:12.131" v="11" actId="478"/>
        <pc:sldMkLst>
          <pc:docMk/>
          <pc:sldMk cId="3980669686" sldId="302"/>
        </pc:sldMkLst>
        <pc:picChg chg="del">
          <ac:chgData name="Власов Сергей Михайлович" userId="88c2b707-f40f-4043-9aa2-972e2a2b205e" providerId="ADAL" clId="{9CE78E44-746A-4A27-A8F3-99BAB180405C}" dt="2021-02-01T08:49:12.131" v="11" actId="478"/>
          <ac:picMkLst>
            <pc:docMk/>
            <pc:sldMk cId="3980669686" sldId="302"/>
            <ac:picMk id="6" creationId="{FF9C92A3-4E01-4741-B1D6-97011EE0FDE6}"/>
          </ac:picMkLst>
        </pc:picChg>
      </pc:sldChg>
    </pc:docChg>
  </pc:docChgLst>
  <pc:docChgLst>
    <pc:chgData name="Власов Сергей Михайлович" userId="88c2b707-f40f-4043-9aa2-972e2a2b205e" providerId="ADAL" clId="{AAAA7ADA-9C2C-43A5-B495-BDE33299F9F3}"/>
    <pc:docChg chg="addSection modSection">
      <pc:chgData name="Власов Сергей Михайлович" userId="88c2b707-f40f-4043-9aa2-972e2a2b205e" providerId="ADAL" clId="{AAAA7ADA-9C2C-43A5-B495-BDE33299F9F3}" dt="2022-08-30T10:02:12.806" v="1" actId="17846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8.67173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0-03-19T16:17:50.47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23772 13208 0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26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тки 1">
            <a:extLst>
              <a:ext uri="{FF2B5EF4-FFF2-40B4-BE49-F238E27FC236}">
                <a16:creationId xmlns:a16="http://schemas.microsoft.com/office/drawing/2014/main" id="{526E0788-BDFF-4227-84C9-454B0E8CE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046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тки 1">
            <a:extLst>
              <a:ext uri="{FF2B5EF4-FFF2-40B4-BE49-F238E27FC236}">
                <a16:creationId xmlns:a16="http://schemas.microsoft.com/office/drawing/2014/main" id="{526E0788-BDFF-4227-84C9-454B0E8CE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7718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08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14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19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5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7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9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86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01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71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26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87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75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18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28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9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тки 1">
            <a:extLst>
              <a:ext uri="{FF2B5EF4-FFF2-40B4-BE49-F238E27FC236}">
                <a16:creationId xmlns:a16="http://schemas.microsoft.com/office/drawing/2014/main" id="{52EFB5A8-058A-4D1B-8A0C-AD5E855E3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тки 1">
            <a:extLst>
              <a:ext uri="{FF2B5EF4-FFF2-40B4-BE49-F238E27FC236}">
                <a16:creationId xmlns:a16="http://schemas.microsoft.com/office/drawing/2014/main" id="{52EFB5A8-058A-4D1B-8A0C-AD5E855E3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58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тки 1">
            <a:extLst>
              <a:ext uri="{FF2B5EF4-FFF2-40B4-BE49-F238E27FC236}">
                <a16:creationId xmlns:a16="http://schemas.microsoft.com/office/drawing/2014/main" id="{A3955427-6958-49C4-A43D-1B89068C1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тки 1">
            <a:extLst>
              <a:ext uri="{FF2B5EF4-FFF2-40B4-BE49-F238E27FC236}">
                <a16:creationId xmlns:a16="http://schemas.microsoft.com/office/drawing/2014/main" id="{7A5C2F70-9369-4049-A8EF-35E5A34A8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тки 1">
            <a:extLst>
              <a:ext uri="{FF2B5EF4-FFF2-40B4-BE49-F238E27FC236}">
                <a16:creationId xmlns:a16="http://schemas.microsoft.com/office/drawing/2014/main" id="{186C966C-0829-45A1-A902-B10B4732B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тки 1">
            <a:extLst>
              <a:ext uri="{FF2B5EF4-FFF2-40B4-BE49-F238E27FC236}">
                <a16:creationId xmlns:a16="http://schemas.microsoft.com/office/drawing/2014/main" id="{526E0788-BDFF-4227-84C9-454B0E8CE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тки 1">
            <a:extLst>
              <a:ext uri="{FF2B5EF4-FFF2-40B4-BE49-F238E27FC236}">
                <a16:creationId xmlns:a16="http://schemas.microsoft.com/office/drawing/2014/main" id="{526E0788-BDFF-4227-84C9-454B0E8CE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51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vlasov@itmo.r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006" y="2286335"/>
            <a:ext cx="8923994" cy="705749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Цифровая и микроконтроллерная техника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082067"/>
            <a:ext cx="6400800" cy="989871"/>
          </a:xfrm>
        </p:spPr>
        <p:txBody>
          <a:bodyPr>
            <a:normAutofit/>
          </a:bodyPr>
          <a:lstStyle/>
          <a:p>
            <a:r>
              <a:rPr lang="en-US" dirty="0" err="1"/>
              <a:t>Vlasov</a:t>
            </a:r>
            <a:r>
              <a:rPr lang="en-US" dirty="0"/>
              <a:t> Sergey</a:t>
            </a:r>
          </a:p>
          <a:p>
            <a:r>
              <a:rPr lang="en-US" dirty="0">
                <a:hlinkClick r:id="rId3"/>
              </a:rPr>
              <a:t>smvlasov@itmo.ru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General-purpose I/O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04A9-9360-4D69-8FDE-60B8906A7415}"/>
              </a:ext>
            </a:extLst>
          </p:cNvPr>
          <p:cNvSpPr txBox="1"/>
          <p:nvPr/>
        </p:nvSpPr>
        <p:spPr>
          <a:xfrm>
            <a:off x="374654" y="738975"/>
            <a:ext cx="86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Registers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7D031D-43C6-432B-829B-0C4C8DC0639B}"/>
              </a:ext>
            </a:extLst>
          </p:cNvPr>
          <p:cNvSpPr/>
          <p:nvPr/>
        </p:nvSpPr>
        <p:spPr>
          <a:xfrm>
            <a:off x="366187" y="1074305"/>
            <a:ext cx="87037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rialMT"/>
              </a:rPr>
              <a:t>GPIO port mode register (</a:t>
            </a:r>
            <a:r>
              <a:rPr lang="en-US" sz="1600" b="1" dirty="0" err="1">
                <a:solidFill>
                  <a:srgbClr val="000000"/>
                </a:solidFill>
                <a:latin typeface="ArialMT"/>
              </a:rPr>
              <a:t>GPIOx_MODER</a:t>
            </a:r>
            <a:r>
              <a:rPr lang="en-US" sz="1600" b="1" dirty="0">
                <a:solidFill>
                  <a:srgbClr val="000000"/>
                </a:solidFill>
                <a:latin typeface="ArialM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MT"/>
              </a:rPr>
              <a:t>GPIO port output type register (</a:t>
            </a:r>
            <a:r>
              <a:rPr lang="en-US" sz="1600" dirty="0" err="1">
                <a:solidFill>
                  <a:srgbClr val="000000"/>
                </a:solidFill>
                <a:latin typeface="ArialMT"/>
              </a:rPr>
              <a:t>GPIOx_OTYPER</a:t>
            </a:r>
            <a:r>
              <a:rPr lang="en-US" sz="1600" dirty="0">
                <a:solidFill>
                  <a:srgbClr val="000000"/>
                </a:solidFill>
                <a:latin typeface="ArialM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MT"/>
              </a:rPr>
              <a:t>GPIO port output speed register (</a:t>
            </a:r>
            <a:r>
              <a:rPr lang="en-US" sz="1600" dirty="0" err="1">
                <a:solidFill>
                  <a:srgbClr val="000000"/>
                </a:solidFill>
                <a:latin typeface="ArialMT"/>
              </a:rPr>
              <a:t>GPIOx_OSPEEDR</a:t>
            </a:r>
            <a:r>
              <a:rPr lang="en-US" sz="1600" dirty="0">
                <a:solidFill>
                  <a:srgbClr val="000000"/>
                </a:solidFill>
                <a:latin typeface="ArialM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MT"/>
              </a:rPr>
              <a:t>GPIO port pull-up/pull-down register (</a:t>
            </a:r>
            <a:r>
              <a:rPr lang="en-US" sz="1600" dirty="0" err="1">
                <a:solidFill>
                  <a:srgbClr val="000000"/>
                </a:solidFill>
                <a:latin typeface="ArialMT"/>
              </a:rPr>
              <a:t>GPIOx_PUPDR</a:t>
            </a:r>
            <a:r>
              <a:rPr lang="en-US" sz="1600" dirty="0">
                <a:solidFill>
                  <a:srgbClr val="000000"/>
                </a:solidFill>
                <a:latin typeface="ArialM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rialMT"/>
              </a:rPr>
              <a:t>GPIO port input data register (</a:t>
            </a:r>
            <a:r>
              <a:rPr lang="en-US" sz="1600" b="1" dirty="0" err="1">
                <a:solidFill>
                  <a:srgbClr val="000000"/>
                </a:solidFill>
                <a:latin typeface="ArialMT"/>
              </a:rPr>
              <a:t>GPIOx_IDR</a:t>
            </a:r>
            <a:r>
              <a:rPr lang="en-US" sz="1600" b="1" dirty="0">
                <a:solidFill>
                  <a:srgbClr val="000000"/>
                </a:solidFill>
                <a:latin typeface="ArialM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rialMT"/>
              </a:rPr>
              <a:t>GPIO port output data register (</a:t>
            </a:r>
            <a:r>
              <a:rPr lang="en-US" sz="1600" b="1" dirty="0" err="1">
                <a:solidFill>
                  <a:srgbClr val="000000"/>
                </a:solidFill>
                <a:latin typeface="ArialMT"/>
              </a:rPr>
              <a:t>GPIOx_ODR</a:t>
            </a:r>
            <a:r>
              <a:rPr lang="en-US" sz="1600" b="1" dirty="0">
                <a:solidFill>
                  <a:srgbClr val="000000"/>
                </a:solidFill>
                <a:latin typeface="ArialM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MT"/>
              </a:rPr>
              <a:t>GPIO port bit set/reset register (</a:t>
            </a:r>
            <a:r>
              <a:rPr lang="en-US" sz="1600" dirty="0" err="1">
                <a:solidFill>
                  <a:srgbClr val="000000"/>
                </a:solidFill>
                <a:latin typeface="ArialMT"/>
              </a:rPr>
              <a:t>GPIOx_BSRR</a:t>
            </a:r>
            <a:r>
              <a:rPr lang="en-US" sz="1600" dirty="0">
                <a:solidFill>
                  <a:srgbClr val="000000"/>
                </a:solidFill>
                <a:latin typeface="ArialM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  <a:latin typeface="ArialMT"/>
              </a:rPr>
              <a:t>GPIO port configuration lock register (GPIOx_LCKR)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rialMT"/>
              </a:rPr>
              <a:t>GPIO alternate function register (</a:t>
            </a:r>
            <a:r>
              <a:rPr lang="en-US" sz="1600" b="1" dirty="0" err="1">
                <a:solidFill>
                  <a:srgbClr val="000000"/>
                </a:solidFill>
                <a:latin typeface="ArialMT"/>
              </a:rPr>
              <a:t>GPIOx_AFR</a:t>
            </a:r>
            <a:r>
              <a:rPr lang="en-US" sz="1600" b="1" dirty="0">
                <a:solidFill>
                  <a:srgbClr val="000000"/>
                </a:solidFill>
                <a:latin typeface="ArialM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770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General-purpose I/O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58C4A6-AFF6-4983-A6FA-59307EFAE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41026"/>
            <a:ext cx="7315200" cy="286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8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6A9BE86-B77F-402A-802B-10B3E369923B}"/>
              </a:ext>
            </a:extLst>
          </p:cNvPr>
          <p:cNvSpPr/>
          <p:nvPr/>
        </p:nvSpPr>
        <p:spPr>
          <a:xfrm>
            <a:off x="233756" y="4331368"/>
            <a:ext cx="2557570" cy="724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General-purpose I/O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645FD0-0E36-4CDA-8EE7-FFEFA511A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609235"/>
            <a:ext cx="6150769" cy="44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9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EE3792-8D5B-4170-965E-5EE287CB3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0004"/>
            <a:ext cx="9144000" cy="182625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</a:rPr>
              <a:t>General-purpose I/O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5A33-071F-4A76-9314-72B1A1BA6C16}"/>
              </a:ext>
            </a:extLst>
          </p:cNvPr>
          <p:cNvSpPr txBox="1"/>
          <p:nvPr/>
        </p:nvSpPr>
        <p:spPr>
          <a:xfrm>
            <a:off x="181429" y="529518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u="none" strike="noStrike" baseline="0" dirty="0">
                <a:latin typeface="Arial-BoldMT"/>
              </a:rPr>
              <a:t>GPIO port mode register (GPIOx_MODER)</a:t>
            </a:r>
            <a:endParaRPr lang="ru-RU" b="1" i="0" u="none" strike="noStrike" baseline="0" dirty="0">
              <a:latin typeface="Arial-BoldM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96A9C-71B1-483B-B6A5-4207DB595803}"/>
              </a:ext>
            </a:extLst>
          </p:cNvPr>
          <p:cNvSpPr txBox="1"/>
          <p:nvPr/>
        </p:nvSpPr>
        <p:spPr>
          <a:xfrm>
            <a:off x="181429" y="849894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Address offset: 0x00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D4AB5F-CD96-4CAD-AC77-DD08FAD653E8}"/>
              </a:ext>
            </a:extLst>
          </p:cNvPr>
          <p:cNvSpPr txBox="1"/>
          <p:nvPr/>
        </p:nvSpPr>
        <p:spPr>
          <a:xfrm>
            <a:off x="181429" y="3125449"/>
            <a:ext cx="7594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MODERy[1:0]: </a:t>
            </a:r>
            <a:r>
              <a:rPr lang="fr-FR" dirty="0"/>
              <a:t>Port x configuration bits (y = 0..15)</a:t>
            </a:r>
          </a:p>
          <a:p>
            <a:r>
              <a:rPr lang="en-US" dirty="0"/>
              <a:t>These bits are written by software to configure the I/O direction mode.</a:t>
            </a:r>
          </a:p>
          <a:p>
            <a:r>
              <a:rPr lang="en-US" dirty="0"/>
              <a:t>00: Input (reset state)</a:t>
            </a:r>
          </a:p>
          <a:p>
            <a:r>
              <a:rPr lang="en-US" dirty="0"/>
              <a:t>01: General purpose output mode</a:t>
            </a:r>
          </a:p>
          <a:p>
            <a:r>
              <a:rPr lang="en-US" dirty="0"/>
              <a:t>10: Alternate function mode</a:t>
            </a:r>
          </a:p>
          <a:p>
            <a:r>
              <a:rPr lang="en-US" dirty="0"/>
              <a:t>11: Analog mode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3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</a:rPr>
              <a:t>General-purpose I/O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5A33-071F-4A76-9314-72B1A1BA6C16}"/>
              </a:ext>
            </a:extLst>
          </p:cNvPr>
          <p:cNvSpPr txBox="1"/>
          <p:nvPr/>
        </p:nvSpPr>
        <p:spPr>
          <a:xfrm>
            <a:off x="181429" y="529518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u="none" strike="noStrike" baseline="0" dirty="0">
                <a:latin typeface="Arial-BoldMT"/>
              </a:rPr>
              <a:t>GPIO port input data register (GPIOx_IDR)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96A9C-71B1-483B-B6A5-4207DB595803}"/>
              </a:ext>
            </a:extLst>
          </p:cNvPr>
          <p:cNvSpPr txBox="1"/>
          <p:nvPr/>
        </p:nvSpPr>
        <p:spPr>
          <a:xfrm>
            <a:off x="181429" y="849894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Address offset: 0x</a:t>
            </a:r>
            <a:r>
              <a:rPr lang="ru-RU" sz="2000" dirty="0">
                <a:solidFill>
                  <a:srgbClr val="000000"/>
                </a:solidFill>
              </a:rPr>
              <a:t>1</a:t>
            </a:r>
            <a:r>
              <a:rPr lang="en-US" sz="2000" dirty="0">
                <a:solidFill>
                  <a:srgbClr val="000000"/>
                </a:solidFill>
              </a:rPr>
              <a:t>0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E97719-6B19-456E-A197-5436A464E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93460"/>
            <a:ext cx="9144000" cy="7737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2CECB6-55C6-42D6-9A30-9A26072EE951}"/>
              </a:ext>
            </a:extLst>
          </p:cNvPr>
          <p:cNvSpPr txBox="1"/>
          <p:nvPr/>
        </p:nvSpPr>
        <p:spPr>
          <a:xfrm>
            <a:off x="181427" y="2838710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u="none" strike="noStrike" baseline="0" dirty="0">
                <a:latin typeface="Arial-BoldMT"/>
              </a:rPr>
              <a:t>GPIO port output data register (GPIOx_</a:t>
            </a:r>
            <a:r>
              <a:rPr lang="en-US" b="1" dirty="0">
                <a:latin typeface="Arial-BoldMT"/>
              </a:rPr>
              <a:t>O</a:t>
            </a:r>
            <a:r>
              <a:rPr lang="fr-FR" b="1" i="0" u="none" strike="noStrike" baseline="0" dirty="0">
                <a:latin typeface="Arial-BoldMT"/>
              </a:rPr>
              <a:t>DR)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14A392-9DA9-401F-B2AB-C1B6A4B2AB70}"/>
              </a:ext>
            </a:extLst>
          </p:cNvPr>
          <p:cNvSpPr txBox="1"/>
          <p:nvPr/>
        </p:nvSpPr>
        <p:spPr>
          <a:xfrm>
            <a:off x="181427" y="3159086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Address offset: 0x</a:t>
            </a:r>
            <a:r>
              <a:rPr lang="ru-RU" sz="2000" dirty="0">
                <a:solidFill>
                  <a:srgbClr val="000000"/>
                </a:solidFill>
              </a:rPr>
              <a:t>1</a:t>
            </a:r>
            <a:r>
              <a:rPr lang="en-US" sz="2000" dirty="0">
                <a:solidFill>
                  <a:srgbClr val="000000"/>
                </a:solidFill>
              </a:rPr>
              <a:t>1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48DCB0-3429-475A-8E36-46E1F78E0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779569"/>
            <a:ext cx="9144000" cy="7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1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</a:rPr>
              <a:t>General-purpose I/O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5A33-071F-4A76-9314-72B1A1BA6C16}"/>
              </a:ext>
            </a:extLst>
          </p:cNvPr>
          <p:cNvSpPr txBox="1"/>
          <p:nvPr/>
        </p:nvSpPr>
        <p:spPr>
          <a:xfrm>
            <a:off x="181429" y="529518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u="none" strike="noStrike" baseline="0" dirty="0">
                <a:latin typeface="Arial-BoldMT"/>
              </a:rPr>
              <a:t>GPIO alternate function L/H register (GPIOx_AFR[2])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96A9C-71B1-483B-B6A5-4207DB595803}"/>
              </a:ext>
            </a:extLst>
          </p:cNvPr>
          <p:cNvSpPr txBox="1"/>
          <p:nvPr/>
        </p:nvSpPr>
        <p:spPr>
          <a:xfrm>
            <a:off x="181429" y="849894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Address offset: 0x20, 0x24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024253-C1B1-45D8-BD52-54BBFE34A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6397"/>
            <a:ext cx="9144000" cy="15464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A445AE-65BF-408F-82DE-6FDF9BD37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854590"/>
            <a:ext cx="9144000" cy="15123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D4AB5F-CD96-4CAD-AC77-DD08FAD653E8}"/>
              </a:ext>
            </a:extLst>
          </p:cNvPr>
          <p:cNvSpPr txBox="1"/>
          <p:nvPr/>
        </p:nvSpPr>
        <p:spPr>
          <a:xfrm>
            <a:off x="57675" y="4266337"/>
            <a:ext cx="7594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AFRHy</a:t>
            </a:r>
            <a:r>
              <a:rPr lang="en-US" b="1" dirty="0"/>
              <a:t>: </a:t>
            </a:r>
            <a:r>
              <a:rPr lang="en-US" dirty="0"/>
              <a:t>Alternate function selection for port x bit y (y = 8..15)</a:t>
            </a:r>
          </a:p>
          <a:p>
            <a:r>
              <a:rPr lang="en-US" dirty="0"/>
              <a:t>0000: AF0</a:t>
            </a:r>
          </a:p>
          <a:p>
            <a:r>
              <a:rPr lang="en-US" dirty="0"/>
              <a:t>0001: AF1…</a:t>
            </a:r>
          </a:p>
        </p:txBody>
      </p:sp>
    </p:spTree>
    <p:extLst>
      <p:ext uri="{BB962C8B-B14F-4D97-AF65-F5344CB8AC3E}">
        <p14:creationId xmlns:p14="http://schemas.microsoft.com/office/powerpoint/2010/main" val="238876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CE7AFE9-D47E-4E12-B9C1-48960B7C9B6B}"/>
              </a:ext>
            </a:extLst>
          </p:cNvPr>
          <p:cNvSpPr/>
          <p:nvPr/>
        </p:nvSpPr>
        <p:spPr>
          <a:xfrm>
            <a:off x="190500" y="4318000"/>
            <a:ext cx="2821738" cy="772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ARM Cortex-M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A898BB-9AB7-4560-BCFB-74E02C96A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96" y="753214"/>
            <a:ext cx="3788925" cy="439028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E1CE668-7469-4B7C-99D9-EBF6FC3F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79" y="946999"/>
            <a:ext cx="2821738" cy="385762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F5FFDDE-34B3-4D01-9ED0-BE0091DFA8E0}"/>
              </a:ext>
            </a:extLst>
          </p:cNvPr>
          <p:cNvSpPr/>
          <p:nvPr/>
        </p:nvSpPr>
        <p:spPr>
          <a:xfrm>
            <a:off x="1233488" y="4672013"/>
            <a:ext cx="614362" cy="132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89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CFF34D-899B-49BD-BD01-70FA120A6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794" y="753214"/>
            <a:ext cx="2750599" cy="42568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7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ARM Cortex-M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04A9-9360-4D69-8FDE-60B8906A7415}"/>
              </a:ext>
            </a:extLst>
          </p:cNvPr>
          <p:cNvSpPr txBox="1"/>
          <p:nvPr/>
        </p:nvSpPr>
        <p:spPr>
          <a:xfrm>
            <a:off x="465667" y="622580"/>
            <a:ext cx="86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Work with registers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9BA9EC-AC62-4E1C-8E98-D8EAACD69061}"/>
              </a:ext>
            </a:extLst>
          </p:cNvPr>
          <p:cNvSpPr txBox="1">
            <a:spLocks/>
          </p:cNvSpPr>
          <p:nvPr/>
        </p:nvSpPr>
        <p:spPr>
          <a:xfrm>
            <a:off x="465667" y="1012687"/>
            <a:ext cx="3490105" cy="23037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946BA"/>
              </a:buClr>
              <a:buNone/>
              <a:tabLst>
                <a:tab pos="1257300" algn="l"/>
                <a:tab pos="43100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PERIPH_BASE 	= 0x4000 0000</a:t>
            </a:r>
          </a:p>
          <a:p>
            <a:pPr marL="0" indent="0">
              <a:buClr>
                <a:srgbClr val="1946BA"/>
              </a:buClr>
              <a:buNone/>
              <a:tabLst>
                <a:tab pos="1257300" algn="l"/>
                <a:tab pos="4310063" algn="l"/>
              </a:tabLst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3E98680-AC4F-4467-9DC9-D70A24C0E3B7}"/>
              </a:ext>
            </a:extLst>
          </p:cNvPr>
          <p:cNvSpPr/>
          <p:nvPr/>
        </p:nvSpPr>
        <p:spPr>
          <a:xfrm>
            <a:off x="4767794" y="3210826"/>
            <a:ext cx="614362" cy="132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77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CFF34D-899B-49BD-BD01-70FA120A6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794" y="753214"/>
            <a:ext cx="2750599" cy="42568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ARM Cortex-M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04A9-9360-4D69-8FDE-60B8906A7415}"/>
              </a:ext>
            </a:extLst>
          </p:cNvPr>
          <p:cNvSpPr txBox="1"/>
          <p:nvPr/>
        </p:nvSpPr>
        <p:spPr>
          <a:xfrm>
            <a:off x="465667" y="624405"/>
            <a:ext cx="86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Work with registers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9BA9EC-AC62-4E1C-8E98-D8EAACD69061}"/>
              </a:ext>
            </a:extLst>
          </p:cNvPr>
          <p:cNvSpPr txBox="1">
            <a:spLocks/>
          </p:cNvSpPr>
          <p:nvPr/>
        </p:nvSpPr>
        <p:spPr>
          <a:xfrm>
            <a:off x="465667" y="1014512"/>
            <a:ext cx="3490105" cy="23037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946BA"/>
              </a:buClr>
              <a:buNone/>
              <a:tabLst>
                <a:tab pos="1436688" algn="l"/>
                <a:tab pos="43100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PERIPH_BASE 	= 0x4000 0000</a:t>
            </a:r>
          </a:p>
          <a:p>
            <a:pPr marL="0" indent="0">
              <a:buClr>
                <a:srgbClr val="1946BA"/>
              </a:buClr>
              <a:buNone/>
              <a:tabLst>
                <a:tab pos="1257300" algn="l"/>
                <a:tab pos="4310063" algn="l"/>
              </a:tabLst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1F0270-94A2-4646-BD48-A9C462947065}"/>
              </a:ext>
            </a:extLst>
          </p:cNvPr>
          <p:cNvSpPr txBox="1">
            <a:spLocks/>
          </p:cNvSpPr>
          <p:nvPr/>
        </p:nvSpPr>
        <p:spPr>
          <a:xfrm>
            <a:off x="465666" y="1244889"/>
            <a:ext cx="4302127" cy="2303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946BA"/>
              </a:buClr>
              <a:buNone/>
              <a:tabLst>
                <a:tab pos="1436688" algn="l"/>
                <a:tab pos="4310063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APB2PERIPH_BASE 	= PERIPH_BASE + 0x1 0000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C2E4ADC-1BFE-4432-8769-E2137FB3A5C0}"/>
              </a:ext>
            </a:extLst>
          </p:cNvPr>
          <p:cNvSpPr/>
          <p:nvPr/>
        </p:nvSpPr>
        <p:spPr>
          <a:xfrm>
            <a:off x="6731134" y="3518832"/>
            <a:ext cx="614362" cy="132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ARM Cortex-M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04A9-9360-4D69-8FDE-60B8906A7415}"/>
              </a:ext>
            </a:extLst>
          </p:cNvPr>
          <p:cNvSpPr txBox="1"/>
          <p:nvPr/>
        </p:nvSpPr>
        <p:spPr>
          <a:xfrm>
            <a:off x="465667" y="592314"/>
            <a:ext cx="86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Work with registers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9BA9EC-AC62-4E1C-8E98-D8EAACD69061}"/>
              </a:ext>
            </a:extLst>
          </p:cNvPr>
          <p:cNvSpPr txBox="1">
            <a:spLocks/>
          </p:cNvSpPr>
          <p:nvPr/>
        </p:nvSpPr>
        <p:spPr>
          <a:xfrm>
            <a:off x="465667" y="982421"/>
            <a:ext cx="3490105" cy="23037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946BA"/>
              </a:buClr>
              <a:buNone/>
              <a:tabLst>
                <a:tab pos="1436688" algn="l"/>
                <a:tab pos="43100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PERIPH_BASE 	= 0x4000 0000</a:t>
            </a:r>
          </a:p>
          <a:p>
            <a:pPr marL="0" indent="0">
              <a:buClr>
                <a:srgbClr val="1946BA"/>
              </a:buClr>
              <a:buNone/>
              <a:tabLst>
                <a:tab pos="1257300" algn="l"/>
                <a:tab pos="4310063" algn="l"/>
              </a:tabLst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1F0270-94A2-4646-BD48-A9C462947065}"/>
              </a:ext>
            </a:extLst>
          </p:cNvPr>
          <p:cNvSpPr txBox="1">
            <a:spLocks/>
          </p:cNvSpPr>
          <p:nvPr/>
        </p:nvSpPr>
        <p:spPr>
          <a:xfrm>
            <a:off x="465666" y="1212798"/>
            <a:ext cx="4302127" cy="2303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946BA"/>
              </a:buClr>
              <a:buNone/>
              <a:tabLst>
                <a:tab pos="1436688" algn="l"/>
                <a:tab pos="4310063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APB2PERIPH_BASE 	= PERIPH_BASE + 0x0001 0000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9551C1-6C06-4BD6-9111-D3F34CA53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487" y="2278997"/>
            <a:ext cx="6739026" cy="1235728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C2E4ADC-1BFE-4432-8769-E2137FB3A5C0}"/>
              </a:ext>
            </a:extLst>
          </p:cNvPr>
          <p:cNvSpPr/>
          <p:nvPr/>
        </p:nvSpPr>
        <p:spPr>
          <a:xfrm>
            <a:off x="2948291" y="2868890"/>
            <a:ext cx="2852738" cy="288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2AEF528-9253-4B5A-9D8B-25F7A8EA54AA}"/>
              </a:ext>
            </a:extLst>
          </p:cNvPr>
          <p:cNvSpPr txBox="1">
            <a:spLocks/>
          </p:cNvSpPr>
          <p:nvPr/>
        </p:nvSpPr>
        <p:spPr>
          <a:xfrm>
            <a:off x="482994" y="1463950"/>
            <a:ext cx="4302127" cy="2303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946BA"/>
              </a:buClr>
              <a:buNone/>
              <a:tabLst>
                <a:tab pos="1436688" algn="l"/>
                <a:tab pos="4310063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TIM8_BASE 	= APB2PERIPH_BASE + 0x0400</a:t>
            </a:r>
          </a:p>
        </p:txBody>
      </p:sp>
    </p:spTree>
    <p:extLst>
      <p:ext uri="{BB962C8B-B14F-4D97-AF65-F5344CB8AC3E}">
        <p14:creationId xmlns:p14="http://schemas.microsoft.com/office/powerpoint/2010/main" val="7835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General-purpose I/O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04A9-9360-4D69-8FDE-60B8906A7415}"/>
              </a:ext>
            </a:extLst>
          </p:cNvPr>
          <p:cNvSpPr txBox="1"/>
          <p:nvPr/>
        </p:nvSpPr>
        <p:spPr>
          <a:xfrm>
            <a:off x="539746" y="620483"/>
            <a:ext cx="86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Main features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E647BA8-B901-4FC3-875C-260F3DC0754A}"/>
              </a:ext>
            </a:extLst>
          </p:cNvPr>
          <p:cNvSpPr/>
          <p:nvPr/>
        </p:nvSpPr>
        <p:spPr>
          <a:xfrm>
            <a:off x="531279" y="955813"/>
            <a:ext cx="870373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MT"/>
              </a:rPr>
              <a:t>Up to 16 I/</a:t>
            </a:r>
            <a:r>
              <a:rPr lang="en-US" sz="1600" dirty="0" err="1">
                <a:solidFill>
                  <a:srgbClr val="000000"/>
                </a:solidFill>
                <a:latin typeface="ArialMT"/>
              </a:rPr>
              <a:t>Os</a:t>
            </a:r>
            <a:r>
              <a:rPr lang="en-US" sz="1600" dirty="0">
                <a:solidFill>
                  <a:srgbClr val="000000"/>
                </a:solidFill>
                <a:latin typeface="ArialMT"/>
              </a:rPr>
              <a:t> under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MT"/>
              </a:rPr>
              <a:t>Output states: push-pull or open drain + pull-up/down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MT"/>
              </a:rPr>
              <a:t>Output data from output data register (</a:t>
            </a:r>
            <a:r>
              <a:rPr lang="en-US" sz="1600" dirty="0" err="1">
                <a:solidFill>
                  <a:srgbClr val="000000"/>
                </a:solidFill>
                <a:latin typeface="ArialMT"/>
              </a:rPr>
              <a:t>GPIOx_ODR</a:t>
            </a:r>
            <a:r>
              <a:rPr lang="en-US" sz="1600" dirty="0">
                <a:solidFill>
                  <a:srgbClr val="000000"/>
                </a:solidFill>
                <a:latin typeface="ArialM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MT"/>
              </a:rPr>
              <a:t>Speed selection for each 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MT"/>
              </a:rPr>
              <a:t>Input states: floating, pull-up/down, analog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MT"/>
              </a:rPr>
              <a:t>Input data to input data register (</a:t>
            </a:r>
            <a:r>
              <a:rPr lang="en-US" sz="1600" dirty="0" err="1">
                <a:solidFill>
                  <a:srgbClr val="000000"/>
                </a:solidFill>
                <a:latin typeface="ArialMT"/>
              </a:rPr>
              <a:t>GPIOx_IDR</a:t>
            </a:r>
            <a:r>
              <a:rPr lang="en-US" sz="1600" dirty="0">
                <a:solidFill>
                  <a:srgbClr val="000000"/>
                </a:solidFill>
                <a:latin typeface="ArialM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MT"/>
              </a:rPr>
              <a:t>Bit set and reset register (</a:t>
            </a:r>
            <a:r>
              <a:rPr lang="en-US" sz="1600" dirty="0" err="1">
                <a:solidFill>
                  <a:srgbClr val="000000"/>
                </a:solidFill>
                <a:latin typeface="ArialMT"/>
              </a:rPr>
              <a:t>GPIOx_BSRR</a:t>
            </a:r>
            <a:r>
              <a:rPr lang="en-US" sz="1600" dirty="0">
                <a:solidFill>
                  <a:srgbClr val="000000"/>
                </a:solidFill>
                <a:latin typeface="ArialMT"/>
              </a:rPr>
              <a:t>) for bitwise write access to </a:t>
            </a:r>
            <a:r>
              <a:rPr lang="en-US" sz="1600" dirty="0" err="1">
                <a:solidFill>
                  <a:srgbClr val="000000"/>
                </a:solidFill>
                <a:latin typeface="ArialMT"/>
              </a:rPr>
              <a:t>GPIOx_ODR</a:t>
            </a:r>
            <a:endParaRPr lang="en-US" sz="1600" dirty="0">
              <a:solidFill>
                <a:srgbClr val="000000"/>
              </a:solidFill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MT"/>
              </a:rPr>
              <a:t>Locking mechanism (</a:t>
            </a:r>
            <a:r>
              <a:rPr lang="en-US" sz="1600" dirty="0" err="1">
                <a:solidFill>
                  <a:srgbClr val="000000"/>
                </a:solidFill>
                <a:latin typeface="ArialMT"/>
              </a:rPr>
              <a:t>GPIOx_LCKR</a:t>
            </a:r>
            <a:r>
              <a:rPr lang="en-US" sz="1600" dirty="0">
                <a:solidFill>
                  <a:srgbClr val="000000"/>
                </a:solidFill>
                <a:latin typeface="ArialMT"/>
              </a:rPr>
              <a:t>) provided to freeze the I/O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MT"/>
              </a:rPr>
              <a:t>Analog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MT"/>
              </a:rPr>
              <a:t>Alternate function input/output selection registers (at most 16 AFs per I/O)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MT"/>
              </a:rPr>
              <a:t>Fast toggle capable of changing every two clock cycles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MT"/>
              </a:rPr>
              <a:t>Highly flexible pin multiplexing allows the use of I/O pins as GPIOs or as one of several peripheral functions</a:t>
            </a:r>
            <a:endParaRPr lang="ru-RU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88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ARM Cortex-M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04A9-9360-4D69-8FDE-60B8906A7415}"/>
              </a:ext>
            </a:extLst>
          </p:cNvPr>
          <p:cNvSpPr txBox="1"/>
          <p:nvPr/>
        </p:nvSpPr>
        <p:spPr>
          <a:xfrm>
            <a:off x="465668" y="580820"/>
            <a:ext cx="86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Work with registers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9BA9EC-AC62-4E1C-8E98-D8EAACD69061}"/>
              </a:ext>
            </a:extLst>
          </p:cNvPr>
          <p:cNvSpPr txBox="1">
            <a:spLocks/>
          </p:cNvSpPr>
          <p:nvPr/>
        </p:nvSpPr>
        <p:spPr>
          <a:xfrm>
            <a:off x="465668" y="970927"/>
            <a:ext cx="3490105" cy="23037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946BA"/>
              </a:buClr>
              <a:buNone/>
              <a:tabLst>
                <a:tab pos="1436688" algn="l"/>
                <a:tab pos="43100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PERIPH_BASE 	= 0x4000 0000</a:t>
            </a:r>
          </a:p>
          <a:p>
            <a:pPr marL="0" indent="0">
              <a:buClr>
                <a:srgbClr val="1946BA"/>
              </a:buClr>
              <a:buNone/>
              <a:tabLst>
                <a:tab pos="1257300" algn="l"/>
                <a:tab pos="4310063" algn="l"/>
              </a:tabLst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1F0270-94A2-4646-BD48-A9C462947065}"/>
              </a:ext>
            </a:extLst>
          </p:cNvPr>
          <p:cNvSpPr txBox="1">
            <a:spLocks/>
          </p:cNvSpPr>
          <p:nvPr/>
        </p:nvSpPr>
        <p:spPr>
          <a:xfrm>
            <a:off x="465667" y="1201304"/>
            <a:ext cx="4302127" cy="2303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946BA"/>
              </a:buClr>
              <a:buNone/>
              <a:tabLst>
                <a:tab pos="1436688" algn="l"/>
                <a:tab pos="4310063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APB2PERIPH_BASE 	= PERIPH_BASE + 0x0001 0000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2AEF528-9253-4B5A-9D8B-25F7A8EA54AA}"/>
              </a:ext>
            </a:extLst>
          </p:cNvPr>
          <p:cNvSpPr txBox="1">
            <a:spLocks/>
          </p:cNvSpPr>
          <p:nvPr/>
        </p:nvSpPr>
        <p:spPr>
          <a:xfrm>
            <a:off x="482995" y="1452456"/>
            <a:ext cx="4302127" cy="2303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946BA"/>
              </a:buClr>
              <a:buNone/>
              <a:tabLst>
                <a:tab pos="1436688" algn="l"/>
                <a:tab pos="4310063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TIM8_BASE 	= APB2PERIPH_BASE + 0x0400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DCE42B-B308-4039-9D57-0E1924D8C4F5}"/>
              </a:ext>
            </a:extLst>
          </p:cNvPr>
          <p:cNvSpPr txBox="1">
            <a:spLocks/>
          </p:cNvSpPr>
          <p:nvPr/>
        </p:nvSpPr>
        <p:spPr>
          <a:xfrm>
            <a:off x="482995" y="1725320"/>
            <a:ext cx="4302127" cy="2303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946BA"/>
              </a:buClr>
              <a:buNone/>
              <a:tabLst>
                <a:tab pos="1436688" algn="l"/>
                <a:tab pos="4310063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 Counter	= 0x24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5A0CA1-7E3A-4B71-9001-70AA74F3C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154" y="1870976"/>
            <a:ext cx="5412580" cy="1247921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62B619B-7B4C-4D0C-9AD8-13EED8BF10A1}"/>
              </a:ext>
            </a:extLst>
          </p:cNvPr>
          <p:cNvSpPr/>
          <p:nvPr/>
        </p:nvSpPr>
        <p:spPr>
          <a:xfrm>
            <a:off x="436662" y="3342489"/>
            <a:ext cx="703822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tim_cnt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*((uint32_t *)(TIM8_BASE + 0x24));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tim_cnt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*((uint32_t *)(0x4001 0000 + 0x0400 + 0x24));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E688B58-A4BF-4F06-ADB0-A93CCDD043F8}"/>
              </a:ext>
            </a:extLst>
          </p:cNvPr>
          <p:cNvSpPr/>
          <p:nvPr/>
        </p:nvSpPr>
        <p:spPr>
          <a:xfrm>
            <a:off x="3990975" y="2106027"/>
            <a:ext cx="1138238" cy="230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92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ARM Cortex-M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04A9-9360-4D69-8FDE-60B8906A7415}"/>
              </a:ext>
            </a:extLst>
          </p:cNvPr>
          <p:cNvSpPr txBox="1"/>
          <p:nvPr/>
        </p:nvSpPr>
        <p:spPr>
          <a:xfrm>
            <a:off x="465667" y="619363"/>
            <a:ext cx="86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Work with registers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62B619B-7B4C-4D0C-9AD8-13EED8BF10A1}"/>
              </a:ext>
            </a:extLst>
          </p:cNvPr>
          <p:cNvSpPr/>
          <p:nvPr/>
        </p:nvSpPr>
        <p:spPr>
          <a:xfrm>
            <a:off x="365224" y="1394057"/>
            <a:ext cx="304234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uint32_t		el1;</a:t>
            </a:r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uint32_t		el2;</a:t>
            </a:r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uint8_t		el3;</a:t>
            </a:r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uint8_t		el4;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uint16_t		el5;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uint32_t		el6;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STRUCT_NAME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2F503A4-E2A8-49BF-B501-148564645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95845"/>
              </p:ext>
            </p:extLst>
          </p:nvPr>
        </p:nvGraphicFramePr>
        <p:xfrm>
          <a:off x="3930455" y="1444218"/>
          <a:ext cx="4686958" cy="248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3893">
                  <a:extLst>
                    <a:ext uri="{9D8B030D-6E8A-4147-A177-3AD203B41FA5}">
                      <a16:colId xmlns:a16="http://schemas.microsoft.com/office/drawing/2014/main" val="1220807336"/>
                    </a:ext>
                  </a:extLst>
                </a:gridCol>
                <a:gridCol w="643893">
                  <a:extLst>
                    <a:ext uri="{9D8B030D-6E8A-4147-A177-3AD203B41FA5}">
                      <a16:colId xmlns:a16="http://schemas.microsoft.com/office/drawing/2014/main" val="1795171831"/>
                    </a:ext>
                  </a:extLst>
                </a:gridCol>
                <a:gridCol w="643893">
                  <a:extLst>
                    <a:ext uri="{9D8B030D-6E8A-4147-A177-3AD203B41FA5}">
                      <a16:colId xmlns:a16="http://schemas.microsoft.com/office/drawing/2014/main" val="655552808"/>
                    </a:ext>
                  </a:extLst>
                </a:gridCol>
                <a:gridCol w="643893">
                  <a:extLst>
                    <a:ext uri="{9D8B030D-6E8A-4147-A177-3AD203B41FA5}">
                      <a16:colId xmlns:a16="http://schemas.microsoft.com/office/drawing/2014/main" val="2505746999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85950050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306823883"/>
                    </a:ext>
                  </a:extLst>
                </a:gridCol>
                <a:gridCol w="962036">
                  <a:extLst>
                    <a:ext uri="{9D8B030D-6E8A-4147-A177-3AD203B41FA5}">
                      <a16:colId xmlns:a16="http://schemas.microsoft.com/office/drawing/2014/main" val="3369948700"/>
                    </a:ext>
                  </a:extLst>
                </a:gridCol>
              </a:tblGrid>
              <a:tr h="3500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32 bit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Address offsets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866891"/>
                  </a:ext>
                </a:extLst>
              </a:tr>
              <a:tr h="3500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16 bit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16 bit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797893"/>
                  </a:ext>
                </a:extLst>
              </a:tr>
              <a:tr h="367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8 bit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8 bit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8 bit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8 bit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616548"/>
                  </a:ext>
                </a:extLst>
              </a:tr>
              <a:tr h="3500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el1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0x00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754530"/>
                  </a:ext>
                </a:extLst>
              </a:tr>
              <a:tr h="3500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el2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0x04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48883"/>
                  </a:ext>
                </a:extLst>
              </a:tr>
              <a:tr h="35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el3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el4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el5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0x08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0x09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Consolas" panose="020B0609020204030204" pitchFamily="49" charset="0"/>
                        </a:rPr>
                        <a:t>0x0A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620398"/>
                  </a:ext>
                </a:extLst>
              </a:tr>
              <a:tr h="367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el6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nsolas" panose="020B0609020204030204" pitchFamily="49" charset="0"/>
                        </a:rPr>
                        <a:t>0x0C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9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04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047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ARM Cortex-M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04A9-9360-4D69-8FDE-60B8906A7415}"/>
              </a:ext>
            </a:extLst>
          </p:cNvPr>
          <p:cNvSpPr txBox="1"/>
          <p:nvPr/>
        </p:nvSpPr>
        <p:spPr>
          <a:xfrm>
            <a:off x="465667" y="588468"/>
            <a:ext cx="86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Work with registers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62B619B-7B4C-4D0C-9AD8-13EED8BF10A1}"/>
              </a:ext>
            </a:extLst>
          </p:cNvPr>
          <p:cNvSpPr/>
          <p:nvPr/>
        </p:nvSpPr>
        <p:spPr>
          <a:xfrm>
            <a:off x="2887397" y="696064"/>
            <a:ext cx="6190991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__IO uint32_t CR1;</a:t>
            </a:r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__IO uint32_t CR2;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__IO uint32_t SMCR;</a:t>
            </a:r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__IO uint32_t DIER;</a:t>
            </a:r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__IO uint32_t SR;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pPr algn="l"/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TIM_TypeDef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TIM8 	((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TIM_TypeDef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*) TIM8_BASE)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1DBD59-5DB6-4883-B91F-1C72078FB733}"/>
              </a:ext>
            </a:extLst>
          </p:cNvPr>
          <p:cNvSpPr/>
          <p:nvPr/>
        </p:nvSpPr>
        <p:spPr>
          <a:xfrm>
            <a:off x="2887397" y="4274904"/>
            <a:ext cx="312092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tim_cnt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TIM8-&gt;CNT;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TIM8-&gt;CR1 = TIM_CR1_CEN;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17B4103-1A9B-43AA-8DC3-E58545701141}"/>
              </a:ext>
            </a:extLst>
          </p:cNvPr>
          <p:cNvSpPr/>
          <p:nvPr/>
        </p:nvSpPr>
        <p:spPr>
          <a:xfrm>
            <a:off x="2887397" y="4270082"/>
            <a:ext cx="3120926" cy="743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044F11-DD1F-4B45-9F5F-D12DFF857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79" y="1221121"/>
            <a:ext cx="1234253" cy="278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5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27FEC4-B894-4BDE-9819-EB3BB87FE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525" y="977570"/>
            <a:ext cx="2729142" cy="197774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ARM Cortex-M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04A9-9360-4D69-8FDE-60B8906A7415}"/>
              </a:ext>
            </a:extLst>
          </p:cNvPr>
          <p:cNvSpPr txBox="1"/>
          <p:nvPr/>
        </p:nvSpPr>
        <p:spPr>
          <a:xfrm>
            <a:off x="465667" y="555664"/>
            <a:ext cx="86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Example</a:t>
            </a:r>
            <a:r>
              <a:rPr lang="ru-RU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3F950DA-654B-43D2-A1DB-4A387DC4D05D}"/>
              </a:ext>
            </a:extLst>
          </p:cNvPr>
          <p:cNvSpPr/>
          <p:nvPr/>
        </p:nvSpPr>
        <p:spPr>
          <a:xfrm>
            <a:off x="457200" y="3252219"/>
            <a:ext cx="703822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 = GPIOA-&gt;IDR &amp; 1 &lt;&lt; 0;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 = *((uint32_t *)(0x40000000U + 0x00020000 + 0x10)) &amp; 0x1;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A98EF-81D1-4827-8ECF-2A37C9D93458}"/>
              </a:ext>
            </a:extLst>
          </p:cNvPr>
          <p:cNvSpPr txBox="1"/>
          <p:nvPr/>
        </p:nvSpPr>
        <p:spPr>
          <a:xfrm>
            <a:off x="465667" y="863873"/>
            <a:ext cx="86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Task</a:t>
            </a:r>
            <a:r>
              <a:rPr lang="ru-RU" b="1" dirty="0">
                <a:solidFill>
                  <a:srgbClr val="000000"/>
                </a:solidFill>
              </a:rPr>
              <a:t> 1.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Read button state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9BA9EC-AC62-4E1C-8E98-D8EAACD69061}"/>
              </a:ext>
            </a:extLst>
          </p:cNvPr>
          <p:cNvSpPr txBox="1">
            <a:spLocks/>
          </p:cNvSpPr>
          <p:nvPr/>
        </p:nvSpPr>
        <p:spPr>
          <a:xfrm>
            <a:off x="465667" y="1221903"/>
            <a:ext cx="6273934" cy="12235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946BA"/>
              </a:buClr>
              <a:buFont typeface="Arial" pitchFamily="34" charset="0"/>
              <a:buChar char="•"/>
              <a:tabLst>
                <a:tab pos="2514600" algn="l"/>
                <a:tab pos="43100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PERIPH_BASE 	= 0x40000000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  <a:tabLst>
                <a:tab pos="2514600" algn="l"/>
                <a:tab pos="43100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AHB1_BASE	= PERIPH_BASE	+ 0x00020000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  <a:tabLst>
                <a:tab pos="2514600" algn="l"/>
                <a:tab pos="43100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GPIOA_BASE	= AHB1_BASE	+ 0x0000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  <a:tabLst>
                <a:tab pos="2514600" algn="l"/>
                <a:tab pos="43100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Data Reg	= 0x10</a:t>
            </a:r>
          </a:p>
        </p:txBody>
      </p:sp>
    </p:spTree>
    <p:extLst>
      <p:ext uri="{BB962C8B-B14F-4D97-AF65-F5344CB8AC3E}">
        <p14:creationId xmlns:p14="http://schemas.microsoft.com/office/powerpoint/2010/main" val="82252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950FA1F-BD9B-417A-AD6F-D0201F58E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091" y="795549"/>
            <a:ext cx="3271909" cy="223551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49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ARM Cortex-M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04A9-9360-4D69-8FDE-60B8906A7415}"/>
              </a:ext>
            </a:extLst>
          </p:cNvPr>
          <p:cNvSpPr txBox="1"/>
          <p:nvPr/>
        </p:nvSpPr>
        <p:spPr>
          <a:xfrm>
            <a:off x="474134" y="584985"/>
            <a:ext cx="86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Example</a:t>
            </a:r>
            <a:r>
              <a:rPr lang="ru-RU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3F950DA-654B-43D2-A1DB-4A387DC4D05D}"/>
              </a:ext>
            </a:extLst>
          </p:cNvPr>
          <p:cNvSpPr/>
          <p:nvPr/>
        </p:nvSpPr>
        <p:spPr>
          <a:xfrm>
            <a:off x="406730" y="3439146"/>
            <a:ext cx="7577667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GPIO-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&gt;ODR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GPIO-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&gt;ODR  | 1 &lt;&lt; 12;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GPIO-&gt;ODR |= 1 &lt;&lt; 12;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A98EF-81D1-4827-8ECF-2A37C9D93458}"/>
              </a:ext>
            </a:extLst>
          </p:cNvPr>
          <p:cNvSpPr txBox="1"/>
          <p:nvPr/>
        </p:nvSpPr>
        <p:spPr>
          <a:xfrm>
            <a:off x="465667" y="1004365"/>
            <a:ext cx="300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Task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2</a:t>
            </a:r>
            <a:r>
              <a:rPr lang="ru-RU" b="1" dirty="0">
                <a:solidFill>
                  <a:srgbClr val="000000"/>
                </a:solidFill>
              </a:rPr>
              <a:t>.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Turn led 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9BA9EC-AC62-4E1C-8E98-D8EAACD69061}"/>
              </a:ext>
            </a:extLst>
          </p:cNvPr>
          <p:cNvSpPr txBox="1">
            <a:spLocks/>
          </p:cNvSpPr>
          <p:nvPr/>
        </p:nvSpPr>
        <p:spPr>
          <a:xfrm>
            <a:off x="465667" y="1362395"/>
            <a:ext cx="6273934" cy="13126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946BA"/>
              </a:buClr>
              <a:buFont typeface="Arial" pitchFamily="34" charset="0"/>
              <a:buChar char="•"/>
              <a:tabLst>
                <a:tab pos="2514600" algn="l"/>
                <a:tab pos="43100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PERIPH_BASE 	= 0x40000000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  <a:tabLst>
                <a:tab pos="2514600" algn="l"/>
                <a:tab pos="43100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AHB1_BASE	= PERIPH_BASE	+ 0x00020000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  <a:tabLst>
                <a:tab pos="2514600" algn="l"/>
                <a:tab pos="43100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GPIOD_BASE	= AHB1_BASE	+ 0x0C00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  <a:tabLst>
                <a:tab pos="2514600" algn="l"/>
                <a:tab pos="43100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Data Reg	= 0x14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384F5F8-745E-4081-BD0C-377A43668A83}"/>
              </a:ext>
            </a:extLst>
          </p:cNvPr>
          <p:cNvSpPr/>
          <p:nvPr/>
        </p:nvSpPr>
        <p:spPr>
          <a:xfrm>
            <a:off x="2978718" y="2957120"/>
            <a:ext cx="265853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-&gt; Modify -&gt; Write</a:t>
            </a:r>
          </a:p>
        </p:txBody>
      </p:sp>
    </p:spTree>
    <p:extLst>
      <p:ext uri="{BB962C8B-B14F-4D97-AF65-F5344CB8AC3E}">
        <p14:creationId xmlns:p14="http://schemas.microsoft.com/office/powerpoint/2010/main" val="244830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ARM Cortex-M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04A9-9360-4D69-8FDE-60B8906A7415}"/>
              </a:ext>
            </a:extLst>
          </p:cNvPr>
          <p:cNvSpPr txBox="1"/>
          <p:nvPr/>
        </p:nvSpPr>
        <p:spPr>
          <a:xfrm>
            <a:off x="465667" y="631596"/>
            <a:ext cx="86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Bit Banding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A98EF-81D1-4827-8ECF-2A37C9D93458}"/>
              </a:ext>
            </a:extLst>
          </p:cNvPr>
          <p:cNvSpPr txBox="1"/>
          <p:nvPr/>
        </p:nvSpPr>
        <p:spPr>
          <a:xfrm>
            <a:off x="457200" y="998444"/>
            <a:ext cx="860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319463" algn="l"/>
              </a:tabLst>
            </a:pPr>
            <a:r>
              <a:rPr lang="en-US" b="1" dirty="0">
                <a:solidFill>
                  <a:srgbClr val="000000"/>
                </a:solidFill>
              </a:rPr>
              <a:t>Address</a:t>
            </a:r>
            <a:r>
              <a:rPr lang="en-US" dirty="0">
                <a:solidFill>
                  <a:srgbClr val="000000"/>
                </a:solidFill>
              </a:rPr>
              <a:t> in the bit band alias region	= Bit band alias base address + bit word offset</a:t>
            </a:r>
          </a:p>
          <a:p>
            <a:pPr>
              <a:tabLst>
                <a:tab pos="3319463" algn="l"/>
              </a:tabLst>
            </a:pPr>
            <a:r>
              <a:rPr lang="en-US" dirty="0">
                <a:solidFill>
                  <a:srgbClr val="000000"/>
                </a:solidFill>
              </a:rPr>
              <a:t>Where </a:t>
            </a:r>
            <a:r>
              <a:rPr lang="en-US" i="1" dirty="0">
                <a:solidFill>
                  <a:srgbClr val="000000"/>
                </a:solidFill>
              </a:rPr>
              <a:t>bit word offset</a:t>
            </a:r>
            <a:r>
              <a:rPr lang="en-US" dirty="0">
                <a:solidFill>
                  <a:srgbClr val="000000"/>
                </a:solidFill>
              </a:rPr>
              <a:t>	= Byte offset from bit band base X32 + bit number X4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9BA9EC-AC62-4E1C-8E98-D8EAACD69061}"/>
              </a:ext>
            </a:extLst>
          </p:cNvPr>
          <p:cNvSpPr txBox="1">
            <a:spLocks/>
          </p:cNvSpPr>
          <p:nvPr/>
        </p:nvSpPr>
        <p:spPr>
          <a:xfrm>
            <a:off x="465667" y="1578776"/>
            <a:ext cx="8878358" cy="20039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946BA"/>
              </a:buClr>
              <a:buFont typeface="Arial" pitchFamily="34" charset="0"/>
              <a:buChar char="•"/>
              <a:tabLst>
                <a:tab pos="2776538" algn="l"/>
                <a:tab pos="44878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PERIPH_BASE 	= 0x40000000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  <a:tabLst>
                <a:tab pos="2776538" algn="l"/>
                <a:tab pos="44878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&amp;(GPIOD-&gt;ODR)	= 0x40020C14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  <a:tabLst>
                <a:tab pos="2776538" algn="l"/>
                <a:tab pos="44878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PERIPH_BB_BASE	= 0x42000000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  <a:tabLst>
                <a:tab pos="2776538" algn="l"/>
                <a:tab pos="44878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	= 12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  <a:tabLst>
                <a:tab pos="2776538" algn="l"/>
                <a:tab pos="4487863" algn="l"/>
              </a:tabLst>
            </a:pPr>
            <a:endParaRPr lang="en-US" sz="7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1946BA"/>
              </a:buClr>
              <a:buFont typeface="Arial" pitchFamily="34" charset="0"/>
              <a:buChar char="•"/>
              <a:tabLst>
                <a:tab pos="2776538" algn="l"/>
                <a:tab pos="44878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 = PERIPH_BB_BASE + (&amp;(GPIOD-&gt;ODR) – PERIPH_BASE)*32 + PIN*4</a:t>
            </a:r>
          </a:p>
          <a:p>
            <a:pPr marL="0" indent="0">
              <a:buClr>
                <a:srgbClr val="1946BA"/>
              </a:buClr>
              <a:buNone/>
              <a:tabLst>
                <a:tab pos="2514600" algn="l"/>
                <a:tab pos="4310063" algn="l"/>
              </a:tabLst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1946BA"/>
              </a:buClr>
              <a:buFont typeface="Arial" pitchFamily="34" charset="0"/>
              <a:buChar char="•"/>
              <a:tabLst>
                <a:tab pos="2514600" algn="l"/>
                <a:tab pos="4310063" algn="l"/>
              </a:tabLst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Правая фигурная скобка 1">
            <a:extLst>
              <a:ext uri="{FF2B5EF4-FFF2-40B4-BE49-F238E27FC236}">
                <a16:creationId xmlns:a16="http://schemas.microsoft.com/office/drawing/2014/main" id="{83B4A70D-14A2-4E89-BAD5-73073DAA62B3}"/>
              </a:ext>
            </a:extLst>
          </p:cNvPr>
          <p:cNvSpPr/>
          <p:nvPr/>
        </p:nvSpPr>
        <p:spPr>
          <a:xfrm rot="5400000">
            <a:off x="5378378" y="1570218"/>
            <a:ext cx="237069" cy="341656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9C2F6-E171-46FE-9D94-5DA2FFEE0FB2}"/>
              </a:ext>
            </a:extLst>
          </p:cNvPr>
          <p:cNvSpPr txBox="1"/>
          <p:nvPr/>
        </p:nvSpPr>
        <p:spPr>
          <a:xfrm>
            <a:off x="4157273" y="3397035"/>
            <a:ext cx="526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319463" algn="l"/>
              </a:tabLst>
            </a:pPr>
            <a:r>
              <a:rPr lang="en-US" dirty="0">
                <a:solidFill>
                  <a:srgbClr val="000000"/>
                </a:solidFill>
              </a:rPr>
              <a:t>Byte offset from bit band base 	Bit number</a:t>
            </a:r>
          </a:p>
        </p:txBody>
      </p:sp>
      <p:sp>
        <p:nvSpPr>
          <p:cNvPr id="13" name="Правая фигурная скобка 12">
            <a:extLst>
              <a:ext uri="{FF2B5EF4-FFF2-40B4-BE49-F238E27FC236}">
                <a16:creationId xmlns:a16="http://schemas.microsoft.com/office/drawing/2014/main" id="{7D295FF8-5C1B-49F1-A618-7CA681A9A96E}"/>
              </a:ext>
            </a:extLst>
          </p:cNvPr>
          <p:cNvSpPr/>
          <p:nvPr/>
        </p:nvSpPr>
        <p:spPr>
          <a:xfrm rot="5400000">
            <a:off x="8056064" y="3104933"/>
            <a:ext cx="237068" cy="34713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174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71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ARM Cortex-M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04A9-9360-4D69-8FDE-60B8906A7415}"/>
              </a:ext>
            </a:extLst>
          </p:cNvPr>
          <p:cNvSpPr txBox="1"/>
          <p:nvPr/>
        </p:nvSpPr>
        <p:spPr>
          <a:xfrm>
            <a:off x="465667" y="583348"/>
            <a:ext cx="86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Bit Banding. Example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F17DA23-9A39-4E9C-AA08-D9FD4A15886E}"/>
              </a:ext>
            </a:extLst>
          </p:cNvPr>
          <p:cNvSpPr/>
          <p:nvPr/>
        </p:nvSpPr>
        <p:spPr>
          <a:xfrm>
            <a:off x="37040" y="1260448"/>
            <a:ext cx="906992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PD12 *((uint32_t *)(PERIPH_BB_BASE + ((uint32_t)&amp;(GPIOD-&gt;ODR) - PERIPH_BASE)*32 + PIN*4))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PD12 = 1; PD12 = 0;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PD ((uint32_t *)(PERIPH_BB_BASE + ((uint32_t)&amp;(GPIOD-&gt;ODR) - PERIPH_BASE)*32)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PD[12] = 1; PD[13] = 0;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BIT(address, bit) *((uint32_t *)(PERIPH_BB_BASE + ((uint32_t)address - PERIPH_BASE)*32 + bit*4))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BIT(&amp;GPIO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l-PL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-&gt;ODR,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</a:t>
            </a:r>
            <a:r>
              <a:rPr lang="pl-PL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1;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BIT(&amp;GPIO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l-PL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-&gt;ODR,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14</a:t>
            </a:r>
            <a:r>
              <a:rPr lang="pl-PL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3D0576A-3F35-40C2-8BF8-1A395FCE9F6D}"/>
              </a:ext>
            </a:extLst>
          </p:cNvPr>
          <p:cNvCxnSpPr/>
          <p:nvPr/>
        </p:nvCxnSpPr>
        <p:spPr>
          <a:xfrm>
            <a:off x="37040" y="2093089"/>
            <a:ext cx="90699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82C3A23-7681-4C28-8170-8C0252EB8A55}"/>
              </a:ext>
            </a:extLst>
          </p:cNvPr>
          <p:cNvCxnSpPr/>
          <p:nvPr/>
        </p:nvCxnSpPr>
        <p:spPr>
          <a:xfrm>
            <a:off x="32277" y="2967008"/>
            <a:ext cx="90699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8EDB3FF-992D-4A81-A364-23E4E79641B7}"/>
              </a:ext>
            </a:extLst>
          </p:cNvPr>
          <p:cNvSpPr/>
          <p:nvPr/>
        </p:nvSpPr>
        <p:spPr>
          <a:xfrm>
            <a:off x="37040" y="1251423"/>
            <a:ext cx="9069920" cy="841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80612E8-AF60-4E1F-9FBF-27CF7365F451}"/>
              </a:ext>
            </a:extLst>
          </p:cNvPr>
          <p:cNvSpPr/>
          <p:nvPr/>
        </p:nvSpPr>
        <p:spPr>
          <a:xfrm>
            <a:off x="32277" y="2111578"/>
            <a:ext cx="9069920" cy="841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6C89806-E744-4631-A79E-EDC6348EA61F}"/>
              </a:ext>
            </a:extLst>
          </p:cNvPr>
          <p:cNvSpPr/>
          <p:nvPr/>
        </p:nvSpPr>
        <p:spPr>
          <a:xfrm>
            <a:off x="32277" y="2953233"/>
            <a:ext cx="9069920" cy="984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69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0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0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578684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4220B8AE-EEAD-4B3F-B47D-5F98FBC26CA4}"/>
                  </a:ext>
                </a:extLst>
              </p14:cNvPr>
              <p14:cNvContentPartPr/>
              <p14:nvPr/>
            </p14:nvContentPartPr>
            <p14:xfrm>
              <a:off x="8557920" y="4754880"/>
              <a:ext cx="36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4220B8AE-EEAD-4B3F-B47D-5F98FBC26C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8560" y="4745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F840D0A-10E8-4396-AA07-EA48008E0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059" y="702465"/>
            <a:ext cx="7386735" cy="41952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General-purpose I/O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3A4C1-5086-4872-ADAE-812CE2085518}"/>
              </a:ext>
            </a:extLst>
          </p:cNvPr>
          <p:cNvSpPr txBox="1"/>
          <p:nvPr/>
        </p:nvSpPr>
        <p:spPr>
          <a:xfrm>
            <a:off x="82546" y="622580"/>
            <a:ext cx="8604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Modes</a:t>
            </a:r>
          </a:p>
          <a:p>
            <a:r>
              <a:rPr lang="ru-RU" dirty="0">
                <a:solidFill>
                  <a:srgbClr val="000000"/>
                </a:solidFill>
              </a:rPr>
              <a:t>00</a:t>
            </a:r>
            <a:r>
              <a:rPr lang="en-US" dirty="0">
                <a:solidFill>
                  <a:srgbClr val="000000"/>
                </a:solidFill>
              </a:rPr>
              <a:t>: Input</a:t>
            </a:r>
          </a:p>
          <a:p>
            <a:r>
              <a:rPr lang="en-US" dirty="0">
                <a:solidFill>
                  <a:srgbClr val="000000"/>
                </a:solidFill>
              </a:rPr>
              <a:t>01: Output</a:t>
            </a:r>
          </a:p>
          <a:p>
            <a:r>
              <a:rPr lang="en-US" dirty="0">
                <a:solidFill>
                  <a:srgbClr val="000000"/>
                </a:solidFill>
              </a:rPr>
              <a:t>10: AF</a:t>
            </a:r>
          </a:p>
          <a:p>
            <a:r>
              <a:rPr lang="en-US" dirty="0">
                <a:solidFill>
                  <a:srgbClr val="000000"/>
                </a:solidFill>
              </a:rPr>
              <a:t>11: Analog</a:t>
            </a:r>
          </a:p>
        </p:txBody>
      </p:sp>
    </p:spTree>
    <p:extLst>
      <p:ext uri="{BB962C8B-B14F-4D97-AF65-F5344CB8AC3E}">
        <p14:creationId xmlns:p14="http://schemas.microsoft.com/office/powerpoint/2010/main" val="276634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08BF11-179E-4918-88DB-2925F8E2F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3" y="818851"/>
            <a:ext cx="7419974" cy="350579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General-purpose I/O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04A9-9360-4D69-8FDE-60B8906A7415}"/>
              </a:ext>
            </a:extLst>
          </p:cNvPr>
          <p:cNvSpPr txBox="1"/>
          <p:nvPr/>
        </p:nvSpPr>
        <p:spPr>
          <a:xfrm>
            <a:off x="351367" y="553977"/>
            <a:ext cx="86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Input configuration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(00)</a:t>
            </a:r>
          </a:p>
        </p:txBody>
      </p:sp>
    </p:spTree>
    <p:extLst>
      <p:ext uri="{BB962C8B-B14F-4D97-AF65-F5344CB8AC3E}">
        <p14:creationId xmlns:p14="http://schemas.microsoft.com/office/powerpoint/2010/main" val="426160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General-purpose I/O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04A9-9360-4D69-8FDE-60B8906A7415}"/>
              </a:ext>
            </a:extLst>
          </p:cNvPr>
          <p:cNvSpPr txBox="1"/>
          <p:nvPr/>
        </p:nvSpPr>
        <p:spPr>
          <a:xfrm>
            <a:off x="539746" y="557210"/>
            <a:ext cx="86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TTL Schmitt trigger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50DF983-F024-4F74-A70D-F5C2AA3C1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71" y="1177693"/>
            <a:ext cx="2697796" cy="269779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061149D-347D-4D11-B914-F712CADD6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990" y="741876"/>
            <a:ext cx="4754453" cy="42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6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342B065-49A0-4FD9-A50A-48BBBE418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56" y="946493"/>
            <a:ext cx="7324725" cy="317425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41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General-purpose I/O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04A9-9360-4D69-8FDE-60B8906A7415}"/>
              </a:ext>
            </a:extLst>
          </p:cNvPr>
          <p:cNvSpPr txBox="1"/>
          <p:nvPr/>
        </p:nvSpPr>
        <p:spPr>
          <a:xfrm>
            <a:off x="269873" y="577161"/>
            <a:ext cx="86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Output configuration (01)</a:t>
            </a:r>
          </a:p>
        </p:txBody>
      </p:sp>
    </p:spTree>
    <p:extLst>
      <p:ext uri="{BB962C8B-B14F-4D97-AF65-F5344CB8AC3E}">
        <p14:creationId xmlns:p14="http://schemas.microsoft.com/office/powerpoint/2010/main" val="417461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50F523-D08D-4CD5-99CF-B0055C434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435" y="1052229"/>
            <a:ext cx="7099340" cy="336534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General-purpose I/O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04A9-9360-4D69-8FDE-60B8906A7415}"/>
              </a:ext>
            </a:extLst>
          </p:cNvPr>
          <p:cNvSpPr txBox="1"/>
          <p:nvPr/>
        </p:nvSpPr>
        <p:spPr>
          <a:xfrm>
            <a:off x="269873" y="546094"/>
            <a:ext cx="86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Alternate function configuration (10)</a:t>
            </a:r>
          </a:p>
        </p:txBody>
      </p:sp>
    </p:spTree>
    <p:extLst>
      <p:ext uri="{BB962C8B-B14F-4D97-AF65-F5344CB8AC3E}">
        <p14:creationId xmlns:p14="http://schemas.microsoft.com/office/powerpoint/2010/main" val="273887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F362DF3-18D1-4794-A841-66724CBD1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33" y="1373697"/>
            <a:ext cx="4656666" cy="36834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047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General-purpose I/O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04A9-9360-4D69-8FDE-60B8906A7415}"/>
              </a:ext>
            </a:extLst>
          </p:cNvPr>
          <p:cNvSpPr txBox="1"/>
          <p:nvPr/>
        </p:nvSpPr>
        <p:spPr>
          <a:xfrm>
            <a:off x="269873" y="580143"/>
            <a:ext cx="86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Selecting an alternate function</a:t>
            </a: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DD83CAFB-E7AE-4A11-9D92-5A1BDAC4917F}"/>
              </a:ext>
            </a:extLst>
          </p:cNvPr>
          <p:cNvGraphicFramePr>
            <a:graphicFrameLocks noGrp="1"/>
          </p:cNvGraphicFramePr>
          <p:nvPr/>
        </p:nvGraphicFramePr>
        <p:xfrm>
          <a:off x="524934" y="1809514"/>
          <a:ext cx="3420779" cy="2392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4817">
                  <a:extLst>
                    <a:ext uri="{9D8B030D-6E8A-4147-A177-3AD203B41FA5}">
                      <a16:colId xmlns:a16="http://schemas.microsoft.com/office/drawing/2014/main" val="1402197894"/>
                    </a:ext>
                  </a:extLst>
                </a:gridCol>
                <a:gridCol w="558028">
                  <a:extLst>
                    <a:ext uri="{9D8B030D-6E8A-4147-A177-3AD203B41FA5}">
                      <a16:colId xmlns:a16="http://schemas.microsoft.com/office/drawing/2014/main" val="3693918660"/>
                    </a:ext>
                  </a:extLst>
                </a:gridCol>
                <a:gridCol w="594042">
                  <a:extLst>
                    <a:ext uri="{9D8B030D-6E8A-4147-A177-3AD203B41FA5}">
                      <a16:colId xmlns:a16="http://schemas.microsoft.com/office/drawing/2014/main" val="2141184923"/>
                    </a:ext>
                  </a:extLst>
                </a:gridCol>
                <a:gridCol w="1298892">
                  <a:extLst>
                    <a:ext uri="{9D8B030D-6E8A-4147-A177-3AD203B41FA5}">
                      <a16:colId xmlns:a16="http://schemas.microsoft.com/office/drawing/2014/main" val="339920802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1819810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Port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AF0</a:t>
                      </a:r>
                    </a:p>
                    <a:p>
                      <a:pPr algn="ctr"/>
                      <a:r>
                        <a:rPr lang="en-US" dirty="0"/>
                        <a:t>SYS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AF1</a:t>
                      </a:r>
                    </a:p>
                    <a:p>
                      <a:pPr algn="ctr"/>
                      <a:r>
                        <a:rPr lang="en-US" dirty="0"/>
                        <a:t>TIM1/2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Afn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86363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PORTA</a:t>
                      </a:r>
                      <a:endParaRPr lang="ru-RU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TIM2_CH1/</a:t>
                      </a:r>
                    </a:p>
                    <a:p>
                      <a:pPr algn="ctr"/>
                      <a:r>
                        <a:rPr lang="en-US" dirty="0"/>
                        <a:t>TIM2_ETR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8665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TIM2_CH2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2861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TIM2_CH3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52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761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00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6AA649A-23E2-4788-A3B9-3F9CD82F0A34}"/>
              </a:ext>
            </a:extLst>
          </p:cNvPr>
          <p:cNvSpPr/>
          <p:nvPr/>
        </p:nvSpPr>
        <p:spPr>
          <a:xfrm>
            <a:off x="233756" y="4331368"/>
            <a:ext cx="2557570" cy="724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0EB680-E5E7-45C5-A373-E3D272A0D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07" y="776919"/>
            <a:ext cx="7162800" cy="38329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General-purpose I/O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104A9-9360-4D69-8FDE-60B8906A7415}"/>
              </a:ext>
            </a:extLst>
          </p:cNvPr>
          <p:cNvSpPr txBox="1"/>
          <p:nvPr/>
        </p:nvSpPr>
        <p:spPr>
          <a:xfrm>
            <a:off x="337080" y="533582"/>
            <a:ext cx="86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Analog configuration (11)</a:t>
            </a:r>
          </a:p>
        </p:txBody>
      </p:sp>
    </p:spTree>
    <p:extLst>
      <p:ext uri="{BB962C8B-B14F-4D97-AF65-F5344CB8AC3E}">
        <p14:creationId xmlns:p14="http://schemas.microsoft.com/office/powerpoint/2010/main" val="407923915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13271</TotalTime>
  <Words>1250</Words>
  <Application>Microsoft Office PowerPoint</Application>
  <PresentationFormat>Экран (16:9)</PresentationFormat>
  <Paragraphs>230</Paragraphs>
  <Slides>27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Arial</vt:lpstr>
      <vt:lpstr>Arial-BoldMT</vt:lpstr>
      <vt:lpstr>ArialMT</vt:lpstr>
      <vt:lpstr>Calibri</vt:lpstr>
      <vt:lpstr>Consolas</vt:lpstr>
      <vt:lpstr>Courier New</vt:lpstr>
      <vt:lpstr>Cover</vt:lpstr>
      <vt:lpstr>1_Cover</vt:lpstr>
      <vt:lpstr>Цифровая и микроконтроллерная техника</vt:lpstr>
      <vt:lpstr>General-purpose I/O</vt:lpstr>
      <vt:lpstr>General-purpose I/O</vt:lpstr>
      <vt:lpstr>General-purpose I/O</vt:lpstr>
      <vt:lpstr>General-purpose I/O</vt:lpstr>
      <vt:lpstr>General-purpose I/O</vt:lpstr>
      <vt:lpstr>General-purpose I/O</vt:lpstr>
      <vt:lpstr>General-purpose I/O</vt:lpstr>
      <vt:lpstr>General-purpose I/O</vt:lpstr>
      <vt:lpstr>General-purpose I/O</vt:lpstr>
      <vt:lpstr>General-purpose I/O</vt:lpstr>
      <vt:lpstr>General-purpose I/O</vt:lpstr>
      <vt:lpstr>General-purpose I/O</vt:lpstr>
      <vt:lpstr>General-purpose I/O</vt:lpstr>
      <vt:lpstr>General-purpose I/O</vt:lpstr>
      <vt:lpstr>ARM Cortex-M</vt:lpstr>
      <vt:lpstr>ARM Cortex-M</vt:lpstr>
      <vt:lpstr>ARM Cortex-M</vt:lpstr>
      <vt:lpstr>ARM Cortex-M</vt:lpstr>
      <vt:lpstr>ARM Cortex-M</vt:lpstr>
      <vt:lpstr>ARM Cortex-M</vt:lpstr>
      <vt:lpstr>ARM Cortex-M</vt:lpstr>
      <vt:lpstr>ARM Cortex-M</vt:lpstr>
      <vt:lpstr>ARM Cortex-M</vt:lpstr>
      <vt:lpstr>ARM Cortex-M</vt:lpstr>
      <vt:lpstr>ARM Cortex-M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Власов Сергей Михайлович</cp:lastModifiedBy>
  <cp:revision>82</cp:revision>
  <dcterms:created xsi:type="dcterms:W3CDTF">2014-06-27T12:30:22Z</dcterms:created>
  <dcterms:modified xsi:type="dcterms:W3CDTF">2023-09-08T05:18:58Z</dcterms:modified>
</cp:coreProperties>
</file>