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265" r:id="rId3"/>
    <p:sldId id="258" r:id="rId4"/>
    <p:sldId id="257" r:id="rId5"/>
    <p:sldId id="269" r:id="rId6"/>
    <p:sldId id="272" r:id="rId7"/>
    <p:sldId id="273" r:id="rId8"/>
    <p:sldId id="274" r:id="rId9"/>
    <p:sldId id="281" r:id="rId10"/>
    <p:sldId id="290" r:id="rId11"/>
    <p:sldId id="310" r:id="rId12"/>
    <p:sldId id="311" r:id="rId13"/>
    <p:sldId id="309" r:id="rId14"/>
    <p:sldId id="308" r:id="rId15"/>
    <p:sldId id="312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88" r:id="rId24"/>
    <p:sldId id="26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1187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6" y="7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751AF175-E714-440E-A25B-562597406931}"/>
    <pc:docChg chg="modSld">
      <pc:chgData name="Власов Сергей Михайлович" userId="88c2b707-f40f-4043-9aa2-972e2a2b205e" providerId="ADAL" clId="{751AF175-E714-440E-A25B-562597406931}" dt="2022-09-29T16:11:25.315" v="2" actId="14100"/>
      <pc:docMkLst>
        <pc:docMk/>
      </pc:docMkLst>
      <pc:sldChg chg="modSp mod">
        <pc:chgData name="Власов Сергей Михайлович" userId="88c2b707-f40f-4043-9aa2-972e2a2b205e" providerId="ADAL" clId="{751AF175-E714-440E-A25B-562597406931}" dt="2022-09-29T16:11:25.315" v="2" actId="14100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751AF175-E714-440E-A25B-562597406931}" dt="2022-09-29T16:11:25.315" v="2" actId="14100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Власов Сергей Михайлович" userId="88c2b707-f40f-4043-9aa2-972e2a2b205e" providerId="ADAL" clId="{73CB77FF-FEB5-4E7D-88DC-8D901B50A4ED}"/>
    <pc:docChg chg="undo custSel addSld delSld modSld sldOrd">
      <pc:chgData name="Власов Сергей Михайлович" userId="88c2b707-f40f-4043-9aa2-972e2a2b205e" providerId="ADAL" clId="{73CB77FF-FEB5-4E7D-88DC-8D901B50A4ED}" dt="2021-04-23T09:48:34.572" v="703" actId="20577"/>
      <pc:docMkLst>
        <pc:docMk/>
      </pc:docMkLst>
      <pc:sldChg chg="modSp mod">
        <pc:chgData name="Власов Сергей Михайлович" userId="88c2b707-f40f-4043-9aa2-972e2a2b205e" providerId="ADAL" clId="{73CB77FF-FEB5-4E7D-88DC-8D901B50A4ED}" dt="2021-03-22T09:19:04.018" v="1" actId="20577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73CB77FF-FEB5-4E7D-88DC-8D901B50A4ED}" dt="2021-03-22T09:19:04.018" v="1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del">
        <pc:chgData name="Власов Сергей Михайлович" userId="88c2b707-f40f-4043-9aa2-972e2a2b205e" providerId="ADAL" clId="{73CB77FF-FEB5-4E7D-88DC-8D901B50A4ED}" dt="2021-03-22T09:19:45.732" v="2" actId="47"/>
        <pc:sldMkLst>
          <pc:docMk/>
          <pc:sldMk cId="3482312693" sldId="271"/>
        </pc:sldMkLst>
      </pc:sldChg>
      <pc:sldChg chg="modSp mod">
        <pc:chgData name="Власов Сергей Михайлович" userId="88c2b707-f40f-4043-9aa2-972e2a2b205e" providerId="ADAL" clId="{73CB77FF-FEB5-4E7D-88DC-8D901B50A4ED}" dt="2021-03-22T09:19:56.199" v="10" actId="20577"/>
        <pc:sldMkLst>
          <pc:docMk/>
          <pc:sldMk cId="2301341455" sldId="272"/>
        </pc:sldMkLst>
        <pc:spChg chg="mod">
          <ac:chgData name="Власов Сергей Михайлович" userId="88c2b707-f40f-4043-9aa2-972e2a2b205e" providerId="ADAL" clId="{73CB77FF-FEB5-4E7D-88DC-8D901B50A4ED}" dt="2021-03-22T09:19:56.199" v="10" actId="20577"/>
          <ac:spMkLst>
            <pc:docMk/>
            <pc:sldMk cId="2301341455" sldId="272"/>
            <ac:spMk id="8" creationId="{8E514F4B-7DA5-48D5-99C7-4180A96BE15D}"/>
          </ac:spMkLst>
        </pc:spChg>
      </pc:sldChg>
      <pc:sldChg chg="modSp del mod ord">
        <pc:chgData name="Власов Сергей Михайлович" userId="88c2b707-f40f-4043-9aa2-972e2a2b205e" providerId="ADAL" clId="{73CB77FF-FEB5-4E7D-88DC-8D901B50A4ED}" dt="2021-03-22T14:35:46.764" v="650" actId="47"/>
        <pc:sldMkLst>
          <pc:docMk/>
          <pc:sldMk cId="3860355812" sldId="275"/>
        </pc:sldMkLst>
        <pc:spChg chg="mod">
          <ac:chgData name="Власов Сергей Михайлович" userId="88c2b707-f40f-4043-9aa2-972e2a2b205e" providerId="ADAL" clId="{73CB77FF-FEB5-4E7D-88DC-8D901B50A4ED}" dt="2021-03-22T09:49:33.122" v="189" actId="113"/>
          <ac:spMkLst>
            <pc:docMk/>
            <pc:sldMk cId="3860355812" sldId="275"/>
            <ac:spMk id="9" creationId="{3A8BE660-84E5-460C-8B84-DF4229850463}"/>
          </ac:spMkLst>
        </pc:spChg>
      </pc:sldChg>
      <pc:sldChg chg="modSp mod">
        <pc:chgData name="Власов Сергей Михайлович" userId="88c2b707-f40f-4043-9aa2-972e2a2b205e" providerId="ADAL" clId="{73CB77FF-FEB5-4E7D-88DC-8D901B50A4ED}" dt="2021-04-23T09:48:34.572" v="703" actId="20577"/>
        <pc:sldMkLst>
          <pc:docMk/>
          <pc:sldMk cId="3909665694" sldId="288"/>
        </pc:sldMkLst>
        <pc:spChg chg="mod">
          <ac:chgData name="Власов Сергей Михайлович" userId="88c2b707-f40f-4043-9aa2-972e2a2b205e" providerId="ADAL" clId="{73CB77FF-FEB5-4E7D-88DC-8D901B50A4ED}" dt="2021-04-23T09:48:34.572" v="703" actId="20577"/>
          <ac:spMkLst>
            <pc:docMk/>
            <pc:sldMk cId="3909665694" sldId="288"/>
            <ac:spMk id="6" creationId="{0B76E23A-861F-4F12-9B55-0DF0DE3199F4}"/>
          </ac:spMkLst>
        </pc:spChg>
      </pc:sldChg>
      <pc:sldChg chg="addSp delSp modSp add mod">
        <pc:chgData name="Власов Сергей Михайлович" userId="88c2b707-f40f-4043-9aa2-972e2a2b205e" providerId="ADAL" clId="{73CB77FF-FEB5-4E7D-88DC-8D901B50A4ED}" dt="2021-03-22T09:41:59.775" v="85" actId="113"/>
        <pc:sldMkLst>
          <pc:docMk/>
          <pc:sldMk cId="845592777" sldId="290"/>
        </pc:sldMkLst>
        <pc:spChg chg="add mod">
          <ac:chgData name="Власов Сергей Михайлович" userId="88c2b707-f40f-4043-9aa2-972e2a2b205e" providerId="ADAL" clId="{73CB77FF-FEB5-4E7D-88DC-8D901B50A4ED}" dt="2021-03-22T09:41:59.775" v="85" actId="113"/>
          <ac:spMkLst>
            <pc:docMk/>
            <pc:sldMk cId="845592777" sldId="290"/>
            <ac:spMk id="6" creationId="{19B999B9-FDFD-4D83-8735-AEE05E992F5E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39:39.744" v="42" actId="20577"/>
          <ac:spMkLst>
            <pc:docMk/>
            <pc:sldMk cId="845592777" sldId="290"/>
            <ac:spMk id="8" creationId="{8E514F4B-7DA5-48D5-99C7-4180A96BE15D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39:19.462" v="15" actId="478"/>
          <ac:spMkLst>
            <pc:docMk/>
            <pc:sldMk cId="845592777" sldId="290"/>
            <ac:spMk id="9" creationId="{3A8BE660-84E5-460C-8B84-DF4229850463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39:20.269" v="16" actId="478"/>
          <ac:spMkLst>
            <pc:docMk/>
            <pc:sldMk cId="845592777" sldId="290"/>
            <ac:spMk id="10" creationId="{CDE63AF5-AA13-4A6A-89D7-8DCBD9397A9A}"/>
          </ac:spMkLst>
        </pc:spChg>
        <pc:picChg chg="del">
          <ac:chgData name="Власов Сергей Михайлович" userId="88c2b707-f40f-4043-9aa2-972e2a2b205e" providerId="ADAL" clId="{73CB77FF-FEB5-4E7D-88DC-8D901B50A4ED}" dt="2021-03-22T09:39:18.692" v="14" actId="478"/>
          <ac:picMkLst>
            <pc:docMk/>
            <pc:sldMk cId="845592777" sldId="290"/>
            <ac:picMk id="4" creationId="{1E7A1B50-BE46-46CA-921A-A78D9FEA42B6}"/>
          </ac:picMkLst>
        </pc:picChg>
      </pc:sldChg>
      <pc:sldChg chg="new del">
        <pc:chgData name="Власов Сергей Михайлович" userId="88c2b707-f40f-4043-9aa2-972e2a2b205e" providerId="ADAL" clId="{73CB77FF-FEB5-4E7D-88DC-8D901B50A4ED}" dt="2021-03-22T09:21:11.281" v="12" actId="47"/>
        <pc:sldMkLst>
          <pc:docMk/>
          <pc:sldMk cId="2803620639" sldId="290"/>
        </pc:sldMkLst>
      </pc:sldChg>
      <pc:sldChg chg="addSp delSp modSp add mod modTransition delAnim modAnim">
        <pc:chgData name="Власов Сергей Михайлович" userId="88c2b707-f40f-4043-9aa2-972e2a2b205e" providerId="ADAL" clId="{73CB77FF-FEB5-4E7D-88DC-8D901B50A4ED}" dt="2021-04-10T07:57:52.710" v="682"/>
        <pc:sldMkLst>
          <pc:docMk/>
          <pc:sldMk cId="3402637541" sldId="308"/>
        </pc:sldMkLst>
        <pc:spChg chg="mod">
          <ac:chgData name="Власов Сергей Михайлович" userId="88c2b707-f40f-4043-9aa2-972e2a2b205e" providerId="ADAL" clId="{73CB77FF-FEB5-4E7D-88DC-8D901B50A4ED}" dt="2021-03-22T09:42:54.523" v="90"/>
          <ac:spMkLst>
            <pc:docMk/>
            <pc:sldMk cId="3402637541" sldId="308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42:59.586" v="91"/>
          <ac:spMkLst>
            <pc:docMk/>
            <pc:sldMk cId="3402637541" sldId="308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7.887" v="101" actId="478"/>
          <ac:spMkLst>
            <pc:docMk/>
            <pc:sldMk cId="3402637541" sldId="308"/>
            <ac:spMk id="11" creationId="{882B5229-9EE4-4BA5-99D9-7595F5652A74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8.502" v="102" actId="478"/>
          <ac:spMkLst>
            <pc:docMk/>
            <pc:sldMk cId="3402637541" sldId="308"/>
            <ac:spMk id="14" creationId="{1DEA9DBC-74D4-46C5-9E71-120D776E4D8F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5.894" v="100" actId="478"/>
          <ac:spMkLst>
            <pc:docMk/>
            <pc:sldMk cId="3402637541" sldId="308"/>
            <ac:spMk id="15" creationId="{1594D004-7F8D-4EA8-A0EE-409C2479FF77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5.503" v="99" actId="478"/>
          <ac:spMkLst>
            <pc:docMk/>
            <pc:sldMk cId="3402637541" sldId="308"/>
            <ac:spMk id="16" creationId="{F91D53C8-0021-4F44-9BCE-D645A8686CB1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4.139" v="97" actId="478"/>
          <ac:spMkLst>
            <pc:docMk/>
            <pc:sldMk cId="3402637541" sldId="308"/>
            <ac:spMk id="17" creationId="{3E036F63-F09E-4AC9-AD63-11121BAF2B0F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3:54.585" v="98" actId="478"/>
          <ac:spMkLst>
            <pc:docMk/>
            <pc:sldMk cId="3402637541" sldId="308"/>
            <ac:spMk id="18" creationId="{FF9AEFE1-B770-447F-B877-19F36EF71422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45:52.624" v="150" actId="113"/>
          <ac:spMkLst>
            <pc:docMk/>
            <pc:sldMk cId="3402637541" sldId="308"/>
            <ac:spMk id="19" creationId="{FDD4AB5F-CD96-4CAD-AC77-DD08FAD653E8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09:46:09.278" v="157" actId="113"/>
          <ac:spMkLst>
            <pc:docMk/>
            <pc:sldMk cId="3402637541" sldId="308"/>
            <ac:spMk id="20" creationId="{1A5255CB-6E5A-440D-A9B0-7A814AB5D724}"/>
          </ac:spMkLst>
        </pc:spChg>
        <pc:picChg chg="del">
          <ac:chgData name="Власов Сергей Михайлович" userId="88c2b707-f40f-4043-9aa2-972e2a2b205e" providerId="ADAL" clId="{73CB77FF-FEB5-4E7D-88DC-8D901B50A4ED}" dt="2021-03-22T09:43:11.389" v="92" actId="478"/>
          <ac:picMkLst>
            <pc:docMk/>
            <pc:sldMk cId="3402637541" sldId="308"/>
            <ac:picMk id="3" creationId="{58425450-4392-4B97-9B21-18444A0E0FE3}"/>
          </ac:picMkLst>
        </pc:picChg>
        <pc:picChg chg="add mod ord">
          <ac:chgData name="Власов Сергей Михайлович" userId="88c2b707-f40f-4043-9aa2-972e2a2b205e" providerId="ADAL" clId="{73CB77FF-FEB5-4E7D-88DC-8D901B50A4ED}" dt="2021-03-22T09:44:05.718" v="103" actId="14100"/>
          <ac:picMkLst>
            <pc:docMk/>
            <pc:sldMk cId="3402637541" sldId="308"/>
            <ac:picMk id="4" creationId="{51938D06-ED72-4213-9C78-7ED14DE8CAC4}"/>
          </ac:picMkLst>
        </pc:picChg>
      </pc:sldChg>
      <pc:sldChg chg="addSp delSp modSp add mod ord delAnim">
        <pc:chgData name="Власов Сергей Михайлович" userId="88c2b707-f40f-4043-9aa2-972e2a2b205e" providerId="ADAL" clId="{73CB77FF-FEB5-4E7D-88DC-8D901B50A4ED}" dt="2021-03-22T14:35:59.619" v="654"/>
        <pc:sldMkLst>
          <pc:docMk/>
          <pc:sldMk cId="207148775" sldId="309"/>
        </pc:sldMkLst>
        <pc:spChg chg="mod">
          <ac:chgData name="Власов Сергей Михайлович" userId="88c2b707-f40f-4043-9aa2-972e2a2b205e" providerId="ADAL" clId="{73CB77FF-FEB5-4E7D-88DC-8D901B50A4ED}" dt="2021-03-22T09:47:18.786" v="159"/>
          <ac:spMkLst>
            <pc:docMk/>
            <pc:sldMk cId="207148775" sldId="309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47:21.495" v="161" actId="20577"/>
          <ac:spMkLst>
            <pc:docMk/>
            <pc:sldMk cId="207148775" sldId="309"/>
            <ac:spMk id="10" creationId="{47896A9C-71B1-483B-B6A5-4207DB595803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47:23.072" v="162" actId="478"/>
          <ac:spMkLst>
            <pc:docMk/>
            <pc:sldMk cId="207148775" sldId="309"/>
            <ac:spMk id="19" creationId="{FDD4AB5F-CD96-4CAD-AC77-DD08FAD653E8}"/>
          </ac:spMkLst>
        </pc:spChg>
        <pc:spChg chg="del mod">
          <ac:chgData name="Власов Сергей Михайлович" userId="88c2b707-f40f-4043-9aa2-972e2a2b205e" providerId="ADAL" clId="{73CB77FF-FEB5-4E7D-88DC-8D901B50A4ED}" dt="2021-03-22T09:47:24.197" v="164" actId="478"/>
          <ac:spMkLst>
            <pc:docMk/>
            <pc:sldMk cId="207148775" sldId="309"/>
            <ac:spMk id="20" creationId="{1A5255CB-6E5A-440D-A9B0-7A814AB5D724}"/>
          </ac:spMkLst>
        </pc:spChg>
        <pc:picChg chg="add mod">
          <ac:chgData name="Власов Сергей Михайлович" userId="88c2b707-f40f-4043-9aa2-972e2a2b205e" providerId="ADAL" clId="{73CB77FF-FEB5-4E7D-88DC-8D901B50A4ED}" dt="2021-03-22T09:47:42.172" v="168" actId="1076"/>
          <ac:picMkLst>
            <pc:docMk/>
            <pc:sldMk cId="207148775" sldId="309"/>
            <ac:picMk id="3" creationId="{0A135158-7920-43E9-9A14-E2D36DB99757}"/>
          </ac:picMkLst>
        </pc:picChg>
        <pc:picChg chg="del">
          <ac:chgData name="Власов Сергей Михайлович" userId="88c2b707-f40f-4043-9aa2-972e2a2b205e" providerId="ADAL" clId="{73CB77FF-FEB5-4E7D-88DC-8D901B50A4ED}" dt="2021-03-22T09:47:24.843" v="165" actId="478"/>
          <ac:picMkLst>
            <pc:docMk/>
            <pc:sldMk cId="207148775" sldId="309"/>
            <ac:picMk id="4" creationId="{51938D06-ED72-4213-9C78-7ED14DE8CAC4}"/>
          </ac:picMkLst>
        </pc:picChg>
      </pc:sldChg>
      <pc:sldChg chg="addSp delSp modSp add mod ord delAnim modAnim">
        <pc:chgData name="Власов Сергей Михайлович" userId="88c2b707-f40f-4043-9aa2-972e2a2b205e" providerId="ADAL" clId="{73CB77FF-FEB5-4E7D-88DC-8D901B50A4ED}" dt="2021-04-10T07:57:15.746" v="681"/>
        <pc:sldMkLst>
          <pc:docMk/>
          <pc:sldMk cId="1718565530" sldId="310"/>
        </pc:sldMkLst>
        <pc:spChg chg="mod">
          <ac:chgData name="Власов Сергей Михайлович" userId="88c2b707-f40f-4043-9aa2-972e2a2b205e" providerId="ADAL" clId="{73CB77FF-FEB5-4E7D-88DC-8D901B50A4ED}" dt="2021-03-22T09:48:09.245" v="174"/>
          <ac:spMkLst>
            <pc:docMk/>
            <pc:sldMk cId="1718565530" sldId="310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49:04.467" v="185" actId="20577"/>
          <ac:spMkLst>
            <pc:docMk/>
            <pc:sldMk cId="1718565530" sldId="310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14:32:29.267" v="649" actId="1076"/>
          <ac:spMkLst>
            <pc:docMk/>
            <pc:sldMk cId="1718565530" sldId="310"/>
            <ac:spMk id="12" creationId="{C03495C4-0202-4320-B327-F3E6EECCA889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14:27:50.300" v="421" actId="1076"/>
          <ac:spMkLst>
            <pc:docMk/>
            <pc:sldMk cId="1718565530" sldId="310"/>
            <ac:spMk id="13" creationId="{E9343965-7B95-47C4-BB97-4C7142C1D278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14:32:27.211" v="648" actId="1076"/>
          <ac:spMkLst>
            <pc:docMk/>
            <pc:sldMk cId="1718565530" sldId="310"/>
            <ac:spMk id="14" creationId="{80E6B3EF-374E-4343-89EE-2837B82144EB}"/>
          </ac:spMkLst>
        </pc:spChg>
        <pc:spChg chg="del mod">
          <ac:chgData name="Власов Сергей Михайлович" userId="88c2b707-f40f-4043-9aa2-972e2a2b205e" providerId="ADAL" clId="{73CB77FF-FEB5-4E7D-88DC-8D901B50A4ED}" dt="2021-03-22T09:48:55.091" v="181" actId="478"/>
          <ac:spMkLst>
            <pc:docMk/>
            <pc:sldMk cId="1718565530" sldId="310"/>
            <ac:spMk id="19" creationId="{FDD4AB5F-CD96-4CAD-AC77-DD08FAD653E8}"/>
          </ac:spMkLst>
        </pc:spChg>
        <pc:spChg chg="del mod">
          <ac:chgData name="Власов Сергей Михайлович" userId="88c2b707-f40f-4043-9aa2-972e2a2b205e" providerId="ADAL" clId="{73CB77FF-FEB5-4E7D-88DC-8D901B50A4ED}" dt="2021-03-22T09:48:56.023" v="182" actId="478"/>
          <ac:spMkLst>
            <pc:docMk/>
            <pc:sldMk cId="1718565530" sldId="310"/>
            <ac:spMk id="20" creationId="{1A5255CB-6E5A-440D-A9B0-7A814AB5D724}"/>
          </ac:spMkLst>
        </pc:spChg>
        <pc:picChg chg="add del">
          <ac:chgData name="Власов Сергей Михайлович" userId="88c2b707-f40f-4043-9aa2-972e2a2b205e" providerId="ADAL" clId="{73CB77FF-FEB5-4E7D-88DC-8D901B50A4ED}" dt="2021-03-22T09:48:03.806" v="173" actId="22"/>
          <ac:picMkLst>
            <pc:docMk/>
            <pc:sldMk cId="1718565530" sldId="310"/>
            <ac:picMk id="3" creationId="{D54A5D21-DB9E-4F9E-A10B-C65DFBDE75A4}"/>
          </ac:picMkLst>
        </pc:picChg>
        <pc:picChg chg="add mod">
          <ac:chgData name="Власов Сергей Михайлович" userId="88c2b707-f40f-4043-9aa2-972e2a2b205e" providerId="ADAL" clId="{73CB77FF-FEB5-4E7D-88DC-8D901B50A4ED}" dt="2021-03-22T14:27:34.922" v="419" actId="1076"/>
          <ac:picMkLst>
            <pc:docMk/>
            <pc:sldMk cId="1718565530" sldId="310"/>
            <ac:picMk id="3" creationId="{F712C685-6705-47E6-AF2E-06B25832851E}"/>
          </ac:picMkLst>
        </pc:picChg>
        <pc:picChg chg="del">
          <ac:chgData name="Власов Сергей Михайлович" userId="88c2b707-f40f-4043-9aa2-972e2a2b205e" providerId="ADAL" clId="{73CB77FF-FEB5-4E7D-88DC-8D901B50A4ED}" dt="2021-03-22T09:48:14.045" v="176" actId="478"/>
          <ac:picMkLst>
            <pc:docMk/>
            <pc:sldMk cId="1718565530" sldId="310"/>
            <ac:picMk id="4" creationId="{51938D06-ED72-4213-9C78-7ED14DE8CAC4}"/>
          </ac:picMkLst>
        </pc:picChg>
        <pc:picChg chg="add del mod">
          <ac:chgData name="Власов Сергей Михайлович" userId="88c2b707-f40f-4043-9aa2-972e2a2b205e" providerId="ADAL" clId="{73CB77FF-FEB5-4E7D-88DC-8D901B50A4ED}" dt="2021-03-22T14:27:03.125" v="417" actId="21"/>
          <ac:picMkLst>
            <pc:docMk/>
            <pc:sldMk cId="1718565530" sldId="310"/>
            <ac:picMk id="7" creationId="{1581D37C-FDE3-4108-93DC-FCD8A3A58894}"/>
          </ac:picMkLst>
        </pc:picChg>
        <pc:picChg chg="add del mod">
          <ac:chgData name="Власов Сергей Михайлович" userId="88c2b707-f40f-4043-9aa2-972e2a2b205e" providerId="ADAL" clId="{73CB77FF-FEB5-4E7D-88DC-8D901B50A4ED}" dt="2021-03-22T14:32:05.667" v="645" actId="478"/>
          <ac:picMkLst>
            <pc:docMk/>
            <pc:sldMk cId="1718565530" sldId="310"/>
            <ac:picMk id="11" creationId="{FA8EE2D2-F281-425B-872B-014DFC3E7D16}"/>
          </ac:picMkLst>
        </pc:picChg>
      </pc:sldChg>
      <pc:sldChg chg="addSp delSp modSp add mod ord delAnim modAnim">
        <pc:chgData name="Власов Сергей Михайлович" userId="88c2b707-f40f-4043-9aa2-972e2a2b205e" providerId="ADAL" clId="{73CB77FF-FEB5-4E7D-88DC-8D901B50A4ED}" dt="2021-04-10T07:55:32.849" v="679" actId="20577"/>
        <pc:sldMkLst>
          <pc:docMk/>
          <pc:sldMk cId="1116195858" sldId="311"/>
        </pc:sldMkLst>
        <pc:spChg chg="mod">
          <ac:chgData name="Власов Сергей Михайлович" userId="88c2b707-f40f-4043-9aa2-972e2a2b205e" providerId="ADAL" clId="{73CB77FF-FEB5-4E7D-88DC-8D901B50A4ED}" dt="2021-03-22T09:50:46.458" v="193"/>
          <ac:spMkLst>
            <pc:docMk/>
            <pc:sldMk cId="1116195858" sldId="311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50:48.558" v="195" actId="6549"/>
          <ac:spMkLst>
            <pc:docMk/>
            <pc:sldMk cId="1116195858" sldId="311"/>
            <ac:spMk id="10" creationId="{47896A9C-71B1-483B-B6A5-4207DB595803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09:55:50.336" v="309" actId="14100"/>
          <ac:spMkLst>
            <pc:docMk/>
            <pc:sldMk cId="1116195858" sldId="311"/>
            <ac:spMk id="11" creationId="{77C8456A-5CA3-4C4E-BA38-A2F1819EB851}"/>
          </ac:spMkLst>
        </pc:spChg>
        <pc:spChg chg="add mod">
          <ac:chgData name="Власов Сергей Михайлович" userId="88c2b707-f40f-4043-9aa2-972e2a2b205e" providerId="ADAL" clId="{73CB77FF-FEB5-4E7D-88DC-8D901B50A4ED}" dt="2021-04-10T07:55:22.492" v="673" actId="14100"/>
          <ac:spMkLst>
            <pc:docMk/>
            <pc:sldMk cId="1116195858" sldId="311"/>
            <ac:spMk id="12" creationId="{83191E2A-9A3F-4F6A-98BE-30D5C4C9ACEA}"/>
          </ac:spMkLst>
        </pc:spChg>
        <pc:spChg chg="add del mod">
          <ac:chgData name="Власов Сергей Михайлович" userId="88c2b707-f40f-4043-9aa2-972e2a2b205e" providerId="ADAL" clId="{73CB77FF-FEB5-4E7D-88DC-8D901B50A4ED}" dt="2021-03-22T09:52:25.092" v="212" actId="478"/>
          <ac:spMkLst>
            <pc:docMk/>
            <pc:sldMk cId="1116195858" sldId="311"/>
            <ac:spMk id="12" creationId="{C72FEA46-5321-4E40-A781-6D900611E265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09:55:53.057" v="310" actId="14100"/>
          <ac:spMkLst>
            <pc:docMk/>
            <pc:sldMk cId="1116195858" sldId="311"/>
            <ac:spMk id="13" creationId="{C2EE18B3-A7E7-4406-985C-37F0B07351B5}"/>
          </ac:spMkLst>
        </pc:spChg>
        <pc:spChg chg="add mod">
          <ac:chgData name="Власов Сергей Михайлович" userId="88c2b707-f40f-4043-9aa2-972e2a2b205e" providerId="ADAL" clId="{73CB77FF-FEB5-4E7D-88DC-8D901B50A4ED}" dt="2021-03-22T09:54:12.670" v="303" actId="20577"/>
          <ac:spMkLst>
            <pc:docMk/>
            <pc:sldMk cId="1116195858" sldId="311"/>
            <ac:spMk id="14" creationId="{A385941A-5E15-48C2-ADBC-821498D4B4BE}"/>
          </ac:spMkLst>
        </pc:spChg>
        <pc:spChg chg="add mod">
          <ac:chgData name="Власов Сергей Михайлович" userId="88c2b707-f40f-4043-9aa2-972e2a2b205e" providerId="ADAL" clId="{73CB77FF-FEB5-4E7D-88DC-8D901B50A4ED}" dt="2021-04-10T07:55:13.904" v="671" actId="14100"/>
          <ac:spMkLst>
            <pc:docMk/>
            <pc:sldMk cId="1116195858" sldId="311"/>
            <ac:spMk id="15" creationId="{E7CB36BC-B8DC-497A-99EB-4B49050C85C7}"/>
          </ac:spMkLst>
        </pc:spChg>
        <pc:spChg chg="add mod">
          <ac:chgData name="Власов Сергей Михайлович" userId="88c2b707-f40f-4043-9aa2-972e2a2b205e" providerId="ADAL" clId="{73CB77FF-FEB5-4E7D-88DC-8D901B50A4ED}" dt="2021-04-10T07:55:32.849" v="679" actId="20577"/>
          <ac:spMkLst>
            <pc:docMk/>
            <pc:sldMk cId="1116195858" sldId="311"/>
            <ac:spMk id="16" creationId="{DC479E83-023F-43E4-8B7C-912532FB5462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51:23.768" v="200" actId="478"/>
          <ac:spMkLst>
            <pc:docMk/>
            <pc:sldMk cId="1116195858" sldId="311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51:24.703" v="201" actId="478"/>
          <ac:spMkLst>
            <pc:docMk/>
            <pc:sldMk cId="1116195858" sldId="311"/>
            <ac:spMk id="20" creationId="{1A5255CB-6E5A-440D-A9B0-7A814AB5D724}"/>
          </ac:spMkLst>
        </pc:spChg>
        <pc:picChg chg="add mod">
          <ac:chgData name="Власов Сергей Михайлович" userId="88c2b707-f40f-4043-9aa2-972e2a2b205e" providerId="ADAL" clId="{73CB77FF-FEB5-4E7D-88DC-8D901B50A4ED}" dt="2021-03-22T09:51:52.775" v="206" actId="1076"/>
          <ac:picMkLst>
            <pc:docMk/>
            <pc:sldMk cId="1116195858" sldId="311"/>
            <ac:picMk id="3" creationId="{6DE77917-FBE4-4A15-9AD2-BA5D272BAC15}"/>
          </ac:picMkLst>
        </pc:picChg>
        <pc:picChg chg="del">
          <ac:chgData name="Власов Сергей Михайлович" userId="88c2b707-f40f-4043-9aa2-972e2a2b205e" providerId="ADAL" clId="{73CB77FF-FEB5-4E7D-88DC-8D901B50A4ED}" dt="2021-03-22T09:50:49.854" v="196" actId="478"/>
          <ac:picMkLst>
            <pc:docMk/>
            <pc:sldMk cId="1116195858" sldId="311"/>
            <ac:picMk id="4" creationId="{51938D06-ED72-4213-9C78-7ED14DE8CAC4}"/>
          </ac:picMkLst>
        </pc:picChg>
      </pc:sldChg>
      <pc:sldChg chg="addSp delSp modSp add mod delAnim">
        <pc:chgData name="Власов Сергей Михайлович" userId="88c2b707-f40f-4043-9aa2-972e2a2b205e" providerId="ADAL" clId="{73CB77FF-FEB5-4E7D-88DC-8D901B50A4ED}" dt="2021-03-22T09:58:15.401" v="403" actId="20577"/>
        <pc:sldMkLst>
          <pc:docMk/>
          <pc:sldMk cId="2281864431" sldId="312"/>
        </pc:sldMkLst>
        <pc:spChg chg="mod">
          <ac:chgData name="Власов Сергей Михайлович" userId="88c2b707-f40f-4043-9aa2-972e2a2b205e" providerId="ADAL" clId="{73CB77FF-FEB5-4E7D-88DC-8D901B50A4ED}" dt="2021-03-22T09:57:13.444" v="371" actId="20577"/>
          <ac:spMkLst>
            <pc:docMk/>
            <pc:sldMk cId="2281864431" sldId="312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57:17.900" v="375" actId="20577"/>
          <ac:spMkLst>
            <pc:docMk/>
            <pc:sldMk cId="2281864431" sldId="312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57:46.902" v="383" actId="14100"/>
          <ac:spMkLst>
            <pc:docMk/>
            <pc:sldMk cId="2281864431" sldId="312"/>
            <ac:spMk id="11" creationId="{77C8456A-5CA3-4C4E-BA38-A2F1819EB851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57:42.746" v="381" actId="478"/>
          <ac:spMkLst>
            <pc:docMk/>
            <pc:sldMk cId="2281864431" sldId="312"/>
            <ac:spMk id="13" creationId="{C2EE18B3-A7E7-4406-985C-37F0B07351B5}"/>
          </ac:spMkLst>
        </pc:spChg>
        <pc:spChg chg="mod">
          <ac:chgData name="Власов Сергей Михайлович" userId="88c2b707-f40f-4043-9aa2-972e2a2b205e" providerId="ADAL" clId="{73CB77FF-FEB5-4E7D-88DC-8D901B50A4ED}" dt="2021-03-22T09:58:15.401" v="403" actId="20577"/>
          <ac:spMkLst>
            <pc:docMk/>
            <pc:sldMk cId="2281864431" sldId="312"/>
            <ac:spMk id="14" creationId="{A385941A-5E15-48C2-ADBC-821498D4B4BE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57:41.586" v="380" actId="478"/>
          <ac:spMkLst>
            <pc:docMk/>
            <pc:sldMk cId="2281864431" sldId="312"/>
            <ac:spMk id="15" creationId="{E7CB36BC-B8DC-497A-99EB-4B49050C85C7}"/>
          </ac:spMkLst>
        </pc:spChg>
        <pc:spChg chg="del">
          <ac:chgData name="Власов Сергей Михайлович" userId="88c2b707-f40f-4043-9aa2-972e2a2b205e" providerId="ADAL" clId="{73CB77FF-FEB5-4E7D-88DC-8D901B50A4ED}" dt="2021-03-22T09:57:57.587" v="384" actId="478"/>
          <ac:spMkLst>
            <pc:docMk/>
            <pc:sldMk cId="2281864431" sldId="312"/>
            <ac:spMk id="16" creationId="{DC479E83-023F-43E4-8B7C-912532FB5462}"/>
          </ac:spMkLst>
        </pc:spChg>
        <pc:picChg chg="del">
          <ac:chgData name="Власов Сергей Михайлович" userId="88c2b707-f40f-4043-9aa2-972e2a2b205e" providerId="ADAL" clId="{73CB77FF-FEB5-4E7D-88DC-8D901B50A4ED}" dt="2021-03-22T09:57:27.198" v="376" actId="478"/>
          <ac:picMkLst>
            <pc:docMk/>
            <pc:sldMk cId="2281864431" sldId="312"/>
            <ac:picMk id="3" creationId="{6DE77917-FBE4-4A15-9AD2-BA5D272BAC15}"/>
          </ac:picMkLst>
        </pc:picChg>
        <pc:picChg chg="add mod ord">
          <ac:chgData name="Власов Сергей Михайлович" userId="88c2b707-f40f-4043-9aa2-972e2a2b205e" providerId="ADAL" clId="{73CB77FF-FEB5-4E7D-88DC-8D901B50A4ED}" dt="2021-03-22T09:57:32.322" v="379" actId="1076"/>
          <ac:picMkLst>
            <pc:docMk/>
            <pc:sldMk cId="2281864431" sldId="312"/>
            <ac:picMk id="4" creationId="{53DBBBDE-E7B0-4756-B3BB-E5FF3CFD9135}"/>
          </ac:picMkLst>
        </pc:picChg>
      </pc:sldChg>
    </pc:docChg>
  </pc:docChgLst>
  <pc:docChgLst>
    <pc:chgData name="Власов Сергей Михайлович" userId="88c2b707-f40f-4043-9aa2-972e2a2b205e" providerId="ADAL" clId="{7C8D80A9-C03E-4D32-8A6D-044DAE1C44F9}"/>
    <pc:docChg chg="custSel modSld">
      <pc:chgData name="Власов Сергей Михайлович" userId="88c2b707-f40f-4043-9aa2-972e2a2b205e" providerId="ADAL" clId="{7C8D80A9-C03E-4D32-8A6D-044DAE1C44F9}" dt="2021-02-01T08:50:52.795" v="15"/>
      <pc:docMkLst>
        <pc:docMk/>
      </pc:docMkLst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7C8D80A9-C03E-4D32-8A6D-044DAE1C44F9}" dt="2021-02-01T08:50:15.554" v="2" actId="478"/>
          <ac:picMkLst>
            <pc:docMk/>
            <pc:sldMk cId="3472064595" sldId="257"/>
            <ac:picMk id="5" creationId="{EB2B17C6-E22F-4BF9-80B1-3F342116D694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7C8D80A9-C03E-4D32-8A6D-044DAE1C44F9}" dt="2021-02-01T08:50:14.492" v="1" actId="478"/>
          <ac:picMkLst>
            <pc:docMk/>
            <pc:sldMk cId="1447741309" sldId="258"/>
            <ac:picMk id="3" creationId="{17E71EE3-D9A9-4803-86EF-1B55B61CFE5B}"/>
          </ac:picMkLst>
        </pc:picChg>
      </pc:sldChg>
      <pc:sldChg chg="modTransition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1864942597" sldId="263"/>
        </pc:sldMkLst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7C8D80A9-C03E-4D32-8A6D-044DAE1C44F9}" dt="2021-02-01T08:50:13.420" v="0" actId="478"/>
          <ac:picMkLst>
            <pc:docMk/>
            <pc:sldMk cId="87172503" sldId="265"/>
            <ac:picMk id="3" creationId="{58DB0A12-485A-4635-972A-C7D45A89A664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7C8D80A9-C03E-4D32-8A6D-044DAE1C44F9}" dt="2021-02-01T08:50:16.604" v="3" actId="478"/>
          <ac:picMkLst>
            <pc:docMk/>
            <pc:sldMk cId="1818592393" sldId="269"/>
            <ac:picMk id="7" creationId="{4AF2E1B3-2079-499D-8383-8228860389F3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482312693" sldId="271"/>
        </pc:sldMkLst>
        <pc:picChg chg="del">
          <ac:chgData name="Власов Сергей Михайлович" userId="88c2b707-f40f-4043-9aa2-972e2a2b205e" providerId="ADAL" clId="{7C8D80A9-C03E-4D32-8A6D-044DAE1C44F9}" dt="2021-02-01T08:50:18.258" v="4" actId="478"/>
          <ac:picMkLst>
            <pc:docMk/>
            <pc:sldMk cId="3482312693" sldId="271"/>
            <ac:picMk id="8" creationId="{3141FADB-DBE4-4AE7-AB7E-BDCEB3863DD4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7C8D80A9-C03E-4D32-8A6D-044DAE1C44F9}" dt="2021-02-01T08:50:19.267" v="5" actId="478"/>
          <ac:picMkLst>
            <pc:docMk/>
            <pc:sldMk cId="2301341455" sldId="272"/>
            <ac:picMk id="3" creationId="{365E74D6-18B9-4976-B9A1-B320A6F9036C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7C8D80A9-C03E-4D32-8A6D-044DAE1C44F9}" dt="2021-02-01T08:50:20.211" v="6" actId="478"/>
          <ac:picMkLst>
            <pc:docMk/>
            <pc:sldMk cId="2284084463" sldId="273"/>
            <ac:picMk id="10" creationId="{A30335B5-797B-44A2-97B2-5FABFBD99735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7C8D80A9-C03E-4D32-8A6D-044DAE1C44F9}" dt="2021-02-01T08:50:21.788" v="7" actId="478"/>
          <ac:picMkLst>
            <pc:docMk/>
            <pc:sldMk cId="594752550" sldId="274"/>
            <ac:picMk id="4" creationId="{3BD65119-23E9-4F19-9036-24E046F48F59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860355812" sldId="275"/>
        </pc:sldMkLst>
        <pc:picChg chg="del">
          <ac:chgData name="Власов Сергей Михайлович" userId="88c2b707-f40f-4043-9aa2-972e2a2b205e" providerId="ADAL" clId="{7C8D80A9-C03E-4D32-8A6D-044DAE1C44F9}" dt="2021-02-01T08:50:25.034" v="9" actId="478"/>
          <ac:picMkLst>
            <pc:docMk/>
            <pc:sldMk cId="3860355812" sldId="275"/>
            <ac:picMk id="2" creationId="{308C238F-9AF5-41FD-BF19-CA9FEB78FEFB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82864913" sldId="281"/>
        </pc:sldMkLst>
        <pc:picChg chg="del">
          <ac:chgData name="Власов Сергей Михайлович" userId="88c2b707-f40f-4043-9aa2-972e2a2b205e" providerId="ADAL" clId="{7C8D80A9-C03E-4D32-8A6D-044DAE1C44F9}" dt="2021-02-01T08:50:23.586" v="8" actId="478"/>
          <ac:picMkLst>
            <pc:docMk/>
            <pc:sldMk cId="82864913" sldId="281"/>
            <ac:picMk id="4" creationId="{DC29E744-62CB-4E0B-8B04-6D5377F0384F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977944020" sldId="282"/>
        </pc:sldMkLst>
        <pc:picChg chg="del">
          <ac:chgData name="Власов Сергей Михайлович" userId="88c2b707-f40f-4043-9aa2-972e2a2b205e" providerId="ADAL" clId="{7C8D80A9-C03E-4D32-8A6D-044DAE1C44F9}" dt="2021-02-01T08:50:26.498" v="10" actId="478"/>
          <ac:picMkLst>
            <pc:docMk/>
            <pc:sldMk cId="3977944020" sldId="282"/>
            <ac:picMk id="2" creationId="{02411DD4-E484-4BF5-9BB6-62930BB82E82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2707205784" sldId="283"/>
        </pc:sldMkLst>
        <pc:picChg chg="del">
          <ac:chgData name="Власов Сергей Михайлович" userId="88c2b707-f40f-4043-9aa2-972e2a2b205e" providerId="ADAL" clId="{7C8D80A9-C03E-4D32-8A6D-044DAE1C44F9}" dt="2021-02-01T08:50:27.618" v="11" actId="478"/>
          <ac:picMkLst>
            <pc:docMk/>
            <pc:sldMk cId="2707205784" sldId="283"/>
            <ac:picMk id="7" creationId="{0E9CECBA-3E9A-4458-8250-B84C983FD6FF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2796617094" sldId="284"/>
        </pc:sldMkLst>
        <pc:picChg chg="del">
          <ac:chgData name="Власов Сергей Михайлович" userId="88c2b707-f40f-4043-9aa2-972e2a2b205e" providerId="ADAL" clId="{7C8D80A9-C03E-4D32-8A6D-044DAE1C44F9}" dt="2021-02-01T08:50:28.682" v="12" actId="478"/>
          <ac:picMkLst>
            <pc:docMk/>
            <pc:sldMk cId="2796617094" sldId="284"/>
            <ac:picMk id="5" creationId="{B9CFF937-03BE-4DED-B417-F28840F183D4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1222834844" sldId="285"/>
        </pc:sldMkLst>
        <pc:picChg chg="del">
          <ac:chgData name="Власов Сергей Михайлович" userId="88c2b707-f40f-4043-9aa2-972e2a2b205e" providerId="ADAL" clId="{7C8D80A9-C03E-4D32-8A6D-044DAE1C44F9}" dt="2021-02-01T08:50:29.770" v="13" actId="478"/>
          <ac:picMkLst>
            <pc:docMk/>
            <pc:sldMk cId="1222834844" sldId="285"/>
            <ac:picMk id="2" creationId="{B41D1C62-B007-4CF8-BF32-DD809E2A3B65}"/>
          </ac:picMkLst>
        </pc:picChg>
      </pc:sldChg>
      <pc:sldChg chg="delSp mod modTransition del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980096082" sldId="286"/>
        </pc:sldMkLst>
        <pc:picChg chg="del">
          <ac:chgData name="Власов Сергей Михайлович" userId="88c2b707-f40f-4043-9aa2-972e2a2b205e" providerId="ADAL" clId="{7C8D80A9-C03E-4D32-8A6D-044DAE1C44F9}" dt="2021-02-01T08:50:30.883" v="14" actId="478"/>
          <ac:picMkLst>
            <pc:docMk/>
            <pc:sldMk cId="3980096082" sldId="286"/>
            <ac:picMk id="2" creationId="{01535A0B-6EA5-40A7-A1F7-03697FE02D92}"/>
          </ac:picMkLst>
        </pc:picChg>
      </pc:sldChg>
      <pc:sldChg chg="delSp modTransition mod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945712225" sldId="287"/>
        </pc:sldMkLst>
        <pc:picChg chg="del">
          <ac:chgData name="Власов Сергей Михайлович" userId="88c2b707-f40f-4043-9aa2-972e2a2b205e" providerId="ADAL" clId="{7C8D80A9-C03E-4D32-8A6D-044DAE1C44F9}" dt="2021-02-01T08:50:52.795" v="15"/>
          <ac:picMkLst>
            <pc:docMk/>
            <pc:sldMk cId="945712225" sldId="287"/>
            <ac:picMk id="7" creationId="{BD9968F7-4184-45E9-B566-A7D216EA3E9D}"/>
          </ac:picMkLst>
        </pc:picChg>
      </pc:sldChg>
      <pc:sldChg chg="delSp modTransition mod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3909665694" sldId="288"/>
        </pc:sldMkLst>
        <pc:picChg chg="del">
          <ac:chgData name="Власов Сергей Михайлович" userId="88c2b707-f40f-4043-9aa2-972e2a2b205e" providerId="ADAL" clId="{7C8D80A9-C03E-4D32-8A6D-044DAE1C44F9}" dt="2021-02-01T08:50:52.795" v="15"/>
          <ac:picMkLst>
            <pc:docMk/>
            <pc:sldMk cId="3909665694" sldId="288"/>
            <ac:picMk id="2" creationId="{27CF1776-0660-4A2D-B4E3-C9B1F8DE9FAC}"/>
          </ac:picMkLst>
        </pc:picChg>
      </pc:sldChg>
      <pc:sldChg chg="delSp modTransition modAnim">
        <pc:chgData name="Власов Сергей Михайлович" userId="88c2b707-f40f-4043-9aa2-972e2a2b205e" providerId="ADAL" clId="{7C8D80A9-C03E-4D32-8A6D-044DAE1C44F9}" dt="2021-02-01T08:50:52.795" v="15"/>
        <pc:sldMkLst>
          <pc:docMk/>
          <pc:sldMk cId="2314512406" sldId="289"/>
        </pc:sldMkLst>
        <pc:picChg chg="del">
          <ac:chgData name="Власов Сергей Михайлович" userId="88c2b707-f40f-4043-9aa2-972e2a2b205e" providerId="ADAL" clId="{7C8D80A9-C03E-4D32-8A6D-044DAE1C44F9}" dt="2021-02-01T08:50:52.795" v="15"/>
          <ac:picMkLst>
            <pc:docMk/>
            <pc:sldMk cId="2314512406" sldId="289"/>
            <ac:picMk id="2" creationId="{655FC2A7-43E9-4319-9B05-03F2D46ADC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64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6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7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7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93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5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2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6270" y="2286335"/>
            <a:ext cx="8769426" cy="70574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Цифровая и микроконтроллерная техника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Baud rate register (USART_BRR)</a:t>
            </a:r>
            <a:endParaRPr lang="en-US" b="1" dirty="0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12C685-6705-47E6-AF2E-06B25832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672"/>
            <a:ext cx="9144000" cy="78788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03495C4-0202-4320-B327-F3E6EECCA889}"/>
              </a:ext>
            </a:extLst>
          </p:cNvPr>
          <p:cNvSpPr txBox="1">
            <a:spLocks/>
          </p:cNvSpPr>
          <p:nvPr/>
        </p:nvSpPr>
        <p:spPr>
          <a:xfrm>
            <a:off x="181429" y="3532295"/>
            <a:ext cx="2844800" cy="72714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946BA"/>
              </a:buClr>
              <a:buNone/>
              <a:tabLst>
                <a:tab pos="2776538" algn="l"/>
                <a:tab pos="4487863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>
              <a:buClr>
                <a:srgbClr val="1946BA"/>
              </a:buClr>
              <a:buNone/>
              <a:tabLst>
                <a:tab pos="1343025" algn="l"/>
                <a:tab pos="44878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BAUDRATE 	= 19200</a:t>
            </a:r>
          </a:p>
          <a:p>
            <a:pPr marL="0" indent="0">
              <a:buClr>
                <a:srgbClr val="1946BA"/>
              </a:buClr>
              <a:buNone/>
              <a:tabLst>
                <a:tab pos="1343025" algn="l"/>
                <a:tab pos="44878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APBx_FREQ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= 42000000</a:t>
            </a:r>
          </a:p>
          <a:p>
            <a:pPr marL="0" indent="0">
              <a:buClr>
                <a:srgbClr val="1946BA"/>
              </a:buClr>
              <a:buNone/>
              <a:tabLst>
                <a:tab pos="2514600" algn="l"/>
                <a:tab pos="4310063" algn="l"/>
              </a:tabLst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343965-7B95-47C4-BB97-4C7142C1D278}"/>
              </a:ext>
            </a:extLst>
          </p:cNvPr>
          <p:cNvSpPr/>
          <p:nvPr/>
        </p:nvSpPr>
        <p:spPr>
          <a:xfrm>
            <a:off x="3570515" y="3532295"/>
            <a:ext cx="5573485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//define </a:t>
            </a:r>
            <a:r>
              <a:rPr lang="en-US" sz="1400" i="1" dirty="0" err="1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APBx</a:t>
            </a:r>
            <a:r>
              <a:rPr lang="en-US" sz="14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frequency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#define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APBx_FREQ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			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42000000 </a:t>
            </a:r>
          </a:p>
          <a:p>
            <a:r>
              <a:rPr lang="en-US" sz="14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//define UART </a:t>
            </a:r>
            <a:r>
              <a:rPr lang="en-US" sz="1400" i="1" dirty="0" err="1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Baudrate</a:t>
            </a:r>
            <a:endParaRPr lang="en-US" sz="140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#define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BAUDRATE 				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19200</a:t>
            </a:r>
          </a:p>
          <a:p>
            <a:endParaRPr lang="en-US" sz="140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//In main function set UART </a:t>
            </a:r>
            <a:r>
              <a:rPr lang="en-US" sz="1400" i="1" dirty="0" err="1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baudrate</a:t>
            </a:r>
            <a:endParaRPr lang="en-US" sz="140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USARTx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-&gt;BRR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APBx_FREQ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/BAUDRATE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E6B3EF-374E-4343-89EE-2837B82144EB}"/>
                  </a:ext>
                </a:extLst>
              </p:cNvPr>
              <p:cNvSpPr txBox="1"/>
              <p:nvPr/>
            </p:nvSpPr>
            <p:spPr>
              <a:xfrm>
                <a:off x="0" y="1967856"/>
                <a:ext cx="7688943" cy="1832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Equation 1: Baud rate for standard USART (SPI mode included)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𝐶𝐾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𝑂𝑉𝐸𝑅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𝑈𝑆𝐴𝑅𝑇𝐷𝐼𝑉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solidFill>
                    <a:srgbClr val="000000"/>
                  </a:solidFill>
                </a:endParaRPr>
              </a:p>
              <a:p>
                <a:r>
                  <a:rPr lang="en-US" sz="1600" dirty="0">
                    <a:solidFill>
                      <a:srgbClr val="000000"/>
                    </a:solidFill>
                  </a:rPr>
                  <a:t>Equation 2: Baud rate in Smartcard, LIN and IrDA modes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𝐶𝐾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𝑈𝑆𝐴𝑅𝑇𝐷𝐼𝑉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solidFill>
                    <a:srgbClr val="000000"/>
                  </a:solidFill>
                </a:endParaRPr>
              </a:p>
              <a:p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E6B3EF-374E-4343-89EE-2837B821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7856"/>
                <a:ext cx="7688943" cy="1832938"/>
              </a:xfrm>
              <a:prstGeom prst="rect">
                <a:avLst/>
              </a:prstGeom>
              <a:blipFill>
                <a:blip r:embed="rId5"/>
                <a:stretch>
                  <a:fillRect l="-397" t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Control register 1 (USART_CR1)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0x0C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E77917-FBE4-4A15-9AD2-BA5D272B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26"/>
            <a:ext cx="9144000" cy="1526128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8456A-5CA3-4C4E-BA38-A2F1819EB851}"/>
              </a:ext>
            </a:extLst>
          </p:cNvPr>
          <p:cNvSpPr/>
          <p:nvPr/>
        </p:nvSpPr>
        <p:spPr>
          <a:xfrm>
            <a:off x="6814457" y="2162629"/>
            <a:ext cx="1119146" cy="507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2EE18B3-A7E7-4406-985C-37F0B07351B5}"/>
              </a:ext>
            </a:extLst>
          </p:cNvPr>
          <p:cNvSpPr/>
          <p:nvPr/>
        </p:nvSpPr>
        <p:spPr>
          <a:xfrm>
            <a:off x="1210397" y="2162629"/>
            <a:ext cx="501142" cy="507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5941A-5E15-48C2-ADBC-821498D4B4BE}"/>
              </a:ext>
            </a:extLst>
          </p:cNvPr>
          <p:cNvSpPr txBox="1"/>
          <p:nvPr/>
        </p:nvSpPr>
        <p:spPr>
          <a:xfrm>
            <a:off x="0" y="3297716"/>
            <a:ext cx="4030808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UE/TE/RE</a:t>
            </a:r>
          </a:p>
          <a:p>
            <a:r>
              <a:rPr lang="ru-RU" sz="2000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: USART/Transmitter/Receiver OFF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1: USART/Transmitter/Receiver ON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CB36BC-B8DC-497A-99EB-4B49050C85C7}"/>
              </a:ext>
            </a:extLst>
          </p:cNvPr>
          <p:cNvSpPr/>
          <p:nvPr/>
        </p:nvSpPr>
        <p:spPr>
          <a:xfrm>
            <a:off x="5604060" y="2162629"/>
            <a:ext cx="669324" cy="50758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79E83-023F-43E4-8B7C-912532FB5462}"/>
              </a:ext>
            </a:extLst>
          </p:cNvPr>
          <p:cNvSpPr txBox="1"/>
          <p:nvPr/>
        </p:nvSpPr>
        <p:spPr>
          <a:xfrm>
            <a:off x="4092314" y="3309279"/>
            <a:ext cx="5044191" cy="101566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Enable interrupts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0: RXNEIE/TXEIE disable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1: RXNEIE/TXEIE enable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191E2A-9A3F-4F6A-98BE-30D5C4C9ACEA}"/>
              </a:ext>
            </a:extLst>
          </p:cNvPr>
          <p:cNvSpPr/>
          <p:nvPr/>
        </p:nvSpPr>
        <p:spPr>
          <a:xfrm>
            <a:off x="4483865" y="2162629"/>
            <a:ext cx="579122" cy="50758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Data register (USART_DR)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135158-7920-43E9-9A14-E2D36DB9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0923"/>
            <a:ext cx="9144000" cy="15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38D06-ED72-4213-9C78-7ED14DE8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004"/>
            <a:ext cx="9144000" cy="15242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Status register (USART_SR)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181429" y="2814741"/>
            <a:ext cx="3003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i="1">
                <a:solidFill>
                  <a:srgbClr val="000000"/>
                </a:solidFill>
              </a:defRPr>
            </a:lvl1pPr>
          </a:lstStyle>
          <a:p>
            <a:r>
              <a:rPr lang="en-US" b="1" i="0" dirty="0"/>
              <a:t>PE</a:t>
            </a:r>
            <a:r>
              <a:rPr lang="en-US" i="0" dirty="0"/>
              <a:t>: Parity error</a:t>
            </a:r>
          </a:p>
          <a:p>
            <a:r>
              <a:rPr lang="en-US" b="1" i="0" dirty="0"/>
              <a:t>FE</a:t>
            </a:r>
            <a:r>
              <a:rPr lang="en-US" i="0" dirty="0"/>
              <a:t>: Framing error</a:t>
            </a:r>
          </a:p>
          <a:p>
            <a:r>
              <a:rPr lang="en-US" b="1" i="0" dirty="0"/>
              <a:t>NF</a:t>
            </a:r>
            <a:r>
              <a:rPr lang="en-US" i="0" dirty="0"/>
              <a:t>: Noise detected flag</a:t>
            </a:r>
          </a:p>
          <a:p>
            <a:r>
              <a:rPr lang="en-US" b="1" i="0" dirty="0"/>
              <a:t>ORE</a:t>
            </a:r>
            <a:r>
              <a:rPr lang="en-US" i="0" dirty="0"/>
              <a:t>: Overrun error</a:t>
            </a:r>
          </a:p>
          <a:p>
            <a:r>
              <a:rPr lang="en-US" b="1" i="0" dirty="0"/>
              <a:t>IDLE</a:t>
            </a:r>
            <a:r>
              <a:rPr lang="en-US" i="0" dirty="0"/>
              <a:t>: IDLE line detected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255CB-6E5A-440D-A9B0-7A814AB5D724}"/>
              </a:ext>
            </a:extLst>
          </p:cNvPr>
          <p:cNvSpPr txBox="1"/>
          <p:nvPr/>
        </p:nvSpPr>
        <p:spPr>
          <a:xfrm>
            <a:off x="4314371" y="2851026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RXNE</a:t>
            </a:r>
            <a:r>
              <a:rPr lang="en-US" b="0" dirty="0"/>
              <a:t>: Read data register not empty</a:t>
            </a:r>
          </a:p>
          <a:p>
            <a:r>
              <a:rPr lang="en-US" dirty="0"/>
              <a:t>TC</a:t>
            </a:r>
            <a:r>
              <a:rPr lang="en-US" b="0" dirty="0"/>
              <a:t>: Transmission complete</a:t>
            </a:r>
          </a:p>
          <a:p>
            <a:r>
              <a:rPr lang="pt-BR" dirty="0"/>
              <a:t>TXE</a:t>
            </a:r>
            <a:r>
              <a:rPr lang="pt-BR" b="0" dirty="0"/>
              <a:t>: Transmit data register empty</a:t>
            </a:r>
          </a:p>
          <a:p>
            <a:r>
              <a:rPr lang="en-US" dirty="0"/>
              <a:t>LBD</a:t>
            </a:r>
            <a:r>
              <a:rPr lang="en-US" b="0" dirty="0"/>
              <a:t>: LIN break detection flag</a:t>
            </a:r>
          </a:p>
          <a:p>
            <a:r>
              <a:rPr lang="en-US" dirty="0"/>
              <a:t>CTS</a:t>
            </a:r>
            <a:r>
              <a:rPr lang="en-US" b="0" dirty="0"/>
              <a:t>: CTS flag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4026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DBBBDE-E7B0-4756-B3BB-E5FF3CFD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527"/>
            <a:ext cx="9144000" cy="13428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Control register </a:t>
            </a:r>
            <a:r>
              <a:rPr lang="en-US" b="1" dirty="0">
                <a:latin typeface="Arial-BoldMT"/>
              </a:rPr>
              <a:t>3</a:t>
            </a:r>
            <a:r>
              <a:rPr lang="en-US" sz="1800" b="1" i="0" u="none" strike="noStrike" baseline="0" dirty="0">
                <a:latin typeface="Arial-BoldMT"/>
              </a:rPr>
              <a:t> (USART_CR3)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0x14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8456A-5CA3-4C4E-BA38-A2F1819EB851}"/>
              </a:ext>
            </a:extLst>
          </p:cNvPr>
          <p:cNvSpPr/>
          <p:nvPr/>
        </p:nvSpPr>
        <p:spPr>
          <a:xfrm>
            <a:off x="4608548" y="1980931"/>
            <a:ext cx="1119146" cy="59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85941A-5E15-48C2-ADBC-821498D4B4BE}"/>
              </a:ext>
            </a:extLst>
          </p:cNvPr>
          <p:cNvSpPr txBox="1"/>
          <p:nvPr/>
        </p:nvSpPr>
        <p:spPr>
          <a:xfrm>
            <a:off x="0" y="3297716"/>
            <a:ext cx="4030808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DMA</a:t>
            </a:r>
          </a:p>
          <a:p>
            <a:r>
              <a:rPr lang="ru-RU" sz="2000" dirty="0">
                <a:solidFill>
                  <a:srgbClr val="000000"/>
                </a:solidFill>
              </a:rPr>
              <a:t>0</a:t>
            </a:r>
            <a:r>
              <a:rPr lang="en-US" sz="2000" dirty="0">
                <a:solidFill>
                  <a:srgbClr val="000000"/>
                </a:solidFill>
              </a:rPr>
              <a:t>: DMA Transmitter/Receiver OFF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1: DMA Transmitter/Receiver ON</a:t>
            </a:r>
          </a:p>
        </p:txBody>
      </p:sp>
    </p:spTree>
    <p:extLst>
      <p:ext uri="{BB962C8B-B14F-4D97-AF65-F5344CB8AC3E}">
        <p14:creationId xmlns:p14="http://schemas.microsoft.com/office/powerpoint/2010/main" val="228186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Interrupt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48F242-2D1E-482D-8099-CEEA0D1B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713426"/>
            <a:ext cx="6847794" cy="371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4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2F50D3-6FAA-4150-B7CF-2BF8CBC0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54" y="850402"/>
            <a:ext cx="5848881" cy="39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4CD81-ACF8-4150-BFBA-99649E47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0" y="620483"/>
            <a:ext cx="8728890" cy="37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1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7EDE7-B98F-481F-A87C-784F5154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915"/>
            <a:ext cx="9144000" cy="27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3AF744-F883-42EB-82E9-355C1943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95"/>
            <a:ext cx="9144000" cy="24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9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Universal asynchronous receiver-transmitter</a:t>
            </a:r>
          </a:p>
        </p:txBody>
      </p:sp>
      <p:pic>
        <p:nvPicPr>
          <p:cNvPr id="4" name="Рисунок 3" descr="Изображение выглядит как рисунок, часы&#10;&#10;Автоматически созданное описание">
            <a:extLst>
              <a:ext uri="{FF2B5EF4-FFF2-40B4-BE49-F238E27FC236}">
                <a16:creationId xmlns:a16="http://schemas.microsoft.com/office/drawing/2014/main" id="{F717AD45-C6DA-4BFB-948A-89268FD9A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27" y="832757"/>
            <a:ext cx="6053059" cy="2403929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8D99C64-83B3-4537-BC32-D8E2D029E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27" y="2883488"/>
            <a:ext cx="4408261" cy="20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6C4BB2-2EC2-4118-AE97-6A72F6BF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7536"/>
            <a:ext cx="9144000" cy="25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Nested Vector Interrupt Controller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EE5EA-5027-4D26-9623-C7655879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" y="620484"/>
            <a:ext cx="7697659" cy="37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Enabling Interrupt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76E23A-861F-4F12-9B55-0DF0DE3199F4}"/>
              </a:ext>
            </a:extLst>
          </p:cNvPr>
          <p:cNvSpPr/>
          <p:nvPr/>
        </p:nvSpPr>
        <p:spPr>
          <a:xfrm>
            <a:off x="76064" y="604656"/>
            <a:ext cx="8924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//Create USART2 Interrupt Handler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USART2_IRQHandler(void)</a:t>
            </a:r>
          </a:p>
          <a:p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//Some actions</a:t>
            </a:r>
            <a:endParaRPr lang="en-US" sz="1600" b="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</a:p>
          <a:p>
            <a:endParaRPr lang="en-US" sz="1600" b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//Enable interrupt in peripheral</a:t>
            </a:r>
          </a:p>
          <a:p>
            <a:endParaRPr lang="en-US" sz="160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NVIC_EnableIRQ</a:t>
            </a:r>
            <a:r>
              <a:rPr lang="en-US" sz="16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(USART2_IRQn);</a:t>
            </a:r>
            <a:r>
              <a:rPr lang="en-US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//Enable interrupt</a:t>
            </a:r>
            <a:r>
              <a:rPr lang="ru-RU" sz="1600" i="1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600" i="1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 NVIC</a:t>
            </a:r>
            <a:endParaRPr lang="en-US" sz="1600" i="1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6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665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Protocol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56AD7-79AE-4FEA-AD92-7CE5F983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56" y="620483"/>
            <a:ext cx="6038893" cy="42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Operation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9475BE8-41FF-4C1C-9752-F8E590B75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95"/>
          <a:stretch/>
        </p:blipFill>
        <p:spPr>
          <a:xfrm>
            <a:off x="273956" y="620483"/>
            <a:ext cx="8505941" cy="45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STM32F4xx USART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EBDF57-36AD-4116-997E-E89AF951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628070"/>
            <a:ext cx="4282266" cy="45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2E2A27-49C1-46F7-BAAF-B3EA51CF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085" y="649947"/>
            <a:ext cx="4954838" cy="44935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character description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8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Transmitter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581EF7-EF9A-4330-9D5D-732E38D5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12" y="620483"/>
            <a:ext cx="4195181" cy="44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5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Receiver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88959D-22F9-45D4-BD8A-E1F3C633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63" y="620483"/>
            <a:ext cx="4289461" cy="45230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20C888-1EF8-4A77-A702-B95F63C3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524" y="3040531"/>
            <a:ext cx="3165476" cy="21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USART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999B9-FDFD-4D83-8735-AEE05E992F5E}"/>
              </a:ext>
            </a:extLst>
          </p:cNvPr>
          <p:cNvSpPr txBox="1"/>
          <p:nvPr/>
        </p:nvSpPr>
        <p:spPr>
          <a:xfrm>
            <a:off x="-1" y="620483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USART Status register (USART_SR)</a:t>
            </a:r>
          </a:p>
          <a:p>
            <a:r>
              <a:rPr lang="en-US" sz="1800" b="1" i="0" u="none" strike="noStrike" baseline="0" dirty="0">
                <a:latin typeface="Arial-BoldMT"/>
              </a:rPr>
              <a:t>USART Data register (USART_DR)</a:t>
            </a:r>
          </a:p>
          <a:p>
            <a:r>
              <a:rPr lang="en-US" sz="1800" b="1" i="0" u="none" strike="noStrike" baseline="0" dirty="0">
                <a:latin typeface="Arial-BoldMT"/>
              </a:rPr>
              <a:t>USART Baud rate register (USART_BRR)</a:t>
            </a:r>
            <a:endParaRPr lang="en-US" b="1" dirty="0">
              <a:latin typeface="Arial-BoldMT"/>
            </a:endParaRPr>
          </a:p>
          <a:p>
            <a:r>
              <a:rPr lang="en-US" sz="1800" b="1" i="0" u="none" strike="noStrike" baseline="0" dirty="0">
                <a:latin typeface="Arial-BoldMT"/>
              </a:rPr>
              <a:t>USART Control register 1 (USART_CR1)</a:t>
            </a:r>
          </a:p>
          <a:p>
            <a:r>
              <a:rPr lang="en-US" sz="1800" i="0" u="none" strike="noStrike" baseline="0" dirty="0">
                <a:latin typeface="Arial-BoldMT"/>
              </a:rPr>
              <a:t>USART Control register 2 (USART_CR2)</a:t>
            </a:r>
            <a:endParaRPr lang="en-US" dirty="0">
              <a:latin typeface="Arial-BoldMT"/>
            </a:endParaRPr>
          </a:p>
          <a:p>
            <a:r>
              <a:rPr lang="en-US" sz="1800" b="1" i="0" u="none" strike="noStrike" baseline="0" dirty="0">
                <a:latin typeface="Arial-BoldMT"/>
              </a:rPr>
              <a:t>USART Control register 3 (USART_CR3)</a:t>
            </a:r>
          </a:p>
          <a:p>
            <a:r>
              <a:rPr lang="en-US" sz="1800" i="0" u="none" strike="noStrike" baseline="0" dirty="0">
                <a:latin typeface="Arial-BoldMT"/>
              </a:rPr>
              <a:t>USART </a:t>
            </a:r>
            <a:r>
              <a:rPr lang="en-US" sz="1800" u="none" strike="noStrike" baseline="0" dirty="0">
                <a:latin typeface="Arial-BoldMT"/>
              </a:rPr>
              <a:t>Guard time and </a:t>
            </a:r>
            <a:r>
              <a:rPr lang="en-US" sz="1800" u="none" strike="noStrike" baseline="0" dirty="0" err="1">
                <a:latin typeface="Arial-BoldMT"/>
              </a:rPr>
              <a:t>prescaler</a:t>
            </a:r>
            <a:r>
              <a:rPr lang="en-US" sz="1800" u="none" strike="noStrike" baseline="0" dirty="0">
                <a:latin typeface="Arial-BoldMT"/>
              </a:rPr>
              <a:t> register (USART_GTPR)</a:t>
            </a:r>
            <a:endParaRPr lang="en-US" dirty="0">
              <a:latin typeface="Arial-BoldMT"/>
            </a:endParaRPr>
          </a:p>
          <a:p>
            <a:endParaRPr lang="ru-RU" sz="1800" i="0" u="none" strike="noStrike" baseline="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8455927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10327</TotalTime>
  <Words>447</Words>
  <Application>Microsoft Office PowerPoint</Application>
  <PresentationFormat>Экран (16:9)</PresentationFormat>
  <Paragraphs>109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Arial-BoldMT</vt:lpstr>
      <vt:lpstr>Calibri</vt:lpstr>
      <vt:lpstr>Cambria Math</vt:lpstr>
      <vt:lpstr>Courier New</vt:lpstr>
      <vt:lpstr>Cover</vt:lpstr>
      <vt:lpstr>1_Cover</vt:lpstr>
      <vt:lpstr>Цифровая и микроконтроллерная техника</vt:lpstr>
      <vt:lpstr>Universal asynchronous receiver-transmitter</vt:lpstr>
      <vt:lpstr>Protocol</vt:lpstr>
      <vt:lpstr>Operation</vt:lpstr>
      <vt:lpstr>STM32F4xx USART</vt:lpstr>
      <vt:lpstr>USART character description</vt:lpstr>
      <vt:lpstr>Transmitter</vt:lpstr>
      <vt:lpstr>Receiver</vt:lpstr>
      <vt:lpstr>USART Registers</vt:lpstr>
      <vt:lpstr>USART Registers</vt:lpstr>
      <vt:lpstr>USART Registers</vt:lpstr>
      <vt:lpstr>USART Registers</vt:lpstr>
      <vt:lpstr>USART Registers</vt:lpstr>
      <vt:lpstr>USART Registers</vt:lpstr>
      <vt:lpstr>Interrupt</vt:lpstr>
      <vt:lpstr>Nested Vector Interrupt Controller</vt:lpstr>
      <vt:lpstr>Nested Vector Interrupt Controller</vt:lpstr>
      <vt:lpstr>Nested Vector Interrupt Controller</vt:lpstr>
      <vt:lpstr>Nested Vector Interrupt Controller</vt:lpstr>
      <vt:lpstr>Nested Vector Interrupt Controller</vt:lpstr>
      <vt:lpstr>Nested Vector Interrupt Controller</vt:lpstr>
      <vt:lpstr>Enabling Interrupt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132</cp:revision>
  <dcterms:created xsi:type="dcterms:W3CDTF">2014-06-27T12:30:22Z</dcterms:created>
  <dcterms:modified xsi:type="dcterms:W3CDTF">2022-09-29T16:11:25Z</dcterms:modified>
</cp:coreProperties>
</file>