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41"/>
  </p:notesMasterIdLst>
  <p:handoutMasterIdLst>
    <p:handoutMasterId r:id="rId42"/>
  </p:handoutMasterIdLst>
  <p:sldIdLst>
    <p:sldId id="265" r:id="rId3"/>
    <p:sldId id="258" r:id="rId4"/>
    <p:sldId id="272" r:id="rId5"/>
    <p:sldId id="274" r:id="rId6"/>
    <p:sldId id="269" r:id="rId7"/>
    <p:sldId id="273" r:id="rId8"/>
    <p:sldId id="281" r:id="rId9"/>
    <p:sldId id="275" r:id="rId10"/>
    <p:sldId id="307" r:id="rId11"/>
    <p:sldId id="308" r:id="rId12"/>
    <p:sldId id="309" r:id="rId13"/>
    <p:sldId id="310" r:id="rId14"/>
    <p:sldId id="282" r:id="rId15"/>
    <p:sldId id="311" r:id="rId16"/>
    <p:sldId id="283" r:id="rId17"/>
    <p:sldId id="312" r:id="rId18"/>
    <p:sldId id="313" r:id="rId19"/>
    <p:sldId id="284" r:id="rId20"/>
    <p:sldId id="285" r:id="rId21"/>
    <p:sldId id="316" r:id="rId22"/>
    <p:sldId id="317" r:id="rId23"/>
    <p:sldId id="286" r:id="rId24"/>
    <p:sldId id="257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18" r:id="rId34"/>
    <p:sldId id="319" r:id="rId35"/>
    <p:sldId id="320" r:id="rId36"/>
    <p:sldId id="321" r:id="rId37"/>
    <p:sldId id="295" r:id="rId38"/>
    <p:sldId id="296" r:id="rId39"/>
    <p:sldId id="263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20230-10C5-4C4B-A1B3-059678130878}" v="1" dt="2022-11-17T04:34:0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A4A91EC4-348F-40ED-A578-32628C86A021}"/>
    <pc:docChg chg="undo custSel modSld">
      <pc:chgData name="Власов Сергей Михайлович" userId="88c2b707-f40f-4043-9aa2-972e2a2b205e" providerId="ADAL" clId="{A4A91EC4-348F-40ED-A578-32628C86A021}" dt="2021-04-05T06:40:07.961" v="150" actId="20577"/>
      <pc:docMkLst>
        <pc:docMk/>
      </pc:docMkLst>
      <pc:sldChg chg="modSp mod">
        <pc:chgData name="Власов Сергей Михайлович" userId="88c2b707-f40f-4043-9aa2-972e2a2b205e" providerId="ADAL" clId="{A4A91EC4-348F-40ED-A578-32628C86A021}" dt="2021-03-28T06:59:39.386" v="145" actId="20577"/>
        <pc:sldMkLst>
          <pc:docMk/>
          <pc:sldMk cId="1486953759" sldId="296"/>
        </pc:sldMkLst>
        <pc:spChg chg="mod">
          <ac:chgData name="Власов Сергей Михайлович" userId="88c2b707-f40f-4043-9aa2-972e2a2b205e" providerId="ADAL" clId="{A4A91EC4-348F-40ED-A578-32628C86A021}" dt="2021-03-28T06:59:39.386" v="145" actId="20577"/>
          <ac:spMkLst>
            <pc:docMk/>
            <pc:sldMk cId="1486953759" sldId="296"/>
            <ac:spMk id="4" creationId="{DAF21D1B-67D3-4629-B203-C1E7AA0E585E}"/>
          </ac:spMkLst>
        </pc:spChg>
      </pc:sldChg>
      <pc:sldChg chg="modSp mod">
        <pc:chgData name="Власов Сергей Михайлович" userId="88c2b707-f40f-4043-9aa2-972e2a2b205e" providerId="ADAL" clId="{A4A91EC4-348F-40ED-A578-32628C86A021}" dt="2021-04-05T06:40:07.961" v="150" actId="20577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A4A91EC4-348F-40ED-A578-32628C86A021}" dt="2021-04-05T06:40:07.961" v="150" actId="20577"/>
          <ac:spMkLst>
            <pc:docMk/>
            <pc:sldMk cId="3906761554" sldId="307"/>
            <ac:spMk id="8" creationId="{8E514F4B-7DA5-48D5-99C7-4180A96BE15D}"/>
          </ac:spMkLst>
        </pc:spChg>
      </pc:sldChg>
    </pc:docChg>
  </pc:docChgLst>
  <pc:docChgLst>
    <pc:chgData name="Власов Сергей Михайлович" userId="88c2b707-f40f-4043-9aa2-972e2a2b205e" providerId="ADAL" clId="{91144098-216A-4BE6-B66B-2E84706CEB7E}"/>
    <pc:docChg chg="delSld">
      <pc:chgData name="Власов Сергей Михайлович" userId="88c2b707-f40f-4043-9aa2-972e2a2b205e" providerId="ADAL" clId="{91144098-216A-4BE6-B66B-2E84706CEB7E}" dt="2021-03-22T13:56:14.314" v="0" actId="47"/>
      <pc:docMkLst>
        <pc:docMk/>
      </pc:docMkLst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3980096082" sldId="286"/>
        </pc:sldMkLst>
      </pc:sldChg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945712225" sldId="287"/>
        </pc:sldMkLst>
      </pc:sldChg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3909665694" sldId="288"/>
        </pc:sldMkLst>
      </pc:sldChg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2314512406" sldId="289"/>
        </pc:sldMkLst>
      </pc:sldChg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80939404" sldId="290"/>
        </pc:sldMkLst>
      </pc:sldChg>
      <pc:sldChg chg="del">
        <pc:chgData name="Власов Сергей Михайлович" userId="88c2b707-f40f-4043-9aa2-972e2a2b205e" providerId="ADAL" clId="{91144098-216A-4BE6-B66B-2E84706CEB7E}" dt="2021-03-22T13:56:14.314" v="0" actId="47"/>
        <pc:sldMkLst>
          <pc:docMk/>
          <pc:sldMk cId="3674530039" sldId="291"/>
        </pc:sldMkLst>
      </pc:sldChg>
    </pc:docChg>
  </pc:docChgLst>
  <pc:docChgLst>
    <pc:chgData name="Власов Сергей Михайлович" userId="88c2b707-f40f-4043-9aa2-972e2a2b205e" providerId="ADAL" clId="{B2F49B0E-E2D6-4AA4-863B-F94A012D09F2}"/>
    <pc:docChg chg="modSld sldOrd">
      <pc:chgData name="Власов Сергей Михайлович" userId="88c2b707-f40f-4043-9aa2-972e2a2b205e" providerId="ADAL" clId="{B2F49B0E-E2D6-4AA4-863B-F94A012D09F2}" dt="2022-04-04T12:24:16.556" v="1"/>
      <pc:docMkLst>
        <pc:docMk/>
      </pc:docMkLst>
      <pc:sldChg chg="ord">
        <pc:chgData name="Власов Сергей Михайлович" userId="88c2b707-f40f-4043-9aa2-972e2a2b205e" providerId="ADAL" clId="{B2F49B0E-E2D6-4AA4-863B-F94A012D09F2}" dt="2022-04-04T12:24:16.556" v="1"/>
        <pc:sldMkLst>
          <pc:docMk/>
          <pc:sldMk cId="2301341455" sldId="272"/>
        </pc:sldMkLst>
      </pc:sldChg>
    </pc:docChg>
  </pc:docChgLst>
  <pc:docChgLst>
    <pc:chgData name="Власов Сергей Михайлович" userId="88c2b707-f40f-4043-9aa2-972e2a2b205e" providerId="ADAL" clId="{48417DD4-81BE-4645-A5D4-8ECB5A0947F2}"/>
    <pc:docChg chg="modSld sldOrd">
      <pc:chgData name="Власов Сергей Михайлович" userId="88c2b707-f40f-4043-9aa2-972e2a2b205e" providerId="ADAL" clId="{48417DD4-81BE-4645-A5D4-8ECB5A0947F2}" dt="2022-04-20T12:17:39.860" v="1"/>
      <pc:docMkLst>
        <pc:docMk/>
      </pc:docMkLst>
      <pc:sldChg chg="ord">
        <pc:chgData name="Власов Сергей Михайлович" userId="88c2b707-f40f-4043-9aa2-972e2a2b205e" providerId="ADAL" clId="{48417DD4-81BE-4645-A5D4-8ECB5A0947F2}" dt="2022-04-20T12:17:39.860" v="1"/>
        <pc:sldMkLst>
          <pc:docMk/>
          <pc:sldMk cId="594752550" sldId="274"/>
        </pc:sldMkLst>
      </pc:sldChg>
    </pc:docChg>
  </pc:docChgLst>
  <pc:docChgLst>
    <pc:chgData name="Власов Сергей Михайлович" userId="88c2b707-f40f-4043-9aa2-972e2a2b205e" providerId="ADAL" clId="{3E720230-10C5-4C4B-A1B3-059678130878}"/>
    <pc:docChg chg="custSel modSld">
      <pc:chgData name="Власов Сергей Михайлович" userId="88c2b707-f40f-4043-9aa2-972e2a2b205e" providerId="ADAL" clId="{3E720230-10C5-4C4B-A1B3-059678130878}" dt="2022-11-17T04:34:02.680" v="3" actId="478"/>
      <pc:docMkLst>
        <pc:docMk/>
      </pc:docMkLst>
      <pc:sldChg chg="addSp delSp modSp mod">
        <pc:chgData name="Власов Сергей Михайлович" userId="88c2b707-f40f-4043-9aa2-972e2a2b205e" providerId="ADAL" clId="{3E720230-10C5-4C4B-A1B3-059678130878}" dt="2022-11-17T04:34:02.680" v="3" actId="478"/>
        <pc:sldMkLst>
          <pc:docMk/>
          <pc:sldMk cId="87172503" sldId="265"/>
        </pc:sldMkLst>
        <pc:spChg chg="add del mod">
          <ac:chgData name="Власов Сергей Михайлович" userId="88c2b707-f40f-4043-9aa2-972e2a2b205e" providerId="ADAL" clId="{3E720230-10C5-4C4B-A1B3-059678130878}" dt="2022-11-17T04:34:02.680" v="3" actId="478"/>
          <ac:spMkLst>
            <pc:docMk/>
            <pc:sldMk cId="87172503" sldId="265"/>
            <ac:spMk id="3" creationId="{6666AC36-A4D1-DD46-8D10-89E77FA20AE5}"/>
          </ac:spMkLst>
        </pc:spChg>
        <pc:spChg chg="add mod">
          <ac:chgData name="Власов Сергей Михайлович" userId="88c2b707-f40f-4043-9aa2-972e2a2b205e" providerId="ADAL" clId="{3E720230-10C5-4C4B-A1B3-059678130878}" dt="2022-11-17T04:34:00.969" v="2" actId="27636"/>
          <ac:spMkLst>
            <pc:docMk/>
            <pc:sldMk cId="87172503" sldId="265"/>
            <ac:spMk id="4" creationId="{0EAD5564-6AD3-CE08-1A5B-ED22D3907FE6}"/>
          </ac:spMkLst>
        </pc:spChg>
        <pc:spChg chg="del">
          <ac:chgData name="Власов Сергей Михайлович" userId="88c2b707-f40f-4043-9aa2-972e2a2b205e" providerId="ADAL" clId="{3E720230-10C5-4C4B-A1B3-059678130878}" dt="2022-11-17T04:34:00.634" v="0" actId="478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Власов Сергей Михайлович" userId="88c2b707-f40f-4043-9aa2-972e2a2b205e" providerId="ADAL" clId="{EAA57678-1F0A-4B6A-9498-C3E96969FE2B}"/>
    <pc:docChg chg="undo redo custSel addSld delSld modSld sldOrd">
      <pc:chgData name="Власов Сергей Михайлович" userId="88c2b707-f40f-4043-9aa2-972e2a2b205e" providerId="ADAL" clId="{EAA57678-1F0A-4B6A-9498-C3E96969FE2B}" dt="2021-03-31T10:00:51.026" v="1378" actId="113"/>
      <pc:docMkLst>
        <pc:docMk/>
      </pc:docMkLst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3472064595" sldId="257"/>
        </pc:sldMkLst>
      </pc:sldChg>
      <pc:sldChg chg="addSp modSp mod">
        <pc:chgData name="Власов Сергей Михайлович" userId="88c2b707-f40f-4043-9aa2-972e2a2b205e" providerId="ADAL" clId="{EAA57678-1F0A-4B6A-9498-C3E96969FE2B}" dt="2021-03-23T08:50:18.404" v="412" actId="167"/>
        <pc:sldMkLst>
          <pc:docMk/>
          <pc:sldMk cId="594752550" sldId="274"/>
        </pc:sldMkLst>
        <pc:spChg chg="add mod ord">
          <ac:chgData name="Власов Сергей Михайлович" userId="88c2b707-f40f-4043-9aa2-972e2a2b205e" providerId="ADAL" clId="{EAA57678-1F0A-4B6A-9498-C3E96969FE2B}" dt="2021-03-23T08:50:18.404" v="412" actId="167"/>
          <ac:spMkLst>
            <pc:docMk/>
            <pc:sldMk cId="594752550" sldId="274"/>
            <ac:spMk id="5" creationId="{9DEF2431-B136-46D0-A8C2-1BAF7AF0ECAA}"/>
          </ac:spMkLst>
        </pc:spChg>
      </pc:sldChg>
      <pc:sldChg chg="addSp delSp modSp mod delAnim">
        <pc:chgData name="Власов Сергей Михайлович" userId="88c2b707-f40f-4043-9aa2-972e2a2b205e" providerId="ADAL" clId="{EAA57678-1F0A-4B6A-9498-C3E96969FE2B}" dt="2021-03-22T14:21:25.914" v="198" actId="14100"/>
        <pc:sldMkLst>
          <pc:docMk/>
          <pc:sldMk cId="3860355812" sldId="275"/>
        </pc:sldMkLst>
        <pc:spChg chg="del mod">
          <ac:chgData name="Власов Сергей Михайлович" userId="88c2b707-f40f-4043-9aa2-972e2a2b205e" providerId="ADAL" clId="{EAA57678-1F0A-4B6A-9498-C3E96969FE2B}" dt="2021-03-22T14:19:44.457" v="180" actId="478"/>
          <ac:spMkLst>
            <pc:docMk/>
            <pc:sldMk cId="3860355812" sldId="275"/>
            <ac:spMk id="4" creationId="{5B02A3EA-F018-4AEF-853E-831FFB6A95E2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2T14:19:45.235" v="181" actId="478"/>
          <ac:spMkLst>
            <pc:docMk/>
            <pc:sldMk cId="3860355812" sldId="275"/>
            <ac:spMk id="5" creationId="{3F061DA4-9597-446B-A148-8156A9DF2C15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2T14:19:45.923" v="182" actId="478"/>
          <ac:spMkLst>
            <pc:docMk/>
            <pc:sldMk cId="3860355812" sldId="275"/>
            <ac:spMk id="6" creationId="{7619D49C-33BA-4206-ABC6-FD383F15BA1E}"/>
          </ac:spMkLst>
        </pc:spChg>
        <pc:picChg chg="del">
          <ac:chgData name="Власов Сергей Михайлович" userId="88c2b707-f40f-4043-9aa2-972e2a2b205e" providerId="ADAL" clId="{EAA57678-1F0A-4B6A-9498-C3E96969FE2B}" dt="2021-03-22T14:17:56.835" v="152" actId="478"/>
          <ac:picMkLst>
            <pc:docMk/>
            <pc:sldMk cId="3860355812" sldId="275"/>
            <ac:picMk id="2" creationId="{0D527FE6-1E12-4128-A14B-CEC4F33EEC41}"/>
          </ac:picMkLst>
        </pc:picChg>
        <pc:picChg chg="add del mod ord">
          <ac:chgData name="Власов Сергей Михайлович" userId="88c2b707-f40f-4043-9aa2-972e2a2b205e" providerId="ADAL" clId="{EAA57678-1F0A-4B6A-9498-C3E96969FE2B}" dt="2021-03-22T14:18:19.251" v="158" actId="478"/>
          <ac:picMkLst>
            <pc:docMk/>
            <pc:sldMk cId="3860355812" sldId="275"/>
            <ac:picMk id="7" creationId="{9866983D-D404-41B5-917D-49308D319CE1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2T14:21:25.914" v="198" actId="14100"/>
          <ac:picMkLst>
            <pc:docMk/>
            <pc:sldMk cId="3860355812" sldId="275"/>
            <ac:picMk id="10" creationId="{35C23675-38BF-4E25-B2FE-9B7487E43075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12" creationId="{F8EB86C8-1CC6-4E14-A028-A7151170AB4D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14" creationId="{C0E03C4A-DF7E-4B19-9815-3A0C2A53165C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16" creationId="{3894C201-014E-4DFB-A616-E0B43452B7C6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18" creationId="{759755EC-3CB6-4DB8-8527-22599A20EDA3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20" creationId="{D816B8C1-E80B-4ED3-9C7D-92A2370B59D4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2T14:21:20.002" v="196" actId="1076"/>
          <ac:picMkLst>
            <pc:docMk/>
            <pc:sldMk cId="3860355812" sldId="275"/>
            <ac:picMk id="22" creationId="{F8082548-61DA-4F55-AFFE-9B09E4F04EE1}"/>
          </ac:picMkLst>
        </pc:picChg>
      </pc:sldChg>
      <pc:sldChg chg="addSp modSp mod">
        <pc:chgData name="Власов Сергей Михайлович" userId="88c2b707-f40f-4043-9aa2-972e2a2b205e" providerId="ADAL" clId="{EAA57678-1F0A-4B6A-9498-C3E96969FE2B}" dt="2021-03-23T08:50:13.318" v="410" actId="167"/>
        <pc:sldMkLst>
          <pc:docMk/>
          <pc:sldMk cId="82864913" sldId="281"/>
        </pc:sldMkLst>
        <pc:spChg chg="add mod ord">
          <ac:chgData name="Власов Сергей Михайлович" userId="88c2b707-f40f-4043-9aa2-972e2a2b205e" providerId="ADAL" clId="{EAA57678-1F0A-4B6A-9498-C3E96969FE2B}" dt="2021-03-23T08:50:13.318" v="410" actId="167"/>
          <ac:spMkLst>
            <pc:docMk/>
            <pc:sldMk cId="82864913" sldId="281"/>
            <ac:spMk id="4" creationId="{47518EE2-3FB1-4BE1-9181-B566CE77314C}"/>
          </ac:spMkLst>
        </pc:spChg>
      </pc:sldChg>
      <pc:sldChg chg="addSp modSp mod modAnim">
        <pc:chgData name="Власов Сергей Михайлович" userId="88c2b707-f40f-4043-9aa2-972e2a2b205e" providerId="ADAL" clId="{EAA57678-1F0A-4B6A-9498-C3E96969FE2B}" dt="2021-03-23T09:19:24.703" v="648"/>
        <pc:sldMkLst>
          <pc:docMk/>
          <pc:sldMk cId="3977944020" sldId="282"/>
        </pc:sldMkLst>
        <pc:spChg chg="add mod ord">
          <ac:chgData name="Власов Сергей Михайлович" userId="88c2b707-f40f-4043-9aa2-972e2a2b205e" providerId="ADAL" clId="{EAA57678-1F0A-4B6A-9498-C3E96969FE2B}" dt="2021-03-23T08:50:23.748" v="414" actId="167"/>
          <ac:spMkLst>
            <pc:docMk/>
            <pc:sldMk cId="3977944020" sldId="282"/>
            <ac:spMk id="4" creationId="{26A226D7-7B4A-48D3-98E3-D37117D1D15E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3T08:50:51.570" v="438" actId="1076"/>
          <ac:spMkLst>
            <pc:docMk/>
            <pc:sldMk cId="3977944020" sldId="282"/>
            <ac:spMk id="5" creationId="{A5999CEB-73CC-4242-AC28-79469AF51E86}"/>
          </ac:spMkLst>
        </pc:spChg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876668612" sldId="286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4046757557" sldId="287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3407436492" sldId="288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2939284068" sldId="289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2870321865" sldId="290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3733575892" sldId="291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3563102582" sldId="292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2240763635" sldId="293"/>
        </pc:sldMkLst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2986014068" sldId="294"/>
        </pc:sldMkLst>
      </pc:sldChg>
      <pc:sldChg chg="modSp add mod">
        <pc:chgData name="Власов Сергей Михайлович" userId="88c2b707-f40f-4043-9aa2-972e2a2b205e" providerId="ADAL" clId="{EAA57678-1F0A-4B6A-9498-C3E96969FE2B}" dt="2021-03-23T10:04:25.772" v="922" actId="313"/>
        <pc:sldMkLst>
          <pc:docMk/>
          <pc:sldMk cId="207820527" sldId="295"/>
        </pc:sldMkLst>
        <pc:spChg chg="mod">
          <ac:chgData name="Власов Сергей Михайлович" userId="88c2b707-f40f-4043-9aa2-972e2a2b205e" providerId="ADAL" clId="{EAA57678-1F0A-4B6A-9498-C3E96969FE2B}" dt="2021-03-23T10:04:25.772" v="922" actId="313"/>
          <ac:spMkLst>
            <pc:docMk/>
            <pc:sldMk cId="207820527" sldId="295"/>
            <ac:spMk id="8" creationId="{8E514F4B-7DA5-48D5-99C7-4180A96BE15D}"/>
          </ac:spMkLst>
        </pc:spChg>
      </pc:sldChg>
      <pc:sldChg chg="add">
        <pc:chgData name="Власов Сергей Михайлович" userId="88c2b707-f40f-4043-9aa2-972e2a2b205e" providerId="ADAL" clId="{EAA57678-1F0A-4B6A-9498-C3E96969FE2B}" dt="2021-03-22T13:57:12.133" v="0"/>
        <pc:sldMkLst>
          <pc:docMk/>
          <pc:sldMk cId="1486953759" sldId="296"/>
        </pc:sldMkLst>
      </pc:sldChg>
      <pc:sldChg chg="modSp add mod ord">
        <pc:chgData name="Власов Сергей Михайлович" userId="88c2b707-f40f-4043-9aa2-972e2a2b205e" providerId="ADAL" clId="{EAA57678-1F0A-4B6A-9498-C3E96969FE2B}" dt="2021-03-31T10:00:51.026" v="1378" actId="1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EAA57678-1F0A-4B6A-9498-C3E96969FE2B}" dt="2021-03-31T10:00:51.026" v="1378" actId="1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EAA57678-1F0A-4B6A-9498-C3E96969FE2B}" dt="2021-03-22T14:11:38.351" v="140" actId="313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mod ord addAnim delAnim modAnim">
        <pc:chgData name="Власов Сергей Михайлович" userId="88c2b707-f40f-4043-9aa2-972e2a2b205e" providerId="ADAL" clId="{EAA57678-1F0A-4B6A-9498-C3E96969FE2B}" dt="2021-03-23T08:51:10.682" v="442" actId="1035"/>
        <pc:sldMkLst>
          <pc:docMk/>
          <pc:sldMk cId="3402637541" sldId="308"/>
        </pc:sldMkLst>
        <pc:spChg chg="mod">
          <ac:chgData name="Власов Сергей Михайлович" userId="88c2b707-f40f-4043-9aa2-972e2a2b205e" providerId="ADAL" clId="{EAA57678-1F0A-4B6A-9498-C3E96969FE2B}" dt="2021-03-22T14:11:41.894" v="141"/>
          <ac:spMkLst>
            <pc:docMk/>
            <pc:sldMk cId="3402637541" sldId="308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EAA57678-1F0A-4B6A-9498-C3E96969FE2B}" dt="2021-03-22T14:25:38" v="217"/>
          <ac:spMkLst>
            <pc:docMk/>
            <pc:sldMk cId="3402637541" sldId="308"/>
            <ac:spMk id="9" creationId="{A03C5A33-071F-4A76-9314-72B1A1BA6C16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2T14:26:07.091" v="228" actId="478"/>
          <ac:spMkLst>
            <pc:docMk/>
            <pc:sldMk cId="3402637541" sldId="308"/>
            <ac:spMk id="10" creationId="{47896A9C-71B1-483B-B6A5-4207DB595803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2T14:26:09.732" v="231" actId="478"/>
          <ac:spMkLst>
            <pc:docMk/>
            <pc:sldMk cId="3402637541" sldId="308"/>
            <ac:spMk id="11" creationId="{882B5229-9EE4-4BA5-99D9-7595F5652A74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2T14:26:04.876" v="226" actId="478"/>
          <ac:spMkLst>
            <pc:docMk/>
            <pc:sldMk cId="3402637541" sldId="308"/>
            <ac:spMk id="14" creationId="{1DEA9DBC-74D4-46C5-9E71-120D776E4D8F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2T14:26:08.076" v="229" actId="478"/>
          <ac:spMkLst>
            <pc:docMk/>
            <pc:sldMk cId="3402637541" sldId="308"/>
            <ac:spMk id="15" creationId="{1594D004-7F8D-4EA8-A0EE-409C2479FF77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2T14:26:09.035" v="230" actId="478"/>
          <ac:spMkLst>
            <pc:docMk/>
            <pc:sldMk cId="3402637541" sldId="308"/>
            <ac:spMk id="16" creationId="{F91D53C8-0021-4F44-9BCE-D645A8686CB1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2T14:26:03.643" v="225" actId="478"/>
          <ac:spMkLst>
            <pc:docMk/>
            <pc:sldMk cId="3402637541" sldId="308"/>
            <ac:spMk id="17" creationId="{3E036F63-F09E-4AC9-AD63-11121BAF2B0F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2T14:26:03.028" v="224" actId="478"/>
          <ac:spMkLst>
            <pc:docMk/>
            <pc:sldMk cId="3402637541" sldId="308"/>
            <ac:spMk id="18" creationId="{FF9AEFE1-B770-447F-B877-19F36EF71422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3T08:49:50.354" v="407" actId="1076"/>
          <ac:spMkLst>
            <pc:docMk/>
            <pc:sldMk cId="3402637541" sldId="308"/>
            <ac:spMk id="19" creationId="{FDD4AB5F-CD96-4CAD-AC77-DD08FAD653E8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3T08:49:46.546" v="405" actId="14100"/>
          <ac:spMkLst>
            <pc:docMk/>
            <pc:sldMk cId="3402637541" sldId="308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EAA57678-1F0A-4B6A-9498-C3E96969FE2B}" dt="2021-03-22T14:12:08.554" v="143" actId="478"/>
          <ac:picMkLst>
            <pc:docMk/>
            <pc:sldMk cId="3402637541" sldId="308"/>
            <ac:picMk id="3" creationId="{58425450-4392-4B97-9B21-18444A0E0FE3}"/>
          </ac:picMkLst>
        </pc:picChg>
        <pc:picChg chg="add del mod ord">
          <ac:chgData name="Власов Сергей Михайлович" userId="88c2b707-f40f-4043-9aa2-972e2a2b205e" providerId="ADAL" clId="{EAA57678-1F0A-4B6A-9498-C3E96969FE2B}" dt="2021-03-22T14:25:06.107" v="212" actId="478"/>
          <ac:picMkLst>
            <pc:docMk/>
            <pc:sldMk cId="3402637541" sldId="308"/>
            <ac:picMk id="4" creationId="{6DB39074-6C07-492C-AEFE-EB1E9EA2D01B}"/>
          </ac:picMkLst>
        </pc:picChg>
        <pc:picChg chg="add del mod ord">
          <ac:chgData name="Власов Сергей Михайлович" userId="88c2b707-f40f-4043-9aa2-972e2a2b205e" providerId="ADAL" clId="{EAA57678-1F0A-4B6A-9498-C3E96969FE2B}" dt="2021-03-22T14:25:29.098" v="216" actId="478"/>
          <ac:picMkLst>
            <pc:docMk/>
            <pc:sldMk cId="3402637541" sldId="308"/>
            <ac:picMk id="7" creationId="{10B64CA2-CDF4-4ADC-9906-7C07258DE56E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3T08:51:10.682" v="442" actId="1035"/>
          <ac:picMkLst>
            <pc:docMk/>
            <pc:sldMk cId="3402637541" sldId="308"/>
            <ac:picMk id="13" creationId="{D0A7B456-863F-41F6-99D3-9BA98BE697D1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3T08:29:11.034" v="303" actId="1076"/>
          <ac:picMkLst>
            <pc:docMk/>
            <pc:sldMk cId="3402637541" sldId="308"/>
            <ac:picMk id="21" creationId="{3FE9961A-37D5-4242-96CA-06C80F68D476}"/>
          </ac:picMkLst>
        </pc:picChg>
      </pc:sldChg>
      <pc:sldChg chg="addSp delSp modSp add mod ord delAnim modAnim">
        <pc:chgData name="Власов Сергей Михайлович" userId="88c2b707-f40f-4043-9aa2-972e2a2b205e" providerId="ADAL" clId="{EAA57678-1F0A-4B6A-9498-C3E96969FE2B}" dt="2021-03-23T08:49:33.851" v="402"/>
        <pc:sldMkLst>
          <pc:docMk/>
          <pc:sldMk cId="2132391561" sldId="309"/>
        </pc:sldMkLst>
        <pc:spChg chg="mod">
          <ac:chgData name="Власов Сергей Михайлович" userId="88c2b707-f40f-4043-9aa2-972e2a2b205e" providerId="ADAL" clId="{EAA57678-1F0A-4B6A-9498-C3E96969FE2B}" dt="2021-03-23T08:42:44.678" v="384"/>
          <ac:spMkLst>
            <pc:docMk/>
            <pc:sldMk cId="2132391561" sldId="309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8:42:50.978" v="390" actId="6549"/>
          <ac:spMkLst>
            <pc:docMk/>
            <pc:sldMk cId="2132391561" sldId="309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3T08:43:53.754" v="400" actId="14100"/>
          <ac:spMkLst>
            <pc:docMk/>
            <pc:sldMk cId="2132391561" sldId="309"/>
            <ac:spMk id="11" creationId="{BFACDF42-6AF2-433D-88FE-FAF1A96782FA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3T08:43:29.055" v="395" actId="478"/>
          <ac:spMkLst>
            <pc:docMk/>
            <pc:sldMk cId="2132391561" sldId="309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EAA57678-1F0A-4B6A-9498-C3E96969FE2B}" dt="2021-03-23T08:43:04.778" v="393" actId="1076"/>
          <ac:picMkLst>
            <pc:docMk/>
            <pc:sldMk cId="2132391561" sldId="309"/>
            <ac:picMk id="3" creationId="{CB63F413-1F1D-4C46-AE2B-2A4EF207E4F2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3T08:43:02.242" v="391" actId="478"/>
          <ac:picMkLst>
            <pc:docMk/>
            <pc:sldMk cId="2132391561" sldId="309"/>
            <ac:picMk id="13" creationId="{D0A7B456-863F-41F6-99D3-9BA98BE697D1}"/>
          </ac:picMkLst>
        </pc:picChg>
      </pc:sldChg>
      <pc:sldChg chg="addSp delSp modSp add mod">
        <pc:chgData name="Власов Сергей Михайлович" userId="88c2b707-f40f-4043-9aa2-972e2a2b205e" providerId="ADAL" clId="{EAA57678-1F0A-4B6A-9498-C3E96969FE2B}" dt="2021-03-23T08:52:06.874" v="455" actId="14100"/>
        <pc:sldMkLst>
          <pc:docMk/>
          <pc:sldMk cId="3689732480" sldId="310"/>
        </pc:sldMkLst>
        <pc:spChg chg="mod">
          <ac:chgData name="Власов Сергей Михайлович" userId="88c2b707-f40f-4043-9aa2-972e2a2b205e" providerId="ADAL" clId="{EAA57678-1F0A-4B6A-9498-C3E96969FE2B}" dt="2021-03-23T08:51:32.480" v="444"/>
          <ac:spMkLst>
            <pc:docMk/>
            <pc:sldMk cId="3689732480" sldId="310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8:51:43.212" v="448" actId="20577"/>
          <ac:spMkLst>
            <pc:docMk/>
            <pc:sldMk cId="3689732480" sldId="310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8:52:06.874" v="455" actId="14100"/>
          <ac:spMkLst>
            <pc:docMk/>
            <pc:sldMk cId="3689732480" sldId="310"/>
            <ac:spMk id="11" creationId="{BFACDF42-6AF2-433D-88FE-FAF1A96782FA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08:51:45.171" v="449" actId="478"/>
          <ac:picMkLst>
            <pc:docMk/>
            <pc:sldMk cId="3689732480" sldId="310"/>
            <ac:picMk id="3" creationId="{CB63F413-1F1D-4C46-AE2B-2A4EF207E4F2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3T08:52:00.122" v="451" actId="1076"/>
          <ac:picMkLst>
            <pc:docMk/>
            <pc:sldMk cId="3689732480" sldId="310"/>
            <ac:picMk id="4" creationId="{A93F0254-C76F-4C5F-A41E-465AE57F4FDB}"/>
          </ac:picMkLst>
        </pc:picChg>
        <pc:picChg chg="mod">
          <ac:chgData name="Власов Сергей Михайлович" userId="88c2b707-f40f-4043-9aa2-972e2a2b205e" providerId="ADAL" clId="{EAA57678-1F0A-4B6A-9498-C3E96969FE2B}" dt="2021-03-23T08:52:02.219" v="453" actId="1076"/>
          <ac:picMkLst>
            <pc:docMk/>
            <pc:sldMk cId="3689732480" sldId="310"/>
            <ac:picMk id="21" creationId="{3FE9961A-37D5-4242-96CA-06C80F68D476}"/>
          </ac:picMkLst>
        </pc:picChg>
      </pc:sldChg>
      <pc:sldChg chg="addSp delSp modSp add mod ord addAnim delAnim modAnim">
        <pc:chgData name="Власов Сергей Михайлович" userId="88c2b707-f40f-4043-9aa2-972e2a2b205e" providerId="ADAL" clId="{EAA57678-1F0A-4B6A-9498-C3E96969FE2B}" dt="2021-03-23T09:31:50.140" v="737" actId="478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EAA57678-1F0A-4B6A-9498-C3E96969FE2B}" dt="2021-03-23T08:56:21.575" v="459"/>
          <ac:spMkLst>
            <pc:docMk/>
            <pc:sldMk cId="4092186455" sldId="311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8:56:23.574" v="463" actId="20577"/>
          <ac:spMkLst>
            <pc:docMk/>
            <pc:sldMk cId="4092186455" sldId="311"/>
            <ac:spMk id="10" creationId="{47896A9C-71B1-483B-B6A5-4207DB595803}"/>
          </ac:spMkLst>
        </pc:spChg>
        <pc:spChg chg="add del mod">
          <ac:chgData name="Власов Сергей Михайлович" userId="88c2b707-f40f-4043-9aa2-972e2a2b205e" providerId="ADAL" clId="{EAA57678-1F0A-4B6A-9498-C3E96969FE2B}" dt="2021-03-23T09:31:50.140" v="737" actId="478"/>
          <ac:spMkLst>
            <pc:docMk/>
            <pc:sldMk cId="4092186455" sldId="311"/>
            <ac:spMk id="12" creationId="{BBC5D2E2-7889-4EC6-BA75-18EEAD2BDB80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3T09:09:58.385" v="639" actId="255"/>
          <ac:spMkLst>
            <pc:docMk/>
            <pc:sldMk cId="4092186455" sldId="311"/>
            <ac:spMk id="14" creationId="{DAB87C15-024F-4410-BFF0-EA34CA58A811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08:01.043" v="604" actId="14100"/>
          <ac:spMkLst>
            <pc:docMk/>
            <pc:sldMk cId="4092186455" sldId="311"/>
            <ac:spMk id="19" creationId="{FDD4AB5F-CD96-4CAD-AC77-DD08FAD653E8}"/>
          </ac:spMkLst>
        </pc:spChg>
        <pc:spChg chg="mod ord">
          <ac:chgData name="Власов Сергей Михайлович" userId="88c2b707-f40f-4043-9aa2-972e2a2b205e" providerId="ADAL" clId="{EAA57678-1F0A-4B6A-9498-C3E96969FE2B}" dt="2021-03-23T08:57:59.026" v="509" actId="1037"/>
          <ac:spMkLst>
            <pc:docMk/>
            <pc:sldMk cId="4092186455" sldId="311"/>
            <ac:spMk id="22" creationId="{19CA5239-7323-4847-A118-72C18F675DD1}"/>
          </ac:spMkLst>
        </pc:spChg>
        <pc:picChg chg="add mod">
          <ac:chgData name="Власов Сергей Михайлович" userId="88c2b707-f40f-4043-9aa2-972e2a2b205e" providerId="ADAL" clId="{EAA57678-1F0A-4B6A-9498-C3E96969FE2B}" dt="2021-03-23T08:57:55.994" v="504" actId="14100"/>
          <ac:picMkLst>
            <pc:docMk/>
            <pc:sldMk cId="4092186455" sldId="311"/>
            <ac:picMk id="3" creationId="{EE7B0ED6-56C3-4B6C-BB31-C98E6CA90A8B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3T08:56:38.826" v="464" actId="478"/>
          <ac:picMkLst>
            <pc:docMk/>
            <pc:sldMk cId="4092186455" sldId="311"/>
            <ac:picMk id="13" creationId="{D0A7B456-863F-41F6-99D3-9BA98BE697D1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3T08:56:57.074" v="496" actId="478"/>
          <ac:picMkLst>
            <pc:docMk/>
            <pc:sldMk cId="4092186455" sldId="311"/>
            <ac:picMk id="21" creationId="{3FE9961A-37D5-4242-96CA-06C80F68D476}"/>
          </ac:picMkLst>
        </pc:picChg>
      </pc:sldChg>
      <pc:sldChg chg="add del">
        <pc:chgData name="Власов Сергей Михайлович" userId="88c2b707-f40f-4043-9aa2-972e2a2b205e" providerId="ADAL" clId="{EAA57678-1F0A-4B6A-9498-C3E96969FE2B}" dt="2021-03-23T09:19:08.264" v="646" actId="47"/>
        <pc:sldMkLst>
          <pc:docMk/>
          <pc:sldMk cId="3135358" sldId="312"/>
        </pc:sldMkLst>
      </pc:sldChg>
      <pc:sldChg chg="new del">
        <pc:chgData name="Власов Сергей Михайлович" userId="88c2b707-f40f-4043-9aa2-972e2a2b205e" providerId="ADAL" clId="{EAA57678-1F0A-4B6A-9498-C3E96969FE2B}" dt="2021-03-23T09:17:38.409" v="644" actId="47"/>
        <pc:sldMkLst>
          <pc:docMk/>
          <pc:sldMk cId="652168401" sldId="312"/>
        </pc:sldMkLst>
      </pc:sldChg>
      <pc:sldChg chg="addSp delSp modSp add mod">
        <pc:chgData name="Власов Сергей Михайлович" userId="88c2b707-f40f-4043-9aa2-972e2a2b205e" providerId="ADAL" clId="{EAA57678-1F0A-4B6A-9498-C3E96969FE2B}" dt="2021-03-23T09:20:11.929" v="664" actId="14100"/>
        <pc:sldMkLst>
          <pc:docMk/>
          <pc:sldMk cId="1857715766" sldId="312"/>
        </pc:sldMkLst>
        <pc:spChg chg="add mod">
          <ac:chgData name="Власов Сергей Михайлович" userId="88c2b707-f40f-4043-9aa2-972e2a2b205e" providerId="ADAL" clId="{EAA57678-1F0A-4B6A-9498-C3E96969FE2B}" dt="2021-03-23T09:19:39.381" v="661" actId="20577"/>
          <ac:spMkLst>
            <pc:docMk/>
            <pc:sldMk cId="1857715766" sldId="312"/>
            <ac:spMk id="4" creationId="{DDAF21DD-FF54-4A24-AA30-EE96CA0A6EF8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09:19:42.083" v="662" actId="478"/>
          <ac:picMkLst>
            <pc:docMk/>
            <pc:sldMk cId="1857715766" sldId="312"/>
            <ac:picMk id="2" creationId="{9C6B938A-67BF-4575-85F4-8B7D45FB88F7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3T09:20:11.929" v="664" actId="14100"/>
          <ac:picMkLst>
            <pc:docMk/>
            <pc:sldMk cId="1857715766" sldId="312"/>
            <ac:picMk id="5" creationId="{E063028D-623D-4BB7-AE7F-1AE8DFF7F040}"/>
          </ac:picMkLst>
        </pc:picChg>
      </pc:sldChg>
      <pc:sldChg chg="addSp delSp modSp add mod">
        <pc:chgData name="Власов Сергей Михайлович" userId="88c2b707-f40f-4043-9aa2-972e2a2b205e" providerId="ADAL" clId="{EAA57678-1F0A-4B6A-9498-C3E96969FE2B}" dt="2021-03-23T09:20:51.465" v="669" actId="14100"/>
        <pc:sldMkLst>
          <pc:docMk/>
          <pc:sldMk cId="3890303467" sldId="313"/>
        </pc:sldMkLst>
        <pc:spChg chg="mod">
          <ac:chgData name="Власов Сергей Михайлович" userId="88c2b707-f40f-4043-9aa2-972e2a2b205e" providerId="ADAL" clId="{EAA57678-1F0A-4B6A-9498-C3E96969FE2B}" dt="2021-03-23T09:20:16.450" v="666" actId="20577"/>
          <ac:spMkLst>
            <pc:docMk/>
            <pc:sldMk cId="3890303467" sldId="313"/>
            <ac:spMk id="4" creationId="{DDAF21DD-FF54-4A24-AA30-EE96CA0A6EF8}"/>
          </ac:spMkLst>
        </pc:spChg>
        <pc:picChg chg="add mod">
          <ac:chgData name="Власов Сергей Михайлович" userId="88c2b707-f40f-4043-9aa2-972e2a2b205e" providerId="ADAL" clId="{EAA57678-1F0A-4B6A-9498-C3E96969FE2B}" dt="2021-03-23T09:20:51.465" v="669" actId="14100"/>
          <ac:picMkLst>
            <pc:docMk/>
            <pc:sldMk cId="3890303467" sldId="313"/>
            <ac:picMk id="3" creationId="{E2043012-37D8-4717-9504-E0D27DD24D32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3T09:20:47.249" v="667" actId="478"/>
          <ac:picMkLst>
            <pc:docMk/>
            <pc:sldMk cId="3890303467" sldId="313"/>
            <ac:picMk id="5" creationId="{E063028D-623D-4BB7-AE7F-1AE8DFF7F040}"/>
          </ac:picMkLst>
        </pc:picChg>
      </pc:sldChg>
      <pc:sldChg chg="addSp delSp modSp add del mod ord delAnim">
        <pc:chgData name="Власов Сергей Михайлович" userId="88c2b707-f40f-4043-9aa2-972e2a2b205e" providerId="ADAL" clId="{EAA57678-1F0A-4B6A-9498-C3E96969FE2B}" dt="2021-03-23T09:29:31.170" v="727" actId="47"/>
        <pc:sldMkLst>
          <pc:docMk/>
          <pc:sldMk cId="3183874243" sldId="314"/>
        </pc:sldMkLst>
        <pc:spChg chg="mod">
          <ac:chgData name="Власов Сергей Михайлович" userId="88c2b707-f40f-4043-9aa2-972e2a2b205e" providerId="ADAL" clId="{EAA57678-1F0A-4B6A-9498-C3E96969FE2B}" dt="2021-03-23T09:23:24.667" v="674" actId="20577"/>
          <ac:spMkLst>
            <pc:docMk/>
            <pc:sldMk cId="3183874243" sldId="314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23:27.186" v="676" actId="6549"/>
          <ac:spMkLst>
            <pc:docMk/>
            <pc:sldMk cId="3183874243" sldId="314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24:26.759" v="686" actId="478"/>
          <ac:spMkLst>
            <pc:docMk/>
            <pc:sldMk cId="3183874243" sldId="314"/>
            <ac:spMk id="12" creationId="{BBC5D2E2-7889-4EC6-BA75-18EEAD2BDB80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24:23.733" v="684" actId="478"/>
          <ac:spMkLst>
            <pc:docMk/>
            <pc:sldMk cId="3183874243" sldId="314"/>
            <ac:spMk id="14" creationId="{DAB87C15-024F-4410-BFF0-EA34CA58A811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24:24.716" v="685" actId="478"/>
          <ac:spMkLst>
            <pc:docMk/>
            <pc:sldMk cId="3183874243" sldId="314"/>
            <ac:spMk id="19" creationId="{FDD4AB5F-CD96-4CAD-AC77-DD08FAD653E8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24:37.418" v="690" actId="14100"/>
          <ac:spMkLst>
            <pc:docMk/>
            <pc:sldMk cId="3183874243" sldId="314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09:23:40.500" v="677" actId="478"/>
          <ac:picMkLst>
            <pc:docMk/>
            <pc:sldMk cId="3183874243" sldId="314"/>
            <ac:picMk id="3" creationId="{EE7B0ED6-56C3-4B6C-BB31-C98E6CA90A8B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3T09:24:29.693" v="688" actId="1076"/>
          <ac:picMkLst>
            <pc:docMk/>
            <pc:sldMk cId="3183874243" sldId="314"/>
            <ac:picMk id="4" creationId="{64823033-0F30-41B1-B270-EA75135C31AA}"/>
          </ac:picMkLst>
        </pc:picChg>
      </pc:sldChg>
      <pc:sldChg chg="addSp delSp modSp add del mod ord delAnim">
        <pc:chgData name="Власов Сергей Михайлович" userId="88c2b707-f40f-4043-9aa2-972e2a2b205e" providerId="ADAL" clId="{EAA57678-1F0A-4B6A-9498-C3E96969FE2B}" dt="2021-03-23T09:29:31.170" v="727" actId="47"/>
        <pc:sldMkLst>
          <pc:docMk/>
          <pc:sldMk cId="1304301540" sldId="315"/>
        </pc:sldMkLst>
        <pc:spChg chg="mod">
          <ac:chgData name="Власов Сергей Михайлович" userId="88c2b707-f40f-4043-9aa2-972e2a2b205e" providerId="ADAL" clId="{EAA57678-1F0A-4B6A-9498-C3E96969FE2B}" dt="2021-03-23T09:25:35.984" v="694"/>
          <ac:spMkLst>
            <pc:docMk/>
            <pc:sldMk cId="1304301540" sldId="315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25:43.293" v="696" actId="20577"/>
          <ac:spMkLst>
            <pc:docMk/>
            <pc:sldMk cId="1304301540" sldId="315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28:30.539" v="714" actId="14100"/>
          <ac:spMkLst>
            <pc:docMk/>
            <pc:sldMk cId="1304301540" sldId="315"/>
            <ac:spMk id="12" creationId="{BBC5D2E2-7889-4EC6-BA75-18EEAD2BDB80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3T09:27:03.636" v="708" actId="478"/>
          <ac:spMkLst>
            <pc:docMk/>
            <pc:sldMk cId="1304301540" sldId="315"/>
            <ac:spMk id="14" creationId="{DAB87C15-024F-4410-BFF0-EA34CA58A811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3T09:27:02.748" v="707" actId="478"/>
          <ac:spMkLst>
            <pc:docMk/>
            <pc:sldMk cId="1304301540" sldId="315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27:08.708" v="709" actId="478"/>
          <ac:spMkLst>
            <pc:docMk/>
            <pc:sldMk cId="1304301540" sldId="315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09:25:44.608" v="697" actId="478"/>
          <ac:picMkLst>
            <pc:docMk/>
            <pc:sldMk cId="1304301540" sldId="315"/>
            <ac:picMk id="3" creationId="{EE7B0ED6-56C3-4B6C-BB31-C98E6CA90A8B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3T09:26:06.701" v="703" actId="167"/>
          <ac:picMkLst>
            <pc:docMk/>
            <pc:sldMk cId="1304301540" sldId="315"/>
            <ac:picMk id="4" creationId="{D6A12BB2-01C0-4E56-A59F-EDDEACF355EE}"/>
          </ac:picMkLst>
        </pc:picChg>
      </pc:sldChg>
      <pc:sldChg chg="addSp delSp modSp add mod ord delAnim modAnim">
        <pc:chgData name="Власов Сергей Михайлович" userId="88c2b707-f40f-4043-9aa2-972e2a2b205e" providerId="ADAL" clId="{EAA57678-1F0A-4B6A-9498-C3E96969FE2B}" dt="2021-03-23T09:35:07.365" v="763"/>
        <pc:sldMkLst>
          <pc:docMk/>
          <pc:sldMk cId="4218853801" sldId="316"/>
        </pc:sldMkLst>
        <pc:spChg chg="mod">
          <ac:chgData name="Власов Сергей Михайлович" userId="88c2b707-f40f-4043-9aa2-972e2a2b205e" providerId="ADAL" clId="{EAA57678-1F0A-4B6A-9498-C3E96969FE2B}" dt="2021-03-23T09:29:33.580" v="728"/>
          <ac:spMkLst>
            <pc:docMk/>
            <pc:sldMk cId="4218853801" sldId="316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29:36.548" v="730" actId="20577"/>
          <ac:spMkLst>
            <pc:docMk/>
            <pc:sldMk cId="4218853801" sldId="316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33:29.069" v="742" actId="478"/>
          <ac:spMkLst>
            <pc:docMk/>
            <pc:sldMk cId="4218853801" sldId="316"/>
            <ac:spMk id="12" creationId="{BBC5D2E2-7889-4EC6-BA75-18EEAD2BDB80}"/>
          </ac:spMkLst>
        </pc:spChg>
        <pc:spChg chg="del">
          <ac:chgData name="Власов Сергей Михайлович" userId="88c2b707-f40f-4043-9aa2-972e2a2b205e" providerId="ADAL" clId="{EAA57678-1F0A-4B6A-9498-C3E96969FE2B}" dt="2021-03-23T09:34:56.980" v="761" actId="478"/>
          <ac:spMkLst>
            <pc:docMk/>
            <pc:sldMk cId="4218853801" sldId="316"/>
            <ac:spMk id="14" creationId="{DAB87C15-024F-4410-BFF0-EA34CA58A811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34:59.218" v="762" actId="14100"/>
          <ac:spMkLst>
            <pc:docMk/>
            <pc:sldMk cId="4218853801" sldId="316"/>
            <ac:spMk id="19" creationId="{FDD4AB5F-CD96-4CAD-AC77-DD08FAD653E8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33:33.273" v="743" actId="14100"/>
          <ac:spMkLst>
            <pc:docMk/>
            <pc:sldMk cId="4218853801" sldId="316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09:32:01.641" v="738" actId="478"/>
          <ac:picMkLst>
            <pc:docMk/>
            <pc:sldMk cId="4218853801" sldId="316"/>
            <ac:picMk id="3" creationId="{EE7B0ED6-56C3-4B6C-BB31-C98E6CA90A8B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3T09:32:13.123" v="741" actId="167"/>
          <ac:picMkLst>
            <pc:docMk/>
            <pc:sldMk cId="4218853801" sldId="316"/>
            <ac:picMk id="4" creationId="{6FF40E43-6A91-4842-B694-8077EC4F0D4F}"/>
          </ac:picMkLst>
        </pc:picChg>
      </pc:sldChg>
      <pc:sldChg chg="addSp delSp modSp add mod modAnim">
        <pc:chgData name="Власов Сергей Михайлович" userId="88c2b707-f40f-4043-9aa2-972e2a2b205e" providerId="ADAL" clId="{EAA57678-1F0A-4B6A-9498-C3E96969FE2B}" dt="2021-03-31T09:28:00.480" v="1370" actId="1076"/>
        <pc:sldMkLst>
          <pc:docMk/>
          <pc:sldMk cId="1728774676" sldId="317"/>
        </pc:sldMkLst>
        <pc:spChg chg="mod">
          <ac:chgData name="Власов Сергей Михайлович" userId="88c2b707-f40f-4043-9aa2-972e2a2b205e" providerId="ADAL" clId="{EAA57678-1F0A-4B6A-9498-C3E96969FE2B}" dt="2021-03-23T09:36:26.455" v="765"/>
          <ac:spMkLst>
            <pc:docMk/>
            <pc:sldMk cId="1728774676" sldId="317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36:32.353" v="767" actId="6549"/>
          <ac:spMkLst>
            <pc:docMk/>
            <pc:sldMk cId="1728774676" sldId="317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EAA57678-1F0A-4B6A-9498-C3E96969FE2B}" dt="2021-03-31T09:28:00.480" v="1370" actId="1076"/>
          <ac:spMkLst>
            <pc:docMk/>
            <pc:sldMk cId="1728774676" sldId="317"/>
            <ac:spMk id="19" creationId="{FDD4AB5F-CD96-4CAD-AC77-DD08FAD653E8}"/>
          </ac:spMkLst>
        </pc:spChg>
        <pc:picChg chg="add del">
          <ac:chgData name="Власов Сергей Михайлович" userId="88c2b707-f40f-4043-9aa2-972e2a2b205e" providerId="ADAL" clId="{EAA57678-1F0A-4B6A-9498-C3E96969FE2B}" dt="2021-03-23T09:36:46.884" v="770" actId="22"/>
          <ac:picMkLst>
            <pc:docMk/>
            <pc:sldMk cId="1728774676" sldId="317"/>
            <ac:picMk id="3" creationId="{E1BAB31C-25F7-44EC-8D30-4FD1FBA053AC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3T09:36:42.044" v="768" actId="478"/>
          <ac:picMkLst>
            <pc:docMk/>
            <pc:sldMk cId="1728774676" sldId="317"/>
            <ac:picMk id="4" creationId="{6FF40E43-6A91-4842-B694-8077EC4F0D4F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3T09:38:06.866" v="774" actId="14100"/>
          <ac:picMkLst>
            <pc:docMk/>
            <pc:sldMk cId="1728774676" sldId="317"/>
            <ac:picMk id="7" creationId="{56B64445-C726-4A06-90E8-ADD1DEB14EE2}"/>
          </ac:picMkLst>
        </pc:picChg>
      </pc:sldChg>
      <pc:sldChg chg="modSp add mod">
        <pc:chgData name="Власов Сергей Михайлович" userId="88c2b707-f40f-4043-9aa2-972e2a2b205e" providerId="ADAL" clId="{EAA57678-1F0A-4B6A-9498-C3E96969FE2B}" dt="2021-03-23T10:03:54.732" v="896" actId="20577"/>
        <pc:sldMkLst>
          <pc:docMk/>
          <pc:sldMk cId="2724895018" sldId="318"/>
        </pc:sldMkLst>
        <pc:spChg chg="mod">
          <ac:chgData name="Власов Сергей Михайлович" userId="88c2b707-f40f-4043-9aa2-972e2a2b205e" providerId="ADAL" clId="{EAA57678-1F0A-4B6A-9498-C3E96969FE2B}" dt="2021-03-23T10:03:54.732" v="896" actId="20577"/>
          <ac:spMkLst>
            <pc:docMk/>
            <pc:sldMk cId="2724895018" sldId="318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EAA57678-1F0A-4B6A-9498-C3E96969FE2B}" dt="2021-03-23T09:58:43.504" v="820" actId="20577"/>
          <ac:spMkLst>
            <pc:docMk/>
            <pc:sldMk cId="2724895018" sldId="318"/>
            <ac:spMk id="8" creationId="{8E514F4B-7DA5-48D5-99C7-4180A96BE15D}"/>
          </ac:spMkLst>
        </pc:spChg>
      </pc:sldChg>
      <pc:sldChg chg="addSp delSp modSp add mod modAnim">
        <pc:chgData name="Власов Сергей Михайлович" userId="88c2b707-f40f-4043-9aa2-972e2a2b205e" providerId="ADAL" clId="{EAA57678-1F0A-4B6A-9498-C3E96969FE2B}" dt="2021-03-24T09:38:31.778" v="1157"/>
        <pc:sldMkLst>
          <pc:docMk/>
          <pc:sldMk cId="1882966458" sldId="319"/>
        </pc:sldMkLst>
        <pc:spChg chg="mod">
          <ac:chgData name="Власов Сергей Михайлович" userId="88c2b707-f40f-4043-9aa2-972e2a2b205e" providerId="ADAL" clId="{EAA57678-1F0A-4B6A-9498-C3E96969FE2B}" dt="2021-03-23T10:05:05.108" v="926" actId="20577"/>
          <ac:spMkLst>
            <pc:docMk/>
            <pc:sldMk cId="1882966458" sldId="319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EAA57678-1F0A-4B6A-9498-C3E96969FE2B}" dt="2021-03-23T10:05:12.394" v="927"/>
          <ac:spMkLst>
            <pc:docMk/>
            <pc:sldMk cId="1882966458" sldId="319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3T10:05:32.037" v="928"/>
          <ac:spMkLst>
            <pc:docMk/>
            <pc:sldMk cId="1882966458" sldId="319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37:25.623" v="1138" actId="1076"/>
          <ac:spMkLst>
            <pc:docMk/>
            <pc:sldMk cId="1882966458" sldId="319"/>
            <ac:spMk id="12" creationId="{A373F3DE-6E3F-4E7C-995A-CCB9A31AF758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37:59.743" v="1144" actId="14100"/>
          <ac:spMkLst>
            <pc:docMk/>
            <pc:sldMk cId="1882966458" sldId="319"/>
            <ac:spMk id="13" creationId="{CCC4893A-17FE-4DA5-8041-B2C0D35D91CB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37:22.344" v="1137" actId="1076"/>
          <ac:spMkLst>
            <pc:docMk/>
            <pc:sldMk cId="1882966458" sldId="319"/>
            <ac:spMk id="14" creationId="{DAB87C15-024F-4410-BFF0-EA34CA58A811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38:12.238" v="1148" actId="14100"/>
          <ac:spMkLst>
            <pc:docMk/>
            <pc:sldMk cId="1882966458" sldId="319"/>
            <ac:spMk id="15" creationId="{3E0638BD-5AD2-48A8-8F23-0A4E1C4F79F3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38:29.360" v="1156" actId="14100"/>
          <ac:spMkLst>
            <pc:docMk/>
            <pc:sldMk cId="1882966458" sldId="319"/>
            <ac:spMk id="16" creationId="{F1D273C8-E0EC-4419-B470-4317FB853650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36:10.505" v="1116" actId="14100"/>
          <ac:spMkLst>
            <pc:docMk/>
            <pc:sldMk cId="1882966458" sldId="319"/>
            <ac:spMk id="19" creationId="{FDD4AB5F-CD96-4CAD-AC77-DD08FAD653E8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04:20.582" v="957" actId="1038"/>
          <ac:spMkLst>
            <pc:docMk/>
            <pc:sldMk cId="1882966458" sldId="319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EAA57678-1F0A-4B6A-9498-C3E96969FE2B}" dt="2021-03-23T10:05:33.635" v="929" actId="478"/>
          <ac:picMkLst>
            <pc:docMk/>
            <pc:sldMk cId="1882966458" sldId="319"/>
            <ac:picMk id="3" creationId="{EE7B0ED6-56C3-4B6C-BB31-C98E6CA90A8B}"/>
          </ac:picMkLst>
        </pc:picChg>
        <pc:picChg chg="add mod ord">
          <ac:chgData name="Власов Сергей Михайлович" userId="88c2b707-f40f-4043-9aa2-972e2a2b205e" providerId="ADAL" clId="{EAA57678-1F0A-4B6A-9498-C3E96969FE2B}" dt="2021-03-23T10:05:48.924" v="932" actId="167"/>
          <ac:picMkLst>
            <pc:docMk/>
            <pc:sldMk cId="1882966458" sldId="319"/>
            <ac:picMk id="4" creationId="{B8EC8EA8-3AEB-4B91-89F5-A5A70CA20FE6}"/>
          </ac:picMkLst>
        </pc:picChg>
      </pc:sldChg>
      <pc:sldChg chg="addSp delSp modSp add mod delAnim">
        <pc:chgData name="Власов Сергей Михайлович" userId="88c2b707-f40f-4043-9aa2-972e2a2b205e" providerId="ADAL" clId="{EAA57678-1F0A-4B6A-9498-C3E96969FE2B}" dt="2021-03-24T09:47:39.047" v="1252" actId="6549"/>
        <pc:sldMkLst>
          <pc:docMk/>
          <pc:sldMk cId="2502247449" sldId="320"/>
        </pc:sldMkLst>
        <pc:spChg chg="mod">
          <ac:chgData name="Власов Сергей Михайлович" userId="88c2b707-f40f-4043-9aa2-972e2a2b205e" providerId="ADAL" clId="{EAA57678-1F0A-4B6A-9498-C3E96969FE2B}" dt="2021-03-24T09:46:58.120" v="1238" actId="20577"/>
          <ac:spMkLst>
            <pc:docMk/>
            <pc:sldMk cId="2502247449" sldId="320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46:56.594" v="1237" actId="1076"/>
          <ac:spMkLst>
            <pc:docMk/>
            <pc:sldMk cId="2502247449" sldId="320"/>
            <ac:spMk id="10" creationId="{47896A9C-71B1-483B-B6A5-4207DB595803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4T09:41:20.963" v="1206" actId="478"/>
          <ac:spMkLst>
            <pc:docMk/>
            <pc:sldMk cId="2502247449" sldId="320"/>
            <ac:spMk id="12" creationId="{A373F3DE-6E3F-4E7C-995A-CCB9A31AF758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09.218" v="1199" actId="478"/>
          <ac:spMkLst>
            <pc:docMk/>
            <pc:sldMk cId="2502247449" sldId="320"/>
            <ac:spMk id="13" creationId="{CCC4893A-17FE-4DA5-8041-B2C0D35D91CB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22.087" v="1207" actId="478"/>
          <ac:spMkLst>
            <pc:docMk/>
            <pc:sldMk cId="2502247449" sldId="320"/>
            <ac:spMk id="14" creationId="{DAB87C15-024F-4410-BFF0-EA34CA58A811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10.033" v="1200" actId="478"/>
          <ac:spMkLst>
            <pc:docMk/>
            <pc:sldMk cId="2502247449" sldId="320"/>
            <ac:spMk id="15" creationId="{3E0638BD-5AD2-48A8-8F23-0A4E1C4F79F3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07.473" v="1197" actId="478"/>
          <ac:spMkLst>
            <pc:docMk/>
            <pc:sldMk cId="2502247449" sldId="320"/>
            <ac:spMk id="16" creationId="{F1D273C8-E0EC-4419-B470-4317FB853650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22.968" v="1208" actId="478"/>
          <ac:spMkLst>
            <pc:docMk/>
            <pc:sldMk cId="2502247449" sldId="320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1:08.301" v="1198" actId="478"/>
          <ac:spMkLst>
            <pc:docMk/>
            <pc:sldMk cId="2502247449" sldId="320"/>
            <ac:spMk id="22" creationId="{19CA5239-7323-4847-A118-72C18F675DD1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47:13.428" v="1243"/>
          <ac:spMkLst>
            <pc:docMk/>
            <pc:sldMk cId="2502247449" sldId="320"/>
            <ac:spMk id="23" creationId="{3B933947-462B-4121-B2A5-894DA2621648}"/>
          </ac:spMkLst>
        </pc:spChg>
        <pc:spChg chg="add mod">
          <ac:chgData name="Власов Сергей Михайлович" userId="88c2b707-f40f-4043-9aa2-972e2a2b205e" providerId="ADAL" clId="{EAA57678-1F0A-4B6A-9498-C3E96969FE2B}" dt="2021-03-24T09:47:39.047" v="1252" actId="6549"/>
          <ac:spMkLst>
            <pc:docMk/>
            <pc:sldMk cId="2502247449" sldId="320"/>
            <ac:spMk id="24" creationId="{2228823A-1AF9-49EB-BBB2-C4D3D5B24826}"/>
          </ac:spMkLst>
        </pc:spChg>
        <pc:picChg chg="add del">
          <ac:chgData name="Власов Сергей Михайлович" userId="88c2b707-f40f-4043-9aa2-972e2a2b205e" providerId="ADAL" clId="{EAA57678-1F0A-4B6A-9498-C3E96969FE2B}" dt="2021-03-24T09:41:12.534" v="1202" actId="478"/>
          <ac:picMkLst>
            <pc:docMk/>
            <pc:sldMk cId="2502247449" sldId="320"/>
            <ac:picMk id="3" creationId="{81FED9DF-4F38-4C69-9A5E-8DA05486A7C2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4T09:41:05.670" v="1196" actId="478"/>
          <ac:picMkLst>
            <pc:docMk/>
            <pc:sldMk cId="2502247449" sldId="320"/>
            <ac:picMk id="4" creationId="{B8EC8EA8-3AEB-4B91-89F5-A5A70CA20FE6}"/>
          </ac:picMkLst>
        </pc:picChg>
        <pc:picChg chg="add del mod">
          <ac:chgData name="Власов Сергей Михайлович" userId="88c2b707-f40f-4043-9aa2-972e2a2b205e" providerId="ADAL" clId="{EAA57678-1F0A-4B6A-9498-C3E96969FE2B}" dt="2021-03-24T09:46:29.334" v="1213" actId="478"/>
          <ac:picMkLst>
            <pc:docMk/>
            <pc:sldMk cId="2502247449" sldId="320"/>
            <ac:picMk id="7" creationId="{73B23C31-377C-4C2B-8979-3BCA16D2F121}"/>
          </ac:picMkLst>
        </pc:picChg>
        <pc:picChg chg="add del mod">
          <ac:chgData name="Власов Сергей Михайлович" userId="88c2b707-f40f-4043-9aa2-972e2a2b205e" providerId="ADAL" clId="{EAA57678-1F0A-4B6A-9498-C3E96969FE2B}" dt="2021-03-24T09:46:29.670" v="1214" actId="478"/>
          <ac:picMkLst>
            <pc:docMk/>
            <pc:sldMk cId="2502247449" sldId="320"/>
            <ac:picMk id="17" creationId="{055F53EA-397A-42C8-AF50-C8C5D7BA825B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4T09:47:02.864" v="1240" actId="1076"/>
          <ac:picMkLst>
            <pc:docMk/>
            <pc:sldMk cId="2502247449" sldId="320"/>
            <ac:picMk id="20" creationId="{4D743AFC-D72E-427D-A238-584B22F33913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4T09:47:31.286" v="1245" actId="1076"/>
          <ac:picMkLst>
            <pc:docMk/>
            <pc:sldMk cId="2502247449" sldId="320"/>
            <ac:picMk id="25" creationId="{4B91E70D-66C6-4733-934A-AD459B305E1E}"/>
          </ac:picMkLst>
        </pc:picChg>
      </pc:sldChg>
      <pc:sldChg chg="addSp delSp modSp add mod ord delAnim modAnim">
        <pc:chgData name="Власов Сергей Михайлович" userId="88c2b707-f40f-4043-9aa2-972e2a2b205e" providerId="ADAL" clId="{EAA57678-1F0A-4B6A-9498-C3E96969FE2B}" dt="2021-03-24T09:53:06.904" v="1366" actId="14100"/>
        <pc:sldMkLst>
          <pc:docMk/>
          <pc:sldMk cId="3736694855" sldId="321"/>
        </pc:sldMkLst>
        <pc:spChg chg="mod">
          <ac:chgData name="Власов Сергей Михайлович" userId="88c2b707-f40f-4043-9aa2-972e2a2b205e" providerId="ADAL" clId="{EAA57678-1F0A-4B6A-9498-C3E96969FE2B}" dt="2021-03-24T09:49:35.858" v="1270" actId="20577"/>
          <ac:spMkLst>
            <pc:docMk/>
            <pc:sldMk cId="3736694855" sldId="321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50:01.978" v="1302" actId="20577"/>
          <ac:spMkLst>
            <pc:docMk/>
            <pc:sldMk cId="3736694855" sldId="321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9:06.512" v="1261" actId="478"/>
          <ac:spMkLst>
            <pc:docMk/>
            <pc:sldMk cId="3736694855" sldId="321"/>
            <ac:spMk id="12" creationId="{A373F3DE-6E3F-4E7C-995A-CCB9A31AF758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9:04.221" v="1259" actId="478"/>
          <ac:spMkLst>
            <pc:docMk/>
            <pc:sldMk cId="3736694855" sldId="321"/>
            <ac:spMk id="13" creationId="{CCC4893A-17FE-4DA5-8041-B2C0D35D91CB}"/>
          </ac:spMkLst>
        </pc:spChg>
        <pc:spChg chg="del mod">
          <ac:chgData name="Власов Сергей Михайлович" userId="88c2b707-f40f-4043-9aa2-972e2a2b205e" providerId="ADAL" clId="{EAA57678-1F0A-4B6A-9498-C3E96969FE2B}" dt="2021-03-24T09:49:07.446" v="1263" actId="478"/>
          <ac:spMkLst>
            <pc:docMk/>
            <pc:sldMk cId="3736694855" sldId="321"/>
            <ac:spMk id="14" creationId="{DAB87C15-024F-4410-BFF0-EA34CA58A811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9:03.602" v="1258" actId="478"/>
          <ac:spMkLst>
            <pc:docMk/>
            <pc:sldMk cId="3736694855" sldId="321"/>
            <ac:spMk id="15" creationId="{3E0638BD-5AD2-48A8-8F23-0A4E1C4F79F3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9:02.323" v="1257" actId="478"/>
          <ac:spMkLst>
            <pc:docMk/>
            <pc:sldMk cId="3736694855" sldId="321"/>
            <ac:spMk id="16" creationId="{F1D273C8-E0EC-4419-B470-4317FB853650}"/>
          </ac:spMkLst>
        </pc:spChg>
        <pc:spChg chg="mod">
          <ac:chgData name="Власов Сергей Михайлович" userId="88c2b707-f40f-4043-9aa2-972e2a2b205e" providerId="ADAL" clId="{EAA57678-1F0A-4B6A-9498-C3E96969FE2B}" dt="2021-03-24T09:53:06.904" v="1366" actId="14100"/>
          <ac:spMkLst>
            <pc:docMk/>
            <pc:sldMk cId="3736694855" sldId="321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EAA57678-1F0A-4B6A-9498-C3E96969FE2B}" dt="2021-03-24T09:49:05.235" v="1260" actId="478"/>
          <ac:spMkLst>
            <pc:docMk/>
            <pc:sldMk cId="3736694855" sldId="321"/>
            <ac:spMk id="22" creationId="{19CA5239-7323-4847-A118-72C18F675DD1}"/>
          </ac:spMkLst>
        </pc:spChg>
        <pc:picChg chg="add mod">
          <ac:chgData name="Власов Сергей Михайлович" userId="88c2b707-f40f-4043-9aa2-972e2a2b205e" providerId="ADAL" clId="{EAA57678-1F0A-4B6A-9498-C3E96969FE2B}" dt="2021-03-24T09:51:56.671" v="1330" actId="1076"/>
          <ac:picMkLst>
            <pc:docMk/>
            <pc:sldMk cId="3736694855" sldId="321"/>
            <ac:picMk id="3" creationId="{42462177-A841-4F47-B892-83A5A5CA94DA}"/>
          </ac:picMkLst>
        </pc:picChg>
        <pc:picChg chg="del">
          <ac:chgData name="Власов Сергей Михайлович" userId="88c2b707-f40f-4043-9aa2-972e2a2b205e" providerId="ADAL" clId="{EAA57678-1F0A-4B6A-9498-C3E96969FE2B}" dt="2021-03-24T09:48:23.246" v="1256" actId="478"/>
          <ac:picMkLst>
            <pc:docMk/>
            <pc:sldMk cId="3736694855" sldId="321"/>
            <ac:picMk id="4" creationId="{B8EC8EA8-3AEB-4B91-89F5-A5A70CA20FE6}"/>
          </ac:picMkLst>
        </pc:picChg>
        <pc:picChg chg="add mod">
          <ac:chgData name="Власов Сергей Михайлович" userId="88c2b707-f40f-4043-9aa2-972e2a2b205e" providerId="ADAL" clId="{EAA57678-1F0A-4B6A-9498-C3E96969FE2B}" dt="2021-03-24T09:52:01.511" v="1332" actId="14100"/>
          <ac:picMkLst>
            <pc:docMk/>
            <pc:sldMk cId="3736694855" sldId="321"/>
            <ac:picMk id="7" creationId="{87D3CF76-9F54-421B-B8AA-728BDDBA7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7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3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8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7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3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73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3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4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5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2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3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3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7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err="1"/>
              <a:t>Vlasov</a:t>
            </a:r>
            <a:r>
              <a:rPr lang="en-US"/>
              <a:t> Sergey</a:t>
            </a:r>
          </a:p>
          <a:p>
            <a:r>
              <a:rPr lang="en-US">
                <a:hlinkClick r:id="rId3"/>
              </a:rPr>
              <a:t>smvlasov@itmo.ru</a:t>
            </a:r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EAD5564-6AD3-CE08-1A5B-ED22D3907FE6}"/>
              </a:ext>
            </a:extLst>
          </p:cNvPr>
          <p:cNvSpPr txBox="1">
            <a:spLocks/>
          </p:cNvSpPr>
          <p:nvPr/>
        </p:nvSpPr>
        <p:spPr>
          <a:xfrm>
            <a:off x="0" y="1490400"/>
            <a:ext cx="9144000" cy="1276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/>
              <a:t>Цифровая и микроконтроллерная техника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-BoldMT"/>
              </a:rPr>
              <a:t>TIM </a:t>
            </a:r>
            <a:r>
              <a:rPr lang="en-US" sz="1800" b="1" i="0" u="none" strike="noStrike" baseline="0" err="1">
                <a:latin typeface="Arial-BoldMT"/>
              </a:rPr>
              <a:t>prescaler</a:t>
            </a:r>
            <a:r>
              <a:rPr lang="en-US" sz="1800" b="1" i="0" u="none" strike="noStrike" baseline="0">
                <a:latin typeface="Arial-BoldMT"/>
              </a:rPr>
              <a:t> (</a:t>
            </a:r>
            <a:r>
              <a:rPr lang="en-US" sz="1800" b="1" i="0" u="none" strike="noStrike" baseline="0" err="1">
                <a:latin typeface="Arial-BoldMT"/>
              </a:rPr>
              <a:t>TIMx_PSC</a:t>
            </a:r>
            <a:r>
              <a:rPr lang="en-US" sz="1800" b="1" i="0" u="none" strike="noStrike" baseline="0">
                <a:latin typeface="Arial-BoldMT"/>
              </a:rPr>
              <a:t>)</a:t>
            </a:r>
            <a:endParaRPr lang="en-US" b="1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D4AB5F-CD96-4CAD-AC77-DD08FAD653E8}"/>
                  </a:ext>
                </a:extLst>
              </p:cNvPr>
              <p:cNvSpPr txBox="1"/>
              <p:nvPr/>
            </p:nvSpPr>
            <p:spPr>
              <a:xfrm>
                <a:off x="5203371" y="2979801"/>
                <a:ext cx="3773714" cy="847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𝐶𝐾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𝐶𝑁𝑇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𝐶𝐾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𝑃𝑆𝐶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𝑃𝑆𝐶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15:0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D4AB5F-CD96-4CAD-AC77-DD08FAD6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71" y="2979801"/>
                <a:ext cx="3773714" cy="847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A7B456-863F-41F6-99D3-9BA98BE69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19226"/>
            <a:ext cx="9144000" cy="87444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FE9961A-37D5-4242-96CA-06C80F68D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4119"/>
            <a:ext cx="4760224" cy="272945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CA5239-7323-4847-A118-72C18F675DD1}"/>
              </a:ext>
            </a:extLst>
          </p:cNvPr>
          <p:cNvSpPr/>
          <p:nvPr/>
        </p:nvSpPr>
        <p:spPr>
          <a:xfrm>
            <a:off x="2148578" y="4621239"/>
            <a:ext cx="493022" cy="232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TIM auto-reload register (</a:t>
            </a:r>
            <a:r>
              <a:rPr lang="en-US" sz="1800" b="1" i="0" u="none" strike="noStrike" baseline="0" err="1">
                <a:latin typeface="Arial-BoldMT"/>
              </a:rPr>
              <a:t>TIMx_ARR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0x2</a:t>
            </a:r>
            <a:r>
              <a:rPr lang="ru-RU" sz="2000">
                <a:solidFill>
                  <a:srgbClr val="000000"/>
                </a:solidFill>
              </a:rPr>
              <a:t>С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FE9961A-37D5-4242-96CA-06C80F68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4119"/>
            <a:ext cx="4760224" cy="272945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63F413-1F1D-4C46-AE2B-2A4EF207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26"/>
            <a:ext cx="9144000" cy="82078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FACDF42-6AF2-433D-88FE-FAF1A96782FA}"/>
              </a:ext>
            </a:extLst>
          </p:cNvPr>
          <p:cNvSpPr/>
          <p:nvPr/>
        </p:nvSpPr>
        <p:spPr>
          <a:xfrm>
            <a:off x="2983149" y="4136571"/>
            <a:ext cx="681708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TIM counter (</a:t>
            </a:r>
            <a:r>
              <a:rPr lang="en-US" sz="1800" b="1" i="0" u="none" strike="noStrike" baseline="0" err="1">
                <a:latin typeface="Arial-BoldMT"/>
              </a:rPr>
              <a:t>TIMx_CNT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0x24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FE9961A-37D5-4242-96CA-06C80F68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4119"/>
            <a:ext cx="4760224" cy="272945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FACDF42-6AF2-433D-88FE-FAF1A96782FA}"/>
              </a:ext>
            </a:extLst>
          </p:cNvPr>
          <p:cNvSpPr/>
          <p:nvPr/>
        </p:nvSpPr>
        <p:spPr>
          <a:xfrm>
            <a:off x="2983149" y="4606827"/>
            <a:ext cx="681708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F0254-C76F-4C5F-A41E-465AE57F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26"/>
            <a:ext cx="9144000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A226D7-7B4A-48D3-98E3-D37117D1D15E}"/>
              </a:ext>
            </a:extLst>
          </p:cNvPr>
          <p:cNvSpPr/>
          <p:nvPr/>
        </p:nvSpPr>
        <p:spPr>
          <a:xfrm>
            <a:off x="167524" y="4348635"/>
            <a:ext cx="1947462" cy="72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err="1"/>
              <a:t>Prescaler</a:t>
            </a:r>
            <a:r>
              <a:rPr lang="en-US" b="1"/>
              <a:t> description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C6D234-3D1C-4CD4-8319-5CEF6F1F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99" y="620483"/>
            <a:ext cx="6930201" cy="412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99CEB-73CC-4242-AC28-79469AF51E86}"/>
              </a:ext>
            </a:extLst>
          </p:cNvPr>
          <p:cNvSpPr txBox="1"/>
          <p:nvPr/>
        </p:nvSpPr>
        <p:spPr>
          <a:xfrm>
            <a:off x="65314" y="629321"/>
            <a:ext cx="377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ARR=0xFC</a:t>
            </a:r>
            <a:endParaRPr lang="ru-RU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4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TIM control register 1 (TIMx_CR1)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91488" y="2101465"/>
            <a:ext cx="417321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>
                <a:solidFill>
                  <a:srgbClr val="000000"/>
                </a:solidFill>
              </a:rPr>
              <a:t>CEN:</a:t>
            </a:r>
            <a:r>
              <a:rPr lang="en-US" sz="1500">
                <a:solidFill>
                  <a:srgbClr val="000000"/>
                </a:solidFill>
              </a:rPr>
              <a:t> Counter enable</a:t>
            </a:r>
          </a:p>
          <a:p>
            <a:r>
              <a:rPr lang="en-US" sz="1500">
                <a:solidFill>
                  <a:srgbClr val="000000"/>
                </a:solidFill>
              </a:rPr>
              <a:t>0: Counter disabled</a:t>
            </a:r>
          </a:p>
          <a:p>
            <a:r>
              <a:rPr lang="en-US" sz="1500">
                <a:solidFill>
                  <a:srgbClr val="000000"/>
                </a:solidFill>
              </a:rPr>
              <a:t>1: Counter enabled</a:t>
            </a:r>
          </a:p>
          <a:p>
            <a:r>
              <a:rPr lang="en-US" sz="1500" b="1" i="1">
                <a:solidFill>
                  <a:srgbClr val="000000"/>
                </a:solidFill>
              </a:rPr>
              <a:t>OPM:</a:t>
            </a:r>
            <a:r>
              <a:rPr lang="en-US" sz="1500">
                <a:solidFill>
                  <a:srgbClr val="000000"/>
                </a:solidFill>
              </a:rPr>
              <a:t> One pulse mode</a:t>
            </a:r>
          </a:p>
          <a:p>
            <a:r>
              <a:rPr lang="en-US" sz="1500">
                <a:solidFill>
                  <a:srgbClr val="000000"/>
                </a:solidFill>
              </a:rPr>
              <a:t>0: Counter is not stopped at update event</a:t>
            </a:r>
          </a:p>
          <a:p>
            <a:r>
              <a:rPr lang="en-US" sz="1500">
                <a:solidFill>
                  <a:srgbClr val="000000"/>
                </a:solidFill>
              </a:rPr>
              <a:t>1: Counter stops counting at the next update event </a:t>
            </a:r>
            <a:br>
              <a:rPr lang="en-US" sz="1500">
                <a:solidFill>
                  <a:srgbClr val="000000"/>
                </a:solidFill>
              </a:rPr>
            </a:br>
            <a:r>
              <a:rPr lang="en-US" sz="1500">
                <a:solidFill>
                  <a:srgbClr val="000000"/>
                </a:solidFill>
              </a:rPr>
              <a:t>(clearing the bit CEN)</a:t>
            </a:r>
          </a:p>
          <a:p>
            <a:r>
              <a:rPr lang="en-US" sz="1500" b="1" i="1">
                <a:solidFill>
                  <a:srgbClr val="000000"/>
                </a:solidFill>
              </a:rPr>
              <a:t>DIR:</a:t>
            </a:r>
            <a:r>
              <a:rPr lang="en-US" sz="1500">
                <a:solidFill>
                  <a:srgbClr val="000000"/>
                </a:solidFill>
              </a:rPr>
              <a:t> Direction</a:t>
            </a:r>
          </a:p>
          <a:p>
            <a:r>
              <a:rPr lang="en-US" sz="1500">
                <a:solidFill>
                  <a:srgbClr val="000000"/>
                </a:solidFill>
              </a:rPr>
              <a:t>0: Counter used as </a:t>
            </a:r>
            <a:r>
              <a:rPr lang="en-US" sz="1500" err="1">
                <a:solidFill>
                  <a:srgbClr val="000000"/>
                </a:solidFill>
              </a:rPr>
              <a:t>upcounter</a:t>
            </a:r>
            <a:endParaRPr lang="en-US" sz="1500">
              <a:solidFill>
                <a:srgbClr val="000000"/>
              </a:solidFill>
            </a:endParaRPr>
          </a:p>
          <a:p>
            <a:r>
              <a:rPr lang="en-US" sz="1500">
                <a:solidFill>
                  <a:srgbClr val="000000"/>
                </a:solidFill>
              </a:rPr>
              <a:t>1: Counter used as </a:t>
            </a:r>
            <a:r>
              <a:rPr lang="en-US" sz="1500" err="1">
                <a:solidFill>
                  <a:srgbClr val="000000"/>
                </a:solidFill>
              </a:rPr>
              <a:t>downcounter</a:t>
            </a:r>
            <a:endParaRPr lang="en-US" sz="1500">
              <a:solidFill>
                <a:srgbClr val="000000"/>
              </a:solidFill>
            </a:endParaRPr>
          </a:p>
          <a:p>
            <a:r>
              <a:rPr lang="en-US" sz="1500" b="1" i="1">
                <a:solidFill>
                  <a:srgbClr val="000000"/>
                </a:solidFill>
              </a:rPr>
              <a:t>ARPE:</a:t>
            </a:r>
            <a:r>
              <a:rPr lang="en-US" sz="1500">
                <a:solidFill>
                  <a:srgbClr val="000000"/>
                </a:solidFill>
              </a:rPr>
              <a:t> Auto-reload preload enable</a:t>
            </a:r>
          </a:p>
          <a:p>
            <a:r>
              <a:rPr lang="en-US" sz="1500">
                <a:solidFill>
                  <a:srgbClr val="000000"/>
                </a:solidFill>
              </a:rPr>
              <a:t>0: </a:t>
            </a:r>
            <a:r>
              <a:rPr lang="en-US" sz="1500" err="1">
                <a:solidFill>
                  <a:srgbClr val="000000"/>
                </a:solidFill>
              </a:rPr>
              <a:t>TIMx_ARR</a:t>
            </a:r>
            <a:r>
              <a:rPr lang="en-US" sz="1500">
                <a:solidFill>
                  <a:srgbClr val="000000"/>
                </a:solidFill>
              </a:rPr>
              <a:t> register is not buffered</a:t>
            </a:r>
          </a:p>
          <a:p>
            <a:r>
              <a:rPr lang="en-US" sz="1500">
                <a:solidFill>
                  <a:srgbClr val="000000"/>
                </a:solidFill>
              </a:rPr>
              <a:t>1: </a:t>
            </a:r>
            <a:r>
              <a:rPr lang="en-US" sz="1500" err="1">
                <a:solidFill>
                  <a:srgbClr val="000000"/>
                </a:solidFill>
              </a:rPr>
              <a:t>TIMx_ARR</a:t>
            </a:r>
            <a:r>
              <a:rPr lang="en-US" sz="1500">
                <a:solidFill>
                  <a:srgbClr val="000000"/>
                </a:solidFill>
              </a:rPr>
              <a:t> register is buffered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B0ED6-56C3-4B6C-BB31-C98E6CA9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26"/>
            <a:ext cx="9144000" cy="84747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CA5239-7323-4847-A118-72C18F675DD1}"/>
              </a:ext>
            </a:extLst>
          </p:cNvPr>
          <p:cNvSpPr/>
          <p:nvPr/>
        </p:nvSpPr>
        <p:spPr>
          <a:xfrm>
            <a:off x="8519885" y="1451428"/>
            <a:ext cx="551543" cy="571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87C15-024F-4410-BFF0-EA34CA58A811}"/>
              </a:ext>
            </a:extLst>
          </p:cNvPr>
          <p:cNvSpPr txBox="1"/>
          <p:nvPr/>
        </p:nvSpPr>
        <p:spPr>
          <a:xfrm>
            <a:off x="4204742" y="2057266"/>
            <a:ext cx="493925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</a:rPr>
              <a:t>CMS:</a:t>
            </a:r>
            <a:r>
              <a:rPr lang="en-US" sz="1300">
                <a:solidFill>
                  <a:srgbClr val="000000"/>
                </a:solidFill>
              </a:rPr>
              <a:t> Center-aligned mode selection</a:t>
            </a:r>
          </a:p>
          <a:p>
            <a:r>
              <a:rPr lang="en-US" sz="1300">
                <a:solidFill>
                  <a:srgbClr val="000000"/>
                </a:solidFill>
              </a:rPr>
              <a:t>00: Edge-aligned mode. The counter counts up or down depending on the direction bit (DIR).</a:t>
            </a:r>
          </a:p>
          <a:p>
            <a:r>
              <a:rPr lang="en-US" sz="1300">
                <a:solidFill>
                  <a:srgbClr val="000000"/>
                </a:solidFill>
              </a:rPr>
              <a:t>01: Center-aligned mode 1. The counter counts up and down alternatively. Output compare interrupt flags of channels configured in output (</a:t>
            </a:r>
            <a:r>
              <a:rPr lang="en-US" sz="1300" err="1">
                <a:solidFill>
                  <a:srgbClr val="000000"/>
                </a:solidFill>
              </a:rPr>
              <a:t>CCxS</a:t>
            </a:r>
            <a:r>
              <a:rPr lang="en-US" sz="1300">
                <a:solidFill>
                  <a:srgbClr val="000000"/>
                </a:solidFill>
              </a:rPr>
              <a:t>=00 in </a:t>
            </a:r>
            <a:r>
              <a:rPr lang="en-US" sz="1300" err="1">
                <a:solidFill>
                  <a:srgbClr val="000000"/>
                </a:solidFill>
              </a:rPr>
              <a:t>TIMx_CCMRx</a:t>
            </a:r>
            <a:r>
              <a:rPr lang="en-US" sz="1300">
                <a:solidFill>
                  <a:srgbClr val="000000"/>
                </a:solidFill>
              </a:rPr>
              <a:t> register) are set only when the counter is counting down.</a:t>
            </a:r>
          </a:p>
          <a:p>
            <a:r>
              <a:rPr lang="en-US" sz="1300">
                <a:solidFill>
                  <a:srgbClr val="000000"/>
                </a:solidFill>
              </a:rPr>
              <a:t>10: Center-aligned mode 2. The counter counts up and down alternatively. Output compare interrupt flags of channels configured in output (</a:t>
            </a:r>
            <a:r>
              <a:rPr lang="en-US" sz="1300" err="1">
                <a:solidFill>
                  <a:srgbClr val="000000"/>
                </a:solidFill>
              </a:rPr>
              <a:t>CCxS</a:t>
            </a:r>
            <a:r>
              <a:rPr lang="en-US" sz="1300">
                <a:solidFill>
                  <a:srgbClr val="000000"/>
                </a:solidFill>
              </a:rPr>
              <a:t>=00 in </a:t>
            </a:r>
            <a:r>
              <a:rPr lang="en-US" sz="1300" err="1">
                <a:solidFill>
                  <a:srgbClr val="000000"/>
                </a:solidFill>
              </a:rPr>
              <a:t>TIMx_CCMRx</a:t>
            </a:r>
            <a:r>
              <a:rPr lang="en-US" sz="1300">
                <a:solidFill>
                  <a:srgbClr val="000000"/>
                </a:solidFill>
              </a:rPr>
              <a:t> register) are set only when the counter is counting up.</a:t>
            </a:r>
          </a:p>
          <a:p>
            <a:r>
              <a:rPr lang="en-US" sz="1300">
                <a:solidFill>
                  <a:srgbClr val="000000"/>
                </a:solidFill>
              </a:rPr>
              <a:t>11: Center-aligned mode 3. The counter counts up and down alternatively. Output compare interrupt flags of channels configured in output (</a:t>
            </a:r>
            <a:r>
              <a:rPr lang="en-US" sz="1300" err="1">
                <a:solidFill>
                  <a:srgbClr val="000000"/>
                </a:solidFill>
              </a:rPr>
              <a:t>CCxS</a:t>
            </a:r>
            <a:r>
              <a:rPr lang="en-US" sz="1300">
                <a:solidFill>
                  <a:srgbClr val="000000"/>
                </a:solidFill>
              </a:rPr>
              <a:t>=00 in </a:t>
            </a:r>
            <a:r>
              <a:rPr lang="en-US" sz="1300" err="1">
                <a:solidFill>
                  <a:srgbClr val="000000"/>
                </a:solidFill>
              </a:rPr>
              <a:t>TIMx_CCMRx</a:t>
            </a:r>
            <a:r>
              <a:rPr lang="en-US" sz="1300">
                <a:solidFill>
                  <a:srgbClr val="000000"/>
                </a:solidFill>
              </a:rPr>
              <a:t> register) are set both when the counter is counting up or down.</a:t>
            </a:r>
          </a:p>
        </p:txBody>
      </p:sp>
    </p:spTree>
    <p:extLst>
      <p:ext uri="{BB962C8B-B14F-4D97-AF65-F5344CB8AC3E}">
        <p14:creationId xmlns:p14="http://schemas.microsoft.com/office/powerpoint/2010/main" val="4092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err="1"/>
              <a:t>Upcounting</a:t>
            </a:r>
            <a:r>
              <a:rPr lang="en-US" b="1"/>
              <a:t> mode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6B938A-67BF-4575-85F4-8B7D45FB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27" y="681484"/>
            <a:ext cx="7083146" cy="37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err="1"/>
              <a:t>Upcounting</a:t>
            </a:r>
            <a:r>
              <a:rPr lang="en-US" b="1"/>
              <a:t>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F21DD-FF54-4A24-AA30-EE96CA0A6EF8}"/>
              </a:ext>
            </a:extLst>
          </p:cNvPr>
          <p:cNvSpPr txBox="1"/>
          <p:nvPr/>
        </p:nvSpPr>
        <p:spPr>
          <a:xfrm>
            <a:off x="65314" y="629321"/>
            <a:ext cx="377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ARPE=0</a:t>
            </a:r>
            <a:endParaRPr lang="ru-RU" sz="24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3028D-623D-4BB7-AE7F-1AE8DFF7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80" y="723234"/>
            <a:ext cx="6487992" cy="44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err="1"/>
              <a:t>Upcounting</a:t>
            </a:r>
            <a:r>
              <a:rPr lang="en-US" b="1"/>
              <a:t>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F21DD-FF54-4A24-AA30-EE96CA0A6EF8}"/>
              </a:ext>
            </a:extLst>
          </p:cNvPr>
          <p:cNvSpPr txBox="1"/>
          <p:nvPr/>
        </p:nvSpPr>
        <p:spPr>
          <a:xfrm>
            <a:off x="65314" y="629321"/>
            <a:ext cx="377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ARPE=1</a:t>
            </a:r>
            <a:endParaRPr lang="ru-RU" sz="240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43012-37D8-4717-9504-E0D27DD2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21" y="650124"/>
            <a:ext cx="6134066" cy="44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err="1"/>
              <a:t>Downcounting</a:t>
            </a:r>
            <a:r>
              <a:rPr lang="en-US" b="1"/>
              <a:t> mode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73E813-E060-4C64-9FB5-480F6A45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82172"/>
            <a:ext cx="6908546" cy="3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1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76571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/>
              <a:t>Center-aligned mode (up/down counting)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74E736-9D07-4613-91F2-F72A2D7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61" y="620483"/>
            <a:ext cx="6986077" cy="37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Timer</a:t>
            </a:r>
          </a:p>
        </p:txBody>
      </p:sp>
      <p:pic>
        <p:nvPicPr>
          <p:cNvPr id="10" name="Рисунок 9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4049ADDB-9438-48C4-A0E9-4C74F9DD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" y="798285"/>
            <a:ext cx="2038172" cy="114137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A67DD2-D987-4F8E-9C0D-5C804FD9E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15" y="732971"/>
            <a:ext cx="5960496" cy="40621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720B6-8F42-45B7-AC9A-6D981B3A6C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954"/>
          <a:stretch/>
        </p:blipFill>
        <p:spPr>
          <a:xfrm>
            <a:off x="142760" y="1939661"/>
            <a:ext cx="2056155" cy="31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40E43-6A91-4842-B694-8077EC4F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8744"/>
            <a:ext cx="9144000" cy="80852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TIM DMA/interrupt enable register (</a:t>
            </a:r>
            <a:r>
              <a:rPr lang="en-US" sz="1800" b="1" i="0" u="none" strike="noStrike" baseline="0" err="1">
                <a:latin typeface="Arial-BoldMT"/>
              </a:rPr>
              <a:t>TIMx_DIER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0x0C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91488" y="2101465"/>
            <a:ext cx="496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000000"/>
                </a:solidFill>
              </a:rPr>
              <a:t>UIE: </a:t>
            </a:r>
            <a:r>
              <a:rPr lang="en-US">
                <a:solidFill>
                  <a:srgbClr val="000000"/>
                </a:solidFill>
              </a:rPr>
              <a:t>Update interrupt enable</a:t>
            </a:r>
          </a:p>
          <a:p>
            <a:r>
              <a:rPr lang="en-US">
                <a:solidFill>
                  <a:srgbClr val="000000"/>
                </a:solidFill>
              </a:rPr>
              <a:t>0: Update interrupt disabled</a:t>
            </a:r>
          </a:p>
          <a:p>
            <a:r>
              <a:rPr lang="en-US">
                <a:solidFill>
                  <a:srgbClr val="000000"/>
                </a:solidFill>
              </a:rPr>
              <a:t>1: Update interrupt enabled</a:t>
            </a:r>
          </a:p>
          <a:p>
            <a:r>
              <a:rPr lang="en-US" b="1" i="1" err="1">
                <a:solidFill>
                  <a:srgbClr val="000000"/>
                </a:solidFill>
              </a:rPr>
              <a:t>CCxIE</a:t>
            </a:r>
            <a:r>
              <a:rPr lang="en-US" b="1" i="1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</a:rPr>
              <a:t>Capture/Compare x interrupt enable</a:t>
            </a:r>
          </a:p>
          <a:p>
            <a:r>
              <a:rPr lang="en-US">
                <a:solidFill>
                  <a:srgbClr val="000000"/>
                </a:solidFill>
              </a:rPr>
              <a:t>0: CC1 interrupt disabled</a:t>
            </a:r>
          </a:p>
          <a:p>
            <a:r>
              <a:rPr lang="en-US">
                <a:solidFill>
                  <a:srgbClr val="000000"/>
                </a:solidFill>
              </a:rPr>
              <a:t>1: CC1 interrupt enabled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CA5239-7323-4847-A118-72C18F675DD1}"/>
              </a:ext>
            </a:extLst>
          </p:cNvPr>
          <p:cNvSpPr/>
          <p:nvPr/>
        </p:nvSpPr>
        <p:spPr>
          <a:xfrm>
            <a:off x="6258393" y="1451428"/>
            <a:ext cx="2813035" cy="571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B64445-C726-4A06-90E8-ADD1DEB1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005"/>
            <a:ext cx="9144000" cy="8083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-BoldMT"/>
              </a:rPr>
              <a:t>TIM </a:t>
            </a:r>
            <a:r>
              <a:rPr lang="en-US" sz="1800" b="1" i="0" u="none" strike="noStrike" baseline="0">
                <a:latin typeface="Arial-BoldMT"/>
              </a:rPr>
              <a:t>status register (</a:t>
            </a:r>
            <a:r>
              <a:rPr lang="en-US" sz="1800" b="1" i="0" u="none" strike="noStrike" baseline="0" err="1">
                <a:latin typeface="Arial-BoldMT"/>
              </a:rPr>
              <a:t>TIMx_SR</a:t>
            </a:r>
            <a:r>
              <a:rPr lang="en-US" sz="1800" b="1" i="0" u="none" strike="noStrike" baseline="0">
                <a:latin typeface="Arial-BoldMT"/>
              </a:rPr>
              <a:t>)</a:t>
            </a:r>
            <a:endParaRPr lang="ru-RU" b="1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91487" y="2058343"/>
            <a:ext cx="88710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000000"/>
                </a:solidFill>
              </a:rPr>
              <a:t>UIF: </a:t>
            </a:r>
            <a:r>
              <a:rPr lang="en-US" sz="1200">
                <a:solidFill>
                  <a:srgbClr val="000000"/>
                </a:solidFill>
              </a:rPr>
              <a:t>Update interrupt flag</a:t>
            </a:r>
          </a:p>
          <a:p>
            <a:r>
              <a:rPr lang="en-US" sz="1200">
                <a:solidFill>
                  <a:srgbClr val="000000"/>
                </a:solidFill>
              </a:rPr>
              <a:t>This bit is set by hardware on an update event. It is cleared by software.</a:t>
            </a:r>
          </a:p>
          <a:p>
            <a:r>
              <a:rPr lang="en-US" sz="1200">
                <a:solidFill>
                  <a:srgbClr val="000000"/>
                </a:solidFill>
              </a:rPr>
              <a:t>0: No update occurred.</a:t>
            </a:r>
          </a:p>
          <a:p>
            <a:r>
              <a:rPr lang="en-US" sz="1200">
                <a:solidFill>
                  <a:srgbClr val="000000"/>
                </a:solidFill>
              </a:rPr>
              <a:t>1: Update interrupt pending. This bit is set by hardware when the registers are updated</a:t>
            </a:r>
          </a:p>
          <a:p>
            <a:r>
              <a:rPr lang="en-US" sz="1200" b="1" i="1" err="1">
                <a:solidFill>
                  <a:srgbClr val="000000"/>
                </a:solidFill>
              </a:rPr>
              <a:t>CCxIF</a:t>
            </a:r>
            <a:r>
              <a:rPr lang="en-US" sz="1200">
                <a:solidFill>
                  <a:srgbClr val="000000"/>
                </a:solidFill>
              </a:rPr>
              <a:t>: Capture/Compare x interrupt flag</a:t>
            </a:r>
          </a:p>
          <a:p>
            <a:r>
              <a:rPr lang="en-US" sz="1200" b="1">
                <a:solidFill>
                  <a:srgbClr val="000000"/>
                </a:solidFill>
              </a:rPr>
              <a:t>If channel </a:t>
            </a:r>
            <a:r>
              <a:rPr lang="en-US" sz="1200" b="1" err="1">
                <a:solidFill>
                  <a:srgbClr val="000000"/>
                </a:solidFill>
              </a:rPr>
              <a:t>CCx</a:t>
            </a:r>
            <a:r>
              <a:rPr lang="en-US" sz="1200" b="1">
                <a:solidFill>
                  <a:srgbClr val="000000"/>
                </a:solidFill>
              </a:rPr>
              <a:t> is configured as output:</a:t>
            </a:r>
          </a:p>
          <a:p>
            <a:r>
              <a:rPr lang="en-US" sz="1200">
                <a:solidFill>
                  <a:srgbClr val="000000"/>
                </a:solidFill>
              </a:rPr>
              <a:t>This flag is set by hardware when the counter matches the compare value, with some exception in center-aligned mode (refer to the CMS bits in the TIMx_CR1 register description). It is cleared by software.</a:t>
            </a:r>
          </a:p>
          <a:p>
            <a:r>
              <a:rPr lang="en-US" sz="1200">
                <a:solidFill>
                  <a:srgbClr val="000000"/>
                </a:solidFill>
              </a:rPr>
              <a:t>0: No match.</a:t>
            </a:r>
          </a:p>
          <a:p>
            <a:r>
              <a:rPr lang="en-US" sz="1200">
                <a:solidFill>
                  <a:srgbClr val="000000"/>
                </a:solidFill>
              </a:rPr>
              <a:t>1: The content of the counter </a:t>
            </a:r>
            <a:r>
              <a:rPr lang="en-US" sz="1200" err="1">
                <a:solidFill>
                  <a:srgbClr val="000000"/>
                </a:solidFill>
              </a:rPr>
              <a:t>TIMx_CNT</a:t>
            </a:r>
            <a:r>
              <a:rPr lang="en-US" sz="1200">
                <a:solidFill>
                  <a:srgbClr val="000000"/>
                </a:solidFill>
              </a:rPr>
              <a:t> matches the content of the TIMx_CCR1 register.</a:t>
            </a:r>
          </a:p>
          <a:p>
            <a:r>
              <a:rPr lang="en-US" sz="1200">
                <a:solidFill>
                  <a:srgbClr val="000000"/>
                </a:solidFill>
              </a:rPr>
              <a:t>When the contents of TIMx_CCR1 are greater than the contents of </a:t>
            </a:r>
            <a:r>
              <a:rPr lang="en-US" sz="1200" err="1">
                <a:solidFill>
                  <a:srgbClr val="000000"/>
                </a:solidFill>
              </a:rPr>
              <a:t>TIMx_ARR</a:t>
            </a:r>
            <a:r>
              <a:rPr lang="en-US" sz="1200">
                <a:solidFill>
                  <a:srgbClr val="000000"/>
                </a:solidFill>
              </a:rPr>
              <a:t>, the CC1IF bit goes high on the counter overflow (in </a:t>
            </a:r>
            <a:r>
              <a:rPr lang="en-US" sz="1200" err="1">
                <a:solidFill>
                  <a:srgbClr val="000000"/>
                </a:solidFill>
              </a:rPr>
              <a:t>upcounting</a:t>
            </a:r>
            <a:r>
              <a:rPr lang="en-US" sz="1200">
                <a:solidFill>
                  <a:srgbClr val="000000"/>
                </a:solidFill>
              </a:rPr>
              <a:t> and up/down-counting modes) or underflow (in </a:t>
            </a:r>
            <a:r>
              <a:rPr lang="en-US" sz="1200" err="1">
                <a:solidFill>
                  <a:srgbClr val="000000"/>
                </a:solidFill>
              </a:rPr>
              <a:t>downcounting</a:t>
            </a:r>
            <a:r>
              <a:rPr lang="en-US" sz="1200">
                <a:solidFill>
                  <a:srgbClr val="000000"/>
                </a:solidFill>
              </a:rPr>
              <a:t> mode)</a:t>
            </a:r>
          </a:p>
          <a:p>
            <a:r>
              <a:rPr lang="en-US" sz="1200" b="1">
                <a:solidFill>
                  <a:srgbClr val="000000"/>
                </a:solidFill>
              </a:rPr>
              <a:t>If channel CC1 is configured as input:</a:t>
            </a:r>
          </a:p>
          <a:p>
            <a:r>
              <a:rPr lang="en-US" sz="1200">
                <a:solidFill>
                  <a:srgbClr val="000000"/>
                </a:solidFill>
              </a:rPr>
              <a:t>This bit is set by hardware on a capture. It is cleared by software or by reading the TIMx_CCR1 register.</a:t>
            </a:r>
          </a:p>
          <a:p>
            <a:r>
              <a:rPr lang="en-US" sz="1200">
                <a:solidFill>
                  <a:srgbClr val="000000"/>
                </a:solidFill>
              </a:rPr>
              <a:t>0: No input capture occurred</a:t>
            </a:r>
          </a:p>
          <a:p>
            <a:r>
              <a:rPr lang="en-US" sz="1200">
                <a:solidFill>
                  <a:srgbClr val="000000"/>
                </a:solidFill>
              </a:rPr>
              <a:t>1: The counter value has been captured in TIMx_CCR1 register (An edge has been detected on IC1 which matches the selected polarity)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CA5239-7323-4847-A118-72C18F675DD1}"/>
              </a:ext>
            </a:extLst>
          </p:cNvPr>
          <p:cNvSpPr/>
          <p:nvPr/>
        </p:nvSpPr>
        <p:spPr>
          <a:xfrm>
            <a:off x="6258393" y="1451428"/>
            <a:ext cx="2813035" cy="571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7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Direct Memory Access</a:t>
            </a:r>
          </a:p>
        </p:txBody>
      </p:sp>
      <p:pic>
        <p:nvPicPr>
          <p:cNvPr id="3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EAEFC0B-EF3C-468C-85F7-B4131A40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43" y="627717"/>
            <a:ext cx="5196114" cy="44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DMA Controller &amp; its Working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79A8E61-F0CF-4E5F-BE11-8FA1D8D9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725033"/>
            <a:ext cx="5715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DMA Diagram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01380D3-47D7-433C-B2EE-2C1F706D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32" y="723094"/>
            <a:ext cx="4500336" cy="43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5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STM32 DMA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8BC12F-D467-4973-BBB5-03EAE11C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9" y="620483"/>
            <a:ext cx="5660650" cy="44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3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STM32 DMA</a:t>
            </a:r>
            <a:r>
              <a:rPr lang="en-US" b="1"/>
              <a:t> </a:t>
            </a:r>
            <a:endParaRPr lang="en-US" sz="2800" b="1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C68914-79BF-472B-A81E-E74FBE89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85" y="583830"/>
            <a:ext cx="5076919" cy="45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Channel selection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9A976D-3648-4351-B8D5-CA066960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7" y="762000"/>
            <a:ext cx="2720242" cy="19986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AFDCA-25A7-44A0-9204-9338124F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404" y="1155927"/>
            <a:ext cx="5734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2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678057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Source, destination and transfer modes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A4DCD2-F15D-4D83-B31F-30F5E3E7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395412"/>
            <a:ext cx="8896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Peripheral-to-memory mode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E9596B-6DA5-4D5F-B258-2727D53B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57" y="764316"/>
            <a:ext cx="6884476" cy="43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Periodic Timers</a:t>
            </a:r>
          </a:p>
        </p:txBody>
      </p:sp>
      <p:pic>
        <p:nvPicPr>
          <p:cNvPr id="4" name="Рисунок 3" descr="Изображение выглядит как часы, висит&#10;&#10;Автоматически созданное описание">
            <a:extLst>
              <a:ext uri="{FF2B5EF4-FFF2-40B4-BE49-F238E27FC236}">
                <a16:creationId xmlns:a16="http://schemas.microsoft.com/office/drawing/2014/main" id="{3AC583B9-3B2F-4162-923E-26A11DEE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11200"/>
            <a:ext cx="7645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1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Memory-to-peripheral mode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E64E9-B3A4-4C25-BA41-8D93BCF4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29" y="815378"/>
            <a:ext cx="6938735" cy="43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Memory-to-memory mode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A672C-557A-4EB1-9ACD-B17F3078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60" y="769259"/>
            <a:ext cx="7245141" cy="42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8A99-81A1-405C-8A41-41FD7FDE4031}"/>
              </a:ext>
            </a:extLst>
          </p:cNvPr>
          <p:cNvSpPr txBox="1"/>
          <p:nvPr/>
        </p:nvSpPr>
        <p:spPr>
          <a:xfrm>
            <a:off x="-1" y="620483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DMA low</a:t>
            </a:r>
            <a:r>
              <a:rPr lang="en-US" b="1">
                <a:latin typeface="Arial-BoldMT"/>
              </a:rPr>
              <a:t>/high</a:t>
            </a:r>
            <a:r>
              <a:rPr lang="en-US" sz="1800" b="1" i="0" u="none" strike="noStrike" baseline="0">
                <a:latin typeface="Arial-BoldMT"/>
              </a:rPr>
              <a:t> interrupt status register (DMA_{L/H}ISR)</a:t>
            </a:r>
          </a:p>
          <a:p>
            <a:r>
              <a:rPr lang="en-US" sz="1800" b="1" i="0" u="none" strike="noStrike" baseline="0">
                <a:latin typeface="Arial-BoldMT"/>
              </a:rPr>
              <a:t>DMA low/high interrupt flag clear register (DMA_{L/H}IFCR)</a:t>
            </a:r>
          </a:p>
          <a:p>
            <a:r>
              <a:rPr lang="en-US" sz="1800" b="1" i="0" u="none" strike="noStrike" baseline="0">
                <a:latin typeface="Arial-BoldMT"/>
              </a:rPr>
              <a:t>DMA stream x configuration register (</a:t>
            </a:r>
            <a:r>
              <a:rPr lang="en-US" sz="1800" b="1" i="0" u="none" strike="noStrike" baseline="0" err="1">
                <a:latin typeface="Arial-BoldMT"/>
              </a:rPr>
              <a:t>DMA_SxCR</a:t>
            </a:r>
            <a:r>
              <a:rPr lang="en-US" sz="1800" b="1" i="0" u="none" strike="noStrike" baseline="0">
                <a:latin typeface="Arial-BoldMT"/>
              </a:rPr>
              <a:t>) (x = 0..7)</a:t>
            </a:r>
          </a:p>
          <a:p>
            <a:r>
              <a:rPr lang="en-US" sz="1800" b="1" i="0" u="none" strike="noStrike" baseline="0">
                <a:latin typeface="Arial-BoldMT"/>
              </a:rPr>
              <a:t>DMA stream x number of data register (</a:t>
            </a:r>
            <a:r>
              <a:rPr lang="en-US" sz="1800" b="1" i="0" u="none" strike="noStrike" baseline="0" err="1">
                <a:latin typeface="Arial-BoldMT"/>
              </a:rPr>
              <a:t>DMA_SxNDTR</a:t>
            </a:r>
            <a:r>
              <a:rPr lang="en-US" sz="1800" b="1" i="0" u="none" strike="noStrike" baseline="0">
                <a:latin typeface="Arial-BoldMT"/>
              </a:rPr>
              <a:t>) (x = 0..7)</a:t>
            </a:r>
          </a:p>
          <a:p>
            <a:r>
              <a:rPr lang="en-US" sz="1800" b="1" i="0" u="none" strike="noStrike" baseline="0">
                <a:latin typeface="Arial-BoldMT"/>
              </a:rPr>
              <a:t>DMA stream x peripheral address register (</a:t>
            </a:r>
            <a:r>
              <a:rPr lang="en-US" sz="1800" b="1" i="0" u="none" strike="noStrike" baseline="0" err="1">
                <a:latin typeface="Arial-BoldMT"/>
              </a:rPr>
              <a:t>DMA_SxPAR</a:t>
            </a:r>
            <a:r>
              <a:rPr lang="en-US" sz="1800" b="1" i="0" u="none" strike="noStrike" baseline="0">
                <a:latin typeface="Arial-BoldMT"/>
              </a:rPr>
              <a:t>) (x = 0..7)</a:t>
            </a:r>
          </a:p>
          <a:p>
            <a:pPr algn="l"/>
            <a:r>
              <a:rPr lang="en-US" sz="1800" b="1" i="0" u="none" strike="noStrike" baseline="0">
                <a:latin typeface="Arial-BoldMT"/>
              </a:rPr>
              <a:t>DMA stream x memory 0 address register </a:t>
            </a:r>
            <a:r>
              <a:rPr lang="pt-BR" sz="1800" b="1" i="0" u="none" strike="noStrike" baseline="0">
                <a:latin typeface="Arial-BoldMT"/>
              </a:rPr>
              <a:t>(DMA_SxM0AR) (x = 0..7)</a:t>
            </a:r>
          </a:p>
          <a:p>
            <a:pPr algn="l"/>
            <a:r>
              <a:rPr lang="en-US" sz="1800" i="0" u="none" strike="noStrike" baseline="0">
                <a:latin typeface="Arial-BoldMT"/>
              </a:rPr>
              <a:t>DMA stream x memory 1 address register </a:t>
            </a:r>
            <a:r>
              <a:rPr lang="pt-BR" sz="1800" i="0" u="none" strike="noStrike" baseline="0">
                <a:latin typeface="Arial-BoldMT"/>
              </a:rPr>
              <a:t>(DMA_SxM1AR) (x = 0..7)</a:t>
            </a:r>
          </a:p>
          <a:p>
            <a:pPr algn="l"/>
            <a:r>
              <a:rPr lang="en-US" sz="1800" i="0" u="none" strike="noStrike" baseline="0">
                <a:latin typeface="Arial-BoldMT"/>
              </a:rPr>
              <a:t>DMA stream x FIFO control register (</a:t>
            </a:r>
            <a:r>
              <a:rPr lang="en-US" sz="1800" i="0" u="none" strike="noStrike" baseline="0" err="1">
                <a:latin typeface="Arial-BoldMT"/>
              </a:rPr>
              <a:t>DMA_SxFCR</a:t>
            </a:r>
            <a:r>
              <a:rPr lang="en-US" sz="1800" i="0" u="none" strike="noStrike" baseline="0">
                <a:latin typeface="Arial-BoldMT"/>
              </a:rPr>
              <a:t>) (x = 0..7)</a:t>
            </a:r>
            <a:endParaRPr lang="pt-BR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7248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EC8EA8-3AEB-4B91-89F5-A5A70CA2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553"/>
            <a:ext cx="9144000" cy="16136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DMA stream x configuration register (</a:t>
            </a:r>
            <a:r>
              <a:rPr lang="en-US" sz="1800" b="1" i="0" u="none" strike="noStrike" baseline="0" err="1">
                <a:latin typeface="Arial-BoldMT"/>
              </a:rPr>
              <a:t>DMA_SxCR</a:t>
            </a:r>
            <a:r>
              <a:rPr lang="en-US" sz="1800" b="1" i="0" u="none" strike="noStrike" baseline="0">
                <a:latin typeface="Arial-BoldMT"/>
              </a:rPr>
              <a:t>) (x = 0..7)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0x10 + 0x18 * stream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3449" y="2675375"/>
            <a:ext cx="35791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000000"/>
                </a:solidFill>
              </a:rPr>
              <a:t>EN: </a:t>
            </a:r>
            <a:r>
              <a:rPr lang="en-US" sz="1200">
                <a:solidFill>
                  <a:srgbClr val="000000"/>
                </a:solidFill>
              </a:rPr>
              <a:t>stream enable</a:t>
            </a:r>
          </a:p>
          <a:p>
            <a:r>
              <a:rPr lang="en-US" sz="1200">
                <a:solidFill>
                  <a:srgbClr val="000000"/>
                </a:solidFill>
              </a:rPr>
              <a:t>This bit is set and cleared by software.</a:t>
            </a:r>
          </a:p>
          <a:p>
            <a:r>
              <a:rPr lang="en-US" sz="1200">
                <a:solidFill>
                  <a:srgbClr val="000000"/>
                </a:solidFill>
              </a:rPr>
              <a:t>0: stream disabled</a:t>
            </a:r>
          </a:p>
          <a:p>
            <a:r>
              <a:rPr lang="en-US" sz="1200">
                <a:solidFill>
                  <a:srgbClr val="000000"/>
                </a:solidFill>
              </a:rPr>
              <a:t>1: stream enabled</a:t>
            </a:r>
            <a:endParaRPr lang="ru-RU" sz="1200">
              <a:solidFill>
                <a:srgbClr val="000000"/>
              </a:solidFill>
            </a:endParaRPr>
          </a:p>
          <a:p>
            <a:r>
              <a:rPr lang="en-US" sz="1200" b="1" i="1">
                <a:solidFill>
                  <a:srgbClr val="000000"/>
                </a:solidFill>
              </a:rPr>
              <a:t>{DME/TE/HT/TC}EI:</a:t>
            </a:r>
            <a:r>
              <a:rPr lang="ru-RU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d</a:t>
            </a:r>
            <a:r>
              <a:rPr lang="en-US" sz="1200" i="1">
                <a:solidFill>
                  <a:srgbClr val="000000"/>
                </a:solidFill>
              </a:rPr>
              <a:t>irect mode error</a:t>
            </a:r>
            <a:r>
              <a:rPr lang="ru-RU" sz="1200" i="1">
                <a:solidFill>
                  <a:srgbClr val="000000"/>
                </a:solidFill>
              </a:rPr>
              <a:t>/</a:t>
            </a:r>
            <a:r>
              <a:rPr lang="en-US" sz="1200" i="1">
                <a:solidFill>
                  <a:srgbClr val="000000"/>
                </a:solidFill>
              </a:rPr>
              <a:t>transfer error</a:t>
            </a:r>
            <a:r>
              <a:rPr lang="ru-RU" sz="1200" i="1">
                <a:solidFill>
                  <a:srgbClr val="000000"/>
                </a:solidFill>
              </a:rPr>
              <a:t>/</a:t>
            </a:r>
            <a:r>
              <a:rPr lang="en-US" sz="1200" i="1">
                <a:solidFill>
                  <a:srgbClr val="000000"/>
                </a:solidFill>
              </a:rPr>
              <a:t>half transfer</a:t>
            </a:r>
            <a:r>
              <a:rPr lang="ru-RU" sz="1200" i="1">
                <a:solidFill>
                  <a:srgbClr val="000000"/>
                </a:solidFill>
              </a:rPr>
              <a:t>/</a:t>
            </a:r>
            <a:r>
              <a:rPr lang="en-US" sz="1200" i="1">
                <a:solidFill>
                  <a:srgbClr val="000000"/>
                </a:solidFill>
              </a:rPr>
              <a:t>transfer complete </a:t>
            </a:r>
            <a:r>
              <a:rPr lang="en-US" sz="1200">
                <a:solidFill>
                  <a:srgbClr val="000000"/>
                </a:solidFill>
              </a:rPr>
              <a:t>interrupt enable</a:t>
            </a:r>
            <a:endParaRPr lang="ru-RU" sz="1200" i="1">
              <a:solidFill>
                <a:srgbClr val="000000"/>
              </a:solidFill>
            </a:endParaRPr>
          </a:p>
          <a:p>
            <a:r>
              <a:rPr lang="en-US" sz="1200">
                <a:solidFill>
                  <a:srgbClr val="000000"/>
                </a:solidFill>
              </a:rPr>
              <a:t>0: interrupt disabled</a:t>
            </a:r>
          </a:p>
          <a:p>
            <a:r>
              <a:rPr lang="en-US" sz="1200">
                <a:solidFill>
                  <a:srgbClr val="000000"/>
                </a:solidFill>
              </a:rPr>
              <a:t>1: interrupt enabled</a:t>
            </a:r>
          </a:p>
          <a:p>
            <a:r>
              <a:rPr lang="en-US" sz="1200" b="1" i="1">
                <a:solidFill>
                  <a:srgbClr val="000000"/>
                </a:solidFill>
              </a:rPr>
              <a:t>DIR: </a:t>
            </a:r>
            <a:r>
              <a:rPr lang="en-US" sz="1200">
                <a:solidFill>
                  <a:srgbClr val="000000"/>
                </a:solidFill>
              </a:rPr>
              <a:t>data transfer direction</a:t>
            </a:r>
          </a:p>
          <a:p>
            <a:r>
              <a:rPr lang="en-US" sz="1200">
                <a:solidFill>
                  <a:srgbClr val="000000"/>
                </a:solidFill>
              </a:rPr>
              <a:t>00: peripheral-to-memory</a:t>
            </a:r>
          </a:p>
          <a:p>
            <a:r>
              <a:rPr lang="en-US" sz="1200">
                <a:solidFill>
                  <a:srgbClr val="000000"/>
                </a:solidFill>
              </a:rPr>
              <a:t>01: memory-to-peripheral</a:t>
            </a:r>
          </a:p>
          <a:p>
            <a:r>
              <a:rPr lang="en-US" sz="1200">
                <a:solidFill>
                  <a:srgbClr val="000000"/>
                </a:solidFill>
              </a:rPr>
              <a:t>10: memory-to-memory</a:t>
            </a:r>
          </a:p>
          <a:p>
            <a:r>
              <a:rPr lang="en-US" sz="1200">
                <a:solidFill>
                  <a:srgbClr val="000000"/>
                </a:solidFill>
              </a:rPr>
              <a:t>11: reserved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CA5239-7323-4847-A118-72C18F675DD1}"/>
              </a:ext>
            </a:extLst>
          </p:cNvPr>
          <p:cNvSpPr/>
          <p:nvPr/>
        </p:nvSpPr>
        <p:spPr>
          <a:xfrm>
            <a:off x="8469442" y="2181069"/>
            <a:ext cx="616976" cy="494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87C15-024F-4410-BFF0-EA34CA58A811}"/>
              </a:ext>
            </a:extLst>
          </p:cNvPr>
          <p:cNvSpPr txBox="1"/>
          <p:nvPr/>
        </p:nvSpPr>
        <p:spPr>
          <a:xfrm>
            <a:off x="3503486" y="2624783"/>
            <a:ext cx="27873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</a:rPr>
              <a:t>{P/M}INC:</a:t>
            </a:r>
            <a:r>
              <a:rPr lang="en-US" sz="1300">
                <a:solidFill>
                  <a:srgbClr val="000000"/>
                </a:solidFill>
              </a:rPr>
              <a:t> peripheral/memory increment mode</a:t>
            </a:r>
          </a:p>
          <a:p>
            <a:r>
              <a:rPr lang="en-US" sz="1300">
                <a:solidFill>
                  <a:srgbClr val="000000"/>
                </a:solidFill>
              </a:rPr>
              <a:t>0: address pointer is fixed</a:t>
            </a:r>
          </a:p>
          <a:p>
            <a:r>
              <a:rPr lang="en-US" sz="1300">
                <a:solidFill>
                  <a:srgbClr val="000000"/>
                </a:solidFill>
              </a:rPr>
              <a:t>1: address pointer is incremented after each data transfer (increment is done</a:t>
            </a:r>
            <a:r>
              <a:rPr lang="ru-RU" sz="1300">
                <a:solidFill>
                  <a:srgbClr val="000000"/>
                </a:solidFill>
              </a:rPr>
              <a:t> </a:t>
            </a:r>
            <a:r>
              <a:rPr lang="en-US" sz="1300">
                <a:solidFill>
                  <a:srgbClr val="000000"/>
                </a:solidFill>
              </a:rPr>
              <a:t>according to PSIZE)</a:t>
            </a:r>
          </a:p>
          <a:p>
            <a:r>
              <a:rPr lang="en-US" sz="1300" b="1" i="1">
                <a:solidFill>
                  <a:srgbClr val="000000"/>
                </a:solidFill>
              </a:rPr>
              <a:t>{P/M}SIZE:</a:t>
            </a:r>
            <a:r>
              <a:rPr lang="en-US" sz="1300">
                <a:solidFill>
                  <a:srgbClr val="000000"/>
                </a:solidFill>
              </a:rPr>
              <a:t> peripheral/memory data size</a:t>
            </a:r>
          </a:p>
          <a:p>
            <a:r>
              <a:rPr lang="en-US" sz="1300">
                <a:solidFill>
                  <a:srgbClr val="000000"/>
                </a:solidFill>
              </a:rPr>
              <a:t>00: byte (8-bit)</a:t>
            </a:r>
          </a:p>
          <a:p>
            <a:r>
              <a:rPr lang="en-US" sz="1300">
                <a:solidFill>
                  <a:srgbClr val="000000"/>
                </a:solidFill>
              </a:rPr>
              <a:t>01: half-word (16-bit)</a:t>
            </a:r>
          </a:p>
          <a:p>
            <a:r>
              <a:rPr lang="en-US" sz="1300">
                <a:solidFill>
                  <a:srgbClr val="000000"/>
                </a:solidFill>
              </a:rPr>
              <a:t>10: word (32-bit)</a:t>
            </a:r>
          </a:p>
          <a:p>
            <a:r>
              <a:rPr lang="en-US" sz="1300">
                <a:solidFill>
                  <a:srgbClr val="000000"/>
                </a:solidFill>
              </a:rPr>
              <a:t>11: reserved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3F3DE-6E3F-4E7C-995A-CCB9A31AF758}"/>
              </a:ext>
            </a:extLst>
          </p:cNvPr>
          <p:cNvSpPr txBox="1"/>
          <p:nvPr/>
        </p:nvSpPr>
        <p:spPr>
          <a:xfrm>
            <a:off x="6687062" y="2635974"/>
            <a:ext cx="20343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</a:rPr>
              <a:t>CHSEL: </a:t>
            </a:r>
            <a:r>
              <a:rPr lang="en-US" sz="1300">
                <a:solidFill>
                  <a:srgbClr val="000000"/>
                </a:solidFill>
              </a:rPr>
              <a:t>channel selection</a:t>
            </a:r>
          </a:p>
          <a:p>
            <a:r>
              <a:rPr lang="en-US" sz="1300">
                <a:solidFill>
                  <a:srgbClr val="000000"/>
                </a:solidFill>
              </a:rPr>
              <a:t>000: channel 0 selected</a:t>
            </a:r>
          </a:p>
          <a:p>
            <a:r>
              <a:rPr lang="en-US" sz="1300">
                <a:solidFill>
                  <a:srgbClr val="000000"/>
                </a:solidFill>
              </a:rPr>
              <a:t>001: channel 1 selected</a:t>
            </a:r>
          </a:p>
          <a:p>
            <a:r>
              <a:rPr lang="en-US" sz="1300">
                <a:solidFill>
                  <a:srgbClr val="000000"/>
                </a:solidFill>
              </a:rPr>
              <a:t>010: channel 2 selected</a:t>
            </a:r>
          </a:p>
          <a:p>
            <a:r>
              <a:rPr lang="en-US" sz="1300">
                <a:solidFill>
                  <a:srgbClr val="000000"/>
                </a:solidFill>
              </a:rPr>
              <a:t>011: channel 3 selected</a:t>
            </a:r>
          </a:p>
          <a:p>
            <a:r>
              <a:rPr lang="en-US" sz="1300">
                <a:solidFill>
                  <a:srgbClr val="000000"/>
                </a:solidFill>
              </a:rPr>
              <a:t>100: channel 4 selected</a:t>
            </a:r>
          </a:p>
          <a:p>
            <a:r>
              <a:rPr lang="en-US" sz="1300">
                <a:solidFill>
                  <a:srgbClr val="000000"/>
                </a:solidFill>
              </a:rPr>
              <a:t>101: channel 5 selected</a:t>
            </a:r>
          </a:p>
          <a:p>
            <a:r>
              <a:rPr lang="en-US" sz="1300">
                <a:solidFill>
                  <a:srgbClr val="000000"/>
                </a:solidFill>
              </a:rPr>
              <a:t>110: channel 6 selected</a:t>
            </a:r>
          </a:p>
          <a:p>
            <a:r>
              <a:rPr lang="en-US" sz="1300">
                <a:solidFill>
                  <a:srgbClr val="000000"/>
                </a:solidFill>
              </a:rPr>
              <a:t>111: channel 7 selected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CC4893A-17FE-4DA5-8041-B2C0D35D91CB}"/>
              </a:ext>
            </a:extLst>
          </p:cNvPr>
          <p:cNvSpPr/>
          <p:nvPr/>
        </p:nvSpPr>
        <p:spPr>
          <a:xfrm>
            <a:off x="4489554" y="2194433"/>
            <a:ext cx="997830" cy="494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0638BD-5AD2-48A8-8F23-0A4E1C4F79F3}"/>
              </a:ext>
            </a:extLst>
          </p:cNvPr>
          <p:cNvSpPr/>
          <p:nvPr/>
        </p:nvSpPr>
        <p:spPr>
          <a:xfrm>
            <a:off x="719528" y="2194433"/>
            <a:ext cx="2597495" cy="494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1D273C8-E0EC-4419-B470-4317FB853650}"/>
              </a:ext>
            </a:extLst>
          </p:cNvPr>
          <p:cNvSpPr/>
          <p:nvPr/>
        </p:nvSpPr>
        <p:spPr>
          <a:xfrm>
            <a:off x="2243527" y="1417895"/>
            <a:ext cx="1653916" cy="494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14" grpId="0"/>
      <p:bldP spid="12" grpId="0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-2" y="587046"/>
            <a:ext cx="90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DMA stream x peripheral/memory 0 address register (</a:t>
            </a:r>
            <a:r>
              <a:rPr lang="en-US" sz="1800" b="1" i="0" u="none" strike="noStrike" baseline="0" err="1">
                <a:latin typeface="Arial-BoldMT"/>
              </a:rPr>
              <a:t>DMA_Sx</a:t>
            </a:r>
            <a:r>
              <a:rPr lang="en-US" sz="1800" b="1" i="0" u="none" strike="noStrike" baseline="0">
                <a:latin typeface="Arial-BoldMT"/>
              </a:rPr>
              <a:t>{P/M0}AR) (x = 0..7)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0x18/0x1C + 0x18 * stream number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D743AFC-D72E-427D-A238-584B22F3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004"/>
            <a:ext cx="9144000" cy="15560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933947-462B-4121-B2A5-894DA2621648}"/>
              </a:ext>
            </a:extLst>
          </p:cNvPr>
          <p:cNvSpPr txBox="1"/>
          <p:nvPr/>
        </p:nvSpPr>
        <p:spPr>
          <a:xfrm>
            <a:off x="-2" y="2774885"/>
            <a:ext cx="90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DMA stream x number of data register (</a:t>
            </a:r>
            <a:r>
              <a:rPr lang="en-US" sz="1800" b="1" i="0" u="none" strike="noStrike" baseline="0" err="1">
                <a:latin typeface="Arial-BoldMT"/>
              </a:rPr>
              <a:t>DMA_SxNDTR</a:t>
            </a:r>
            <a:r>
              <a:rPr lang="en-US" sz="1800" b="1" i="0" u="none" strike="noStrike" baseline="0">
                <a:latin typeface="Arial-BoldMT"/>
              </a:rPr>
              <a:t>) (x = 0..7)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28823A-1AF9-49EB-BBB2-C4D3D5B24826}"/>
              </a:ext>
            </a:extLst>
          </p:cNvPr>
          <p:cNvSpPr txBox="1"/>
          <p:nvPr/>
        </p:nvSpPr>
        <p:spPr>
          <a:xfrm>
            <a:off x="181429" y="3037733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0x1</a:t>
            </a:r>
            <a:r>
              <a:rPr lang="ru-RU" sz="2000">
                <a:solidFill>
                  <a:srgbClr val="000000"/>
                </a:solidFill>
              </a:rPr>
              <a:t>4</a:t>
            </a:r>
            <a:r>
              <a:rPr lang="en-US" sz="2000">
                <a:solidFill>
                  <a:srgbClr val="000000"/>
                </a:solidFill>
              </a:rPr>
              <a:t> + 0x18 * stream number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B91E70D-66C6-4733-934A-AD459B305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5477"/>
            <a:ext cx="9144000" cy="1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DMA low</a:t>
            </a:r>
            <a:r>
              <a:rPr lang="en-US" b="1">
                <a:latin typeface="Arial-BoldMT"/>
              </a:rPr>
              <a:t>/high</a:t>
            </a:r>
            <a:r>
              <a:rPr lang="en-US" sz="1800" b="1" i="0" u="none" strike="noStrike" baseline="0">
                <a:latin typeface="Arial-BoldMT"/>
              </a:rPr>
              <a:t> interrupt status register (DMA_{L/H}ISR)</a:t>
            </a:r>
            <a:endParaRPr lang="ru-RU" sz="1800" b="1" i="0" u="none" strike="noStrike" baseline="0">
              <a:latin typeface="Arial-BoldMT"/>
            </a:endParaRPr>
          </a:p>
          <a:p>
            <a:r>
              <a:rPr lang="en-US" sz="1800" b="1" i="0" u="none" strike="noStrike" baseline="0">
                <a:latin typeface="Arial-BoldMT"/>
              </a:rPr>
              <a:t>DMA low/high interrupt flag clear register (DMA_{L/H}IFCR)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1057207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</a:t>
            </a:r>
            <a:r>
              <a:rPr lang="ru-RU" sz="2000">
                <a:solidFill>
                  <a:srgbClr val="000000"/>
                </a:solidFill>
              </a:rPr>
              <a:t>00, 0</a:t>
            </a:r>
            <a:r>
              <a:rPr lang="en-US" sz="2000">
                <a:solidFill>
                  <a:srgbClr val="000000"/>
                </a:solidFill>
              </a:rPr>
              <a:t>x04, 0x08, 0x0C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-10346" y="4029206"/>
            <a:ext cx="4371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err="1">
                <a:solidFill>
                  <a:srgbClr val="000000"/>
                </a:solidFill>
              </a:rPr>
              <a:t>FEIFx</a:t>
            </a:r>
            <a:r>
              <a:rPr lang="en-US" sz="1400" b="1" i="1">
                <a:solidFill>
                  <a:srgbClr val="000000"/>
                </a:solidFill>
              </a:rPr>
              <a:t>:</a:t>
            </a:r>
            <a:r>
              <a:rPr lang="en-US" sz="1400">
                <a:solidFill>
                  <a:srgbClr val="000000"/>
                </a:solidFill>
              </a:rPr>
              <a:t> stream x {clear} FIFO error interrupt flag</a:t>
            </a:r>
          </a:p>
          <a:p>
            <a:r>
              <a:rPr lang="en-US" sz="1400" b="1" i="1" err="1">
                <a:solidFill>
                  <a:srgbClr val="000000"/>
                </a:solidFill>
              </a:rPr>
              <a:t>DMEIFx</a:t>
            </a:r>
            <a:r>
              <a:rPr lang="en-US" sz="1400" b="1" i="1">
                <a:solidFill>
                  <a:srgbClr val="000000"/>
                </a:solidFill>
              </a:rPr>
              <a:t>:</a:t>
            </a:r>
            <a:r>
              <a:rPr lang="en-US" sz="1400">
                <a:solidFill>
                  <a:srgbClr val="000000"/>
                </a:solidFill>
              </a:rPr>
              <a:t> stream x {clear} direct mode error interrupt flag</a:t>
            </a:r>
          </a:p>
          <a:p>
            <a:r>
              <a:rPr lang="de-DE" sz="1400" b="1" i="1" err="1">
                <a:solidFill>
                  <a:srgbClr val="000000"/>
                </a:solidFill>
              </a:rPr>
              <a:t>TEIFx</a:t>
            </a:r>
            <a:r>
              <a:rPr lang="de-DE" sz="1400" b="1" i="1">
                <a:solidFill>
                  <a:srgbClr val="000000"/>
                </a:solidFill>
              </a:rPr>
              <a:t>:</a:t>
            </a:r>
            <a:r>
              <a:rPr lang="de-DE" sz="1400">
                <a:solidFill>
                  <a:srgbClr val="000000"/>
                </a:solidFill>
              </a:rPr>
              <a:t> stream x </a:t>
            </a:r>
            <a:r>
              <a:rPr lang="en-US" sz="1400">
                <a:solidFill>
                  <a:srgbClr val="000000"/>
                </a:solidFill>
              </a:rPr>
              <a:t>{clear} </a:t>
            </a:r>
            <a:r>
              <a:rPr lang="de-DE" sz="1400" err="1">
                <a:solidFill>
                  <a:srgbClr val="000000"/>
                </a:solidFill>
              </a:rPr>
              <a:t>transfer</a:t>
            </a:r>
            <a:r>
              <a:rPr lang="de-DE" sz="1400">
                <a:solidFill>
                  <a:srgbClr val="000000"/>
                </a:solidFill>
              </a:rPr>
              <a:t> </a:t>
            </a:r>
            <a:r>
              <a:rPr lang="de-DE" sz="1400" err="1">
                <a:solidFill>
                  <a:srgbClr val="000000"/>
                </a:solidFill>
              </a:rPr>
              <a:t>error</a:t>
            </a:r>
            <a:r>
              <a:rPr lang="de-DE" sz="1400">
                <a:solidFill>
                  <a:srgbClr val="000000"/>
                </a:solidFill>
              </a:rPr>
              <a:t> </a:t>
            </a:r>
            <a:r>
              <a:rPr lang="de-DE" sz="1400" err="1">
                <a:solidFill>
                  <a:srgbClr val="000000"/>
                </a:solidFill>
              </a:rPr>
              <a:t>interrupt</a:t>
            </a:r>
            <a:r>
              <a:rPr lang="de-DE" sz="1400">
                <a:solidFill>
                  <a:srgbClr val="000000"/>
                </a:solidFill>
              </a:rPr>
              <a:t> </a:t>
            </a:r>
            <a:r>
              <a:rPr lang="de-DE" sz="1400" err="1">
                <a:solidFill>
                  <a:srgbClr val="000000"/>
                </a:solidFill>
              </a:rPr>
              <a:t>flag</a:t>
            </a:r>
            <a:endParaRPr lang="de-DE" sz="1400">
              <a:solidFill>
                <a:srgbClr val="000000"/>
              </a:solidFill>
            </a:endParaRPr>
          </a:p>
          <a:p>
            <a:r>
              <a:rPr lang="en-US" sz="1400" b="1" i="1" err="1">
                <a:solidFill>
                  <a:srgbClr val="000000"/>
                </a:solidFill>
              </a:rPr>
              <a:t>HTIFx</a:t>
            </a:r>
            <a:r>
              <a:rPr lang="en-US" sz="1400" b="1" i="1">
                <a:solidFill>
                  <a:srgbClr val="000000"/>
                </a:solidFill>
              </a:rPr>
              <a:t>:</a:t>
            </a:r>
            <a:r>
              <a:rPr lang="en-US" sz="1400">
                <a:solidFill>
                  <a:srgbClr val="000000"/>
                </a:solidFill>
              </a:rPr>
              <a:t> stream x {clear} half transfer interrupt flag</a:t>
            </a:r>
          </a:p>
          <a:p>
            <a:r>
              <a:rPr lang="en-US" sz="1400" b="1" i="1" err="1">
                <a:solidFill>
                  <a:srgbClr val="000000"/>
                </a:solidFill>
              </a:rPr>
              <a:t>TCIFx</a:t>
            </a:r>
            <a:r>
              <a:rPr lang="en-US" sz="1400" b="1" i="1">
                <a:solidFill>
                  <a:srgbClr val="000000"/>
                </a:solidFill>
              </a:rPr>
              <a:t>:</a:t>
            </a:r>
            <a:r>
              <a:rPr lang="en-US" sz="1400">
                <a:solidFill>
                  <a:srgbClr val="000000"/>
                </a:solidFill>
              </a:rPr>
              <a:t> stream x {clear} transfer complete interrupt flag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462177-A841-4F47-B892-83A5A5CA9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" y="1389311"/>
            <a:ext cx="9144000" cy="1294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D3CF76-9F54-421B-B8AA-728BDDBA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9" y="2679153"/>
            <a:ext cx="9144000" cy="14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Enable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7CDE-72E2-49BA-AB17-B1208B14D976}"/>
              </a:ext>
            </a:extLst>
          </p:cNvPr>
          <p:cNvSpPr txBox="1"/>
          <p:nvPr/>
        </p:nvSpPr>
        <p:spPr>
          <a:xfrm>
            <a:off x="79829" y="1082148"/>
            <a:ext cx="820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Enable DMA transfer in peripheral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Config DMA stream: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Select peripheral channel.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Set transfer direction.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Set increase mode for memory or peripheral, if required.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Enable events interrupts, if required.</a:t>
            </a:r>
            <a:endParaRPr lang="ru-RU" sz="200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Set peripheral address, memory address and number of bytes for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Start transfer by enabling DMA Stream.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471FC-1BF7-415F-9634-6509A4B1B680}"/>
              </a:ext>
            </a:extLst>
          </p:cNvPr>
          <p:cNvSpPr txBox="1"/>
          <p:nvPr/>
        </p:nvSpPr>
        <p:spPr>
          <a:xfrm>
            <a:off x="79829" y="620483"/>
            <a:ext cx="367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 for start DMA transfer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07820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DMA Example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21D1B-67D3-4629-B203-C1E7AA0E585E}"/>
              </a:ext>
            </a:extLst>
          </p:cNvPr>
          <p:cNvSpPr/>
          <p:nvPr/>
        </p:nvSpPr>
        <p:spPr>
          <a:xfrm>
            <a:off x="0" y="510315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uint8_t </a:t>
            </a:r>
            <a:r>
              <a:rPr lang="en-US" sz="160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tx_data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[10];</a:t>
            </a:r>
          </a:p>
          <a:p>
            <a:endParaRPr lang="en-US" sz="1600">
              <a:solidFill>
                <a:srgbClr val="0000FF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 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600" b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	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RCC-&gt;APB1ENR |= RCC_APB1ENR_USART2EN;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RCC-&gt;AHB1ENR |= RCC_AHB1ENR_DMA1EN;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USART2-&gt;BRR = APB1/USART_BAUDRATE; 	</a:t>
            </a:r>
            <a:endParaRPr lang="en-US" sz="160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USART2-&gt;CR1 = USART_CR1_UE | USART_CR1_TE | USART_CR1_RE;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USART2-&gt;CR3 = USART_CR3_DMAT;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DMA1_Stream6-&gt;CR = DMA_SxCR_DIR_0 | </a:t>
            </a:r>
            <a:r>
              <a:rPr lang="en-US" sz="160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DMA_SxCR_MINC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| DMA_SxCR_CHSEL_2;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DMA1_Stream6-&gt;PAR = (uint32_t) &amp;USART2-&gt;DR; 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DMA1_Stream6-&gt;M0AR = (uint32_t) &amp;</a:t>
            </a:r>
            <a:r>
              <a:rPr lang="en-US" sz="160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tx_data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DMA1_Stream6-&gt;HIFCR = DMA_HIFCR_CTCIF6 | DMA_HIFCR_CHTIF6;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DMA1_Stream6-&gt;NDTR = 10;</a:t>
            </a:r>
          </a:p>
          <a:p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DMA1_Stream6-&gt;CR |= </a:t>
            </a:r>
            <a:r>
              <a:rPr lang="en-US" sz="160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DMA_SxCR_EN</a:t>
            </a:r>
            <a:r>
              <a:rPr lang="en-US" sz="16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953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/>
              <a:t>Thank you for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/>
              <a:t>www.</a:t>
            </a:r>
            <a:r>
              <a:rPr lang="pl-PL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EF2431-B136-46D0-A8C2-1BAF7AF0ECAA}"/>
              </a:ext>
            </a:extLst>
          </p:cNvPr>
          <p:cNvSpPr/>
          <p:nvPr/>
        </p:nvSpPr>
        <p:spPr>
          <a:xfrm>
            <a:off x="167524" y="4348635"/>
            <a:ext cx="1947462" cy="72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Delay</a:t>
            </a:r>
          </a:p>
        </p:txBody>
      </p:sp>
      <p:pic>
        <p:nvPicPr>
          <p:cNvPr id="4" name="Рисунок 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A6190A2-026D-4B66-87A1-2F833CF9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03250"/>
            <a:ext cx="7708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Polling and Interrupts</a:t>
            </a:r>
          </a:p>
        </p:txBody>
      </p:sp>
      <p:pic>
        <p:nvPicPr>
          <p:cNvPr id="3" name="Рисунок 2" descr="Изображение выглядит как снимок экрана, часы&#10;&#10;Автоматически созданное описание">
            <a:extLst>
              <a:ext uri="{FF2B5EF4-FFF2-40B4-BE49-F238E27FC236}">
                <a16:creationId xmlns:a16="http://schemas.microsoft.com/office/drawing/2014/main" id="{354B901D-1CCF-491D-B492-BB986DB6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47750"/>
            <a:ext cx="7772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Triggering </a:t>
            </a:r>
            <a:endParaRPr lang="en-US" sz="2800" b="1">
              <a:solidFill>
                <a:srgbClr val="000000"/>
              </a:solidFill>
            </a:endParaRPr>
          </a:p>
        </p:txBody>
      </p:sp>
      <p:pic>
        <p:nvPicPr>
          <p:cNvPr id="4" name="Рисунок 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52FF9DD-4970-4B74-81B8-B2E5C96A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952500"/>
            <a:ext cx="8851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518EE2-3FB1-4BE1-9181-B566CE77314C}"/>
              </a:ext>
            </a:extLst>
          </p:cNvPr>
          <p:cNvSpPr/>
          <p:nvPr/>
        </p:nvSpPr>
        <p:spPr>
          <a:xfrm>
            <a:off x="80438" y="4348635"/>
            <a:ext cx="1947462" cy="72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678057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/>
              <a:t>Detailed Description of a Simple, Periodic Timer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D079C58-B7E7-4E89-80B4-FD7E73C1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23" y="620483"/>
            <a:ext cx="6001354" cy="41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C23675-38BF-4E25-B2FE-9B7487E4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6" y="618732"/>
            <a:ext cx="4573247" cy="45247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General-purpose timers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EB86C8-1CC6-4E14-A028-A7151170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64" y="1569583"/>
            <a:ext cx="1943100" cy="2190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E03C4A-DF7E-4B19-9815-3A0C2A53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564" y="2004787"/>
            <a:ext cx="752475" cy="2190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94C201-014E-4DFB-A616-E0B43452B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64" y="2439991"/>
            <a:ext cx="838200" cy="2381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59755EC-3CB6-4DB8-8527-22599A20E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564" y="2939835"/>
            <a:ext cx="1381125" cy="2190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816B8C1-E80B-4ED3-9C7D-92A2370B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564" y="3245981"/>
            <a:ext cx="3009900" cy="2381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8082548-61DA-4F55-AFFE-9B09E4F04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64" y="3533837"/>
            <a:ext cx="2876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/>
              <a:t>Timer’s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8A99-81A1-405C-8A41-41FD7FDE4031}"/>
              </a:ext>
            </a:extLst>
          </p:cNvPr>
          <p:cNvSpPr txBox="1"/>
          <p:nvPr/>
        </p:nvSpPr>
        <p:spPr>
          <a:xfrm>
            <a:off x="-1" y="620483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latin typeface="Arial-BoldMT"/>
              </a:rPr>
              <a:t>TIM control register 1 (TIMx_CR1)</a:t>
            </a:r>
          </a:p>
          <a:p>
            <a:r>
              <a:rPr lang="en-US">
                <a:latin typeface="Arial-BoldMT"/>
              </a:rPr>
              <a:t>TIM </a:t>
            </a:r>
            <a:r>
              <a:rPr lang="en-US" sz="1800" i="0" u="none" strike="noStrike" baseline="0">
                <a:latin typeface="Arial-BoldMT"/>
              </a:rPr>
              <a:t>control register 2 (TIMx_CR2)</a:t>
            </a:r>
            <a:br>
              <a:rPr lang="en-US">
                <a:latin typeface="Arial-BoldMT"/>
              </a:rPr>
            </a:br>
            <a:r>
              <a:rPr lang="en-US">
                <a:latin typeface="Arial-BoldMT"/>
              </a:rPr>
              <a:t>TIM </a:t>
            </a:r>
            <a:r>
              <a:rPr lang="en-US" sz="1800" i="0" u="none" strike="noStrike" baseline="0">
                <a:latin typeface="Arial-BoldMT"/>
              </a:rPr>
              <a:t>slave mode control register (</a:t>
            </a:r>
            <a:r>
              <a:rPr lang="en-US" sz="1800" i="0" u="none" strike="noStrike" baseline="0" err="1">
                <a:latin typeface="Arial-BoldMT"/>
              </a:rPr>
              <a:t>TIMx_SMCR</a:t>
            </a:r>
            <a:r>
              <a:rPr lang="en-US" sz="1800" i="0" u="none" strike="noStrike" baseline="0">
                <a:latin typeface="Arial-BoldMT"/>
              </a:rPr>
              <a:t>)</a:t>
            </a:r>
            <a:endParaRPr lang="ru-RU" sz="1800" i="0" u="none" strike="noStrike" baseline="0">
              <a:latin typeface="Arial-BoldMT"/>
            </a:endParaRPr>
          </a:p>
          <a:p>
            <a:r>
              <a:rPr lang="en-US" sz="1800" b="1" i="0" u="none" strike="noStrike" baseline="0">
                <a:latin typeface="Arial-BoldMT"/>
              </a:rPr>
              <a:t>TIM DMA/interrupt enable register (</a:t>
            </a:r>
            <a:r>
              <a:rPr lang="en-US" sz="1800" b="1" i="0" u="none" strike="noStrike" baseline="0" err="1">
                <a:latin typeface="Arial-BoldMT"/>
              </a:rPr>
              <a:t>TIMx_DIER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  <a:p>
            <a:r>
              <a:rPr lang="en-US" b="1">
                <a:latin typeface="Arial-BoldMT"/>
              </a:rPr>
              <a:t>TIM </a:t>
            </a:r>
            <a:r>
              <a:rPr lang="en-US" sz="1800" b="1" i="0" u="none" strike="noStrike" baseline="0">
                <a:latin typeface="Arial-BoldMT"/>
              </a:rPr>
              <a:t>status register (</a:t>
            </a:r>
            <a:r>
              <a:rPr lang="en-US" sz="1800" b="1" i="0" u="none" strike="noStrike" baseline="0" err="1">
                <a:latin typeface="Arial-BoldMT"/>
              </a:rPr>
              <a:t>TIMx_SR</a:t>
            </a:r>
            <a:r>
              <a:rPr lang="en-US" sz="1800" b="1" i="0" u="none" strike="noStrike" baseline="0">
                <a:latin typeface="Arial-BoldMT"/>
              </a:rPr>
              <a:t>)</a:t>
            </a:r>
            <a:endParaRPr lang="ru-RU" b="1">
              <a:latin typeface="Arial-BoldMT"/>
            </a:endParaRPr>
          </a:p>
          <a:p>
            <a:r>
              <a:rPr lang="en-US">
                <a:latin typeface="Arial-BoldMT"/>
              </a:rPr>
              <a:t>TIM </a:t>
            </a:r>
            <a:r>
              <a:rPr lang="en-US" sz="1800" i="0" u="none" strike="noStrike" baseline="0">
                <a:latin typeface="Arial-BoldMT"/>
              </a:rPr>
              <a:t>event generation register (</a:t>
            </a:r>
            <a:r>
              <a:rPr lang="en-US" sz="1800" i="0" u="none" strike="noStrike" baseline="0" err="1">
                <a:latin typeface="Arial-BoldMT"/>
              </a:rPr>
              <a:t>TIMx_EGR</a:t>
            </a:r>
            <a:r>
              <a:rPr lang="en-US" sz="1800" i="0" u="none" strike="noStrike" baseline="0">
                <a:latin typeface="Arial-BoldMT"/>
              </a:rPr>
              <a:t>)</a:t>
            </a:r>
            <a:endParaRPr lang="en-US">
              <a:latin typeface="Arial-BoldMT"/>
            </a:endParaRPr>
          </a:p>
          <a:p>
            <a:r>
              <a:rPr lang="en-US" sz="1800" i="0" u="none" strike="noStrike" baseline="0">
                <a:latin typeface="Arial-BoldMT"/>
              </a:rPr>
              <a:t>TIM </a:t>
            </a:r>
            <a:r>
              <a:rPr lang="fr-FR" sz="1800" i="0" u="none" strike="noStrike" baseline="0">
                <a:latin typeface="Arial-BoldMT"/>
              </a:rPr>
              <a:t>capture/compare mode register 1/2 (TIMx_CCMR1/2)</a:t>
            </a:r>
            <a:endParaRPr lang="ru-RU" sz="1800" i="0" u="none" strike="noStrike" baseline="0" dirty="0">
              <a:latin typeface="Arial-BoldMT"/>
            </a:endParaRPr>
          </a:p>
          <a:p>
            <a:r>
              <a:rPr lang="en-US" sz="1800" i="0" u="none" strike="noStrike" baseline="0" dirty="0">
                <a:latin typeface="Arial-BoldMT"/>
              </a:rPr>
              <a:t>TIM capture/compare enable register (</a:t>
            </a:r>
            <a:r>
              <a:rPr lang="en-US" sz="1800" i="0" u="none" strike="noStrike" baseline="0" dirty="0" err="1">
                <a:latin typeface="Arial-BoldMT"/>
              </a:rPr>
              <a:t>TIMx_CCER</a:t>
            </a:r>
            <a:r>
              <a:rPr lang="en-US" sz="1800" i="0" u="none" strike="noStrike" baseline="0" dirty="0">
                <a:latin typeface="Arial-BoldMT"/>
              </a:rPr>
              <a:t>)</a:t>
            </a:r>
            <a:endParaRPr lang="ru-RU" dirty="0">
              <a:latin typeface="Arial-BoldMT"/>
            </a:endParaRPr>
          </a:p>
          <a:p>
            <a:r>
              <a:rPr lang="en-US" sz="1800" b="1" i="0" u="none" strike="noStrike" baseline="0" dirty="0">
                <a:latin typeface="Arial-BoldMT"/>
              </a:rPr>
              <a:t>TIM </a:t>
            </a:r>
            <a:r>
              <a:rPr lang="en-US" sz="1800" b="1" i="0" u="none" strike="noStrike" baseline="0">
                <a:latin typeface="Arial-BoldMT"/>
              </a:rPr>
              <a:t>counter (</a:t>
            </a:r>
            <a:r>
              <a:rPr lang="en-US" sz="1800" b="1" i="0" u="none" strike="noStrike" baseline="0" err="1">
                <a:latin typeface="Arial-BoldMT"/>
              </a:rPr>
              <a:t>TIMx_CNT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  <a:p>
            <a:r>
              <a:rPr lang="en-US" b="1">
                <a:latin typeface="Arial-BoldMT"/>
              </a:rPr>
              <a:t>TIM </a:t>
            </a:r>
            <a:r>
              <a:rPr lang="en-US" sz="1800" b="1" i="0" u="none" strike="noStrike" baseline="0" err="1">
                <a:latin typeface="Arial-BoldMT"/>
              </a:rPr>
              <a:t>prescaler</a:t>
            </a:r>
            <a:r>
              <a:rPr lang="en-US" sz="1800" b="1" i="0" u="none" strike="noStrike" baseline="0">
                <a:latin typeface="Arial-BoldMT"/>
              </a:rPr>
              <a:t> (</a:t>
            </a:r>
            <a:r>
              <a:rPr lang="en-US" sz="1800" b="1" i="0" u="none" strike="noStrike" baseline="0" err="1">
                <a:latin typeface="Arial-BoldMT"/>
              </a:rPr>
              <a:t>TIMx_PSC</a:t>
            </a:r>
            <a:r>
              <a:rPr lang="en-US" sz="1800" b="1" i="0" u="none" strike="noStrike" baseline="0">
                <a:latin typeface="Arial-BoldMT"/>
              </a:rPr>
              <a:t>)</a:t>
            </a:r>
            <a:endParaRPr lang="en-US" b="1">
              <a:latin typeface="Arial-BoldMT"/>
            </a:endParaRPr>
          </a:p>
          <a:p>
            <a:r>
              <a:rPr lang="en-US" sz="1800" b="1" i="0" u="none" strike="noStrike" baseline="0">
                <a:latin typeface="Arial-BoldMT"/>
              </a:rPr>
              <a:t>TIM auto-reload register (</a:t>
            </a:r>
            <a:r>
              <a:rPr lang="en-US" sz="1800" b="1" i="0" u="none" strike="noStrike" baseline="0" err="1">
                <a:latin typeface="Arial-BoldMT"/>
              </a:rPr>
              <a:t>TIMx_ARR</a:t>
            </a:r>
            <a:r>
              <a:rPr lang="en-US" sz="1800" b="1" i="0" u="none" strike="noStrike" baseline="0">
                <a:latin typeface="Arial-BoldMT"/>
              </a:rPr>
              <a:t>)</a:t>
            </a:r>
          </a:p>
          <a:p>
            <a:r>
              <a:rPr lang="en-US">
                <a:latin typeface="Arial-BoldMT"/>
              </a:rPr>
              <a:t>TIM </a:t>
            </a:r>
            <a:r>
              <a:rPr lang="en-US" sz="1800" i="0" u="none" strike="noStrike" baseline="0">
                <a:latin typeface="Arial-BoldMT"/>
              </a:rPr>
              <a:t>repetition counter register (</a:t>
            </a:r>
            <a:r>
              <a:rPr lang="en-US" sz="1800" i="0" u="none" strike="noStrike" baseline="0" err="1">
                <a:latin typeface="Arial-BoldMT"/>
              </a:rPr>
              <a:t>TIMx_RCR</a:t>
            </a:r>
            <a:r>
              <a:rPr lang="en-US" sz="1800" i="0" u="none" strike="noStrike" baseline="0">
                <a:latin typeface="Arial-BoldMT"/>
              </a:rPr>
              <a:t>)</a:t>
            </a:r>
            <a:endParaRPr lang="en-US">
              <a:latin typeface="Arial-BoldMT"/>
            </a:endParaRPr>
          </a:p>
          <a:p>
            <a:r>
              <a:rPr lang="en-US" sz="1800" i="0" u="none" strike="noStrike" baseline="0">
                <a:latin typeface="Arial-BoldMT"/>
              </a:rPr>
              <a:t>TIM capture/compare register 1-4 (TIMx_CCR1-4)</a:t>
            </a:r>
          </a:p>
          <a:p>
            <a:r>
              <a:rPr lang="en-US">
                <a:latin typeface="Arial-BoldMT"/>
              </a:rPr>
              <a:t>TIM </a:t>
            </a:r>
            <a:r>
              <a:rPr lang="en-US" sz="1800" i="0" u="none" strike="noStrike" baseline="0">
                <a:latin typeface="Arial-BoldMT"/>
              </a:rPr>
              <a:t>break and dead-time register (</a:t>
            </a:r>
            <a:r>
              <a:rPr lang="en-US" sz="1800" i="0" u="none" strike="noStrike" baseline="0" err="1">
                <a:latin typeface="Arial-BoldMT"/>
              </a:rPr>
              <a:t>TIMx_BDTR</a:t>
            </a:r>
            <a:r>
              <a:rPr lang="en-US" sz="1800" i="0" u="none" strike="noStrike" baseline="0">
                <a:latin typeface="Arial-BoldMT"/>
              </a:rPr>
              <a:t>)</a:t>
            </a:r>
          </a:p>
          <a:p>
            <a:r>
              <a:rPr lang="en-US">
                <a:latin typeface="Arial-BoldMT"/>
              </a:rPr>
              <a:t>TIM </a:t>
            </a:r>
            <a:r>
              <a:rPr lang="it-IT" sz="1800" i="0" u="none" strike="noStrike" baseline="0">
                <a:latin typeface="Arial-BoldMT"/>
              </a:rPr>
              <a:t>DMA control register (TIMx_DCR)</a:t>
            </a:r>
            <a:endParaRPr lang="en-US">
              <a:latin typeface="Arial-BoldMT"/>
            </a:endParaRPr>
          </a:p>
          <a:p>
            <a:r>
              <a:rPr lang="en-US" sz="1800" i="0" u="none" strike="noStrike" baseline="0">
                <a:latin typeface="Arial-BoldMT"/>
              </a:rPr>
              <a:t>TIM DMA address for full transfer (</a:t>
            </a:r>
            <a:r>
              <a:rPr lang="en-US" sz="1800" i="0" u="none" strike="noStrike" baseline="0" err="1">
                <a:latin typeface="Arial-BoldMT"/>
              </a:rPr>
              <a:t>TIMx_DMAR</a:t>
            </a:r>
            <a:r>
              <a:rPr lang="en-US" sz="1800" i="0" u="none" strike="noStrike" baseline="0">
                <a:latin typeface="Arial-Bold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7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1655</Words>
  <Application>Microsoft Office PowerPoint</Application>
  <PresentationFormat>Экран (16:9)</PresentationFormat>
  <Paragraphs>223</Paragraphs>
  <Slides>38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Arial-BoldMT</vt:lpstr>
      <vt:lpstr>Calibri</vt:lpstr>
      <vt:lpstr>Cambria Math</vt:lpstr>
      <vt:lpstr>Courier New</vt:lpstr>
      <vt:lpstr>Cover</vt:lpstr>
      <vt:lpstr>1_Cover</vt:lpstr>
      <vt:lpstr>Презентация PowerPoint</vt:lpstr>
      <vt:lpstr>Timer</vt:lpstr>
      <vt:lpstr>Periodic Timers</vt:lpstr>
      <vt:lpstr>Delay</vt:lpstr>
      <vt:lpstr>Polling and Interrupts</vt:lpstr>
      <vt:lpstr>Triggering </vt:lpstr>
      <vt:lpstr>Detailed Description of a Simple, Periodic Timer</vt:lpstr>
      <vt:lpstr>General-purpose timers</vt:lpstr>
      <vt:lpstr>Timer’s registers</vt:lpstr>
      <vt:lpstr>Timer’s registers</vt:lpstr>
      <vt:lpstr>Timer’s registers</vt:lpstr>
      <vt:lpstr>Timer’s registers</vt:lpstr>
      <vt:lpstr>Prescaler description</vt:lpstr>
      <vt:lpstr>Timer’s registers</vt:lpstr>
      <vt:lpstr>Upcounting mode</vt:lpstr>
      <vt:lpstr>Upcounting mode</vt:lpstr>
      <vt:lpstr>Upcounting mode</vt:lpstr>
      <vt:lpstr>Downcounting mode</vt:lpstr>
      <vt:lpstr>Center-aligned mode (up/down counting)</vt:lpstr>
      <vt:lpstr>Timer’s registers</vt:lpstr>
      <vt:lpstr>Timer’s registers</vt:lpstr>
      <vt:lpstr>Direct Memory Access</vt:lpstr>
      <vt:lpstr>DMA Controller &amp; its Working</vt:lpstr>
      <vt:lpstr>DMA Diagram</vt:lpstr>
      <vt:lpstr>STM32 DMA</vt:lpstr>
      <vt:lpstr>STM32 DMA </vt:lpstr>
      <vt:lpstr>Channel selection</vt:lpstr>
      <vt:lpstr>Source, destination and transfer modes</vt:lpstr>
      <vt:lpstr>Peripheral-to-memory mode</vt:lpstr>
      <vt:lpstr>Memory-to-peripheral mode</vt:lpstr>
      <vt:lpstr>Memory-to-memory mode</vt:lpstr>
      <vt:lpstr>DMA registers</vt:lpstr>
      <vt:lpstr>DMA registers</vt:lpstr>
      <vt:lpstr>DMA registers</vt:lpstr>
      <vt:lpstr>DMA registers</vt:lpstr>
      <vt:lpstr>DMA Enable algorithm</vt:lpstr>
      <vt:lpstr>DMA Example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1</cp:revision>
  <dcterms:created xsi:type="dcterms:W3CDTF">2014-06-27T12:30:22Z</dcterms:created>
  <dcterms:modified xsi:type="dcterms:W3CDTF">2022-11-17T04:34:04Z</dcterms:modified>
</cp:coreProperties>
</file>