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8"/>
  </p:notesMasterIdLst>
  <p:handoutMasterIdLst>
    <p:handoutMasterId r:id="rId29"/>
  </p:handoutMasterIdLst>
  <p:sldIdLst>
    <p:sldId id="265" r:id="rId3"/>
    <p:sldId id="258" r:id="rId4"/>
    <p:sldId id="257" r:id="rId5"/>
    <p:sldId id="269" r:id="rId6"/>
    <p:sldId id="272" r:id="rId7"/>
    <p:sldId id="298" r:id="rId8"/>
    <p:sldId id="273" r:id="rId9"/>
    <p:sldId id="274" r:id="rId10"/>
    <p:sldId id="281" r:id="rId11"/>
    <p:sldId id="275" r:id="rId12"/>
    <p:sldId id="282" r:id="rId13"/>
    <p:sldId id="283" r:id="rId14"/>
    <p:sldId id="293" r:id="rId15"/>
    <p:sldId id="294" r:id="rId16"/>
    <p:sldId id="307" r:id="rId17"/>
    <p:sldId id="311" r:id="rId18"/>
    <p:sldId id="312" r:id="rId19"/>
    <p:sldId id="295" r:id="rId20"/>
    <p:sldId id="296" r:id="rId21"/>
    <p:sldId id="292" r:id="rId22"/>
    <p:sldId id="284" r:id="rId23"/>
    <p:sldId id="285" r:id="rId24"/>
    <p:sldId id="286" r:id="rId25"/>
    <p:sldId id="297" r:id="rId26"/>
    <p:sldId id="26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EA0C7-E3FE-40E8-96F9-458B0A3DD3D6}" v="1" dt="2022-11-17T04:34:22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1187" autoAdjust="0"/>
  </p:normalViewPr>
  <p:slideViewPr>
    <p:cSldViewPr snapToGrid="0" snapToObjects="1" showGuides="1">
      <p:cViewPr varScale="1">
        <p:scale>
          <a:sx n="146" d="100"/>
          <a:sy n="146" d="100"/>
        </p:scale>
        <p:origin x="456" y="11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сов Сергей Михайлович" userId="88c2b707-f40f-4043-9aa2-972e2a2b205e" providerId="ADAL" clId="{41BD8151-CB9E-498D-AAE4-1185566EEC9A}"/>
    <pc:docChg chg="undo custSel addSld modSld sldOrd">
      <pc:chgData name="Власов Сергей Михайлович" userId="88c2b707-f40f-4043-9aa2-972e2a2b205e" providerId="ADAL" clId="{41BD8151-CB9E-498D-AAE4-1185566EEC9A}" dt="2021-04-05T06:51:46.765" v="247" actId="1076"/>
      <pc:docMkLst>
        <pc:docMk/>
      </pc:docMkLst>
      <pc:sldChg chg="addSp delSp modSp mod modAnim">
        <pc:chgData name="Власов Сергей Михайлович" userId="88c2b707-f40f-4043-9aa2-972e2a2b205e" providerId="ADAL" clId="{41BD8151-CB9E-498D-AAE4-1185566EEC9A}" dt="2021-04-05T05:45:05.957" v="47"/>
        <pc:sldMkLst>
          <pc:docMk/>
          <pc:sldMk cId="3472064595" sldId="257"/>
        </pc:sldMkLst>
        <pc:spChg chg="add mod">
          <ac:chgData name="Власов Сергей Михайлович" userId="88c2b707-f40f-4043-9aa2-972e2a2b205e" providerId="ADAL" clId="{41BD8151-CB9E-498D-AAE4-1185566EEC9A}" dt="2021-04-05T05:43:37.844" v="42" actId="20577"/>
          <ac:spMkLst>
            <pc:docMk/>
            <pc:sldMk cId="3472064595" sldId="257"/>
            <ac:spMk id="5" creationId="{7CE48D7F-5613-4A7D-9EBA-46EB5290584B}"/>
          </ac:spMkLst>
        </pc:spChg>
        <pc:spChg chg="add mod">
          <ac:chgData name="Власов Сергей Михайлович" userId="88c2b707-f40f-4043-9aa2-972e2a2b205e" providerId="ADAL" clId="{41BD8151-CB9E-498D-AAE4-1185566EEC9A}" dt="2021-04-05T05:42:43.851" v="24" actId="14100"/>
          <ac:spMkLst>
            <pc:docMk/>
            <pc:sldMk cId="3472064595" sldId="257"/>
            <ac:spMk id="6" creationId="{C450FEE1-2013-43D2-94EC-F5CBB3DC2BCA}"/>
          </ac:spMkLst>
        </pc:spChg>
        <pc:picChg chg="mod">
          <ac:chgData name="Власов Сергей Михайлович" userId="88c2b707-f40f-4043-9aa2-972e2a2b205e" providerId="ADAL" clId="{41BD8151-CB9E-498D-AAE4-1185566EEC9A}" dt="2021-04-05T05:42:15.358" v="21" actId="1076"/>
          <ac:picMkLst>
            <pc:docMk/>
            <pc:sldMk cId="3472064595" sldId="257"/>
            <ac:picMk id="3" creationId="{8D9C07D4-1223-4F51-BA69-6DB07C312DE7}"/>
          </ac:picMkLst>
        </pc:picChg>
        <pc:picChg chg="add del mod">
          <ac:chgData name="Власов Сергей Михайлович" userId="88c2b707-f40f-4043-9aa2-972e2a2b205e" providerId="ADAL" clId="{41BD8151-CB9E-498D-AAE4-1185566EEC9A}" dt="2021-04-05T05:42:06.194" v="17" actId="478"/>
          <ac:picMkLst>
            <pc:docMk/>
            <pc:sldMk cId="3472064595" sldId="257"/>
            <ac:picMk id="4" creationId="{72F03067-2101-42DE-94CC-873C7D6EE1EA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5:44:06.856" v="45" actId="14100"/>
          <ac:picMkLst>
            <pc:docMk/>
            <pc:sldMk cId="3472064595" sldId="257"/>
            <ac:picMk id="9" creationId="{3DF09D84-127F-4EAE-B3C7-FD729BCE97C5}"/>
          </ac:picMkLst>
        </pc:picChg>
      </pc:sldChg>
      <pc:sldChg chg="modSp mod">
        <pc:chgData name="Власов Сергей Михайлович" userId="88c2b707-f40f-4043-9aa2-972e2a2b205e" providerId="ADAL" clId="{41BD8151-CB9E-498D-AAE4-1185566EEC9A}" dt="2021-04-05T05:38:11.414" v="4" actId="20577"/>
        <pc:sldMkLst>
          <pc:docMk/>
          <pc:sldMk cId="1447741309" sldId="258"/>
        </pc:sldMkLst>
        <pc:spChg chg="mod">
          <ac:chgData name="Власов Сергей Михайлович" userId="88c2b707-f40f-4043-9aa2-972e2a2b205e" providerId="ADAL" clId="{41BD8151-CB9E-498D-AAE4-1185566EEC9A}" dt="2021-04-05T05:38:11.414" v="4" actId="20577"/>
          <ac:spMkLst>
            <pc:docMk/>
            <pc:sldMk cId="1447741309" sldId="258"/>
            <ac:spMk id="22" creationId="{CFF96339-7681-40AC-A134-52D0C6625148}"/>
          </ac:spMkLst>
        </pc:spChg>
      </pc:sldChg>
      <pc:sldChg chg="modSp mod">
        <pc:chgData name="Власов Сергей Михайлович" userId="88c2b707-f40f-4043-9aa2-972e2a2b205e" providerId="ADAL" clId="{41BD8151-CB9E-498D-AAE4-1185566EEC9A}" dt="2021-04-05T05:38:00.954" v="1" actId="20577"/>
        <pc:sldMkLst>
          <pc:docMk/>
          <pc:sldMk cId="87172503" sldId="265"/>
        </pc:sldMkLst>
        <pc:spChg chg="mod">
          <ac:chgData name="Власов Сергей Михайлович" userId="88c2b707-f40f-4043-9aa2-972e2a2b205e" providerId="ADAL" clId="{41BD8151-CB9E-498D-AAE4-1185566EEC9A}" dt="2021-04-05T05:38:00.954" v="1" actId="20577"/>
          <ac:spMkLst>
            <pc:docMk/>
            <pc:sldMk cId="87172503" sldId="265"/>
            <ac:spMk id="7" creationId="{00000000-0000-0000-0000-000000000000}"/>
          </ac:spMkLst>
        </pc:spChg>
      </pc:sldChg>
      <pc:sldChg chg="addSp delSp modSp mod modAnim">
        <pc:chgData name="Власов Сергей Михайлович" userId="88c2b707-f40f-4043-9aa2-972e2a2b205e" providerId="ADAL" clId="{41BD8151-CB9E-498D-AAE4-1185566EEC9A}" dt="2021-04-05T06:11:11.574" v="93" actId="1076"/>
        <pc:sldMkLst>
          <pc:docMk/>
          <pc:sldMk cId="1818592393" sldId="269"/>
        </pc:sldMkLst>
        <pc:picChg chg="del mod">
          <ac:chgData name="Власов Сергей Михайлович" userId="88c2b707-f40f-4043-9aa2-972e2a2b205e" providerId="ADAL" clId="{41BD8151-CB9E-498D-AAE4-1185566EEC9A}" dt="2021-04-05T06:10:55.603" v="88" actId="478"/>
          <ac:picMkLst>
            <pc:docMk/>
            <pc:sldMk cId="1818592393" sldId="269"/>
            <ac:picMk id="3" creationId="{FD1A79F3-728E-4147-B941-A2EEA4F01706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11:11.574" v="93" actId="1076"/>
          <ac:picMkLst>
            <pc:docMk/>
            <pc:sldMk cId="1818592393" sldId="269"/>
            <ac:picMk id="4" creationId="{EED5C37D-56E7-4DB0-9723-A7FE803F7935}"/>
          </ac:picMkLst>
        </pc:picChg>
      </pc:sldChg>
      <pc:sldChg chg="addSp delSp modSp mod modAnim">
        <pc:chgData name="Власов Сергей Михайлович" userId="88c2b707-f40f-4043-9aa2-972e2a2b205e" providerId="ADAL" clId="{41BD8151-CB9E-498D-AAE4-1185566EEC9A}" dt="2021-04-05T06:20:26.115" v="99" actId="14100"/>
        <pc:sldMkLst>
          <pc:docMk/>
          <pc:sldMk cId="2301341455" sldId="272"/>
        </pc:sldMkLst>
        <pc:spChg chg="add mod">
          <ac:chgData name="Власов Сергей Михайлович" userId="88c2b707-f40f-4043-9aa2-972e2a2b205e" providerId="ADAL" clId="{41BD8151-CB9E-498D-AAE4-1185566EEC9A}" dt="2021-04-05T06:20:26.115" v="99" actId="14100"/>
          <ac:spMkLst>
            <pc:docMk/>
            <pc:sldMk cId="2301341455" sldId="272"/>
            <ac:spMk id="7" creationId="{A9FDE184-4C43-469C-AEE0-7C27CA3159F1}"/>
          </ac:spMkLst>
        </pc:spChg>
        <pc:picChg chg="add del mod">
          <ac:chgData name="Власов Сергей Михайлович" userId="88c2b707-f40f-4043-9aa2-972e2a2b205e" providerId="ADAL" clId="{41BD8151-CB9E-498D-AAE4-1185566EEC9A}" dt="2021-04-05T05:50:26.392" v="66" actId="478"/>
          <ac:picMkLst>
            <pc:docMk/>
            <pc:sldMk cId="2301341455" sldId="272"/>
            <ac:picMk id="3" creationId="{A70C91DD-A41D-4966-BE7A-E3AF8F3C5546}"/>
          </ac:picMkLst>
        </pc:picChg>
        <pc:picChg chg="del mod">
          <ac:chgData name="Власов Сергей Михайлович" userId="88c2b707-f40f-4043-9aa2-972e2a2b205e" providerId="ADAL" clId="{41BD8151-CB9E-498D-AAE4-1185566EEC9A}" dt="2021-04-05T06:20:15.810" v="94" actId="478"/>
          <ac:picMkLst>
            <pc:docMk/>
            <pc:sldMk cId="2301341455" sldId="272"/>
            <ac:picMk id="4" creationId="{256107EE-7BF5-47EF-8A48-9B4CE5D81798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20:21.392" v="98" actId="14100"/>
          <ac:picMkLst>
            <pc:docMk/>
            <pc:sldMk cId="2301341455" sldId="272"/>
            <ac:picMk id="9" creationId="{DBE85D1D-DA2E-4EC7-B89D-0A39372F7145}"/>
          </ac:picMkLst>
        </pc:picChg>
      </pc:sldChg>
      <pc:sldChg chg="addSp delSp modSp mod">
        <pc:chgData name="Власов Сергей Михайлович" userId="88c2b707-f40f-4043-9aa2-972e2a2b205e" providerId="ADAL" clId="{41BD8151-CB9E-498D-AAE4-1185566EEC9A}" dt="2021-04-05T06:05:56.033" v="87" actId="1076"/>
        <pc:sldMkLst>
          <pc:docMk/>
          <pc:sldMk cId="2284084463" sldId="273"/>
        </pc:sldMkLst>
        <pc:graphicFrameChg chg="add del mod">
          <ac:chgData name="Власов Сергей Михайлович" userId="88c2b707-f40f-4043-9aa2-972e2a2b205e" providerId="ADAL" clId="{41BD8151-CB9E-498D-AAE4-1185566EEC9A}" dt="2021-04-05T06:04:15.650" v="77"/>
          <ac:graphicFrameMkLst>
            <pc:docMk/>
            <pc:sldMk cId="2284084463" sldId="273"/>
            <ac:graphicFrameMk id="2" creationId="{A83100BD-D9DD-4569-838E-6AE1B14E2278}"/>
          </ac:graphicFrameMkLst>
        </pc:graphicFrameChg>
        <pc:graphicFrameChg chg="add del mod">
          <ac:chgData name="Власов Сергей Михайлович" userId="88c2b707-f40f-4043-9aa2-972e2a2b205e" providerId="ADAL" clId="{41BD8151-CB9E-498D-AAE4-1185566EEC9A}" dt="2021-04-05T06:04:18.781" v="79"/>
          <ac:graphicFrameMkLst>
            <pc:docMk/>
            <pc:sldMk cId="2284084463" sldId="273"/>
            <ac:graphicFrameMk id="3" creationId="{43817E0A-68E0-4655-B219-1BDCE188DEA6}"/>
          </ac:graphicFrameMkLst>
        </pc:graphicFrameChg>
        <pc:graphicFrameChg chg="add del mod">
          <ac:chgData name="Власов Сергей Михайлович" userId="88c2b707-f40f-4043-9aa2-972e2a2b205e" providerId="ADAL" clId="{41BD8151-CB9E-498D-AAE4-1185566EEC9A}" dt="2021-04-05T06:05:39.897" v="83" actId="478"/>
          <ac:graphicFrameMkLst>
            <pc:docMk/>
            <pc:sldMk cId="2284084463" sldId="273"/>
            <ac:graphicFrameMk id="7" creationId="{CE07EE42-C04E-41D4-95D7-BCE42BECB66F}"/>
          </ac:graphicFrameMkLst>
        </pc:graphicFrameChg>
        <pc:picChg chg="del">
          <ac:chgData name="Власов Сергей Михайлович" userId="88c2b707-f40f-4043-9aa2-972e2a2b205e" providerId="ADAL" clId="{41BD8151-CB9E-498D-AAE4-1185566EEC9A}" dt="2021-04-05T06:04:08.117" v="75" actId="478"/>
          <ac:picMkLst>
            <pc:docMk/>
            <pc:sldMk cId="2284084463" sldId="273"/>
            <ac:picMk id="4" creationId="{05B988A5-D93B-4C26-B3B1-048C47D9AEC2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04:41.332" v="81" actId="1076"/>
          <ac:picMkLst>
            <pc:docMk/>
            <pc:sldMk cId="2284084463" sldId="273"/>
            <ac:picMk id="6" creationId="{4776ED00-9961-4D01-8FB1-8C057F3FD115}"/>
          </ac:picMkLst>
        </pc:picChg>
        <pc:picChg chg="add mod">
          <ac:chgData name="Власов Сергей Михайлович" userId="88c2b707-f40f-4043-9aa2-972e2a2b205e" providerId="ADAL" clId="{41BD8151-CB9E-498D-AAE4-1185566EEC9A}" dt="2021-04-05T06:05:56.033" v="87" actId="1076"/>
          <ac:picMkLst>
            <pc:docMk/>
            <pc:sldMk cId="2284084463" sldId="273"/>
            <ac:picMk id="10" creationId="{8E58C0A9-5633-44F3-A71A-7581B59E651E}"/>
          </ac:picMkLst>
        </pc:picChg>
      </pc:sldChg>
      <pc:sldChg chg="modSp mod">
        <pc:chgData name="Власов Сергей Михайлович" userId="88c2b707-f40f-4043-9aa2-972e2a2b205e" providerId="ADAL" clId="{41BD8151-CB9E-498D-AAE4-1185566EEC9A}" dt="2021-04-05T06:34:53.982" v="104" actId="1076"/>
        <pc:sldMkLst>
          <pc:docMk/>
          <pc:sldMk cId="82864913" sldId="281"/>
        </pc:sldMkLst>
        <pc:picChg chg="mod">
          <ac:chgData name="Власов Сергей Михайлович" userId="88c2b707-f40f-4043-9aa2-972e2a2b205e" providerId="ADAL" clId="{41BD8151-CB9E-498D-AAE4-1185566EEC9A}" dt="2021-04-05T06:34:53.982" v="104" actId="1076"/>
          <ac:picMkLst>
            <pc:docMk/>
            <pc:sldMk cId="82864913" sldId="281"/>
            <ac:picMk id="6" creationId="{FFE0C469-8BE3-4FA0-B163-29A54A351C82}"/>
          </ac:picMkLst>
        </pc:picChg>
      </pc:sldChg>
      <pc:sldChg chg="ord">
        <pc:chgData name="Власов Сергей Михайлович" userId="88c2b707-f40f-4043-9aa2-972e2a2b205e" providerId="ADAL" clId="{41BD8151-CB9E-498D-AAE4-1185566EEC9A}" dt="2021-04-05T06:37:33.377" v="107"/>
        <pc:sldMkLst>
          <pc:docMk/>
          <pc:sldMk cId="207820527" sldId="292"/>
        </pc:sldMkLst>
      </pc:sldChg>
      <pc:sldChg chg="modSp mod">
        <pc:chgData name="Власов Сергей Михайлович" userId="88c2b707-f40f-4043-9aa2-972e2a2b205e" providerId="ADAL" clId="{41BD8151-CB9E-498D-AAE4-1185566EEC9A}" dt="2021-04-05T06:37:10.796" v="105" actId="1076"/>
        <pc:sldMkLst>
          <pc:docMk/>
          <pc:sldMk cId="3467931207" sldId="293"/>
        </pc:sldMkLst>
        <pc:picChg chg="mod">
          <ac:chgData name="Власов Сергей Михайлович" userId="88c2b707-f40f-4043-9aa2-972e2a2b205e" providerId="ADAL" clId="{41BD8151-CB9E-498D-AAE4-1185566EEC9A}" dt="2021-04-05T06:37:10.796" v="105" actId="1076"/>
          <ac:picMkLst>
            <pc:docMk/>
            <pc:sldMk cId="3467931207" sldId="293"/>
            <ac:picMk id="7" creationId="{6EAA8535-BD32-4C1C-ADD6-C8DF04F2B5F7}"/>
          </ac:picMkLst>
        </pc:picChg>
      </pc:sldChg>
      <pc:sldChg chg="ord">
        <pc:chgData name="Власов Сергей Михайлович" userId="88c2b707-f40f-4043-9aa2-972e2a2b205e" providerId="ADAL" clId="{41BD8151-CB9E-498D-AAE4-1185566EEC9A}" dt="2021-04-05T06:46:42.354" v="198"/>
        <pc:sldMkLst>
          <pc:docMk/>
          <pc:sldMk cId="1322049033" sldId="294"/>
        </pc:sldMkLst>
      </pc:sldChg>
      <pc:sldChg chg="ord">
        <pc:chgData name="Власов Сергей Михайлович" userId="88c2b707-f40f-4043-9aa2-972e2a2b205e" providerId="ADAL" clId="{41BD8151-CB9E-498D-AAE4-1185566EEC9A}" dt="2021-04-05T06:37:48.650" v="109"/>
        <pc:sldMkLst>
          <pc:docMk/>
          <pc:sldMk cId="1427288467" sldId="297"/>
        </pc:sldMkLst>
      </pc:sldChg>
      <pc:sldChg chg="delSp modSp add mod">
        <pc:chgData name="Власов Сергей Михайлович" userId="88c2b707-f40f-4043-9aa2-972e2a2b205e" providerId="ADAL" clId="{41BD8151-CB9E-498D-AAE4-1185566EEC9A}" dt="2021-04-05T05:50:24.361" v="65" actId="1076"/>
        <pc:sldMkLst>
          <pc:docMk/>
          <pc:sldMk cId="3777985732" sldId="298"/>
        </pc:sldMkLst>
        <pc:picChg chg="mod">
          <ac:chgData name="Власов Сергей Михайлович" userId="88c2b707-f40f-4043-9aa2-972e2a2b205e" providerId="ADAL" clId="{41BD8151-CB9E-498D-AAE4-1185566EEC9A}" dt="2021-04-05T05:50:24.361" v="65" actId="1076"/>
          <ac:picMkLst>
            <pc:docMk/>
            <pc:sldMk cId="3777985732" sldId="298"/>
            <ac:picMk id="3" creationId="{A70C91DD-A41D-4966-BE7A-E3AF8F3C5546}"/>
          </ac:picMkLst>
        </pc:picChg>
        <pc:picChg chg="del">
          <ac:chgData name="Власов Сергей Михайлович" userId="88c2b707-f40f-4043-9aa2-972e2a2b205e" providerId="ADAL" clId="{41BD8151-CB9E-498D-AAE4-1185566EEC9A}" dt="2021-04-05T05:50:18.503" v="62" actId="478"/>
          <ac:picMkLst>
            <pc:docMk/>
            <pc:sldMk cId="3777985732" sldId="298"/>
            <ac:picMk id="4" creationId="{256107EE-7BF5-47EF-8A48-9B4CE5D81798}"/>
          </ac:picMkLst>
        </pc:picChg>
      </pc:sldChg>
      <pc:sldChg chg="modSp add mod">
        <pc:chgData name="Власов Сергей Михайлович" userId="88c2b707-f40f-4043-9aa2-972e2a2b205e" providerId="ADAL" clId="{41BD8151-CB9E-498D-AAE4-1185566EEC9A}" dt="2021-04-05T06:46:36.470" v="196" actId="113"/>
        <pc:sldMkLst>
          <pc:docMk/>
          <pc:sldMk cId="3906761554" sldId="307"/>
        </pc:sldMkLst>
        <pc:spChg chg="mod">
          <ac:chgData name="Власов Сергей Михайлович" userId="88c2b707-f40f-4043-9aa2-972e2a2b205e" providerId="ADAL" clId="{41BD8151-CB9E-498D-AAE4-1185566EEC9A}" dt="2021-04-05T06:46:36.470" v="196" actId="113"/>
          <ac:spMkLst>
            <pc:docMk/>
            <pc:sldMk cId="3906761554" sldId="307"/>
            <ac:spMk id="6" creationId="{93A08A99-81A1-405C-8A41-41FD7FDE4031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40:03.614" v="115" actId="6549"/>
          <ac:spMkLst>
            <pc:docMk/>
            <pc:sldMk cId="3906761554" sldId="307"/>
            <ac:spMk id="8" creationId="{8E514F4B-7DA5-48D5-99C7-4180A96BE15D}"/>
          </ac:spMkLst>
        </pc:spChg>
      </pc:sldChg>
      <pc:sldChg chg="addSp delSp modSp add mod delAnim modAnim">
        <pc:chgData name="Власов Сергей Михайлович" userId="88c2b707-f40f-4043-9aa2-972e2a2b205e" providerId="ADAL" clId="{41BD8151-CB9E-498D-AAE4-1185566EEC9A}" dt="2021-04-05T06:50:30.081" v="239" actId="14100"/>
        <pc:sldMkLst>
          <pc:docMk/>
          <pc:sldMk cId="4092186455" sldId="311"/>
        </pc:sldMkLst>
        <pc:spChg chg="mod">
          <ac:chgData name="Власов Сергей Михайлович" userId="88c2b707-f40f-4043-9aa2-972e2a2b205e" providerId="ADAL" clId="{41BD8151-CB9E-498D-AAE4-1185566EEC9A}" dt="2021-04-05T06:47:33.755" v="200"/>
          <ac:spMkLst>
            <pc:docMk/>
            <pc:sldMk cId="4092186455" sldId="311"/>
            <ac:spMk id="8" creationId="{8E514F4B-7DA5-48D5-99C7-4180A96BE15D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47:46.062" v="201"/>
          <ac:spMkLst>
            <pc:docMk/>
            <pc:sldMk cId="4092186455" sldId="311"/>
            <ac:spMk id="9" creationId="{A03C5A33-071F-4A76-9314-72B1A1BA6C16}"/>
          </ac:spMkLst>
        </pc:spChg>
        <pc:spChg chg="del">
          <ac:chgData name="Власов Сергей Михайлович" userId="88c2b707-f40f-4043-9aa2-972e2a2b205e" providerId="ADAL" clId="{41BD8151-CB9E-498D-AAE4-1185566EEC9A}" dt="2021-04-05T06:50:22.757" v="236" actId="478"/>
          <ac:spMkLst>
            <pc:docMk/>
            <pc:sldMk cId="4092186455" sldId="311"/>
            <ac:spMk id="14" creationId="{DAB87C15-024F-4410-BFF0-EA34CA58A811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0:30.081" v="239" actId="14100"/>
          <ac:spMkLst>
            <pc:docMk/>
            <pc:sldMk cId="4092186455" sldId="311"/>
            <ac:spMk id="19" creationId="{FDD4AB5F-CD96-4CAD-AC77-DD08FAD653E8}"/>
          </ac:spMkLst>
        </pc:spChg>
        <pc:spChg chg="del">
          <ac:chgData name="Власов Сергей Михайлович" userId="88c2b707-f40f-4043-9aa2-972e2a2b205e" providerId="ADAL" clId="{41BD8151-CB9E-498D-AAE4-1185566EEC9A}" dt="2021-04-05T06:48:12.460" v="206" actId="478"/>
          <ac:spMkLst>
            <pc:docMk/>
            <pc:sldMk cId="4092186455" sldId="311"/>
            <ac:spMk id="22" creationId="{19CA5239-7323-4847-A118-72C18F675DD1}"/>
          </ac:spMkLst>
        </pc:spChg>
        <pc:picChg chg="del">
          <ac:chgData name="Власов Сергей Михайлович" userId="88c2b707-f40f-4043-9aa2-972e2a2b205e" providerId="ADAL" clId="{41BD8151-CB9E-498D-AAE4-1185566EEC9A}" dt="2021-04-05T06:48:05.189" v="202" actId="478"/>
          <ac:picMkLst>
            <pc:docMk/>
            <pc:sldMk cId="4092186455" sldId="311"/>
            <ac:picMk id="3" creationId="{EE7B0ED6-56C3-4B6C-BB31-C98E6CA90A8B}"/>
          </ac:picMkLst>
        </pc:picChg>
        <pc:picChg chg="add mod ord modCrop">
          <ac:chgData name="Власов Сергей Михайлович" userId="88c2b707-f40f-4043-9aa2-972e2a2b205e" providerId="ADAL" clId="{41BD8151-CB9E-498D-AAE4-1185566EEC9A}" dt="2021-04-05T06:48:44.586" v="211" actId="1076"/>
          <ac:picMkLst>
            <pc:docMk/>
            <pc:sldMk cId="4092186455" sldId="311"/>
            <ac:picMk id="4" creationId="{30AAFBE9-EB37-4079-9EB1-9D0D15856CCE}"/>
          </ac:picMkLst>
        </pc:picChg>
      </pc:sldChg>
      <pc:sldChg chg="addSp delSp modSp add mod">
        <pc:chgData name="Власов Сергей Михайлович" userId="88c2b707-f40f-4043-9aa2-972e2a2b205e" providerId="ADAL" clId="{41BD8151-CB9E-498D-AAE4-1185566EEC9A}" dt="2021-04-05T06:51:46.765" v="247" actId="1076"/>
        <pc:sldMkLst>
          <pc:docMk/>
          <pc:sldMk cId="1489230431" sldId="312"/>
        </pc:sldMkLst>
        <pc:spChg chg="mod">
          <ac:chgData name="Власов Сергей Михайлович" userId="88c2b707-f40f-4043-9aa2-972e2a2b205e" providerId="ADAL" clId="{41BD8151-CB9E-498D-AAE4-1185566EEC9A}" dt="2021-04-05T06:51:12.758" v="241"/>
          <ac:spMkLst>
            <pc:docMk/>
            <pc:sldMk cId="1489230431" sldId="312"/>
            <ac:spMk id="9" creationId="{A03C5A33-071F-4A76-9314-72B1A1BA6C16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1:16.765" v="243" actId="20577"/>
          <ac:spMkLst>
            <pc:docMk/>
            <pc:sldMk cId="1489230431" sldId="312"/>
            <ac:spMk id="10" creationId="{47896A9C-71B1-483B-B6A5-4207DB595803}"/>
          </ac:spMkLst>
        </pc:spChg>
        <pc:spChg chg="mod">
          <ac:chgData name="Власов Сергей Михайлович" userId="88c2b707-f40f-4043-9aa2-972e2a2b205e" providerId="ADAL" clId="{41BD8151-CB9E-498D-AAE4-1185566EEC9A}" dt="2021-04-05T06:51:29.054" v="244" actId="1076"/>
          <ac:spMkLst>
            <pc:docMk/>
            <pc:sldMk cId="1489230431" sldId="312"/>
            <ac:spMk id="19" creationId="{FDD4AB5F-CD96-4CAD-AC77-DD08FAD653E8}"/>
          </ac:spMkLst>
        </pc:spChg>
        <pc:picChg chg="add mod">
          <ac:chgData name="Власов Сергей Михайлович" userId="88c2b707-f40f-4043-9aa2-972e2a2b205e" providerId="ADAL" clId="{41BD8151-CB9E-498D-AAE4-1185566EEC9A}" dt="2021-04-05T06:51:46.765" v="247" actId="1076"/>
          <ac:picMkLst>
            <pc:docMk/>
            <pc:sldMk cId="1489230431" sldId="312"/>
            <ac:picMk id="3" creationId="{C1A942CF-C1BD-43E0-8E06-9BE23DE36A5C}"/>
          </ac:picMkLst>
        </pc:picChg>
        <pc:picChg chg="del">
          <ac:chgData name="Власов Сергей Михайлович" userId="88c2b707-f40f-4043-9aa2-972e2a2b205e" providerId="ADAL" clId="{41BD8151-CB9E-498D-AAE4-1185566EEC9A}" dt="2021-04-05T06:51:31.387" v="245" actId="478"/>
          <ac:picMkLst>
            <pc:docMk/>
            <pc:sldMk cId="1489230431" sldId="312"/>
            <ac:picMk id="4" creationId="{30AAFBE9-EB37-4079-9EB1-9D0D15856CCE}"/>
          </ac:picMkLst>
        </pc:picChg>
      </pc:sldChg>
    </pc:docChg>
  </pc:docChgLst>
  <pc:docChgLst>
    <pc:chgData name="Власов Сергей Михайлович" userId="88c2b707-f40f-4043-9aa2-972e2a2b205e" providerId="ADAL" clId="{98E970A8-9E19-4EC4-8C62-35E96C31F570}"/>
    <pc:docChg chg="modSld">
      <pc:chgData name="Власов Сергей Михайлович" userId="88c2b707-f40f-4043-9aa2-972e2a2b205e" providerId="ADAL" clId="{98E970A8-9E19-4EC4-8C62-35E96C31F570}" dt="2021-02-01T08:52:07.743" v="1"/>
      <pc:docMkLst>
        <pc:docMk/>
      </pc:docMkLst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472064595" sldId="257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472064595" sldId="257"/>
            <ac:picMk id="4" creationId="{E38C9664-684E-4ECF-A55B-6A8ED3DF6DAD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447741309" sldId="258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447741309" sldId="258"/>
            <ac:picMk id="9" creationId="{48725A95-559E-494B-963F-FCFC486499F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64942597" sldId="26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64942597" sldId="263"/>
            <ac:picMk id="4" creationId="{B585BDCF-1081-460A-BB86-CF5D8990E559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87172503" sldId="26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87172503" sldId="265"/>
            <ac:picMk id="6" creationId="{D73A45D1-AFC4-4BE4-8D3E-BF50C5DB5160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18592393" sldId="269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18592393" sldId="269"/>
            <ac:picMk id="5" creationId="{71491965-50EB-4D3B-B09E-BBF068FBF16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301341455" sldId="27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301341455" sldId="272"/>
            <ac:picMk id="6" creationId="{DBB66828-3C66-4463-8749-24E094D8376B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284084463" sldId="27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284084463" sldId="273"/>
            <ac:picMk id="2" creationId="{D9B048F4-93D4-46E8-BA0A-69008666921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594752550" sldId="27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594752550" sldId="274"/>
            <ac:picMk id="3" creationId="{750048F2-D9AC-43E2-BACD-51AFDE81BBF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860355812" sldId="27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860355812" sldId="275"/>
            <ac:picMk id="3" creationId="{4116C0B9-7EA7-48C9-94BD-DF99466E152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82864913" sldId="281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82864913" sldId="281"/>
            <ac:picMk id="2" creationId="{E5AB0F63-5596-4875-87EC-E3047098CF96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77944020" sldId="28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77944020" sldId="282"/>
            <ac:picMk id="4" creationId="{2E1B1A24-0DBF-4364-8C44-B6144BF8E0B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707205784" sldId="28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707205784" sldId="283"/>
            <ac:picMk id="9" creationId="{9A759272-DF43-48E3-A7EF-C1477B03CC8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796617094" sldId="28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796617094" sldId="284"/>
            <ac:picMk id="5" creationId="{09D784BD-3186-456F-8385-CD00D55BA9E2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222834844" sldId="28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222834844" sldId="285"/>
            <ac:picMk id="2" creationId="{D5012E32-D3BC-4559-965F-3E06999303D8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80096082" sldId="286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80096082" sldId="286"/>
            <ac:picMk id="4" creationId="{E72C4C8B-AF5E-4AAD-8E07-043E83E9A1DC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207820527" sldId="292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207820527" sldId="292"/>
            <ac:picMk id="4" creationId="{4E4A3558-32A6-4FD5-AA65-0C8A4E749230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467931207" sldId="293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467931207" sldId="293"/>
            <ac:picMk id="2" creationId="{3D324EB1-CD09-4B5B-B813-E547BEBA78C4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322049033" sldId="294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322049033" sldId="294"/>
            <ac:picMk id="2" creationId="{83E27FFF-3045-4FFA-BDF1-A8A281E527EA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87853348" sldId="295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87853348" sldId="295"/>
            <ac:picMk id="10" creationId="{F770FE5A-8843-489E-A228-2823AACCCC1F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3978366138" sldId="296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3978366138" sldId="296"/>
            <ac:picMk id="2" creationId="{EDE4C1C9-6633-4A88-BB6C-7935B8BECA4B}"/>
          </ac:picMkLst>
        </pc:picChg>
      </pc:sldChg>
      <pc:sldChg chg="delSp modTransition modAnim">
        <pc:chgData name="Власов Сергей Михайлович" userId="88c2b707-f40f-4043-9aa2-972e2a2b205e" providerId="ADAL" clId="{98E970A8-9E19-4EC4-8C62-35E96C31F570}" dt="2021-02-01T08:52:07.743" v="1"/>
        <pc:sldMkLst>
          <pc:docMk/>
          <pc:sldMk cId="1427288467" sldId="297"/>
        </pc:sldMkLst>
        <pc:picChg chg="del">
          <ac:chgData name="Власов Сергей Михайлович" userId="88c2b707-f40f-4043-9aa2-972e2a2b205e" providerId="ADAL" clId="{98E970A8-9E19-4EC4-8C62-35E96C31F570}" dt="2021-02-01T08:52:07.743" v="1"/>
          <ac:picMkLst>
            <pc:docMk/>
            <pc:sldMk cId="1427288467" sldId="297"/>
            <ac:picMk id="7" creationId="{E0FDAF97-B098-489A-8269-5CC84CB0072A}"/>
          </ac:picMkLst>
        </pc:picChg>
      </pc:sldChg>
    </pc:docChg>
  </pc:docChgLst>
  <pc:docChgLst>
    <pc:chgData name="Власов Сергей Михайлович" userId="88c2b707-f40f-4043-9aa2-972e2a2b205e" providerId="ADAL" clId="{A31EA0C7-E3FE-40E8-96F9-458B0A3DD3D6}"/>
    <pc:docChg chg="custSel modSld">
      <pc:chgData name="Власов Сергей Михайлович" userId="88c2b707-f40f-4043-9aa2-972e2a2b205e" providerId="ADAL" clId="{A31EA0C7-E3FE-40E8-96F9-458B0A3DD3D6}" dt="2022-11-17T04:34:25.844" v="3" actId="478"/>
      <pc:docMkLst>
        <pc:docMk/>
      </pc:docMkLst>
      <pc:sldChg chg="addSp delSp modSp mod">
        <pc:chgData name="Власов Сергей Михайлович" userId="88c2b707-f40f-4043-9aa2-972e2a2b205e" providerId="ADAL" clId="{A31EA0C7-E3FE-40E8-96F9-458B0A3DD3D6}" dt="2022-11-17T04:34:25.844" v="3" actId="478"/>
        <pc:sldMkLst>
          <pc:docMk/>
          <pc:sldMk cId="87172503" sldId="265"/>
        </pc:sldMkLst>
        <pc:spChg chg="add mod">
          <ac:chgData name="Власов Сергей Михайлович" userId="88c2b707-f40f-4043-9aa2-972e2a2b205e" providerId="ADAL" clId="{A31EA0C7-E3FE-40E8-96F9-458B0A3DD3D6}" dt="2022-11-17T04:34:22.342" v="1" actId="27636"/>
          <ac:spMkLst>
            <pc:docMk/>
            <pc:sldMk cId="87172503" sldId="265"/>
            <ac:spMk id="2" creationId="{4215DFE9-CC14-5309-69F0-D44B71A01625}"/>
          </ac:spMkLst>
        </pc:spChg>
        <pc:spChg chg="add del mod">
          <ac:chgData name="Власов Сергей Михайлович" userId="88c2b707-f40f-4043-9aa2-972e2a2b205e" providerId="ADAL" clId="{A31EA0C7-E3FE-40E8-96F9-458B0A3DD3D6}" dt="2022-11-17T04:34:25.844" v="3" actId="478"/>
          <ac:spMkLst>
            <pc:docMk/>
            <pc:sldMk cId="87172503" sldId="265"/>
            <ac:spMk id="4" creationId="{D4F9234F-FF06-D539-4C32-A252DF16DAD0}"/>
          </ac:spMkLst>
        </pc:spChg>
        <pc:spChg chg="del">
          <ac:chgData name="Власов Сергей Михайлович" userId="88c2b707-f40f-4043-9aa2-972e2a2b205e" providerId="ADAL" clId="{A31EA0C7-E3FE-40E8-96F9-458B0A3DD3D6}" dt="2022-11-17T04:34:24.118" v="2" actId="478"/>
          <ac:spMkLst>
            <pc:docMk/>
            <pc:sldMk cId="87172503" sldId="265"/>
            <ac:spMk id="5" creationId="{00000000-0000-0000-0000-000000000000}"/>
          </ac:spMkLst>
        </pc:spChg>
      </pc:sldChg>
    </pc:docChg>
  </pc:docChgLst>
  <pc:docChgLst>
    <pc:chgData name="Власов Сергей Михайлович" userId="88c2b707-f40f-4043-9aa2-972e2a2b205e" providerId="ADAL" clId="{907E32C7-424F-4630-B81F-A3F4C09E399A}"/>
    <pc:docChg chg="modSld">
      <pc:chgData name="Власов Сергей Михайлович" userId="88c2b707-f40f-4043-9aa2-972e2a2b205e" providerId="ADAL" clId="{907E32C7-424F-4630-B81F-A3F4C09E399A}" dt="2020-12-25T12:48:34.390" v="3" actId="6549"/>
      <pc:docMkLst>
        <pc:docMk/>
      </pc:docMkLst>
      <pc:sldChg chg="modSp mod">
        <pc:chgData name="Власов Сергей Михайлович" userId="88c2b707-f40f-4043-9aa2-972e2a2b205e" providerId="ADAL" clId="{907E32C7-424F-4630-B81F-A3F4C09E399A}" dt="2020-12-25T12:48:34.390" v="3" actId="6549"/>
        <pc:sldMkLst>
          <pc:docMk/>
          <pc:sldMk cId="3980096082" sldId="286"/>
        </pc:sldMkLst>
        <pc:spChg chg="mod">
          <ac:chgData name="Власов Сергей Михайлович" userId="88c2b707-f40f-4043-9aa2-972e2a2b205e" providerId="ADAL" clId="{907E32C7-424F-4630-B81F-A3F4C09E399A}" dt="2020-12-25T12:48:34.390" v="3" actId="6549"/>
          <ac:spMkLst>
            <pc:docMk/>
            <pc:sldMk cId="3980096082" sldId="286"/>
            <ac:spMk id="34" creationId="{8D56FF69-493D-429E-9BD5-84E60DC87F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8.67173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3-19T16:17:50.4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23772 13208 0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47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2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1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6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7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7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7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9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7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vlasov@it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en.wikipedia.org/wiki/Sample-and-hold" TargetMode="External"/><Relationship Id="rId7" Type="http://schemas.openxmlformats.org/officeDocument/2006/relationships/hyperlink" Target="https://en.wikipedia.org/wiki/Compara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Processor_register" TargetMode="External"/><Relationship Id="rId5" Type="http://schemas.openxmlformats.org/officeDocument/2006/relationships/hyperlink" Target="https://en.wikipedia.org/wiki/Digital-to-analog_converter" TargetMode="External"/><Relationship Id="rId4" Type="http://schemas.openxmlformats.org/officeDocument/2006/relationships/hyperlink" Target="https://en.wikipedia.org/wiki/Volt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989871"/>
          </a:xfrm>
        </p:spPr>
        <p:txBody>
          <a:bodyPr>
            <a:normAutofit/>
          </a:bodyPr>
          <a:lstStyle/>
          <a:p>
            <a:r>
              <a:rPr lang="en-US" dirty="0" err="1"/>
              <a:t>Vlasov</a:t>
            </a:r>
            <a:r>
              <a:rPr lang="en-US" dirty="0"/>
              <a:t> Sergey</a:t>
            </a:r>
          </a:p>
          <a:p>
            <a:r>
              <a:rPr lang="en-US" dirty="0">
                <a:hlinkClick r:id="rId3"/>
              </a:rPr>
              <a:t>smvlasov@itmo.ru</a:t>
            </a:r>
            <a:endParaRPr lang="en-US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215DFE9-CC14-5309-69F0-D44B71A01625}"/>
              </a:ext>
            </a:extLst>
          </p:cNvPr>
          <p:cNvSpPr txBox="1">
            <a:spLocks/>
          </p:cNvSpPr>
          <p:nvPr/>
        </p:nvSpPr>
        <p:spPr>
          <a:xfrm>
            <a:off x="0" y="1490400"/>
            <a:ext cx="9144000" cy="1276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/>
              <a:t>Цифровая и микроконтроллерная техника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STM32 ADC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E3609E-A9DE-4D1B-943F-2F0A8367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0459"/>
            <a:ext cx="6518366" cy="2200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600B11-9879-4A0D-9089-AA834DF71FFD}"/>
              </a:ext>
            </a:extLst>
          </p:cNvPr>
          <p:cNvSpPr/>
          <p:nvPr/>
        </p:nvSpPr>
        <p:spPr>
          <a:xfrm>
            <a:off x="2201092" y="2913038"/>
            <a:ext cx="7034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A/D conversion can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339966"/>
                </a:solidFill>
              </a:rPr>
              <a:t>Single Conversion.</a:t>
            </a:r>
            <a:r>
              <a:rPr lang="en-US" sz="1400" b="1" i="1" dirty="0"/>
              <a:t> </a:t>
            </a:r>
            <a:r>
              <a:rPr lang="en-US" sz="1400" dirty="0"/>
              <a:t>One sample conversion at a given instant.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339966"/>
                </a:solidFill>
              </a:rPr>
              <a:t>Continuous Conversion.</a:t>
            </a:r>
            <a:r>
              <a:rPr lang="en-US" sz="1400" b="1" i="1" dirty="0"/>
              <a:t> </a:t>
            </a:r>
            <a:r>
              <a:rPr lang="en-US" sz="1400" dirty="0"/>
              <a:t>Non-stop sample collection and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339966"/>
                </a:solidFill>
              </a:rPr>
              <a:t>Discontinuous Conversion.</a:t>
            </a:r>
            <a:r>
              <a:rPr lang="en-US" sz="1400" b="1" i="1" dirty="0"/>
              <a:t> </a:t>
            </a:r>
            <a:r>
              <a:rPr lang="en-US" sz="1400" dirty="0"/>
              <a:t>Sequential conversion of some channels in a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339966"/>
                </a:solidFill>
              </a:rPr>
              <a:t>Scan Conversion.</a:t>
            </a:r>
            <a:r>
              <a:rPr lang="en-US" sz="1400" dirty="0"/>
              <a:t> Sequential sampling and converting of an array of channels one after another.</a:t>
            </a:r>
          </a:p>
          <a:p>
            <a:r>
              <a:rPr lang="en-US" sz="1400" dirty="0"/>
              <a:t>To start A/D conversion, an ADC unit needs to be stimulated with a trigger signal: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CC99FF"/>
                </a:solidFill>
              </a:rPr>
              <a:t>Software Trigger.</a:t>
            </a:r>
            <a:r>
              <a:rPr lang="en-US" sz="1400" b="1" i="1" dirty="0"/>
              <a:t> </a:t>
            </a:r>
            <a:r>
              <a:rPr lang="en-US" sz="1400" dirty="0"/>
              <a:t>A/D conversion as per demand from coded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rgbClr val="CC99FF"/>
                </a:solidFill>
              </a:rPr>
              <a:t>Hardware Trigger. </a:t>
            </a:r>
            <a:r>
              <a:rPr lang="en-US" sz="1400" b="1" i="1" dirty="0"/>
              <a:t> </a:t>
            </a:r>
            <a:r>
              <a:rPr lang="en-US" sz="1400" dirty="0"/>
              <a:t>A/D conversion as per hardware events like external interrupts or timer events.</a:t>
            </a:r>
          </a:p>
        </p:txBody>
      </p:sp>
    </p:spTree>
    <p:extLst>
      <p:ext uri="{BB962C8B-B14F-4D97-AF65-F5344CB8AC3E}">
        <p14:creationId xmlns:p14="http://schemas.microsoft.com/office/powerpoint/2010/main" val="386035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Timing diagram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4F135A-5FEA-406E-8E95-AF2A585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8217"/>
            <a:ext cx="9144000" cy="37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ADC Groups</a:t>
            </a:r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E6E430F-8F28-47F0-86C3-EC15592F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312" y="758689"/>
            <a:ext cx="4819375" cy="1174614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C836C06-39F0-4EF6-8C5C-B537FB0C6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95" y="2440165"/>
            <a:ext cx="669701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 dirty="0"/>
              <a:t>Conversion on external trigger and trigger polarity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9829E-7CDC-41B6-BD0C-C3304A73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069" y="1134862"/>
            <a:ext cx="5492931" cy="40086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AA8535-BD32-4C1C-ADD6-C8DF04F2B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3" y="1134862"/>
            <a:ext cx="3568066" cy="10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ADC with DMA</a:t>
            </a:r>
          </a:p>
        </p:txBody>
      </p:sp>
      <p:pic>
        <p:nvPicPr>
          <p:cNvPr id="3" name="Рисунок 2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73C4E6A7-3A61-41D1-AB9F-387E2B3E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06" y="672010"/>
            <a:ext cx="5852667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ADC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08A99-81A1-405C-8A41-41FD7FDE4031}"/>
              </a:ext>
            </a:extLst>
          </p:cNvPr>
          <p:cNvSpPr txBox="1"/>
          <p:nvPr/>
        </p:nvSpPr>
        <p:spPr>
          <a:xfrm>
            <a:off x="-1" y="620483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baseline="0" dirty="0">
                <a:latin typeface="Arial-BoldMT"/>
              </a:rPr>
              <a:t>ADC </a:t>
            </a:r>
            <a:r>
              <a:rPr lang="de-DE" sz="1800" b="1" i="0" u="none" strike="noStrike" baseline="0" dirty="0" err="1">
                <a:latin typeface="Arial-BoldMT"/>
              </a:rPr>
              <a:t>status</a:t>
            </a:r>
            <a:r>
              <a:rPr lang="de-DE" sz="1800" b="1" i="0" u="none" strike="noStrike" baseline="0" dirty="0">
                <a:latin typeface="Arial-BoldMT"/>
              </a:rPr>
              <a:t> </a:t>
            </a:r>
            <a:r>
              <a:rPr lang="de-DE" sz="1800" b="1" i="0" u="none" strike="noStrike" baseline="0" dirty="0" err="1">
                <a:latin typeface="Arial-BoldMT"/>
              </a:rPr>
              <a:t>register</a:t>
            </a:r>
            <a:r>
              <a:rPr lang="de-DE" sz="1800" b="1" i="0" u="none" strike="noStrike" baseline="0" dirty="0">
                <a:latin typeface="Arial-BoldMT"/>
              </a:rPr>
              <a:t> (ADC_SR)</a:t>
            </a:r>
          </a:p>
          <a:p>
            <a:r>
              <a:rPr lang="en-US" b="1" dirty="0">
                <a:latin typeface="Arial-BoldMT"/>
              </a:rPr>
              <a:t>ADC control register 1,2 (ADC_CR1,2)</a:t>
            </a:r>
            <a:br>
              <a:rPr lang="en-US" b="1" dirty="0">
                <a:latin typeface="Arial-BoldMT"/>
              </a:rPr>
            </a:br>
            <a:r>
              <a:rPr lang="en-US" sz="1800" b="1" i="0" u="none" strike="noStrike" baseline="0" dirty="0">
                <a:latin typeface="Arial-BoldMT"/>
              </a:rPr>
              <a:t>ADC sample time register 1,2 (ADC_SMPR1,2)</a:t>
            </a:r>
          </a:p>
          <a:p>
            <a:r>
              <a:rPr lang="en-US" sz="1800" i="0" u="none" strike="noStrike" baseline="0" dirty="0">
                <a:latin typeface="Arial-BoldMT"/>
              </a:rPr>
              <a:t>ADC injected channel data offset register x (</a:t>
            </a:r>
            <a:r>
              <a:rPr lang="en-US" sz="1800" i="0" u="none" strike="noStrike" baseline="0" dirty="0" err="1">
                <a:latin typeface="Arial-BoldMT"/>
              </a:rPr>
              <a:t>ADC_JOFRx</a:t>
            </a:r>
            <a:r>
              <a:rPr lang="en-US" sz="1800" i="0" u="none" strike="noStrike" baseline="0" dirty="0">
                <a:latin typeface="Arial-BoldMT"/>
              </a:rPr>
              <a:t>) (x=1..4)</a:t>
            </a:r>
          </a:p>
          <a:p>
            <a:r>
              <a:rPr lang="en-US" sz="1800" i="0" u="none" strike="noStrike" baseline="0" dirty="0">
                <a:latin typeface="Arial-BoldMT"/>
              </a:rPr>
              <a:t>ADC watchdog higher/lower threshold register (ADC_</a:t>
            </a:r>
            <a:r>
              <a:rPr lang="en-US" dirty="0">
                <a:latin typeface="Arial-BoldMT"/>
              </a:rPr>
              <a:t>{</a:t>
            </a:r>
            <a:r>
              <a:rPr lang="en-US" sz="1800" i="0" u="none" strike="noStrike" baseline="0" dirty="0">
                <a:latin typeface="Arial-BoldMT"/>
              </a:rPr>
              <a:t>H/L}TR)</a:t>
            </a:r>
          </a:p>
          <a:p>
            <a:r>
              <a:rPr lang="pt-BR" sz="1800" b="1" i="0" u="none" strike="noStrike" baseline="0" dirty="0">
                <a:latin typeface="Arial-BoldMT"/>
              </a:rPr>
              <a:t>ADC regular sequence register 1</a:t>
            </a:r>
            <a:r>
              <a:rPr lang="ru-RU" b="1" dirty="0">
                <a:latin typeface="Arial-BoldMT"/>
              </a:rPr>
              <a:t>,2</a:t>
            </a:r>
            <a:r>
              <a:rPr lang="en-US" b="1" dirty="0">
                <a:latin typeface="Arial-BoldMT"/>
              </a:rPr>
              <a:t>,3 </a:t>
            </a:r>
            <a:r>
              <a:rPr lang="pt-BR" sz="1800" b="1" i="0" u="none" strike="noStrike" baseline="0" dirty="0">
                <a:latin typeface="Arial-BoldMT"/>
              </a:rPr>
              <a:t>(ADC_SQR1,2,3)</a:t>
            </a:r>
          </a:p>
          <a:p>
            <a:r>
              <a:rPr lang="en-US" sz="1800" i="0" u="none" strike="noStrike" baseline="0" dirty="0">
                <a:latin typeface="Arial-BoldMT"/>
              </a:rPr>
              <a:t>ADC injected sequence register (ADC_JSQR)</a:t>
            </a:r>
          </a:p>
          <a:p>
            <a:r>
              <a:rPr lang="en-US" sz="1800" i="0" u="none" strike="noStrike" baseline="0" dirty="0">
                <a:latin typeface="Arial-BoldMT"/>
              </a:rPr>
              <a:t>ADC injected data register x (</a:t>
            </a:r>
            <a:r>
              <a:rPr lang="en-US" sz="1800" i="0" u="none" strike="noStrike" baseline="0" dirty="0" err="1">
                <a:latin typeface="Arial-BoldMT"/>
              </a:rPr>
              <a:t>ADC_JDRx</a:t>
            </a:r>
            <a:r>
              <a:rPr lang="en-US" sz="1800" i="0" u="none" strike="noStrike" baseline="0" dirty="0">
                <a:latin typeface="Arial-BoldMT"/>
              </a:rPr>
              <a:t>) (x= 1..4)</a:t>
            </a:r>
          </a:p>
          <a:p>
            <a:r>
              <a:rPr lang="en-US" sz="1800" b="1" i="0" u="none" strike="noStrike" baseline="0" dirty="0">
                <a:latin typeface="Arial-BoldMT"/>
              </a:rPr>
              <a:t>ADC regular data register (ADC_DR)</a:t>
            </a:r>
          </a:p>
          <a:p>
            <a:r>
              <a:rPr lang="en-US" sz="1800" i="0" u="none" strike="noStrike" baseline="0" dirty="0">
                <a:latin typeface="Arial-BoldMT"/>
              </a:rPr>
              <a:t>ADC Common status register (ADC_CSR)</a:t>
            </a:r>
          </a:p>
          <a:p>
            <a:r>
              <a:rPr lang="en-US" sz="1800" i="0" u="none" strike="noStrike" baseline="0" dirty="0">
                <a:latin typeface="Arial-BoldMT"/>
              </a:rPr>
              <a:t>ADC common control register (ADC_CCR)</a:t>
            </a:r>
          </a:p>
          <a:p>
            <a:r>
              <a:rPr lang="en-US" sz="1800" i="0" u="none" strike="noStrike" baseline="0" dirty="0">
                <a:latin typeface="Arial-BoldMT"/>
              </a:rPr>
              <a:t>ADC common regular data register for dual and triple modes (ADC_CDR)</a:t>
            </a:r>
          </a:p>
        </p:txBody>
      </p:sp>
    </p:spTree>
    <p:extLst>
      <p:ext uri="{BB962C8B-B14F-4D97-AF65-F5344CB8AC3E}">
        <p14:creationId xmlns:p14="http://schemas.microsoft.com/office/powerpoint/2010/main" val="39067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AFBE9-EB37-4079-9EB1-9D0D15856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86"/>
          <a:stretch/>
        </p:blipFill>
        <p:spPr>
          <a:xfrm>
            <a:off x="0" y="1198669"/>
            <a:ext cx="9144000" cy="79188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ADC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baseline="0" dirty="0">
                <a:latin typeface="Arial-BoldMT"/>
              </a:rPr>
              <a:t>ADC </a:t>
            </a:r>
            <a:r>
              <a:rPr lang="de-DE" sz="1800" b="1" i="0" u="none" strike="noStrike" baseline="0" dirty="0" err="1">
                <a:latin typeface="Arial-BoldMT"/>
              </a:rPr>
              <a:t>status</a:t>
            </a:r>
            <a:r>
              <a:rPr lang="de-DE" sz="1800" b="1" i="0" u="none" strike="noStrike" baseline="0" dirty="0">
                <a:latin typeface="Arial-BoldMT"/>
              </a:rPr>
              <a:t> </a:t>
            </a:r>
            <a:r>
              <a:rPr lang="de-DE" sz="1800" b="1" i="0" u="none" strike="noStrike" baseline="0" dirty="0" err="1">
                <a:latin typeface="Arial-BoldMT"/>
              </a:rPr>
              <a:t>register</a:t>
            </a:r>
            <a:r>
              <a:rPr lang="de-DE" sz="1800" b="1" i="0" u="none" strike="noStrike" baseline="0" dirty="0">
                <a:latin typeface="Arial-BoldMT"/>
              </a:rPr>
              <a:t> (ADC_SR)</a:t>
            </a:r>
            <a:endParaRPr lang="en-US" sz="1800" b="1" i="0" u="none" strike="noStrike" baseline="0" dirty="0"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Address offset: 0x00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-2" y="2005664"/>
            <a:ext cx="664464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srgbClr val="000000"/>
                </a:solidFill>
              </a:rPr>
              <a:t>AWD: </a:t>
            </a:r>
            <a:r>
              <a:rPr lang="en-US" sz="1500" dirty="0">
                <a:solidFill>
                  <a:srgbClr val="000000"/>
                </a:solidFill>
              </a:rPr>
              <a:t>Analog watchdog flag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No analog watchdog event occurred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Analog watchdog event occurred</a:t>
            </a:r>
          </a:p>
          <a:p>
            <a:r>
              <a:rPr lang="en-US" sz="1500" b="1" i="1" dirty="0">
                <a:solidFill>
                  <a:srgbClr val="000000"/>
                </a:solidFill>
              </a:rPr>
              <a:t>EOC:</a:t>
            </a:r>
            <a:r>
              <a:rPr lang="en-US" sz="1500" dirty="0">
                <a:solidFill>
                  <a:srgbClr val="000000"/>
                </a:solidFill>
              </a:rPr>
              <a:t> Regular channel end of conversion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Conversion not complete (EOCS=0), or sequence of conversions not complete (EOCS=1)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Conversion complete (EOCS=0), or sequence of conversions complete (EOCS=1)</a:t>
            </a:r>
          </a:p>
          <a:p>
            <a:r>
              <a:rPr lang="en-US" sz="1500" b="1" i="1" dirty="0">
                <a:solidFill>
                  <a:srgbClr val="000000"/>
                </a:solidFill>
              </a:rPr>
              <a:t>STRT: </a:t>
            </a:r>
            <a:r>
              <a:rPr lang="en-US" sz="1500" dirty="0">
                <a:solidFill>
                  <a:srgbClr val="000000"/>
                </a:solidFill>
              </a:rPr>
              <a:t>Regular channel start flag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No regular channel conversion started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Regular channel conversion has started</a:t>
            </a:r>
          </a:p>
          <a:p>
            <a:r>
              <a:rPr lang="en-US" sz="1500" b="1" i="1" dirty="0">
                <a:solidFill>
                  <a:srgbClr val="000000"/>
                </a:solidFill>
              </a:rPr>
              <a:t>OVR:</a:t>
            </a:r>
            <a:r>
              <a:rPr lang="en-US" sz="1500" dirty="0">
                <a:solidFill>
                  <a:srgbClr val="000000"/>
                </a:solidFill>
              </a:rPr>
              <a:t> Overrun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No overrun occurred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Overrun has occurred</a:t>
            </a:r>
          </a:p>
        </p:txBody>
      </p:sp>
    </p:spTree>
    <p:extLst>
      <p:ext uri="{BB962C8B-B14F-4D97-AF65-F5344CB8AC3E}">
        <p14:creationId xmlns:p14="http://schemas.microsoft.com/office/powerpoint/2010/main" val="40921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D87E24-7967-4FC7-B8A4-D282314588D0}"/>
              </a:ext>
            </a:extLst>
          </p:cNvPr>
          <p:cNvSpPr/>
          <p:nvPr/>
        </p:nvSpPr>
        <p:spPr>
          <a:xfrm>
            <a:off x="181429" y="4332514"/>
            <a:ext cx="1908628" cy="723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006975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ADC registers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5A33-071F-4A76-9314-72B1A1BA6C16}"/>
              </a:ext>
            </a:extLst>
          </p:cNvPr>
          <p:cNvSpPr txBox="1"/>
          <p:nvPr/>
        </p:nvSpPr>
        <p:spPr>
          <a:xfrm>
            <a:off x="181429" y="529518"/>
            <a:ext cx="820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i="0" u="none" strike="noStrike" baseline="0" dirty="0">
                <a:latin typeface="Arial-BoldMT"/>
              </a:rPr>
              <a:t>ADC </a:t>
            </a:r>
            <a:r>
              <a:rPr lang="de-DE" sz="1800" b="1" i="0" u="none" strike="noStrike" baseline="0" dirty="0" err="1">
                <a:latin typeface="Arial-BoldMT"/>
              </a:rPr>
              <a:t>control</a:t>
            </a:r>
            <a:r>
              <a:rPr lang="de-DE" sz="1800" b="1" i="0" u="none" strike="noStrike" baseline="0" dirty="0">
                <a:latin typeface="Arial-BoldMT"/>
              </a:rPr>
              <a:t> </a:t>
            </a:r>
            <a:r>
              <a:rPr lang="de-DE" sz="1800" b="1" i="0" u="none" strike="noStrike" baseline="0" dirty="0" err="1">
                <a:latin typeface="Arial-BoldMT"/>
              </a:rPr>
              <a:t>register</a:t>
            </a:r>
            <a:r>
              <a:rPr lang="de-DE" sz="1800" b="1" i="0" u="none" strike="noStrike" baseline="0" dirty="0">
                <a:latin typeface="Arial-BoldMT"/>
              </a:rPr>
              <a:t> 1 (ADC_CR1)</a:t>
            </a:r>
            <a:endParaRPr lang="en-US" sz="1800" b="1" i="0" u="none" strike="noStrike" baseline="0" dirty="0"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96A9C-71B1-483B-B6A5-4207DB595803}"/>
              </a:ext>
            </a:extLst>
          </p:cNvPr>
          <p:cNvSpPr txBox="1"/>
          <p:nvPr/>
        </p:nvSpPr>
        <p:spPr>
          <a:xfrm>
            <a:off x="181429" y="849894"/>
            <a:ext cx="820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Address offset: 0x04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4AB5F-CD96-4CAD-AC77-DD08FAD653E8}"/>
              </a:ext>
            </a:extLst>
          </p:cNvPr>
          <p:cNvSpPr txBox="1"/>
          <p:nvPr/>
        </p:nvSpPr>
        <p:spPr>
          <a:xfrm>
            <a:off x="-53342" y="2785937"/>
            <a:ext cx="664464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srgbClr val="000000"/>
                </a:solidFill>
              </a:rPr>
              <a:t>AWD: </a:t>
            </a:r>
            <a:r>
              <a:rPr lang="en-US" sz="1500" dirty="0">
                <a:solidFill>
                  <a:srgbClr val="000000"/>
                </a:solidFill>
              </a:rPr>
              <a:t>Analog watchdog flag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No analog watchdog event occurred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Analog watchdog event occurred</a:t>
            </a:r>
          </a:p>
          <a:p>
            <a:r>
              <a:rPr lang="en-US" sz="1500" b="1" i="1" dirty="0">
                <a:solidFill>
                  <a:srgbClr val="000000"/>
                </a:solidFill>
              </a:rPr>
              <a:t>EOC:</a:t>
            </a:r>
            <a:r>
              <a:rPr lang="en-US" sz="1500" dirty="0">
                <a:solidFill>
                  <a:srgbClr val="000000"/>
                </a:solidFill>
              </a:rPr>
              <a:t> Regular channel end of conversion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Conversion not complete (EOCS=0), or sequence of conversions not complete (EOCS=1)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Conversion complete (EOCS=0), or sequence of conversions complete (EOCS=1)</a:t>
            </a:r>
          </a:p>
          <a:p>
            <a:r>
              <a:rPr lang="en-US" sz="1500" b="1" i="1" dirty="0">
                <a:solidFill>
                  <a:srgbClr val="000000"/>
                </a:solidFill>
              </a:rPr>
              <a:t>STRT: </a:t>
            </a:r>
            <a:r>
              <a:rPr lang="en-US" sz="1500" dirty="0">
                <a:solidFill>
                  <a:srgbClr val="000000"/>
                </a:solidFill>
              </a:rPr>
              <a:t>Regular channel start flag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No regular channel conversion started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Regular channel conversion has started</a:t>
            </a:r>
          </a:p>
          <a:p>
            <a:r>
              <a:rPr lang="en-US" sz="1500" b="1" i="1" dirty="0">
                <a:solidFill>
                  <a:srgbClr val="000000"/>
                </a:solidFill>
              </a:rPr>
              <a:t>OVR:</a:t>
            </a:r>
            <a:r>
              <a:rPr lang="en-US" sz="1500" dirty="0">
                <a:solidFill>
                  <a:srgbClr val="000000"/>
                </a:solidFill>
              </a:rPr>
              <a:t> Overrun</a:t>
            </a:r>
          </a:p>
          <a:p>
            <a:r>
              <a:rPr lang="en-US" sz="1500" dirty="0">
                <a:solidFill>
                  <a:srgbClr val="000000"/>
                </a:solidFill>
              </a:rPr>
              <a:t>0: No overrun occurred</a:t>
            </a:r>
          </a:p>
          <a:p>
            <a:r>
              <a:rPr lang="en-US" sz="1500" dirty="0">
                <a:solidFill>
                  <a:srgbClr val="000000"/>
                </a:solidFill>
              </a:rPr>
              <a:t>1: Overrun has occurred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A942CF-C1BD-43E0-8E06-9BE23DE3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970"/>
            <a:ext cx="9144000" cy="15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Example schematic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A916185-B7D1-40DB-BA9E-06D00D5458A8}"/>
              </a:ext>
            </a:extLst>
          </p:cNvPr>
          <p:cNvGrpSpPr/>
          <p:nvPr/>
        </p:nvGrpSpPr>
        <p:grpSpPr>
          <a:xfrm>
            <a:off x="94978" y="1275214"/>
            <a:ext cx="9052165" cy="3702996"/>
            <a:chOff x="94978" y="1275214"/>
            <a:chExt cx="9052165" cy="3702996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13C5AAA7-80BF-46AB-AD9E-B557B06FB46E}"/>
                </a:ext>
              </a:extLst>
            </p:cNvPr>
            <p:cNvGrpSpPr/>
            <p:nvPr/>
          </p:nvGrpSpPr>
          <p:grpSpPr>
            <a:xfrm>
              <a:off x="94978" y="1275214"/>
              <a:ext cx="9052165" cy="3702996"/>
              <a:chOff x="94978" y="1275214"/>
              <a:chExt cx="9052165" cy="3702996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A98F7FB9-4BC4-4B13-A1F7-8A8AB3665B27}"/>
                  </a:ext>
                </a:extLst>
              </p:cNvPr>
              <p:cNvSpPr/>
              <p:nvPr/>
            </p:nvSpPr>
            <p:spPr>
              <a:xfrm>
                <a:off x="1113880" y="2571750"/>
                <a:ext cx="1273629" cy="71192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ADC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A05260B-3795-4781-9411-EB92FE362F68}"/>
                  </a:ext>
                </a:extLst>
              </p:cNvPr>
              <p:cNvSpPr/>
              <p:nvPr/>
            </p:nvSpPr>
            <p:spPr>
              <a:xfrm>
                <a:off x="1113880" y="1294039"/>
                <a:ext cx="1273629" cy="71192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Timer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D1AD869C-CDAB-44EF-9E5B-D273E88B4185}"/>
                  </a:ext>
                </a:extLst>
              </p:cNvPr>
              <p:cNvCxnSpPr>
                <a:cxnSpLocks/>
                <a:stCxn id="7" idx="2"/>
                <a:endCxn id="4" idx="0"/>
              </p:cNvCxnSpPr>
              <p:nvPr/>
            </p:nvCxnSpPr>
            <p:spPr>
              <a:xfrm>
                <a:off x="1750695" y="2005965"/>
                <a:ext cx="0" cy="565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Молния 12">
                <a:extLst>
                  <a:ext uri="{FF2B5EF4-FFF2-40B4-BE49-F238E27FC236}">
                    <a16:creationId xmlns:a16="http://schemas.microsoft.com/office/drawing/2014/main" id="{AE022369-E635-43E4-82FD-44383598C9B7}"/>
                  </a:ext>
                </a:extLst>
              </p:cNvPr>
              <p:cNvSpPr/>
              <p:nvPr/>
            </p:nvSpPr>
            <p:spPr>
              <a:xfrm>
                <a:off x="1440452" y="2177416"/>
                <a:ext cx="261248" cy="248194"/>
              </a:xfrm>
              <a:prstGeom prst="lightningBolt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3F9A26-A05E-4C91-98F9-4A2DB1FAAF40}"/>
                  </a:ext>
                </a:extLst>
              </p:cNvPr>
              <p:cNvSpPr txBox="1"/>
              <p:nvPr/>
            </p:nvSpPr>
            <p:spPr>
              <a:xfrm>
                <a:off x="1701700" y="2081894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TRIG</a:t>
                </a:r>
                <a:endParaRPr lang="ru-RU" dirty="0"/>
              </a:p>
            </p:txBody>
          </p:sp>
          <p:sp>
            <p:nvSpPr>
              <p:cNvPr id="16" name="Стрелка: вправо 15">
                <a:extLst>
                  <a:ext uri="{FF2B5EF4-FFF2-40B4-BE49-F238E27FC236}">
                    <a16:creationId xmlns:a16="http://schemas.microsoft.com/office/drawing/2014/main" id="{9BBB57F1-C824-4420-AE69-DB21FFA8D0F6}"/>
                  </a:ext>
                </a:extLst>
              </p:cNvPr>
              <p:cNvSpPr/>
              <p:nvPr/>
            </p:nvSpPr>
            <p:spPr>
              <a:xfrm>
                <a:off x="94978" y="2752997"/>
                <a:ext cx="1018902" cy="35922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IN0..15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3DA6CC57-4FC0-40B4-A306-AD9F13F91629}"/>
                  </a:ext>
                </a:extLst>
              </p:cNvPr>
              <p:cNvSpPr/>
              <p:nvPr/>
            </p:nvSpPr>
            <p:spPr>
              <a:xfrm>
                <a:off x="3145155" y="2581653"/>
                <a:ext cx="1273629" cy="71192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DMA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" name="Соединитель: изогнутый 18">
                <a:extLst>
                  <a:ext uri="{FF2B5EF4-FFF2-40B4-BE49-F238E27FC236}">
                    <a16:creationId xmlns:a16="http://schemas.microsoft.com/office/drawing/2014/main" id="{16B364E3-12E2-4F7E-A342-10B94F659A69}"/>
                  </a:ext>
                </a:extLst>
              </p:cNvPr>
              <p:cNvCxnSpPr>
                <a:cxnSpLocks/>
                <a:stCxn id="4" idx="2"/>
                <a:endCxn id="17" idx="2"/>
              </p:cNvCxnSpPr>
              <p:nvPr/>
            </p:nvCxnSpPr>
            <p:spPr>
              <a:xfrm rot="16200000" flipH="1">
                <a:off x="2761381" y="2272989"/>
                <a:ext cx="9903" cy="2031275"/>
              </a:xfrm>
              <a:prstGeom prst="curvedConnector3">
                <a:avLst>
                  <a:gd name="adj1" fmla="val 240839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Молния 22">
                <a:extLst>
                  <a:ext uri="{FF2B5EF4-FFF2-40B4-BE49-F238E27FC236}">
                    <a16:creationId xmlns:a16="http://schemas.microsoft.com/office/drawing/2014/main" id="{36F7C2D6-FEBE-4817-A061-AACCFFB3B83E}"/>
                  </a:ext>
                </a:extLst>
              </p:cNvPr>
              <p:cNvSpPr/>
              <p:nvPr/>
            </p:nvSpPr>
            <p:spPr>
              <a:xfrm>
                <a:off x="3507162" y="3812150"/>
                <a:ext cx="261248" cy="248194"/>
              </a:xfrm>
              <a:prstGeom prst="lightningBolt">
                <a:avLst/>
              </a:prstGeom>
              <a:solidFill>
                <a:srgbClr val="C0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A653DB-F2CB-4F7A-B483-E91FFE67626D}"/>
                  </a:ext>
                </a:extLst>
              </p:cNvPr>
              <p:cNvSpPr txBox="1"/>
              <p:nvPr/>
            </p:nvSpPr>
            <p:spPr>
              <a:xfrm>
                <a:off x="2292036" y="3463973"/>
                <a:ext cx="944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Request</a:t>
                </a:r>
                <a:endParaRPr lang="ru-RU" dirty="0"/>
              </a:p>
            </p:txBody>
          </p:sp>
          <p:sp>
            <p:nvSpPr>
              <p:cNvPr id="26" name="Стрелка: вправо 25">
                <a:extLst>
                  <a:ext uri="{FF2B5EF4-FFF2-40B4-BE49-F238E27FC236}">
                    <a16:creationId xmlns:a16="http://schemas.microsoft.com/office/drawing/2014/main" id="{B0E85D54-BD38-45CB-8AB1-D533EBA17CF8}"/>
                  </a:ext>
                </a:extLst>
              </p:cNvPr>
              <p:cNvSpPr/>
              <p:nvPr/>
            </p:nvSpPr>
            <p:spPr>
              <a:xfrm>
                <a:off x="2387509" y="2758002"/>
                <a:ext cx="757646" cy="35922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1533B7E-CD82-43F2-8765-92210CF1304E}"/>
                  </a:ext>
                </a:extLst>
              </p:cNvPr>
              <p:cNvSpPr/>
              <p:nvPr/>
            </p:nvSpPr>
            <p:spPr>
              <a:xfrm>
                <a:off x="3145154" y="1275214"/>
                <a:ext cx="3216209" cy="73075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Memory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F7700C87-2EAA-4818-BF84-C71451479E33}"/>
                  </a:ext>
                </a:extLst>
              </p:cNvPr>
              <p:cNvSpPr/>
              <p:nvPr/>
            </p:nvSpPr>
            <p:spPr>
              <a:xfrm>
                <a:off x="5090875" y="2571101"/>
                <a:ext cx="1273629" cy="71192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DMA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E139B7FA-456E-4266-B631-80F229BD7DF7}"/>
                  </a:ext>
                </a:extLst>
              </p:cNvPr>
              <p:cNvSpPr/>
              <p:nvPr/>
            </p:nvSpPr>
            <p:spPr>
              <a:xfrm>
                <a:off x="7115868" y="2581652"/>
                <a:ext cx="1273629" cy="71192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USART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389E13F-C5FE-49B1-BAAE-49935C7F418F}"/>
                  </a:ext>
                </a:extLst>
              </p:cNvPr>
              <p:cNvSpPr/>
              <p:nvPr/>
            </p:nvSpPr>
            <p:spPr>
              <a:xfrm>
                <a:off x="4134396" y="4179619"/>
                <a:ext cx="1490870" cy="798591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DMA</a:t>
                </a:r>
                <a:b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 Interrupt Handler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5" name="Соединитель: изогнутый 4">
                <a:extLst>
                  <a:ext uri="{FF2B5EF4-FFF2-40B4-BE49-F238E27FC236}">
                    <a16:creationId xmlns:a16="http://schemas.microsoft.com/office/drawing/2014/main" id="{16389DC4-392B-4CE9-8E25-35D012865FDF}"/>
                  </a:ext>
                </a:extLst>
              </p:cNvPr>
              <p:cNvCxnSpPr>
                <a:cxnSpLocks/>
                <a:stCxn id="17" idx="2"/>
                <a:endCxn id="18" idx="1"/>
              </p:cNvCxnSpPr>
              <p:nvPr/>
            </p:nvCxnSpPr>
            <p:spPr>
              <a:xfrm rot="16200000" flipH="1">
                <a:off x="3315515" y="3760034"/>
                <a:ext cx="1285336" cy="35242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Соединитель: изогнутый 27">
                <a:extLst>
                  <a:ext uri="{FF2B5EF4-FFF2-40B4-BE49-F238E27FC236}">
                    <a16:creationId xmlns:a16="http://schemas.microsoft.com/office/drawing/2014/main" id="{3F4ADA9B-D352-4CD1-AAA0-B1797266555F}"/>
                  </a:ext>
                </a:extLst>
              </p:cNvPr>
              <p:cNvCxnSpPr>
                <a:cxnSpLocks/>
                <a:stCxn id="18" idx="3"/>
                <a:endCxn id="31" idx="2"/>
              </p:cNvCxnSpPr>
              <p:nvPr/>
            </p:nvCxnSpPr>
            <p:spPr>
              <a:xfrm flipV="1">
                <a:off x="5625266" y="3283027"/>
                <a:ext cx="102424" cy="1295888"/>
              </a:xfrm>
              <a:prstGeom prst="curvedConnector2">
                <a:avLst/>
              </a:prstGeom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E10920-9AB5-4BE0-BA73-33C7D8162655}"/>
                  </a:ext>
                </a:extLst>
              </p:cNvPr>
              <p:cNvSpPr txBox="1"/>
              <p:nvPr/>
            </p:nvSpPr>
            <p:spPr>
              <a:xfrm>
                <a:off x="5652387" y="3956033"/>
                <a:ext cx="14179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Software</a:t>
                </a:r>
              </a:p>
              <a:p>
                <a:r>
                  <a:rPr lang="en-US" dirty="0"/>
                  <a:t>Start transfer</a:t>
                </a:r>
                <a:endParaRPr lang="ru-RU" dirty="0"/>
              </a:p>
            </p:txBody>
          </p:sp>
          <p:sp>
            <p:nvSpPr>
              <p:cNvPr id="34" name="Стрелка: вправо 33">
                <a:extLst>
                  <a:ext uri="{FF2B5EF4-FFF2-40B4-BE49-F238E27FC236}">
                    <a16:creationId xmlns:a16="http://schemas.microsoft.com/office/drawing/2014/main" id="{46F23758-2D39-40F9-A01D-268A6FD19A72}"/>
                  </a:ext>
                </a:extLst>
              </p:cNvPr>
              <p:cNvSpPr/>
              <p:nvPr/>
            </p:nvSpPr>
            <p:spPr>
              <a:xfrm>
                <a:off x="6361363" y="2770082"/>
                <a:ext cx="757646" cy="35922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Стрелка: вниз 35">
                <a:extLst>
                  <a:ext uri="{FF2B5EF4-FFF2-40B4-BE49-F238E27FC236}">
                    <a16:creationId xmlns:a16="http://schemas.microsoft.com/office/drawing/2014/main" id="{C3E2955C-F920-466B-BA5F-5A9D93A617FD}"/>
                  </a:ext>
                </a:extLst>
              </p:cNvPr>
              <p:cNvSpPr/>
              <p:nvPr/>
            </p:nvSpPr>
            <p:spPr>
              <a:xfrm rot="10800000">
                <a:off x="3678800" y="2019288"/>
                <a:ext cx="279383" cy="551813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Стрелка: вниз 36">
                <a:extLst>
                  <a:ext uri="{FF2B5EF4-FFF2-40B4-BE49-F238E27FC236}">
                    <a16:creationId xmlns:a16="http://schemas.microsoft.com/office/drawing/2014/main" id="{5424F282-4079-4FBE-9B3C-9838DB698EF7}"/>
                  </a:ext>
                </a:extLst>
              </p:cNvPr>
              <p:cNvSpPr/>
              <p:nvPr/>
            </p:nvSpPr>
            <p:spPr>
              <a:xfrm>
                <a:off x="5606172" y="2019288"/>
                <a:ext cx="279383" cy="551813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Стрелка: вправо 38">
                <a:extLst>
                  <a:ext uri="{FF2B5EF4-FFF2-40B4-BE49-F238E27FC236}">
                    <a16:creationId xmlns:a16="http://schemas.microsoft.com/office/drawing/2014/main" id="{11077522-9196-4A34-AC01-F3F34543665D}"/>
                  </a:ext>
                </a:extLst>
              </p:cNvPr>
              <p:cNvSpPr/>
              <p:nvPr/>
            </p:nvSpPr>
            <p:spPr>
              <a:xfrm>
                <a:off x="8389497" y="2752997"/>
                <a:ext cx="757646" cy="35922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 PC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7BD764-204D-43BB-A5ED-1C4EB515B17C}"/>
                </a:ext>
              </a:extLst>
            </p:cNvPr>
            <p:cNvSpPr txBox="1"/>
            <p:nvPr/>
          </p:nvSpPr>
          <p:spPr>
            <a:xfrm>
              <a:off x="3816654" y="3741677"/>
              <a:ext cx="520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IRQ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Algorithm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16F58-2D3E-42F1-AA5F-7D16BE1A5F62}"/>
              </a:ext>
            </a:extLst>
          </p:cNvPr>
          <p:cNvSpPr txBox="1"/>
          <p:nvPr/>
        </p:nvSpPr>
        <p:spPr>
          <a:xfrm>
            <a:off x="79829" y="1082148"/>
            <a:ext cx="82068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Enable ADC and config required GPIO pins.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Config ADC: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Set work with DMA.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Set start convert by external trigger and choose trigger source.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Set scan mode.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Set number of </a:t>
            </a:r>
            <a:r>
              <a:rPr lang="en-US" sz="2000" dirty="0"/>
              <a:t>converting and </a:t>
            </a:r>
            <a:r>
              <a:rPr lang="en-US" sz="2000" dirty="0">
                <a:solidFill>
                  <a:srgbClr val="000000"/>
                </a:solidFill>
              </a:rPr>
              <a:t> queue.</a:t>
            </a:r>
            <a:endParaRPr lang="ru-RU" sz="20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Config timer for create trigger event on update.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Config DMA stream for ADC and enable interrupt on 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Config USART and DMA for Transmit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In DMA IRQ Handler config buffer and start transmission by enabling DMA.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89484-46C2-4FC1-9DD6-CA672D32A236}"/>
              </a:ext>
            </a:extLst>
          </p:cNvPr>
          <p:cNvSpPr txBox="1"/>
          <p:nvPr/>
        </p:nvSpPr>
        <p:spPr>
          <a:xfrm>
            <a:off x="79829" y="620483"/>
            <a:ext cx="3712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Steps of initialization system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836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4"/>
            <a:ext cx="6273934" cy="62048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Analog to Digital Converter</a:t>
            </a:r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2BDB960-B4B2-4982-AE30-C3998D7C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27" y="718457"/>
            <a:ext cx="4187318" cy="258644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3E7194-7E9C-48B9-82D5-A96DBE86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717"/>
            <a:ext cx="4612234" cy="2358795"/>
          </a:xfrm>
          <a:prstGeom prst="rect">
            <a:avLst/>
          </a:prstGeom>
        </p:spPr>
      </p:pic>
      <p:pic>
        <p:nvPicPr>
          <p:cNvPr id="7" name="Рисунок 6" descr="Изображение выглядит как игра&#10;&#10;Автоматически созданное описание">
            <a:extLst>
              <a:ext uri="{FF2B5EF4-FFF2-40B4-BE49-F238E27FC236}">
                <a16:creationId xmlns:a16="http://schemas.microsoft.com/office/drawing/2014/main" id="{F0B9F586-AD6C-4535-A2B8-B477064F3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486" y="3077252"/>
            <a:ext cx="4187319" cy="18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ADC Data alignment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03BEA5-AD92-477C-A6BB-8E5C4DEF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00" y="620483"/>
            <a:ext cx="6977599" cy="43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DMA Example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21D1B-67D3-4629-B203-C1E7AA0E585E}"/>
              </a:ext>
            </a:extLst>
          </p:cNvPr>
          <p:cNvSpPr/>
          <p:nvPr/>
        </p:nvSpPr>
        <p:spPr>
          <a:xfrm>
            <a:off x="76064" y="510315"/>
            <a:ext cx="89240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 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4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ADC1-&gt;CR2 =  ADC_CR2_ADON |			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Enable ADC	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ADC_CR2_DMA | ADC_CR2_DDS | 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Enable DMA access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ADC_CR2_EXTEN_0 |			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Enable external trigger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ADC_CR2_EXTSEL_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			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Choose external trigger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ADC1-&gt;CR1 = ADC_CR1_SCAN;				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Set scan mode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ADC1-&gt;SQR1 = 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NUMBER_OF_CONV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- 1) &lt;&lt; ADC_SQR1_L_POS;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//Set numb of conventions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ADC1-&gt;SQR3 =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NUMBER_OF_CHANNEL 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&lt;&lt; ADC_SQR3_SQ1_POS |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//Set channels queue 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NUMBER_OF_CHANNEL 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&lt;&lt; ADC_SQR3_SQ2_POS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…;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//Timer </a:t>
            </a:r>
            <a:r>
              <a:rPr lang="en-US" sz="1400" dirty="0" err="1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init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TIM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-&gt;CR2 |= TIM_CR2_MMS_1;			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Enable triggering</a:t>
            </a:r>
          </a:p>
          <a:p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DMA1_Stream6-&gt;CR = </a:t>
            </a:r>
            <a:r>
              <a:rPr lang="en-US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DMA_SxCR_CIRC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|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Set DMA circ mode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  </a:t>
            </a:r>
            <a:r>
              <a:rPr lang="en-US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DMA_SxCR_MINC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|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Set memory increase mode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	  DMA_SxCR_MSIZE_0 | 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Set memory size to 16-bit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	  DMA_SxCR_PSIZE_0 |  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Set peripheral size to 16-bit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	  </a:t>
            </a:r>
            <a:r>
              <a:rPr lang="en-US" sz="14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DMA_SxCR_TC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		</a:t>
            </a:r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Enable interrupt on TC</a:t>
            </a:r>
          </a:p>
          <a:p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DMA1_Stream6-&gt;NDTR =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NUMBER_OF_CONV</a:t>
            </a:r>
            <a:r>
              <a:rPr lang="en-US" sz="14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	</a:t>
            </a:r>
          </a:p>
          <a:p>
            <a:r>
              <a:rPr lang="en-US" sz="1400" dirty="0">
                <a:solidFill>
                  <a:srgbClr val="92D05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		// Enable DMA</a:t>
            </a:r>
          </a:p>
          <a:p>
            <a:r>
              <a:rPr lang="en-US" sz="1400" b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61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76571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Servo for control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08D402-B864-4B48-932D-9FD9E508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63" y="620483"/>
            <a:ext cx="6755674" cy="38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43235D-5092-4E79-83A6-02ACB1B7C41F}"/>
              </a:ext>
            </a:extLst>
          </p:cNvPr>
          <p:cNvSpPr/>
          <p:nvPr/>
        </p:nvSpPr>
        <p:spPr>
          <a:xfrm>
            <a:off x="764177" y="2586448"/>
            <a:ext cx="960120" cy="41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Final system schematic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3F8249B-ABC4-4184-8FDB-749A35A6C549}"/>
              </a:ext>
            </a:extLst>
          </p:cNvPr>
          <p:cNvSpPr/>
          <p:nvPr/>
        </p:nvSpPr>
        <p:spPr>
          <a:xfrm>
            <a:off x="914400" y="2495008"/>
            <a:ext cx="659675" cy="6204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PLANT</a:t>
            </a:r>
            <a:endParaRPr lang="ru-RU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DB305-6E59-48B7-990D-C10D55B3B9A6}"/>
              </a:ext>
            </a:extLst>
          </p:cNvPr>
          <p:cNvSpPr txBox="1"/>
          <p:nvPr/>
        </p:nvSpPr>
        <p:spPr>
          <a:xfrm>
            <a:off x="359228" y="3115491"/>
            <a:ext cx="196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with gears</a:t>
            </a:r>
          </a:p>
          <a:p>
            <a:r>
              <a:rPr lang="en-US" dirty="0"/>
              <a:t>and potentiometer</a:t>
            </a:r>
          </a:p>
          <a:p>
            <a:r>
              <a:rPr lang="en-US" dirty="0"/>
              <a:t>( 5-wire servo)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2DC96A8-F0B6-4BCE-B21D-A7597E2AF295}"/>
              </a:ext>
            </a:extLst>
          </p:cNvPr>
          <p:cNvSpPr/>
          <p:nvPr/>
        </p:nvSpPr>
        <p:spPr>
          <a:xfrm>
            <a:off x="2324510" y="1809206"/>
            <a:ext cx="1215524" cy="1306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H-bridge</a:t>
            </a:r>
            <a:endParaRPr lang="ru-RU" dirty="0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2B6765D-5661-4196-B6CD-6F1493C10267}"/>
              </a:ext>
            </a:extLst>
          </p:cNvPr>
          <p:cNvCxnSpPr>
            <a:cxnSpLocks/>
          </p:cNvCxnSpPr>
          <p:nvPr/>
        </p:nvCxnSpPr>
        <p:spPr>
          <a:xfrm>
            <a:off x="1724297" y="2795549"/>
            <a:ext cx="6002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A69EA93-5943-4398-94BB-A35C41DD4E1A}"/>
              </a:ext>
            </a:extLst>
          </p:cNvPr>
          <p:cNvCxnSpPr>
            <a:cxnSpLocks/>
          </p:cNvCxnSpPr>
          <p:nvPr/>
        </p:nvCxnSpPr>
        <p:spPr>
          <a:xfrm flipH="1">
            <a:off x="470263" y="2795549"/>
            <a:ext cx="293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BA2FB856-CA4F-4808-AC25-17C523083CED}"/>
              </a:ext>
            </a:extLst>
          </p:cNvPr>
          <p:cNvCxnSpPr>
            <a:cxnSpLocks/>
          </p:cNvCxnSpPr>
          <p:nvPr/>
        </p:nvCxnSpPr>
        <p:spPr>
          <a:xfrm flipV="1">
            <a:off x="463913" y="2188124"/>
            <a:ext cx="1860597" cy="613775"/>
          </a:xfrm>
          <a:prstGeom prst="bentConnector3">
            <a:avLst>
              <a:gd name="adj1" fmla="val 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D571EF5-FF8D-47FF-B3A8-76DAF602873A}"/>
              </a:ext>
            </a:extLst>
          </p:cNvPr>
          <p:cNvSpPr/>
          <p:nvPr/>
        </p:nvSpPr>
        <p:spPr>
          <a:xfrm>
            <a:off x="4127863" y="718456"/>
            <a:ext cx="4428308" cy="4304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56FF69-493D-429E-9BD5-84E60DC87F4C}"/>
              </a:ext>
            </a:extLst>
          </p:cNvPr>
          <p:cNvSpPr txBox="1"/>
          <p:nvPr/>
        </p:nvSpPr>
        <p:spPr>
          <a:xfrm>
            <a:off x="4254404" y="459991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</a:t>
            </a:r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C0F4C564-89DE-41A0-BF49-82DE44FDC3C1}"/>
              </a:ext>
            </a:extLst>
          </p:cNvPr>
          <p:cNvSpPr/>
          <p:nvPr/>
        </p:nvSpPr>
        <p:spPr>
          <a:xfrm>
            <a:off x="4572000" y="960119"/>
            <a:ext cx="1221377" cy="50945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ADC</a:t>
            </a:r>
            <a:endParaRPr lang="ru-RU" dirty="0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AD693AC2-230D-4A9F-99E1-D1033AA6B82D}"/>
              </a:ext>
            </a:extLst>
          </p:cNvPr>
          <p:cNvSpPr/>
          <p:nvPr/>
        </p:nvSpPr>
        <p:spPr>
          <a:xfrm>
            <a:off x="4572001" y="1965960"/>
            <a:ext cx="1221377" cy="9927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2120EAC4-D033-4A96-B4EC-D0A792134AAD}"/>
              </a:ext>
            </a:extLst>
          </p:cNvPr>
          <p:cNvCxnSpPr>
            <a:cxnSpLocks/>
            <a:stCxn id="2" idx="0"/>
            <a:endCxn id="35" idx="1"/>
          </p:cNvCxnSpPr>
          <p:nvPr/>
        </p:nvCxnSpPr>
        <p:spPr>
          <a:xfrm rot="5400000" flipH="1" flipV="1">
            <a:off x="2268038" y="191046"/>
            <a:ext cx="1280163" cy="3327762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6EFD645-B912-46EE-A848-06848BD34547}"/>
              </a:ext>
            </a:extLst>
          </p:cNvPr>
          <p:cNvCxnSpPr>
            <a:cxnSpLocks/>
            <a:stCxn id="39" idx="1"/>
            <a:endCxn id="19" idx="3"/>
          </p:cNvCxnSpPr>
          <p:nvPr/>
        </p:nvCxnSpPr>
        <p:spPr>
          <a:xfrm flipH="1">
            <a:off x="3540034" y="2462348"/>
            <a:ext cx="1031967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противолежащие углы 46">
            <a:extLst>
              <a:ext uri="{FF2B5EF4-FFF2-40B4-BE49-F238E27FC236}">
                <a16:creationId xmlns:a16="http://schemas.microsoft.com/office/drawing/2014/main" id="{B1924E1B-C314-4684-9146-DDBDF657BFA2}"/>
              </a:ext>
            </a:extLst>
          </p:cNvPr>
          <p:cNvSpPr/>
          <p:nvPr/>
        </p:nvSpPr>
        <p:spPr>
          <a:xfrm>
            <a:off x="6505303" y="1965961"/>
            <a:ext cx="1737360" cy="992776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  <a:endParaRPr lang="ru-RU" dirty="0"/>
          </a:p>
        </p:txBody>
      </p:sp>
      <p:sp>
        <p:nvSpPr>
          <p:cNvPr id="49" name="Стрелка: изогнутая 48">
            <a:extLst>
              <a:ext uri="{FF2B5EF4-FFF2-40B4-BE49-F238E27FC236}">
                <a16:creationId xmlns:a16="http://schemas.microsoft.com/office/drawing/2014/main" id="{89154AA5-56F6-488B-ABB6-DA8DB6320114}"/>
              </a:ext>
            </a:extLst>
          </p:cNvPr>
          <p:cNvSpPr/>
          <p:nvPr/>
        </p:nvSpPr>
        <p:spPr>
          <a:xfrm rot="5400000">
            <a:off x="6257106" y="653145"/>
            <a:ext cx="849089" cy="1776548"/>
          </a:xfrm>
          <a:prstGeom prst="bentArrow">
            <a:avLst>
              <a:gd name="adj1" fmla="val 21154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B689B5B6-5A08-469C-BD22-FD47948FC74D}"/>
              </a:ext>
            </a:extLst>
          </p:cNvPr>
          <p:cNvSpPr/>
          <p:nvPr/>
        </p:nvSpPr>
        <p:spPr>
          <a:xfrm rot="10800000">
            <a:off x="5793377" y="2292531"/>
            <a:ext cx="694918" cy="3396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: скругленные противолежащие углы 53">
            <a:extLst>
              <a:ext uri="{FF2B5EF4-FFF2-40B4-BE49-F238E27FC236}">
                <a16:creationId xmlns:a16="http://schemas.microsoft.com/office/drawing/2014/main" id="{A2299602-7A1F-4E89-97C8-4CE50CCD7230}"/>
              </a:ext>
            </a:extLst>
          </p:cNvPr>
          <p:cNvSpPr/>
          <p:nvPr/>
        </p:nvSpPr>
        <p:spPr>
          <a:xfrm>
            <a:off x="7149737" y="3866607"/>
            <a:ext cx="448491" cy="33963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endParaRPr lang="ru-RU" dirty="0"/>
          </a:p>
        </p:txBody>
      </p:sp>
      <p:sp>
        <p:nvSpPr>
          <p:cNvPr id="55" name="Стрелка: вверх 54">
            <a:extLst>
              <a:ext uri="{FF2B5EF4-FFF2-40B4-BE49-F238E27FC236}">
                <a16:creationId xmlns:a16="http://schemas.microsoft.com/office/drawing/2014/main" id="{6CA13312-A68A-4FB0-89A2-DBCFFA67019B}"/>
              </a:ext>
            </a:extLst>
          </p:cNvPr>
          <p:cNvSpPr/>
          <p:nvPr/>
        </p:nvSpPr>
        <p:spPr>
          <a:xfrm>
            <a:off x="7276010" y="2958746"/>
            <a:ext cx="195943" cy="86214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096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676571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PID</a:t>
            </a:r>
          </a:p>
        </p:txBody>
      </p:sp>
      <p:pic>
        <p:nvPicPr>
          <p:cNvPr id="4" name="Рисунок 3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737E5CC3-0957-4B99-BBDC-6DA6F35F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7737"/>
            <a:ext cx="9144000" cy="3248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8A4E01-9E00-4946-8461-99C8EEE73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6750" y="4342041"/>
            <a:ext cx="4047406" cy="5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14:cNvPr>
              <p14:cNvContentPartPr/>
              <p14:nvPr/>
            </p14:nvContentPartPr>
            <p14:xfrm>
              <a:off x="8557920" y="47548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220B8AE-EEAD-4B3F-B47D-5F98FBC26C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8560" y="474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Dual Slope Analog to Digital Converter</a:t>
            </a:r>
          </a:p>
        </p:txBody>
      </p:sp>
      <p:pic>
        <p:nvPicPr>
          <p:cNvPr id="3" name="Рисунок 2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D9C07D4-1223-4F51-BA69-6DB07C31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692331"/>
            <a:ext cx="7576458" cy="369677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50FEE1-2013-43D2-94EC-F5CBB3DC2BCA}"/>
              </a:ext>
            </a:extLst>
          </p:cNvPr>
          <p:cNvSpPr/>
          <p:nvPr/>
        </p:nvSpPr>
        <p:spPr>
          <a:xfrm>
            <a:off x="1469571" y="1055079"/>
            <a:ext cx="1981926" cy="157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48D7F-5613-4A7D-9EBA-46EB5290584B}"/>
              </a:ext>
            </a:extLst>
          </p:cNvPr>
          <p:cNvSpPr txBox="1"/>
          <p:nvPr/>
        </p:nvSpPr>
        <p:spPr>
          <a:xfrm>
            <a:off x="1902176" y="2288962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Integrator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F09D84-127F-4EAE-B3C7-FD729BCE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30" y="2750820"/>
            <a:ext cx="3677265" cy="23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FF96339-7681-40AC-A134-52D0C66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Flash Analog to Digital Converter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5C37D-56E7-4DB0-9723-A7FE803F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94" y="620483"/>
            <a:ext cx="4593166" cy="4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Successive Approximation Analog to Digital Converter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DE184-4C43-469C-AEE0-7C27CA3159F1}"/>
              </a:ext>
            </a:extLst>
          </p:cNvPr>
          <p:cNvSpPr txBox="1"/>
          <p:nvPr/>
        </p:nvSpPr>
        <p:spPr>
          <a:xfrm>
            <a:off x="5100047" y="739140"/>
            <a:ext cx="404395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A </a:t>
            </a:r>
            <a:r>
              <a:rPr lang="en-US" sz="1600" dirty="0">
                <a:hlinkClick r:id="rId3" tooltip="Sample-and-hold"/>
              </a:rPr>
              <a:t>sample-and-hold</a:t>
            </a:r>
            <a:r>
              <a:rPr lang="en-US" sz="1600" dirty="0"/>
              <a:t> circuit to acquire the input </a:t>
            </a:r>
            <a:r>
              <a:rPr lang="en-US" sz="1600" dirty="0">
                <a:hlinkClick r:id="rId4" tooltip="Voltage"/>
              </a:rPr>
              <a:t>voltage</a:t>
            </a:r>
            <a:r>
              <a:rPr lang="en-US" sz="1600" dirty="0"/>
              <a:t> </a:t>
            </a:r>
            <a:r>
              <a:rPr lang="en-US" sz="1600" i="1" dirty="0"/>
              <a:t>V</a:t>
            </a:r>
            <a:r>
              <a:rPr lang="en-US" sz="1600" baseline="-25000" dirty="0"/>
              <a:t>in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An analog voltage comparator that compares </a:t>
            </a:r>
            <a:r>
              <a:rPr lang="en-US" sz="1600" i="1" dirty="0"/>
              <a:t>V</a:t>
            </a:r>
            <a:r>
              <a:rPr lang="en-US" sz="1600" baseline="-25000" dirty="0"/>
              <a:t>in</a:t>
            </a:r>
            <a:r>
              <a:rPr lang="en-US" sz="1600" dirty="0"/>
              <a:t> to the output of the internal </a:t>
            </a:r>
            <a:r>
              <a:rPr lang="en-US" sz="1600" dirty="0">
                <a:hlinkClick r:id="rId5" tooltip="Digital-to-analog converter"/>
              </a:rPr>
              <a:t>DAC</a:t>
            </a:r>
            <a:r>
              <a:rPr lang="en-US" sz="1600" dirty="0"/>
              <a:t> and outputs the result of the comparison to the successive-approximation </a:t>
            </a:r>
            <a:r>
              <a:rPr lang="en-US" sz="1600" dirty="0">
                <a:hlinkClick r:id="rId6" tooltip="Processor register"/>
              </a:rPr>
              <a:t>register</a:t>
            </a:r>
            <a:r>
              <a:rPr lang="en-US" sz="1600" dirty="0"/>
              <a:t> (SAR).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 successive-approximation register subcircuit designed to supply an approximate digital code of </a:t>
            </a:r>
            <a:r>
              <a:rPr lang="en-US" sz="1600" i="1" dirty="0"/>
              <a:t>V</a:t>
            </a:r>
            <a:r>
              <a:rPr lang="en-US" sz="1600" baseline="-25000" dirty="0"/>
              <a:t>in</a:t>
            </a:r>
            <a:r>
              <a:rPr lang="en-US" sz="1600" dirty="0"/>
              <a:t> to the internal DAC.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An internal reference DAC that, for comparison with </a:t>
            </a:r>
            <a:r>
              <a:rPr lang="en-US" sz="1600" i="1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, supplies the </a:t>
            </a:r>
            <a:r>
              <a:rPr lang="en-US" sz="1600" dirty="0">
                <a:hlinkClick r:id="rId7" tooltip="Comparator"/>
              </a:rPr>
              <a:t>comparator</a:t>
            </a:r>
            <a:r>
              <a:rPr lang="en-US" sz="1600" dirty="0"/>
              <a:t> with an analog voltage equal to the digital code output of the </a:t>
            </a:r>
            <a:r>
              <a:rPr lang="en-US" sz="1600" dirty="0" err="1"/>
              <a:t>SAR</a:t>
            </a:r>
            <a:r>
              <a:rPr lang="en-US" sz="1600" baseline="-25000" dirty="0" err="1"/>
              <a:t>in</a:t>
            </a:r>
            <a:r>
              <a:rPr lang="en-US" sz="1600" dirty="0"/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E85D1D-DA2E-4EC7-B89D-0A39372F7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50" y="927240"/>
            <a:ext cx="5041897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Successive Approximation Analog to Digital Converter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0C91DD-A41D-4966-BE7A-E3AF8F3C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98" y="898290"/>
            <a:ext cx="5191604" cy="41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Sigma Delta Analog to Digital Converter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76ED00-9961-4D01-8FB1-8C057F3F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2" y="751414"/>
            <a:ext cx="8211696" cy="15527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58C0A9-5633-44F3-A71A-7581B59E6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9" y="2705100"/>
            <a:ext cx="501620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707777" cy="61395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ADC resolution vs Max sampling rate</a:t>
            </a: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95E935D-8473-4E3D-B329-B0440CBE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74" y="613954"/>
            <a:ext cx="6472646" cy="20034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CD19F6-604A-45BC-9F35-9E377242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49" y="2519236"/>
            <a:ext cx="4010297" cy="25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5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E514F4B-7DA5-48D5-99C7-4180A96B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678057" cy="62048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dirty="0"/>
              <a:t>STM32 ADC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E0C469-8BE3-4FA0-B163-29A54A351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9161"/>
            <a:ext cx="9120773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91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11360</TotalTime>
  <Words>1123</Words>
  <Application>Microsoft Office PowerPoint</Application>
  <PresentationFormat>Экран (16:9)</PresentationFormat>
  <Paragraphs>161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Arial-BoldMT</vt:lpstr>
      <vt:lpstr>Calibri</vt:lpstr>
      <vt:lpstr>Courier New</vt:lpstr>
      <vt:lpstr>Cover</vt:lpstr>
      <vt:lpstr>1_Cover</vt:lpstr>
      <vt:lpstr>Презентация PowerPoint</vt:lpstr>
      <vt:lpstr>Analog to Digital Converter</vt:lpstr>
      <vt:lpstr>Dual Slope Analog to Digital Converter</vt:lpstr>
      <vt:lpstr>Flash Analog to Digital Converter</vt:lpstr>
      <vt:lpstr>Successive Approximation Analog to Digital Converter</vt:lpstr>
      <vt:lpstr>Successive Approximation Analog to Digital Converter</vt:lpstr>
      <vt:lpstr>Sigma Delta Analog to Digital Converter</vt:lpstr>
      <vt:lpstr>ADC resolution vs Max sampling rate</vt:lpstr>
      <vt:lpstr>STM32 ADC</vt:lpstr>
      <vt:lpstr>STM32 ADC</vt:lpstr>
      <vt:lpstr>Timing diagram</vt:lpstr>
      <vt:lpstr>ADC Groups</vt:lpstr>
      <vt:lpstr>Conversion on external trigger and trigger polarity</vt:lpstr>
      <vt:lpstr>ADC with DMA</vt:lpstr>
      <vt:lpstr>ADC registers</vt:lpstr>
      <vt:lpstr>ADC registers</vt:lpstr>
      <vt:lpstr>ADC registers</vt:lpstr>
      <vt:lpstr>Example schematic</vt:lpstr>
      <vt:lpstr>Algorithm</vt:lpstr>
      <vt:lpstr>ADC Data alignment</vt:lpstr>
      <vt:lpstr>DMA Example</vt:lpstr>
      <vt:lpstr>Servo for control</vt:lpstr>
      <vt:lpstr>Final system schematic</vt:lpstr>
      <vt:lpstr>PID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Власов Сергей Михайлович</cp:lastModifiedBy>
  <cp:revision>169</cp:revision>
  <dcterms:created xsi:type="dcterms:W3CDTF">2014-06-27T12:30:22Z</dcterms:created>
  <dcterms:modified xsi:type="dcterms:W3CDTF">2022-11-17T04:34:26Z</dcterms:modified>
</cp:coreProperties>
</file>