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265" r:id="rId3"/>
    <p:sldId id="313" r:id="rId4"/>
    <p:sldId id="315" r:id="rId5"/>
    <p:sldId id="258" r:id="rId6"/>
    <p:sldId id="314" r:id="rId7"/>
    <p:sldId id="316" r:id="rId8"/>
    <p:sldId id="317" r:id="rId9"/>
    <p:sldId id="318" r:id="rId10"/>
    <p:sldId id="319" r:id="rId11"/>
    <p:sldId id="307" r:id="rId12"/>
    <p:sldId id="311" r:id="rId13"/>
    <p:sldId id="320" r:id="rId14"/>
    <p:sldId id="321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D4824-4E16-4523-AAFE-7A19C59174F8}" v="11" dt="2022-11-17T09:42:49.371"/>
    <p1510:client id="{A31EA0C7-E3FE-40E8-96F9-458B0A3DD3D6}" v="1" dt="2022-11-17T04:34:22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1187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456" y="12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сов Сергей Михайлович" userId="88c2b707-f40f-4043-9aa2-972e2a2b205e" providerId="ADAL" clId="{41BD8151-CB9E-498D-AAE4-1185566EEC9A}"/>
    <pc:docChg chg="undo custSel addSld modSld sldOrd">
      <pc:chgData name="Власов Сергей Михайлович" userId="88c2b707-f40f-4043-9aa2-972e2a2b205e" providerId="ADAL" clId="{41BD8151-CB9E-498D-AAE4-1185566EEC9A}" dt="2021-04-05T06:51:46.765" v="247" actId="1076"/>
      <pc:docMkLst>
        <pc:docMk/>
      </pc:docMkLst>
      <pc:sldChg chg="addSp delSp modSp mod modAnim">
        <pc:chgData name="Власов Сергей Михайлович" userId="88c2b707-f40f-4043-9aa2-972e2a2b205e" providerId="ADAL" clId="{41BD8151-CB9E-498D-AAE4-1185566EEC9A}" dt="2021-04-05T05:45:05.957" v="47"/>
        <pc:sldMkLst>
          <pc:docMk/>
          <pc:sldMk cId="3472064595" sldId="257"/>
        </pc:sldMkLst>
        <pc:spChg chg="add mod">
          <ac:chgData name="Власов Сергей Михайлович" userId="88c2b707-f40f-4043-9aa2-972e2a2b205e" providerId="ADAL" clId="{41BD8151-CB9E-498D-AAE4-1185566EEC9A}" dt="2021-04-05T05:43:37.844" v="42" actId="20577"/>
          <ac:spMkLst>
            <pc:docMk/>
            <pc:sldMk cId="3472064595" sldId="257"/>
            <ac:spMk id="5" creationId="{7CE48D7F-5613-4A7D-9EBA-46EB5290584B}"/>
          </ac:spMkLst>
        </pc:spChg>
        <pc:spChg chg="add mod">
          <ac:chgData name="Власов Сергей Михайлович" userId="88c2b707-f40f-4043-9aa2-972e2a2b205e" providerId="ADAL" clId="{41BD8151-CB9E-498D-AAE4-1185566EEC9A}" dt="2021-04-05T05:42:43.851" v="24" actId="14100"/>
          <ac:spMkLst>
            <pc:docMk/>
            <pc:sldMk cId="3472064595" sldId="257"/>
            <ac:spMk id="6" creationId="{C450FEE1-2013-43D2-94EC-F5CBB3DC2BCA}"/>
          </ac:spMkLst>
        </pc:spChg>
        <pc:picChg chg="mod">
          <ac:chgData name="Власов Сергей Михайлович" userId="88c2b707-f40f-4043-9aa2-972e2a2b205e" providerId="ADAL" clId="{41BD8151-CB9E-498D-AAE4-1185566EEC9A}" dt="2021-04-05T05:42:15.358" v="21" actId="1076"/>
          <ac:picMkLst>
            <pc:docMk/>
            <pc:sldMk cId="3472064595" sldId="257"/>
            <ac:picMk id="3" creationId="{8D9C07D4-1223-4F51-BA69-6DB07C312DE7}"/>
          </ac:picMkLst>
        </pc:picChg>
        <pc:picChg chg="add del mod">
          <ac:chgData name="Власов Сергей Михайлович" userId="88c2b707-f40f-4043-9aa2-972e2a2b205e" providerId="ADAL" clId="{41BD8151-CB9E-498D-AAE4-1185566EEC9A}" dt="2021-04-05T05:42:06.194" v="17" actId="478"/>
          <ac:picMkLst>
            <pc:docMk/>
            <pc:sldMk cId="3472064595" sldId="257"/>
            <ac:picMk id="4" creationId="{72F03067-2101-42DE-94CC-873C7D6EE1EA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5:44:06.856" v="45" actId="14100"/>
          <ac:picMkLst>
            <pc:docMk/>
            <pc:sldMk cId="3472064595" sldId="257"/>
            <ac:picMk id="9" creationId="{3DF09D84-127F-4EAE-B3C7-FD729BCE97C5}"/>
          </ac:picMkLst>
        </pc:picChg>
      </pc:sldChg>
      <pc:sldChg chg="modSp mod">
        <pc:chgData name="Власов Сергей Михайлович" userId="88c2b707-f40f-4043-9aa2-972e2a2b205e" providerId="ADAL" clId="{41BD8151-CB9E-498D-AAE4-1185566EEC9A}" dt="2021-04-05T05:38:11.414" v="4" actId="20577"/>
        <pc:sldMkLst>
          <pc:docMk/>
          <pc:sldMk cId="1447741309" sldId="258"/>
        </pc:sldMkLst>
        <pc:spChg chg="mod">
          <ac:chgData name="Власов Сергей Михайлович" userId="88c2b707-f40f-4043-9aa2-972e2a2b205e" providerId="ADAL" clId="{41BD8151-CB9E-498D-AAE4-1185566EEC9A}" dt="2021-04-05T05:38:11.414" v="4" actId="20577"/>
          <ac:spMkLst>
            <pc:docMk/>
            <pc:sldMk cId="1447741309" sldId="258"/>
            <ac:spMk id="22" creationId="{CFF96339-7681-40AC-A134-52D0C6625148}"/>
          </ac:spMkLst>
        </pc:spChg>
      </pc:sldChg>
      <pc:sldChg chg="modSp mod">
        <pc:chgData name="Власов Сергей Михайлович" userId="88c2b707-f40f-4043-9aa2-972e2a2b205e" providerId="ADAL" clId="{41BD8151-CB9E-498D-AAE4-1185566EEC9A}" dt="2021-04-05T05:38:00.954" v="1" actId="20577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41BD8151-CB9E-498D-AAE4-1185566EEC9A}" dt="2021-04-05T05:38:00.954" v="1" actId="20577"/>
          <ac:spMkLst>
            <pc:docMk/>
            <pc:sldMk cId="87172503" sldId="265"/>
            <ac:spMk id="7" creationId="{00000000-0000-0000-0000-000000000000}"/>
          </ac:spMkLst>
        </pc:spChg>
      </pc:sldChg>
      <pc:sldChg chg="addSp delSp modSp mod modAnim">
        <pc:chgData name="Власов Сергей Михайлович" userId="88c2b707-f40f-4043-9aa2-972e2a2b205e" providerId="ADAL" clId="{41BD8151-CB9E-498D-AAE4-1185566EEC9A}" dt="2021-04-05T06:11:11.574" v="93" actId="1076"/>
        <pc:sldMkLst>
          <pc:docMk/>
          <pc:sldMk cId="1818592393" sldId="269"/>
        </pc:sldMkLst>
        <pc:picChg chg="del mod">
          <ac:chgData name="Власов Сергей Михайлович" userId="88c2b707-f40f-4043-9aa2-972e2a2b205e" providerId="ADAL" clId="{41BD8151-CB9E-498D-AAE4-1185566EEC9A}" dt="2021-04-05T06:10:55.603" v="88" actId="478"/>
          <ac:picMkLst>
            <pc:docMk/>
            <pc:sldMk cId="1818592393" sldId="269"/>
            <ac:picMk id="3" creationId="{FD1A79F3-728E-4147-B941-A2EEA4F01706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11:11.574" v="93" actId="1076"/>
          <ac:picMkLst>
            <pc:docMk/>
            <pc:sldMk cId="1818592393" sldId="269"/>
            <ac:picMk id="4" creationId="{EED5C37D-56E7-4DB0-9723-A7FE803F7935}"/>
          </ac:picMkLst>
        </pc:picChg>
      </pc:sldChg>
      <pc:sldChg chg="addSp delSp modSp mod modAnim">
        <pc:chgData name="Власов Сергей Михайлович" userId="88c2b707-f40f-4043-9aa2-972e2a2b205e" providerId="ADAL" clId="{41BD8151-CB9E-498D-AAE4-1185566EEC9A}" dt="2021-04-05T06:20:26.115" v="99" actId="14100"/>
        <pc:sldMkLst>
          <pc:docMk/>
          <pc:sldMk cId="2301341455" sldId="272"/>
        </pc:sldMkLst>
        <pc:spChg chg="add mod">
          <ac:chgData name="Власов Сергей Михайлович" userId="88c2b707-f40f-4043-9aa2-972e2a2b205e" providerId="ADAL" clId="{41BD8151-CB9E-498D-AAE4-1185566EEC9A}" dt="2021-04-05T06:20:26.115" v="99" actId="14100"/>
          <ac:spMkLst>
            <pc:docMk/>
            <pc:sldMk cId="2301341455" sldId="272"/>
            <ac:spMk id="7" creationId="{A9FDE184-4C43-469C-AEE0-7C27CA3159F1}"/>
          </ac:spMkLst>
        </pc:spChg>
        <pc:picChg chg="add del mod">
          <ac:chgData name="Власов Сергей Михайлович" userId="88c2b707-f40f-4043-9aa2-972e2a2b205e" providerId="ADAL" clId="{41BD8151-CB9E-498D-AAE4-1185566EEC9A}" dt="2021-04-05T05:50:26.392" v="66" actId="478"/>
          <ac:picMkLst>
            <pc:docMk/>
            <pc:sldMk cId="2301341455" sldId="272"/>
            <ac:picMk id="3" creationId="{A70C91DD-A41D-4966-BE7A-E3AF8F3C5546}"/>
          </ac:picMkLst>
        </pc:picChg>
        <pc:picChg chg="del mod">
          <ac:chgData name="Власов Сергей Михайлович" userId="88c2b707-f40f-4043-9aa2-972e2a2b205e" providerId="ADAL" clId="{41BD8151-CB9E-498D-AAE4-1185566EEC9A}" dt="2021-04-05T06:20:15.810" v="94" actId="478"/>
          <ac:picMkLst>
            <pc:docMk/>
            <pc:sldMk cId="2301341455" sldId="272"/>
            <ac:picMk id="4" creationId="{256107EE-7BF5-47EF-8A48-9B4CE5D81798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20:21.392" v="98" actId="14100"/>
          <ac:picMkLst>
            <pc:docMk/>
            <pc:sldMk cId="2301341455" sldId="272"/>
            <ac:picMk id="9" creationId="{DBE85D1D-DA2E-4EC7-B89D-0A39372F7145}"/>
          </ac:picMkLst>
        </pc:picChg>
      </pc:sldChg>
      <pc:sldChg chg="addSp delSp modSp mod">
        <pc:chgData name="Власов Сергей Михайлович" userId="88c2b707-f40f-4043-9aa2-972e2a2b205e" providerId="ADAL" clId="{41BD8151-CB9E-498D-AAE4-1185566EEC9A}" dt="2021-04-05T06:05:56.033" v="87" actId="1076"/>
        <pc:sldMkLst>
          <pc:docMk/>
          <pc:sldMk cId="2284084463" sldId="273"/>
        </pc:sldMkLst>
        <pc:graphicFrameChg chg="add del mod">
          <ac:chgData name="Власов Сергей Михайлович" userId="88c2b707-f40f-4043-9aa2-972e2a2b205e" providerId="ADAL" clId="{41BD8151-CB9E-498D-AAE4-1185566EEC9A}" dt="2021-04-05T06:04:15.650" v="77"/>
          <ac:graphicFrameMkLst>
            <pc:docMk/>
            <pc:sldMk cId="2284084463" sldId="273"/>
            <ac:graphicFrameMk id="2" creationId="{A83100BD-D9DD-4569-838E-6AE1B14E2278}"/>
          </ac:graphicFrameMkLst>
        </pc:graphicFrameChg>
        <pc:graphicFrameChg chg="add del mod">
          <ac:chgData name="Власов Сергей Михайлович" userId="88c2b707-f40f-4043-9aa2-972e2a2b205e" providerId="ADAL" clId="{41BD8151-CB9E-498D-AAE4-1185566EEC9A}" dt="2021-04-05T06:04:18.781" v="79"/>
          <ac:graphicFrameMkLst>
            <pc:docMk/>
            <pc:sldMk cId="2284084463" sldId="273"/>
            <ac:graphicFrameMk id="3" creationId="{43817E0A-68E0-4655-B219-1BDCE188DEA6}"/>
          </ac:graphicFrameMkLst>
        </pc:graphicFrameChg>
        <pc:graphicFrameChg chg="add del mod">
          <ac:chgData name="Власов Сергей Михайлович" userId="88c2b707-f40f-4043-9aa2-972e2a2b205e" providerId="ADAL" clId="{41BD8151-CB9E-498D-AAE4-1185566EEC9A}" dt="2021-04-05T06:05:39.897" v="83" actId="478"/>
          <ac:graphicFrameMkLst>
            <pc:docMk/>
            <pc:sldMk cId="2284084463" sldId="273"/>
            <ac:graphicFrameMk id="7" creationId="{CE07EE42-C04E-41D4-95D7-BCE42BECB66F}"/>
          </ac:graphicFrameMkLst>
        </pc:graphicFrameChg>
        <pc:picChg chg="del">
          <ac:chgData name="Власов Сергей Михайлович" userId="88c2b707-f40f-4043-9aa2-972e2a2b205e" providerId="ADAL" clId="{41BD8151-CB9E-498D-AAE4-1185566EEC9A}" dt="2021-04-05T06:04:08.117" v="75" actId="478"/>
          <ac:picMkLst>
            <pc:docMk/>
            <pc:sldMk cId="2284084463" sldId="273"/>
            <ac:picMk id="4" creationId="{05B988A5-D93B-4C26-B3B1-048C47D9AEC2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04:41.332" v="81" actId="1076"/>
          <ac:picMkLst>
            <pc:docMk/>
            <pc:sldMk cId="2284084463" sldId="273"/>
            <ac:picMk id="6" creationId="{4776ED00-9961-4D01-8FB1-8C057F3FD115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05:56.033" v="87" actId="1076"/>
          <ac:picMkLst>
            <pc:docMk/>
            <pc:sldMk cId="2284084463" sldId="273"/>
            <ac:picMk id="10" creationId="{8E58C0A9-5633-44F3-A71A-7581B59E651E}"/>
          </ac:picMkLst>
        </pc:picChg>
      </pc:sldChg>
      <pc:sldChg chg="modSp mod">
        <pc:chgData name="Власов Сергей Михайлович" userId="88c2b707-f40f-4043-9aa2-972e2a2b205e" providerId="ADAL" clId="{41BD8151-CB9E-498D-AAE4-1185566EEC9A}" dt="2021-04-05T06:34:53.982" v="104" actId="1076"/>
        <pc:sldMkLst>
          <pc:docMk/>
          <pc:sldMk cId="82864913" sldId="281"/>
        </pc:sldMkLst>
        <pc:picChg chg="mod">
          <ac:chgData name="Власов Сергей Михайлович" userId="88c2b707-f40f-4043-9aa2-972e2a2b205e" providerId="ADAL" clId="{41BD8151-CB9E-498D-AAE4-1185566EEC9A}" dt="2021-04-05T06:34:53.982" v="104" actId="1076"/>
          <ac:picMkLst>
            <pc:docMk/>
            <pc:sldMk cId="82864913" sldId="281"/>
            <ac:picMk id="6" creationId="{FFE0C469-8BE3-4FA0-B163-29A54A351C82}"/>
          </ac:picMkLst>
        </pc:picChg>
      </pc:sldChg>
      <pc:sldChg chg="ord">
        <pc:chgData name="Власов Сергей Михайлович" userId="88c2b707-f40f-4043-9aa2-972e2a2b205e" providerId="ADAL" clId="{41BD8151-CB9E-498D-AAE4-1185566EEC9A}" dt="2021-04-05T06:37:33.377" v="107"/>
        <pc:sldMkLst>
          <pc:docMk/>
          <pc:sldMk cId="207820527" sldId="292"/>
        </pc:sldMkLst>
      </pc:sldChg>
      <pc:sldChg chg="modSp mod">
        <pc:chgData name="Власов Сергей Михайлович" userId="88c2b707-f40f-4043-9aa2-972e2a2b205e" providerId="ADAL" clId="{41BD8151-CB9E-498D-AAE4-1185566EEC9A}" dt="2021-04-05T06:37:10.796" v="105" actId="1076"/>
        <pc:sldMkLst>
          <pc:docMk/>
          <pc:sldMk cId="3467931207" sldId="293"/>
        </pc:sldMkLst>
        <pc:picChg chg="mod">
          <ac:chgData name="Власов Сергей Михайлович" userId="88c2b707-f40f-4043-9aa2-972e2a2b205e" providerId="ADAL" clId="{41BD8151-CB9E-498D-AAE4-1185566EEC9A}" dt="2021-04-05T06:37:10.796" v="105" actId="1076"/>
          <ac:picMkLst>
            <pc:docMk/>
            <pc:sldMk cId="3467931207" sldId="293"/>
            <ac:picMk id="7" creationId="{6EAA8535-BD32-4C1C-ADD6-C8DF04F2B5F7}"/>
          </ac:picMkLst>
        </pc:picChg>
      </pc:sldChg>
      <pc:sldChg chg="ord">
        <pc:chgData name="Власов Сергей Михайлович" userId="88c2b707-f40f-4043-9aa2-972e2a2b205e" providerId="ADAL" clId="{41BD8151-CB9E-498D-AAE4-1185566EEC9A}" dt="2021-04-05T06:46:42.354" v="198"/>
        <pc:sldMkLst>
          <pc:docMk/>
          <pc:sldMk cId="1322049033" sldId="294"/>
        </pc:sldMkLst>
      </pc:sldChg>
      <pc:sldChg chg="ord">
        <pc:chgData name="Власов Сергей Михайлович" userId="88c2b707-f40f-4043-9aa2-972e2a2b205e" providerId="ADAL" clId="{41BD8151-CB9E-498D-AAE4-1185566EEC9A}" dt="2021-04-05T06:37:48.650" v="109"/>
        <pc:sldMkLst>
          <pc:docMk/>
          <pc:sldMk cId="1427288467" sldId="297"/>
        </pc:sldMkLst>
      </pc:sldChg>
      <pc:sldChg chg="delSp modSp add mod">
        <pc:chgData name="Власов Сергей Михайлович" userId="88c2b707-f40f-4043-9aa2-972e2a2b205e" providerId="ADAL" clId="{41BD8151-CB9E-498D-AAE4-1185566EEC9A}" dt="2021-04-05T05:50:24.361" v="65" actId="1076"/>
        <pc:sldMkLst>
          <pc:docMk/>
          <pc:sldMk cId="3777985732" sldId="298"/>
        </pc:sldMkLst>
        <pc:picChg chg="mod">
          <ac:chgData name="Власов Сергей Михайлович" userId="88c2b707-f40f-4043-9aa2-972e2a2b205e" providerId="ADAL" clId="{41BD8151-CB9E-498D-AAE4-1185566EEC9A}" dt="2021-04-05T05:50:24.361" v="65" actId="1076"/>
          <ac:picMkLst>
            <pc:docMk/>
            <pc:sldMk cId="3777985732" sldId="298"/>
            <ac:picMk id="3" creationId="{A70C91DD-A41D-4966-BE7A-E3AF8F3C5546}"/>
          </ac:picMkLst>
        </pc:picChg>
        <pc:picChg chg="del">
          <ac:chgData name="Власов Сергей Михайлович" userId="88c2b707-f40f-4043-9aa2-972e2a2b205e" providerId="ADAL" clId="{41BD8151-CB9E-498D-AAE4-1185566EEC9A}" dt="2021-04-05T05:50:18.503" v="62" actId="478"/>
          <ac:picMkLst>
            <pc:docMk/>
            <pc:sldMk cId="3777985732" sldId="298"/>
            <ac:picMk id="4" creationId="{256107EE-7BF5-47EF-8A48-9B4CE5D81798}"/>
          </ac:picMkLst>
        </pc:picChg>
      </pc:sldChg>
      <pc:sldChg chg="modSp add mod">
        <pc:chgData name="Власов Сергей Михайлович" userId="88c2b707-f40f-4043-9aa2-972e2a2b205e" providerId="ADAL" clId="{41BD8151-CB9E-498D-AAE4-1185566EEC9A}" dt="2021-04-05T06:46:36.470" v="196" actId="113"/>
        <pc:sldMkLst>
          <pc:docMk/>
          <pc:sldMk cId="3906761554" sldId="307"/>
        </pc:sldMkLst>
        <pc:spChg chg="mod">
          <ac:chgData name="Власов Сергей Михайлович" userId="88c2b707-f40f-4043-9aa2-972e2a2b205e" providerId="ADAL" clId="{41BD8151-CB9E-498D-AAE4-1185566EEC9A}" dt="2021-04-05T06:46:36.470" v="196" actId="113"/>
          <ac:spMkLst>
            <pc:docMk/>
            <pc:sldMk cId="3906761554" sldId="307"/>
            <ac:spMk id="6" creationId="{93A08A99-81A1-405C-8A41-41FD7FDE4031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40:03.614" v="115" actId="6549"/>
          <ac:spMkLst>
            <pc:docMk/>
            <pc:sldMk cId="3906761554" sldId="307"/>
            <ac:spMk id="8" creationId="{8E514F4B-7DA5-48D5-99C7-4180A96BE15D}"/>
          </ac:spMkLst>
        </pc:spChg>
      </pc:sldChg>
      <pc:sldChg chg="addSp delSp modSp add mod delAnim modAnim">
        <pc:chgData name="Власов Сергей Михайлович" userId="88c2b707-f40f-4043-9aa2-972e2a2b205e" providerId="ADAL" clId="{41BD8151-CB9E-498D-AAE4-1185566EEC9A}" dt="2021-04-05T06:50:30.081" v="239" actId="14100"/>
        <pc:sldMkLst>
          <pc:docMk/>
          <pc:sldMk cId="4092186455" sldId="311"/>
        </pc:sldMkLst>
        <pc:spChg chg="mod">
          <ac:chgData name="Власов Сергей Михайлович" userId="88c2b707-f40f-4043-9aa2-972e2a2b205e" providerId="ADAL" clId="{41BD8151-CB9E-498D-AAE4-1185566EEC9A}" dt="2021-04-05T06:47:33.755" v="200"/>
          <ac:spMkLst>
            <pc:docMk/>
            <pc:sldMk cId="4092186455" sldId="311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47:46.062" v="201"/>
          <ac:spMkLst>
            <pc:docMk/>
            <pc:sldMk cId="4092186455" sldId="311"/>
            <ac:spMk id="9" creationId="{A03C5A33-071F-4A76-9314-72B1A1BA6C16}"/>
          </ac:spMkLst>
        </pc:spChg>
        <pc:spChg chg="del">
          <ac:chgData name="Власов Сергей Михайлович" userId="88c2b707-f40f-4043-9aa2-972e2a2b205e" providerId="ADAL" clId="{41BD8151-CB9E-498D-AAE4-1185566EEC9A}" dt="2021-04-05T06:50:22.757" v="236" actId="478"/>
          <ac:spMkLst>
            <pc:docMk/>
            <pc:sldMk cId="4092186455" sldId="311"/>
            <ac:spMk id="14" creationId="{DAB87C15-024F-4410-BFF0-EA34CA58A811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0:30.081" v="239" actId="14100"/>
          <ac:spMkLst>
            <pc:docMk/>
            <pc:sldMk cId="4092186455" sldId="311"/>
            <ac:spMk id="19" creationId="{FDD4AB5F-CD96-4CAD-AC77-DD08FAD653E8}"/>
          </ac:spMkLst>
        </pc:spChg>
        <pc:spChg chg="del">
          <ac:chgData name="Власов Сергей Михайлович" userId="88c2b707-f40f-4043-9aa2-972e2a2b205e" providerId="ADAL" clId="{41BD8151-CB9E-498D-AAE4-1185566EEC9A}" dt="2021-04-05T06:48:12.460" v="206" actId="478"/>
          <ac:spMkLst>
            <pc:docMk/>
            <pc:sldMk cId="4092186455" sldId="311"/>
            <ac:spMk id="22" creationId="{19CA5239-7323-4847-A118-72C18F675DD1}"/>
          </ac:spMkLst>
        </pc:spChg>
        <pc:picChg chg="del">
          <ac:chgData name="Власов Сергей Михайлович" userId="88c2b707-f40f-4043-9aa2-972e2a2b205e" providerId="ADAL" clId="{41BD8151-CB9E-498D-AAE4-1185566EEC9A}" dt="2021-04-05T06:48:05.189" v="202" actId="478"/>
          <ac:picMkLst>
            <pc:docMk/>
            <pc:sldMk cId="4092186455" sldId="311"/>
            <ac:picMk id="3" creationId="{EE7B0ED6-56C3-4B6C-BB31-C98E6CA90A8B}"/>
          </ac:picMkLst>
        </pc:picChg>
        <pc:picChg chg="add mod ord modCrop">
          <ac:chgData name="Власов Сергей Михайлович" userId="88c2b707-f40f-4043-9aa2-972e2a2b205e" providerId="ADAL" clId="{41BD8151-CB9E-498D-AAE4-1185566EEC9A}" dt="2021-04-05T06:48:44.586" v="211" actId="1076"/>
          <ac:picMkLst>
            <pc:docMk/>
            <pc:sldMk cId="4092186455" sldId="311"/>
            <ac:picMk id="4" creationId="{30AAFBE9-EB37-4079-9EB1-9D0D15856CCE}"/>
          </ac:picMkLst>
        </pc:picChg>
      </pc:sldChg>
      <pc:sldChg chg="addSp delSp modSp add mod">
        <pc:chgData name="Власов Сергей Михайлович" userId="88c2b707-f40f-4043-9aa2-972e2a2b205e" providerId="ADAL" clId="{41BD8151-CB9E-498D-AAE4-1185566EEC9A}" dt="2021-04-05T06:51:46.765" v="247" actId="1076"/>
        <pc:sldMkLst>
          <pc:docMk/>
          <pc:sldMk cId="1489230431" sldId="312"/>
        </pc:sldMkLst>
        <pc:spChg chg="mod">
          <ac:chgData name="Власов Сергей Михайлович" userId="88c2b707-f40f-4043-9aa2-972e2a2b205e" providerId="ADAL" clId="{41BD8151-CB9E-498D-AAE4-1185566EEC9A}" dt="2021-04-05T06:51:12.758" v="241"/>
          <ac:spMkLst>
            <pc:docMk/>
            <pc:sldMk cId="1489230431" sldId="312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1:16.765" v="243" actId="20577"/>
          <ac:spMkLst>
            <pc:docMk/>
            <pc:sldMk cId="1489230431" sldId="312"/>
            <ac:spMk id="10" creationId="{47896A9C-71B1-483B-B6A5-4207DB595803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1:29.054" v="244" actId="1076"/>
          <ac:spMkLst>
            <pc:docMk/>
            <pc:sldMk cId="1489230431" sldId="312"/>
            <ac:spMk id="19" creationId="{FDD4AB5F-CD96-4CAD-AC77-DD08FAD653E8}"/>
          </ac:spMkLst>
        </pc:spChg>
        <pc:picChg chg="add mod">
          <ac:chgData name="Власов Сергей Михайлович" userId="88c2b707-f40f-4043-9aa2-972e2a2b205e" providerId="ADAL" clId="{41BD8151-CB9E-498D-AAE4-1185566EEC9A}" dt="2021-04-05T06:51:46.765" v="247" actId="1076"/>
          <ac:picMkLst>
            <pc:docMk/>
            <pc:sldMk cId="1489230431" sldId="312"/>
            <ac:picMk id="3" creationId="{C1A942CF-C1BD-43E0-8E06-9BE23DE36A5C}"/>
          </ac:picMkLst>
        </pc:picChg>
        <pc:picChg chg="del">
          <ac:chgData name="Власов Сергей Михайлович" userId="88c2b707-f40f-4043-9aa2-972e2a2b205e" providerId="ADAL" clId="{41BD8151-CB9E-498D-AAE4-1185566EEC9A}" dt="2021-04-05T06:51:31.387" v="245" actId="478"/>
          <ac:picMkLst>
            <pc:docMk/>
            <pc:sldMk cId="1489230431" sldId="312"/>
            <ac:picMk id="4" creationId="{30AAFBE9-EB37-4079-9EB1-9D0D15856CCE}"/>
          </ac:picMkLst>
        </pc:picChg>
      </pc:sldChg>
    </pc:docChg>
  </pc:docChgLst>
  <pc:docChgLst>
    <pc:chgData name="Власов Сергей Михайлович" userId="88c2b707-f40f-4043-9aa2-972e2a2b205e" providerId="ADAL" clId="{98E970A8-9E19-4EC4-8C62-35E96C31F570}"/>
    <pc:docChg chg="modSld">
      <pc:chgData name="Власов Сергей Михайлович" userId="88c2b707-f40f-4043-9aa2-972e2a2b205e" providerId="ADAL" clId="{98E970A8-9E19-4EC4-8C62-35E96C31F570}" dt="2021-02-01T08:52:07.743" v="1"/>
      <pc:docMkLst>
        <pc:docMk/>
      </pc:docMkLst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472064595" sldId="257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472064595" sldId="257"/>
            <ac:picMk id="4" creationId="{E38C9664-684E-4ECF-A55B-6A8ED3DF6DAD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447741309" sldId="258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447741309" sldId="258"/>
            <ac:picMk id="9" creationId="{48725A95-559E-494B-963F-FCFC486499F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64942597" sldId="26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64942597" sldId="263"/>
            <ac:picMk id="4" creationId="{B585BDCF-1081-460A-BB86-CF5D8990E559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87172503" sldId="26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87172503" sldId="265"/>
            <ac:picMk id="6" creationId="{D73A45D1-AFC4-4BE4-8D3E-BF50C5DB5160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18592393" sldId="269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18592393" sldId="269"/>
            <ac:picMk id="5" creationId="{71491965-50EB-4D3B-B09E-BBF068FBF16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301341455" sldId="27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301341455" sldId="272"/>
            <ac:picMk id="6" creationId="{DBB66828-3C66-4463-8749-24E094D8376B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284084463" sldId="27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284084463" sldId="273"/>
            <ac:picMk id="2" creationId="{D9B048F4-93D4-46E8-BA0A-69008666921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594752550" sldId="27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594752550" sldId="274"/>
            <ac:picMk id="3" creationId="{750048F2-D9AC-43E2-BACD-51AFDE81BBF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860355812" sldId="27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860355812" sldId="275"/>
            <ac:picMk id="3" creationId="{4116C0B9-7EA7-48C9-94BD-DF99466E152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82864913" sldId="281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82864913" sldId="281"/>
            <ac:picMk id="2" creationId="{E5AB0F63-5596-4875-87EC-E3047098CF96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77944020" sldId="28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77944020" sldId="282"/>
            <ac:picMk id="4" creationId="{2E1B1A24-0DBF-4364-8C44-B6144BF8E0B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707205784" sldId="28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707205784" sldId="283"/>
            <ac:picMk id="9" creationId="{9A759272-DF43-48E3-A7EF-C1477B03CC8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796617094" sldId="28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796617094" sldId="284"/>
            <ac:picMk id="5" creationId="{09D784BD-3186-456F-8385-CD00D55BA9E2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222834844" sldId="28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222834844" sldId="285"/>
            <ac:picMk id="2" creationId="{D5012E32-D3BC-4559-965F-3E06999303D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80096082" sldId="286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80096082" sldId="286"/>
            <ac:picMk id="4" creationId="{E72C4C8B-AF5E-4AAD-8E07-043E83E9A1DC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07820527" sldId="29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07820527" sldId="292"/>
            <ac:picMk id="4" creationId="{4E4A3558-32A6-4FD5-AA65-0C8A4E749230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467931207" sldId="29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467931207" sldId="293"/>
            <ac:picMk id="2" creationId="{3D324EB1-CD09-4B5B-B813-E547BEBA78C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322049033" sldId="29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322049033" sldId="294"/>
            <ac:picMk id="2" creationId="{83E27FFF-3045-4FFA-BDF1-A8A281E527EA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7853348" sldId="29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7853348" sldId="295"/>
            <ac:picMk id="10" creationId="{F770FE5A-8843-489E-A228-2823AACCCC1F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78366138" sldId="296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78366138" sldId="296"/>
            <ac:picMk id="2" creationId="{EDE4C1C9-6633-4A88-BB6C-7935B8BECA4B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427288467" sldId="297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427288467" sldId="297"/>
            <ac:picMk id="7" creationId="{E0FDAF97-B098-489A-8269-5CC84CB0072A}"/>
          </ac:picMkLst>
        </pc:picChg>
      </pc:sldChg>
    </pc:docChg>
  </pc:docChgLst>
  <pc:docChgLst>
    <pc:chgData name="Власов Сергей Михайлович" userId="88c2b707-f40f-4043-9aa2-972e2a2b205e" providerId="ADAL" clId="{A31EA0C7-E3FE-40E8-96F9-458B0A3DD3D6}"/>
    <pc:docChg chg="custSel modSld">
      <pc:chgData name="Власов Сергей Михайлович" userId="88c2b707-f40f-4043-9aa2-972e2a2b205e" providerId="ADAL" clId="{A31EA0C7-E3FE-40E8-96F9-458B0A3DD3D6}" dt="2022-11-17T04:34:25.844" v="3" actId="478"/>
      <pc:docMkLst>
        <pc:docMk/>
      </pc:docMkLst>
      <pc:sldChg chg="addSp delSp modSp mod">
        <pc:chgData name="Власов Сергей Михайлович" userId="88c2b707-f40f-4043-9aa2-972e2a2b205e" providerId="ADAL" clId="{A31EA0C7-E3FE-40E8-96F9-458B0A3DD3D6}" dt="2022-11-17T04:34:25.844" v="3" actId="478"/>
        <pc:sldMkLst>
          <pc:docMk/>
          <pc:sldMk cId="87172503" sldId="265"/>
        </pc:sldMkLst>
        <pc:spChg chg="add mod">
          <ac:chgData name="Власов Сергей Михайлович" userId="88c2b707-f40f-4043-9aa2-972e2a2b205e" providerId="ADAL" clId="{A31EA0C7-E3FE-40E8-96F9-458B0A3DD3D6}" dt="2022-11-17T04:34:22.342" v="1" actId="27636"/>
          <ac:spMkLst>
            <pc:docMk/>
            <pc:sldMk cId="87172503" sldId="265"/>
            <ac:spMk id="2" creationId="{4215DFE9-CC14-5309-69F0-D44B71A01625}"/>
          </ac:spMkLst>
        </pc:spChg>
        <pc:spChg chg="add del mod">
          <ac:chgData name="Власов Сергей Михайлович" userId="88c2b707-f40f-4043-9aa2-972e2a2b205e" providerId="ADAL" clId="{A31EA0C7-E3FE-40E8-96F9-458B0A3DD3D6}" dt="2022-11-17T04:34:25.844" v="3" actId="478"/>
          <ac:spMkLst>
            <pc:docMk/>
            <pc:sldMk cId="87172503" sldId="265"/>
            <ac:spMk id="4" creationId="{D4F9234F-FF06-D539-4C32-A252DF16DAD0}"/>
          </ac:spMkLst>
        </pc:spChg>
        <pc:spChg chg="del">
          <ac:chgData name="Власов Сергей Михайлович" userId="88c2b707-f40f-4043-9aa2-972e2a2b205e" providerId="ADAL" clId="{A31EA0C7-E3FE-40E8-96F9-458B0A3DD3D6}" dt="2022-11-17T04:34:24.118" v="2" actId="478"/>
          <ac:spMkLst>
            <pc:docMk/>
            <pc:sldMk cId="87172503" sldId="265"/>
            <ac:spMk id="5" creationId="{00000000-0000-0000-0000-000000000000}"/>
          </ac:spMkLst>
        </pc:spChg>
      </pc:sldChg>
    </pc:docChg>
  </pc:docChgLst>
  <pc:docChgLst>
    <pc:chgData name="Власов Сергей Михайлович" userId="88c2b707-f40f-4043-9aa2-972e2a2b205e" providerId="ADAL" clId="{4B1D4824-4E16-4523-AAFE-7A19C59174F8}"/>
    <pc:docChg chg="undo custSel addSld delSld modSld sldOrd">
      <pc:chgData name="Власов Сергей Михайлович" userId="88c2b707-f40f-4043-9aa2-972e2a2b205e" providerId="ADAL" clId="{4B1D4824-4E16-4523-AAFE-7A19C59174F8}" dt="2022-11-17T09:43:15.137" v="263" actId="47"/>
      <pc:docMkLst>
        <pc:docMk/>
      </pc:docMkLst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3472064595" sldId="257"/>
        </pc:sldMkLst>
      </pc:sldChg>
      <pc:sldChg chg="addSp delSp modSp add del mod ord">
        <pc:chgData name="Власов Сергей Михайлович" userId="88c2b707-f40f-4043-9aa2-972e2a2b205e" providerId="ADAL" clId="{4B1D4824-4E16-4523-AAFE-7A19C59174F8}" dt="2022-11-17T08:11:15.562" v="23" actId="1076"/>
        <pc:sldMkLst>
          <pc:docMk/>
          <pc:sldMk cId="1447741309" sldId="258"/>
        </pc:sldMkLst>
        <pc:spChg chg="mod">
          <ac:chgData name="Власов Сергей Михайлович" userId="88c2b707-f40f-4043-9aa2-972e2a2b205e" providerId="ADAL" clId="{4B1D4824-4E16-4523-AAFE-7A19C59174F8}" dt="2022-11-17T08:05:23.228" v="4"/>
          <ac:spMkLst>
            <pc:docMk/>
            <pc:sldMk cId="1447741309" sldId="258"/>
            <ac:spMk id="22" creationId="{CFF96339-7681-40AC-A134-52D0C6625148}"/>
          </ac:spMkLst>
        </pc:spChg>
        <pc:picChg chg="del">
          <ac:chgData name="Власов Сергей Михайлович" userId="88c2b707-f40f-4043-9aa2-972e2a2b205e" providerId="ADAL" clId="{4B1D4824-4E16-4523-AAFE-7A19C59174F8}" dt="2022-11-17T08:05:24.772" v="5" actId="478"/>
          <ac:picMkLst>
            <pc:docMk/>
            <pc:sldMk cId="1447741309" sldId="258"/>
            <ac:picMk id="3" creationId="{513E7194-7E9C-48B9-82D5-A96DBE863767}"/>
          </ac:picMkLst>
        </pc:picChg>
        <pc:picChg chg="add del mod">
          <ac:chgData name="Власов Сергей Михайлович" userId="88c2b707-f40f-4043-9aa2-972e2a2b205e" providerId="ADAL" clId="{4B1D4824-4E16-4523-AAFE-7A19C59174F8}" dt="2022-11-17T08:11:07.386" v="20" actId="478"/>
          <ac:picMkLst>
            <pc:docMk/>
            <pc:sldMk cId="1447741309" sldId="258"/>
            <ac:picMk id="4" creationId="{12687DC5-A88B-8F03-9B0C-B17D905B45AA}"/>
          </ac:picMkLst>
        </pc:picChg>
        <pc:picChg chg="del mod">
          <ac:chgData name="Власов Сергей Михайлович" userId="88c2b707-f40f-4043-9aa2-972e2a2b205e" providerId="ADAL" clId="{4B1D4824-4E16-4523-AAFE-7A19C59174F8}" dt="2022-11-17T08:05:25.322" v="7" actId="478"/>
          <ac:picMkLst>
            <pc:docMk/>
            <pc:sldMk cId="1447741309" sldId="258"/>
            <ac:picMk id="5" creationId="{B2BDB960-B4B2-4982-AE30-C3998D7C19EF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05:25.739" v="8" actId="478"/>
          <ac:picMkLst>
            <pc:docMk/>
            <pc:sldMk cId="1447741309" sldId="258"/>
            <ac:picMk id="7" creationId="{F0B9F586-AD6C-4535-A2B8-B477064F3D6D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11:15.562" v="23" actId="1076"/>
          <ac:picMkLst>
            <pc:docMk/>
            <pc:sldMk cId="1447741309" sldId="258"/>
            <ac:picMk id="8" creationId="{0E4C4FE3-C8C6-092C-7019-D6D389F30CCF}"/>
          </ac:picMkLst>
        </pc:picChg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1818592393" sldId="269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2301341455" sldId="272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2284084463" sldId="273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594752550" sldId="274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3860355812" sldId="275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82864913" sldId="281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3977944020" sldId="282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2707205784" sldId="283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2796617094" sldId="284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3:13.149" v="261" actId="47"/>
        <pc:sldMkLst>
          <pc:docMk/>
          <pc:sldMk cId="1222834844" sldId="285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3:15.137" v="263" actId="47"/>
        <pc:sldMkLst>
          <pc:docMk/>
          <pc:sldMk cId="3980096082" sldId="286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207820527" sldId="292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7:01.456" v="85" actId="47"/>
        <pc:sldMkLst>
          <pc:docMk/>
          <pc:sldMk cId="3467931207" sldId="293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8:14.492" v="86" actId="47"/>
        <pc:sldMkLst>
          <pc:docMk/>
          <pc:sldMk cId="1322049033" sldId="294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187853348" sldId="295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3978366138" sldId="296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3:14.046" v="262" actId="47"/>
        <pc:sldMkLst>
          <pc:docMk/>
          <pc:sldMk cId="1427288467" sldId="297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3777985732" sldId="298"/>
        </pc:sldMkLst>
      </pc:sldChg>
      <pc:sldChg chg="modSp add del mod">
        <pc:chgData name="Власов Сергей Михайлович" userId="88c2b707-f40f-4043-9aa2-972e2a2b205e" providerId="ADAL" clId="{4B1D4824-4E16-4523-AAFE-7A19C59174F8}" dt="2022-11-17T09:34:01.885" v="125" actId="313"/>
        <pc:sldMkLst>
          <pc:docMk/>
          <pc:sldMk cId="3906761554" sldId="307"/>
        </pc:sldMkLst>
        <pc:spChg chg="mod">
          <ac:chgData name="Власов Сергей Михайлович" userId="88c2b707-f40f-4043-9aa2-972e2a2b205e" providerId="ADAL" clId="{4B1D4824-4E16-4523-AAFE-7A19C59174F8}" dt="2022-11-17T09:34:01.885" v="125" actId="313"/>
          <ac:spMkLst>
            <pc:docMk/>
            <pc:sldMk cId="3906761554" sldId="307"/>
            <ac:spMk id="6" creationId="{93A08A99-81A1-405C-8A41-41FD7FDE4031}"/>
          </ac:spMkLst>
        </pc:spChg>
        <pc:spChg chg="mod">
          <ac:chgData name="Власов Сергей Михайлович" userId="88c2b707-f40f-4043-9aa2-972e2a2b205e" providerId="ADAL" clId="{4B1D4824-4E16-4523-AAFE-7A19C59174F8}" dt="2022-11-17T09:31:46.143" v="96" actId="20577"/>
          <ac:spMkLst>
            <pc:docMk/>
            <pc:sldMk cId="3906761554" sldId="307"/>
            <ac:spMk id="8" creationId="{8E514F4B-7DA5-48D5-99C7-4180A96BE15D}"/>
          </ac:spMkLst>
        </pc:spChg>
      </pc:sldChg>
      <pc:sldChg chg="addSp delSp modSp add del mod">
        <pc:chgData name="Власов Сергей Михайлович" userId="88c2b707-f40f-4043-9aa2-972e2a2b205e" providerId="ADAL" clId="{4B1D4824-4E16-4523-AAFE-7A19C59174F8}" dt="2022-11-17T09:43:07.237" v="260" actId="20577"/>
        <pc:sldMkLst>
          <pc:docMk/>
          <pc:sldMk cId="4092186455" sldId="311"/>
        </pc:sldMkLst>
        <pc:spChg chg="mod">
          <ac:chgData name="Власов Сергей Михайлович" userId="88c2b707-f40f-4043-9aa2-972e2a2b205e" providerId="ADAL" clId="{4B1D4824-4E16-4523-AAFE-7A19C59174F8}" dt="2022-11-17T09:35:35.846" v="128"/>
          <ac:spMkLst>
            <pc:docMk/>
            <pc:sldMk cId="4092186455" sldId="311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4B1D4824-4E16-4523-AAFE-7A19C59174F8}" dt="2022-11-17T09:35:42.558" v="129"/>
          <ac:spMkLst>
            <pc:docMk/>
            <pc:sldMk cId="4092186455" sldId="311"/>
            <ac:spMk id="9" creationId="{A03C5A33-071F-4A76-9314-72B1A1BA6C16}"/>
          </ac:spMkLst>
        </pc:spChg>
        <pc:spChg chg="add mod">
          <ac:chgData name="Власов Сергей Михайлович" userId="88c2b707-f40f-4043-9aa2-972e2a2b205e" providerId="ADAL" clId="{4B1D4824-4E16-4523-AAFE-7A19C59174F8}" dt="2022-11-17T09:42:20.487" v="249" actId="1076"/>
          <ac:spMkLst>
            <pc:docMk/>
            <pc:sldMk cId="4092186455" sldId="311"/>
            <ac:spMk id="11" creationId="{74A91732-1FA9-EC48-9922-C2F8ECA5E59B}"/>
          </ac:spMkLst>
        </pc:spChg>
        <pc:spChg chg="add mod">
          <ac:chgData name="Власов Сергей Михайлович" userId="88c2b707-f40f-4043-9aa2-972e2a2b205e" providerId="ADAL" clId="{4B1D4824-4E16-4523-AAFE-7A19C59174F8}" dt="2022-11-17T09:42:22.391" v="250" actId="1076"/>
          <ac:spMkLst>
            <pc:docMk/>
            <pc:sldMk cId="4092186455" sldId="311"/>
            <ac:spMk id="12" creationId="{34D4F9BA-8D9E-69AD-9732-45BEAEE9BE56}"/>
          </ac:spMkLst>
        </pc:spChg>
        <pc:spChg chg="add del mod">
          <ac:chgData name="Власов Сергей Михайлович" userId="88c2b707-f40f-4043-9aa2-972e2a2b205e" providerId="ADAL" clId="{4B1D4824-4E16-4523-AAFE-7A19C59174F8}" dt="2022-11-17T09:42:48.058" v="255"/>
          <ac:spMkLst>
            <pc:docMk/>
            <pc:sldMk cId="4092186455" sldId="311"/>
            <ac:spMk id="15" creationId="{5F767D9E-70CF-8EC5-D518-7664B53EA4DA}"/>
          </ac:spMkLst>
        </pc:spChg>
        <pc:spChg chg="add del mod">
          <ac:chgData name="Власов Сергей Михайлович" userId="88c2b707-f40f-4043-9aa2-972e2a2b205e" providerId="ADAL" clId="{4B1D4824-4E16-4523-AAFE-7A19C59174F8}" dt="2022-11-17T09:42:48.058" v="255"/>
          <ac:spMkLst>
            <pc:docMk/>
            <pc:sldMk cId="4092186455" sldId="311"/>
            <ac:spMk id="16" creationId="{7F8AFB99-4000-A1AF-84CF-3DD1FD7F10B3}"/>
          </ac:spMkLst>
        </pc:spChg>
        <pc:spChg chg="add mod">
          <ac:chgData name="Власов Сергей Михайлович" userId="88c2b707-f40f-4043-9aa2-972e2a2b205e" providerId="ADAL" clId="{4B1D4824-4E16-4523-AAFE-7A19C59174F8}" dt="2022-11-17T09:43:04.638" v="258"/>
          <ac:spMkLst>
            <pc:docMk/>
            <pc:sldMk cId="4092186455" sldId="311"/>
            <ac:spMk id="17" creationId="{918BDC4C-C1E8-703F-629B-9D38C93CB805}"/>
          </ac:spMkLst>
        </pc:spChg>
        <pc:spChg chg="add mod">
          <ac:chgData name="Власов Сергей Михайлович" userId="88c2b707-f40f-4043-9aa2-972e2a2b205e" providerId="ADAL" clId="{4B1D4824-4E16-4523-AAFE-7A19C59174F8}" dt="2022-11-17T09:43:07.237" v="260" actId="20577"/>
          <ac:spMkLst>
            <pc:docMk/>
            <pc:sldMk cId="4092186455" sldId="311"/>
            <ac:spMk id="18" creationId="{185080EA-37F4-1F1D-1D8D-CB8550D6DC42}"/>
          </ac:spMkLst>
        </pc:spChg>
        <pc:spChg chg="del">
          <ac:chgData name="Власов Сергей Михайлович" userId="88c2b707-f40f-4043-9aa2-972e2a2b205e" providerId="ADAL" clId="{4B1D4824-4E16-4523-AAFE-7A19C59174F8}" dt="2022-11-17T09:36:17.771" v="133" actId="478"/>
          <ac:spMkLst>
            <pc:docMk/>
            <pc:sldMk cId="4092186455" sldId="311"/>
            <ac:spMk id="19" creationId="{FDD4AB5F-CD96-4CAD-AC77-DD08FAD653E8}"/>
          </ac:spMkLst>
        </pc:spChg>
        <pc:picChg chg="add mod ord">
          <ac:chgData name="Власов Сергей Михайлович" userId="88c2b707-f40f-4043-9aa2-972e2a2b205e" providerId="ADAL" clId="{4B1D4824-4E16-4523-AAFE-7A19C59174F8}" dt="2022-11-17T09:42:15.169" v="248" actId="167"/>
          <ac:picMkLst>
            <pc:docMk/>
            <pc:sldMk cId="4092186455" sldId="311"/>
            <ac:picMk id="3" creationId="{87585CE8-4A10-8D81-B893-8CDAF3BBAC06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9:35:59.466" v="130" actId="478"/>
          <ac:picMkLst>
            <pc:docMk/>
            <pc:sldMk cId="4092186455" sldId="311"/>
            <ac:picMk id="4" creationId="{30AAFBE9-EB37-4079-9EB1-9D0D15856CCE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9:42:26.245" v="251" actId="1076"/>
          <ac:picMkLst>
            <pc:docMk/>
            <pc:sldMk cId="4092186455" sldId="311"/>
            <ac:picMk id="7" creationId="{CCC98666-B3C8-3A59-F991-464A7811AE7E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9:42:43.733" v="253" actId="1076"/>
          <ac:picMkLst>
            <pc:docMk/>
            <pc:sldMk cId="4092186455" sldId="311"/>
            <ac:picMk id="14" creationId="{44B8D7A4-6481-4E66-E0AE-C71E72A990C1}"/>
          </ac:picMkLst>
        </pc:picChg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1489230431" sldId="312"/>
        </pc:sldMkLst>
      </pc:sldChg>
      <pc:sldChg chg="addSp delSp modSp add mod">
        <pc:chgData name="Власов Сергей Михайлович" userId="88c2b707-f40f-4043-9aa2-972e2a2b205e" providerId="ADAL" clId="{4B1D4824-4E16-4523-AAFE-7A19C59174F8}" dt="2022-11-17T08:20:10.149" v="49" actId="1076"/>
        <pc:sldMkLst>
          <pc:docMk/>
          <pc:sldMk cId="75198451" sldId="313"/>
        </pc:sldMkLst>
        <pc:picChg chg="add del mod">
          <ac:chgData name="Власов Сергей Михайлович" userId="88c2b707-f40f-4043-9aa2-972e2a2b205e" providerId="ADAL" clId="{4B1D4824-4E16-4523-AAFE-7A19C59174F8}" dt="2022-11-17T08:19:53.793" v="43" actId="21"/>
          <ac:picMkLst>
            <pc:docMk/>
            <pc:sldMk cId="75198451" sldId="313"/>
            <ac:picMk id="3" creationId="{5AFF74DE-3757-55C5-E603-0482317D41F5}"/>
          </ac:picMkLst>
        </pc:picChg>
        <pc:picChg chg="mod">
          <ac:chgData name="Власов Сергей Михайлович" userId="88c2b707-f40f-4043-9aa2-972e2a2b205e" providerId="ADAL" clId="{4B1D4824-4E16-4523-AAFE-7A19C59174F8}" dt="2022-11-17T08:20:10.149" v="49" actId="1076"/>
          <ac:picMkLst>
            <pc:docMk/>
            <pc:sldMk cId="75198451" sldId="313"/>
            <ac:picMk id="4" creationId="{12687DC5-A88B-8F03-9B0C-B17D905B45AA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8:12:04.184" v="34" actId="1076"/>
        <pc:sldMkLst>
          <pc:docMk/>
          <pc:sldMk cId="3176477700" sldId="314"/>
        </pc:sldMkLst>
        <pc:picChg chg="add mod">
          <ac:chgData name="Власов Сергей Михайлович" userId="88c2b707-f40f-4043-9aa2-972e2a2b205e" providerId="ADAL" clId="{4B1D4824-4E16-4523-AAFE-7A19C59174F8}" dt="2022-11-17T08:11:51.256" v="30" actId="1076"/>
          <ac:picMkLst>
            <pc:docMk/>
            <pc:sldMk cId="3176477700" sldId="314"/>
            <ac:picMk id="3" creationId="{64513D2F-973E-3EAC-94B6-AD4FCC6C753D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12:04.184" v="34" actId="1076"/>
          <ac:picMkLst>
            <pc:docMk/>
            <pc:sldMk cId="3176477700" sldId="314"/>
            <ac:picMk id="5" creationId="{B7E01253-BCD1-C09B-8190-468C4ADD31F5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11:27.571" v="25" actId="478"/>
          <ac:picMkLst>
            <pc:docMk/>
            <pc:sldMk cId="3176477700" sldId="314"/>
            <ac:picMk id="8" creationId="{0E4C4FE3-C8C6-092C-7019-D6D389F30CCF}"/>
          </ac:picMkLst>
        </pc:picChg>
      </pc:sldChg>
      <pc:sldChg chg="addSp delSp modSp add mod ord">
        <pc:chgData name="Власов Сергей Михайлович" userId="88c2b707-f40f-4043-9aa2-972e2a2b205e" providerId="ADAL" clId="{4B1D4824-4E16-4523-AAFE-7A19C59174F8}" dt="2022-11-17T08:20:01.620" v="46" actId="1076"/>
        <pc:sldMkLst>
          <pc:docMk/>
          <pc:sldMk cId="63492677" sldId="315"/>
        </pc:sldMkLst>
        <pc:picChg chg="del">
          <ac:chgData name="Власов Сергей Михайлович" userId="88c2b707-f40f-4043-9aa2-972e2a2b205e" providerId="ADAL" clId="{4B1D4824-4E16-4523-AAFE-7A19C59174F8}" dt="2022-11-17T08:17:20.819" v="36" actId="478"/>
          <ac:picMkLst>
            <pc:docMk/>
            <pc:sldMk cId="63492677" sldId="315"/>
            <ac:picMk id="3" creationId="{64513D2F-973E-3EAC-94B6-AD4FCC6C753D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20:01.620" v="46" actId="1076"/>
          <ac:picMkLst>
            <pc:docMk/>
            <pc:sldMk cId="63492677" sldId="315"/>
            <ac:picMk id="4" creationId="{3336571D-EFF7-C544-94B0-AD8E051E5833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17:21.409" v="37" actId="478"/>
          <ac:picMkLst>
            <pc:docMk/>
            <pc:sldMk cId="63492677" sldId="315"/>
            <ac:picMk id="5" creationId="{B7E01253-BCD1-C09B-8190-468C4ADD31F5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19:59.497" v="45" actId="1076"/>
          <ac:picMkLst>
            <pc:docMk/>
            <pc:sldMk cId="63492677" sldId="315"/>
            <ac:picMk id="6" creationId="{E471289F-2C0E-C36E-9754-C45DA5E61F0B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8:20:53.758" v="59" actId="1076"/>
        <pc:sldMkLst>
          <pc:docMk/>
          <pc:sldMk cId="4171537501" sldId="316"/>
        </pc:sldMkLst>
        <pc:picChg chg="del">
          <ac:chgData name="Власов Сергей Михайлович" userId="88c2b707-f40f-4043-9aa2-972e2a2b205e" providerId="ADAL" clId="{4B1D4824-4E16-4523-AAFE-7A19C59174F8}" dt="2022-11-17T08:20:19.850" v="51" actId="478"/>
          <ac:picMkLst>
            <pc:docMk/>
            <pc:sldMk cId="4171537501" sldId="316"/>
            <ac:picMk id="3" creationId="{64513D2F-973E-3EAC-94B6-AD4FCC6C753D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20:53.758" v="59" actId="1076"/>
          <ac:picMkLst>
            <pc:docMk/>
            <pc:sldMk cId="4171537501" sldId="316"/>
            <ac:picMk id="4" creationId="{B93D56D9-CBC0-115A-F484-994A0B5CADDD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20:20.416" v="52" actId="478"/>
          <ac:picMkLst>
            <pc:docMk/>
            <pc:sldMk cId="4171537501" sldId="316"/>
            <ac:picMk id="5" creationId="{B7E01253-BCD1-C09B-8190-468C4ADD31F5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20:52.384" v="58" actId="1076"/>
          <ac:picMkLst>
            <pc:docMk/>
            <pc:sldMk cId="4171537501" sldId="316"/>
            <ac:picMk id="6" creationId="{94B793A0-C269-CCCC-0A76-9131BFF9AA9B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8:45:26.847" v="80" actId="14100"/>
        <pc:sldMkLst>
          <pc:docMk/>
          <pc:sldMk cId="3010000535" sldId="317"/>
        </pc:sldMkLst>
        <pc:spChg chg="add mod">
          <ac:chgData name="Власов Сергей Михайлович" userId="88c2b707-f40f-4043-9aa2-972e2a2b205e" providerId="ADAL" clId="{4B1D4824-4E16-4523-AAFE-7A19C59174F8}" dt="2022-11-17T08:45:26.847" v="80" actId="14100"/>
          <ac:spMkLst>
            <pc:docMk/>
            <pc:sldMk cId="3010000535" sldId="317"/>
            <ac:spMk id="11" creationId="{C6887EDB-1BD4-DBF5-1A0A-352989C08D51}"/>
          </ac:spMkLst>
        </pc:spChg>
        <pc:picChg chg="add del mod">
          <ac:chgData name="Власов Сергей Михайлович" userId="88c2b707-f40f-4043-9aa2-972e2a2b205e" providerId="ADAL" clId="{4B1D4824-4E16-4523-AAFE-7A19C59174F8}" dt="2022-11-17T08:44:00.358" v="70" actId="21"/>
          <ac:picMkLst>
            <pc:docMk/>
            <pc:sldMk cId="3010000535" sldId="317"/>
            <ac:picMk id="3" creationId="{D6AD7DA9-2489-8560-C571-FD5B7CD1FDDD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42:49.716" v="62" actId="478"/>
          <ac:picMkLst>
            <pc:docMk/>
            <pc:sldMk cId="3010000535" sldId="317"/>
            <ac:picMk id="4" creationId="{B93D56D9-CBC0-115A-F484-994A0B5CADDD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42:49.076" v="61" actId="478"/>
          <ac:picMkLst>
            <pc:docMk/>
            <pc:sldMk cId="3010000535" sldId="317"/>
            <ac:picMk id="6" creationId="{94B793A0-C269-CCCC-0A76-9131BFF9AA9B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44:02.175" v="71" actId="1076"/>
          <ac:picMkLst>
            <pc:docMk/>
            <pc:sldMk cId="3010000535" sldId="317"/>
            <ac:picMk id="7" creationId="{23435609-8C24-EC4A-ED90-04AE7AA1EA89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44:55.135" v="74" actId="1076"/>
          <ac:picMkLst>
            <pc:docMk/>
            <pc:sldMk cId="3010000535" sldId="317"/>
            <ac:picMk id="9" creationId="{DCF131DA-3E2C-1645-2545-2A41194B0616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8:45:53.227" v="83" actId="1076"/>
        <pc:sldMkLst>
          <pc:docMk/>
          <pc:sldMk cId="2921157319" sldId="318"/>
        </pc:sldMkLst>
        <pc:picChg chg="add mod">
          <ac:chgData name="Власов Сергей Михайлович" userId="88c2b707-f40f-4043-9aa2-972e2a2b205e" providerId="ADAL" clId="{4B1D4824-4E16-4523-AAFE-7A19C59174F8}" dt="2022-11-17T08:45:53.227" v="83" actId="1076"/>
          <ac:picMkLst>
            <pc:docMk/>
            <pc:sldMk cId="2921157319" sldId="318"/>
            <ac:picMk id="3" creationId="{7CB539D6-A69C-45F9-5949-A21A557B79D4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45:05.614" v="77" actId="478"/>
          <ac:picMkLst>
            <pc:docMk/>
            <pc:sldMk cId="2921157319" sldId="318"/>
            <ac:picMk id="7" creationId="{23435609-8C24-EC4A-ED90-04AE7AA1EA89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45:05.012" v="76" actId="478"/>
          <ac:picMkLst>
            <pc:docMk/>
            <pc:sldMk cId="2921157319" sldId="318"/>
            <ac:picMk id="9" creationId="{DCF131DA-3E2C-1645-2545-2A41194B0616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9:29:29.114" v="91" actId="1076"/>
        <pc:sldMkLst>
          <pc:docMk/>
          <pc:sldMk cId="3306113233" sldId="319"/>
        </pc:sldMkLst>
        <pc:picChg chg="del">
          <ac:chgData name="Власов Сергей Михайлович" userId="88c2b707-f40f-4043-9aa2-972e2a2b205e" providerId="ADAL" clId="{4B1D4824-4E16-4523-AAFE-7A19C59174F8}" dt="2022-11-17T09:29:14.972" v="88" actId="478"/>
          <ac:picMkLst>
            <pc:docMk/>
            <pc:sldMk cId="3306113233" sldId="319"/>
            <ac:picMk id="3" creationId="{7CB539D6-A69C-45F9-5949-A21A557B79D4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9:29:29.114" v="91" actId="1076"/>
          <ac:picMkLst>
            <pc:docMk/>
            <pc:sldMk cId="3306113233" sldId="319"/>
            <ac:picMk id="4" creationId="{A28D812D-A882-AA01-7C55-FEF94AA0796F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9:40:02.341" v="210" actId="20577"/>
        <pc:sldMkLst>
          <pc:docMk/>
          <pc:sldMk cId="2709204290" sldId="320"/>
        </pc:sldMkLst>
        <pc:spChg chg="add mod">
          <ac:chgData name="Власов Сергей Михайлович" userId="88c2b707-f40f-4043-9aa2-972e2a2b205e" providerId="ADAL" clId="{4B1D4824-4E16-4523-AAFE-7A19C59174F8}" dt="2022-11-17T09:39:49.292" v="202"/>
          <ac:spMkLst>
            <pc:docMk/>
            <pc:sldMk cId="2709204290" sldId="320"/>
            <ac:spMk id="4" creationId="{7A1B4F3E-4E14-618E-E46C-C82F198C12F6}"/>
          </ac:spMkLst>
        </pc:spChg>
        <pc:spChg chg="mod">
          <ac:chgData name="Власов Сергей Михайлович" userId="88c2b707-f40f-4043-9aa2-972e2a2b205e" providerId="ADAL" clId="{4B1D4824-4E16-4523-AAFE-7A19C59174F8}" dt="2022-11-17T09:40:02.341" v="210" actId="20577"/>
          <ac:spMkLst>
            <pc:docMk/>
            <pc:sldMk cId="2709204290" sldId="320"/>
            <ac:spMk id="8" creationId="{8E514F4B-7DA5-48D5-99C7-4180A96BE15D}"/>
          </ac:spMkLst>
        </pc:spChg>
        <pc:spChg chg="del">
          <ac:chgData name="Власов Сергей Михайлович" userId="88c2b707-f40f-4043-9aa2-972e2a2b205e" providerId="ADAL" clId="{4B1D4824-4E16-4523-AAFE-7A19C59174F8}" dt="2022-11-17T09:37:11.218" v="154" actId="478"/>
          <ac:spMkLst>
            <pc:docMk/>
            <pc:sldMk cId="2709204290" sldId="320"/>
            <ac:spMk id="9" creationId="{A03C5A33-071F-4A76-9314-72B1A1BA6C16}"/>
          </ac:spMkLst>
        </pc:spChg>
        <pc:spChg chg="del mod">
          <ac:chgData name="Власов Сергей Михайлович" userId="88c2b707-f40f-4043-9aa2-972e2a2b205e" providerId="ADAL" clId="{4B1D4824-4E16-4523-AAFE-7A19C59174F8}" dt="2022-11-17T09:37:10.458" v="153" actId="478"/>
          <ac:spMkLst>
            <pc:docMk/>
            <pc:sldMk cId="2709204290" sldId="320"/>
            <ac:spMk id="10" creationId="{47896A9C-71B1-483B-B6A5-4207DB595803}"/>
          </ac:spMkLst>
        </pc:spChg>
        <pc:spChg chg="del">
          <ac:chgData name="Власов Сергей Михайлович" userId="88c2b707-f40f-4043-9aa2-972e2a2b205e" providerId="ADAL" clId="{4B1D4824-4E16-4523-AAFE-7A19C59174F8}" dt="2022-11-17T09:37:08.714" v="150" actId="478"/>
          <ac:spMkLst>
            <pc:docMk/>
            <pc:sldMk cId="2709204290" sldId="320"/>
            <ac:spMk id="11" creationId="{74A91732-1FA9-EC48-9922-C2F8ECA5E59B}"/>
          </ac:spMkLst>
        </pc:spChg>
        <pc:spChg chg="del">
          <ac:chgData name="Власов Сергей Михайлович" userId="88c2b707-f40f-4043-9aa2-972e2a2b205e" providerId="ADAL" clId="{4B1D4824-4E16-4523-AAFE-7A19C59174F8}" dt="2022-11-17T09:37:07.641" v="149" actId="478"/>
          <ac:spMkLst>
            <pc:docMk/>
            <pc:sldMk cId="2709204290" sldId="320"/>
            <ac:spMk id="12" creationId="{34D4F9BA-8D9E-69AD-9732-45BEAEE9BE56}"/>
          </ac:spMkLst>
        </pc:spChg>
        <pc:picChg chg="del">
          <ac:chgData name="Власов Сергей Михайлович" userId="88c2b707-f40f-4043-9aa2-972e2a2b205e" providerId="ADAL" clId="{4B1D4824-4E16-4523-AAFE-7A19C59174F8}" dt="2022-11-17T09:37:09.161" v="151" actId="478"/>
          <ac:picMkLst>
            <pc:docMk/>
            <pc:sldMk cId="2709204290" sldId="320"/>
            <ac:picMk id="3" creationId="{87585CE8-4A10-8D81-B893-8CDAF3BBAC06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9:37:06.690" v="148" actId="478"/>
          <ac:picMkLst>
            <pc:docMk/>
            <pc:sldMk cId="2709204290" sldId="320"/>
            <ac:picMk id="7" creationId="{CCC98666-B3C8-3A59-F991-464A7811AE7E}"/>
          </ac:picMkLst>
        </pc:picChg>
      </pc:sldChg>
      <pc:sldChg chg="modSp add mod">
        <pc:chgData name="Власов Сергей Михайлович" userId="88c2b707-f40f-4043-9aa2-972e2a2b205e" providerId="ADAL" clId="{4B1D4824-4E16-4523-AAFE-7A19C59174F8}" dt="2022-11-17T09:41:40.517" v="245" actId="20577"/>
        <pc:sldMkLst>
          <pc:docMk/>
          <pc:sldMk cId="2669916029" sldId="321"/>
        </pc:sldMkLst>
        <pc:spChg chg="mod">
          <ac:chgData name="Власов Сергей Михайлович" userId="88c2b707-f40f-4043-9aa2-972e2a2b205e" providerId="ADAL" clId="{4B1D4824-4E16-4523-AAFE-7A19C59174F8}" dt="2022-11-17T09:41:32.812" v="242" actId="20577"/>
          <ac:spMkLst>
            <pc:docMk/>
            <pc:sldMk cId="2669916029" sldId="321"/>
            <ac:spMk id="4" creationId="{7A1B4F3E-4E14-618E-E46C-C82F198C12F6}"/>
          </ac:spMkLst>
        </pc:spChg>
        <pc:spChg chg="mod">
          <ac:chgData name="Власов Сергей Михайлович" userId="88c2b707-f40f-4043-9aa2-972e2a2b205e" providerId="ADAL" clId="{4B1D4824-4E16-4523-AAFE-7A19C59174F8}" dt="2022-11-17T09:41:40.517" v="245" actId="20577"/>
          <ac:spMkLst>
            <pc:docMk/>
            <pc:sldMk cId="2669916029" sldId="321"/>
            <ac:spMk id="8" creationId="{8E514F4B-7DA5-48D5-99C7-4180A96BE15D}"/>
          </ac:spMkLst>
        </pc:spChg>
      </pc:sldChg>
    </pc:docChg>
  </pc:docChgLst>
  <pc:docChgLst>
    <pc:chgData name="Власов Сергей Михайлович" userId="88c2b707-f40f-4043-9aa2-972e2a2b205e" providerId="ADAL" clId="{907E32C7-424F-4630-B81F-A3F4C09E399A}"/>
    <pc:docChg chg="modSld">
      <pc:chgData name="Власов Сергей Михайлович" userId="88c2b707-f40f-4043-9aa2-972e2a2b205e" providerId="ADAL" clId="{907E32C7-424F-4630-B81F-A3F4C09E399A}" dt="2020-12-25T12:48:34.390" v="3" actId="6549"/>
      <pc:docMkLst>
        <pc:docMk/>
      </pc:docMkLst>
      <pc:sldChg chg="modSp mod">
        <pc:chgData name="Власов Сергей Михайлович" userId="88c2b707-f40f-4043-9aa2-972e2a2b205e" providerId="ADAL" clId="{907E32C7-424F-4630-B81F-A3F4C09E399A}" dt="2020-12-25T12:48:34.390" v="3" actId="6549"/>
        <pc:sldMkLst>
          <pc:docMk/>
          <pc:sldMk cId="3980096082" sldId="286"/>
        </pc:sldMkLst>
        <pc:spChg chg="mod">
          <ac:chgData name="Власов Сергей Михайлович" userId="88c2b707-f40f-4043-9aa2-972e2a2b205e" providerId="ADAL" clId="{907E32C7-424F-4630-B81F-A3F4C09E399A}" dt="2020-12-25T12:48:34.390" v="3" actId="6549"/>
          <ac:spMkLst>
            <pc:docMk/>
            <pc:sldMk cId="3980096082" sldId="286"/>
            <ac:spMk id="34" creationId="{8D56FF69-493D-429E-9BD5-84E60DC87F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8.67173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3-19T16:17:50.4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23772 13208 0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8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vlasov@it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989871"/>
          </a:xfrm>
        </p:spPr>
        <p:txBody>
          <a:bodyPr>
            <a:normAutofit/>
          </a:bodyPr>
          <a:lstStyle/>
          <a:p>
            <a:r>
              <a:rPr lang="en-US" dirty="0" err="1"/>
              <a:t>Vlasov</a:t>
            </a:r>
            <a:r>
              <a:rPr lang="en-US" dirty="0"/>
              <a:t> Sergey</a:t>
            </a:r>
          </a:p>
          <a:p>
            <a:r>
              <a:rPr lang="en-US" dirty="0">
                <a:hlinkClick r:id="rId3"/>
              </a:rPr>
              <a:t>smvlasov@itmo.ru</a:t>
            </a:r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215DFE9-CC14-5309-69F0-D44B71A01625}"/>
              </a:ext>
            </a:extLst>
          </p:cNvPr>
          <p:cNvSpPr txBox="1">
            <a:spLocks/>
          </p:cNvSpPr>
          <p:nvPr/>
        </p:nvSpPr>
        <p:spPr>
          <a:xfrm>
            <a:off x="0" y="1490400"/>
            <a:ext cx="9144000" cy="1276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/>
              <a:t>Цифровая и микроконтроллерная техника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SPI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8A99-81A1-405C-8A41-41FD7FDE4031}"/>
              </a:ext>
            </a:extLst>
          </p:cNvPr>
          <p:cNvSpPr txBox="1"/>
          <p:nvPr/>
        </p:nvSpPr>
        <p:spPr>
          <a:xfrm>
            <a:off x="-1" y="620483"/>
            <a:ext cx="9144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i="0" u="none" strike="noStrike" baseline="0" dirty="0">
                <a:latin typeface="Arial-BoldMT"/>
              </a:rPr>
              <a:t>SPI control register 1 (SPI_CR1)</a:t>
            </a:r>
          </a:p>
          <a:p>
            <a:r>
              <a:rPr lang="it-IT" dirty="0">
                <a:latin typeface="Arial-BoldMT"/>
              </a:rPr>
              <a:t>SPI control register 2 (SPI_CR2)</a:t>
            </a:r>
          </a:p>
          <a:p>
            <a:r>
              <a:rPr lang="de-DE" sz="1800" i="0" u="none" strike="noStrike" baseline="0" dirty="0">
                <a:latin typeface="Arial-BoldMT"/>
              </a:rPr>
              <a:t>SPI </a:t>
            </a:r>
            <a:r>
              <a:rPr lang="de-DE" sz="1800" i="0" u="none" strike="noStrike" baseline="0" dirty="0" err="1">
                <a:latin typeface="Arial-BoldMT"/>
              </a:rPr>
              <a:t>status</a:t>
            </a:r>
            <a:r>
              <a:rPr lang="de-DE" sz="1800" i="0" u="none" strike="noStrike" baseline="0" dirty="0">
                <a:latin typeface="Arial-BoldMT"/>
              </a:rPr>
              <a:t> </a:t>
            </a:r>
            <a:r>
              <a:rPr lang="de-DE" sz="1800" i="0" u="none" strike="noStrike" baseline="0" dirty="0" err="1">
                <a:latin typeface="Arial-BoldMT"/>
              </a:rPr>
              <a:t>register</a:t>
            </a:r>
            <a:r>
              <a:rPr lang="de-DE" sz="1800" i="0" u="none" strike="noStrike" baseline="0" dirty="0">
                <a:latin typeface="Arial-BoldMT"/>
              </a:rPr>
              <a:t> (SPI_SR)</a:t>
            </a:r>
          </a:p>
          <a:p>
            <a:r>
              <a:rPr lang="it-IT" sz="1800" i="0" u="none" strike="noStrike" baseline="0" dirty="0">
                <a:latin typeface="Arial-BoldMT"/>
              </a:rPr>
              <a:t>SPI data register (SPI_DR)</a:t>
            </a:r>
          </a:p>
          <a:p>
            <a:r>
              <a:rPr lang="en-US" sz="1800" i="0" u="none" strike="noStrike" baseline="0" dirty="0">
                <a:latin typeface="Arial-BoldMT"/>
              </a:rPr>
              <a:t>SPI CRC polynomial register (SPI_CRCPR)</a:t>
            </a:r>
          </a:p>
          <a:p>
            <a:r>
              <a:rPr lang="pt-BR" sz="1800" i="0" u="none" strike="noStrike" baseline="0" dirty="0">
                <a:latin typeface="Arial-BoldMT"/>
              </a:rPr>
              <a:t>SPI RX CRC register (SPI_RXCRCR)</a:t>
            </a:r>
          </a:p>
          <a:p>
            <a:r>
              <a:rPr lang="en-US" sz="1800" i="0" u="none" strike="noStrike" baseline="0" dirty="0">
                <a:latin typeface="Arial-BoldMT"/>
              </a:rPr>
              <a:t>SPI TX CRC register (SPI_TXCRCR)</a:t>
            </a:r>
          </a:p>
          <a:p>
            <a:r>
              <a:rPr lang="it-IT" sz="1800" i="0" u="none" strike="noStrike" baseline="0" dirty="0">
                <a:latin typeface="Arial-BoldMT"/>
              </a:rPr>
              <a:t>SPI_I2S configuration register (SPI_I2SCFGR)</a:t>
            </a:r>
          </a:p>
          <a:p>
            <a:r>
              <a:rPr lang="en-US" sz="1800" i="0" u="none" strike="noStrike" baseline="0" dirty="0">
                <a:latin typeface="Arial-BoldMT"/>
              </a:rPr>
              <a:t>SPI_I2S prescaler register (SPI_I2SPR)</a:t>
            </a:r>
          </a:p>
        </p:txBody>
      </p:sp>
    </p:spTree>
    <p:extLst>
      <p:ext uri="{BB962C8B-B14F-4D97-AF65-F5344CB8AC3E}">
        <p14:creationId xmlns:p14="http://schemas.microsoft.com/office/powerpoint/2010/main" val="39067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585CE8-4A10-8D81-B893-8CDAF3BB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94920"/>
            <a:ext cx="9144000" cy="96623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SPI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SPI control register 1 (SPI_CR1)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C98666-B3C8-3A59-F991-464A7811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1653"/>
            <a:ext cx="9144000" cy="990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A91732-1FA9-EC48-9922-C2F8ECA5E59B}"/>
              </a:ext>
            </a:extLst>
          </p:cNvPr>
          <p:cNvSpPr txBox="1"/>
          <p:nvPr/>
        </p:nvSpPr>
        <p:spPr>
          <a:xfrm>
            <a:off x="181429" y="2045102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SPI control register 2 (SPI_CR2)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4F9BA-8D9E-69AD-9732-45BEAEE9BE56}"/>
              </a:ext>
            </a:extLst>
          </p:cNvPr>
          <p:cNvSpPr txBox="1"/>
          <p:nvPr/>
        </p:nvSpPr>
        <p:spPr>
          <a:xfrm>
            <a:off x="181429" y="2347943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0x04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B8D7A4-6481-4E66-E0AE-C71E72A99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208101"/>
            <a:ext cx="9144000" cy="9353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BDC4C-C1E8-703F-629B-9D38C93CB805}"/>
              </a:ext>
            </a:extLst>
          </p:cNvPr>
          <p:cNvSpPr txBox="1"/>
          <p:nvPr/>
        </p:nvSpPr>
        <p:spPr>
          <a:xfrm>
            <a:off x="181429" y="3533369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SPI </a:t>
            </a:r>
            <a:r>
              <a:rPr lang="en-US" sz="1800" b="1" i="0" u="none" strike="noStrike" baseline="0" dirty="0">
                <a:latin typeface="Arial-BoldMT"/>
              </a:rPr>
              <a:t>status register (SPI_SR)</a:t>
            </a:r>
            <a:endParaRPr lang="it-IT" sz="1800" b="1" i="0" u="none" strike="noStrike" baseline="0" dirty="0">
              <a:latin typeface="Arial-BoldM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080EA-37F4-1F1D-1D8D-CB8550D6DC42}"/>
              </a:ext>
            </a:extLst>
          </p:cNvPr>
          <p:cNvSpPr txBox="1"/>
          <p:nvPr/>
        </p:nvSpPr>
        <p:spPr>
          <a:xfrm>
            <a:off x="181429" y="3836210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0x08</a:t>
            </a:r>
          </a:p>
        </p:txBody>
      </p:sp>
    </p:spTree>
    <p:extLst>
      <p:ext uri="{BB962C8B-B14F-4D97-AF65-F5344CB8AC3E}">
        <p14:creationId xmlns:p14="http://schemas.microsoft.com/office/powerpoint/2010/main" val="4092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SPI registers RX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B4F3E-4E14-618E-E46C-C82F198C12F6}"/>
              </a:ext>
            </a:extLst>
          </p:cNvPr>
          <p:cNvSpPr txBox="1"/>
          <p:nvPr/>
        </p:nvSpPr>
        <p:spPr>
          <a:xfrm>
            <a:off x="181429" y="620483"/>
            <a:ext cx="46503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SPI2-&gt;CR1 =</a:t>
            </a:r>
            <a:r>
              <a:rPr lang="en-US" i="1" dirty="0"/>
              <a:t>	</a:t>
            </a:r>
            <a:r>
              <a:rPr lang="ru-RU" i="1" dirty="0"/>
              <a:t>SPI_CR1_RXONLY |</a:t>
            </a:r>
          </a:p>
          <a:p>
            <a:r>
              <a:rPr lang="ru-RU" i="1" dirty="0"/>
              <a:t>			SPI_CR1_SSM |</a:t>
            </a:r>
          </a:p>
          <a:p>
            <a:r>
              <a:rPr lang="ru-RU" i="1" dirty="0"/>
              <a:t>			SPI_CR1_SSI |</a:t>
            </a:r>
          </a:p>
          <a:p>
            <a:r>
              <a:rPr lang="ru-RU" i="1" dirty="0"/>
              <a:t>			SPI_CR1_MSTR |</a:t>
            </a:r>
          </a:p>
          <a:p>
            <a:r>
              <a:rPr lang="ru-RU" i="1" dirty="0"/>
              <a:t>			SPI_CR1_BR_0 |</a:t>
            </a:r>
          </a:p>
          <a:p>
            <a:r>
              <a:rPr lang="ru-RU" i="1" dirty="0"/>
              <a:t>			SPI_CR1_BR_2;</a:t>
            </a:r>
          </a:p>
          <a:p>
            <a:r>
              <a:rPr lang="ru-RU" i="1" dirty="0"/>
              <a:t>SPI2-&gt;CR2 =</a:t>
            </a:r>
            <a:r>
              <a:rPr lang="en-US" i="1" dirty="0"/>
              <a:t>	</a:t>
            </a:r>
            <a:r>
              <a:rPr lang="ru-RU" i="1" dirty="0"/>
              <a:t>SPI_CR2_RXDMAEN;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setup DMA</a:t>
            </a:r>
          </a:p>
          <a:p>
            <a:endParaRPr lang="en-US" i="1" dirty="0"/>
          </a:p>
          <a:p>
            <a:r>
              <a:rPr lang="it-IT" i="1" dirty="0"/>
              <a:t>SPI2-&gt;CR1 |= SPI_CR1_SPE;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0920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SPI registers TX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B4F3E-4E14-618E-E46C-C82F198C12F6}"/>
              </a:ext>
            </a:extLst>
          </p:cNvPr>
          <p:cNvSpPr txBox="1"/>
          <p:nvPr/>
        </p:nvSpPr>
        <p:spPr>
          <a:xfrm>
            <a:off x="181429" y="620483"/>
            <a:ext cx="46503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SPI1-&gt;CR1 =	SPI_CR1_DFF |</a:t>
            </a:r>
          </a:p>
          <a:p>
            <a:r>
              <a:rPr lang="en-US" i="1" dirty="0"/>
              <a:t>			SPI_CR1_SSM |</a:t>
            </a:r>
          </a:p>
          <a:p>
            <a:r>
              <a:rPr lang="en-US" i="1" dirty="0"/>
              <a:t>			SPI_CR1_SSI |</a:t>
            </a:r>
          </a:p>
          <a:p>
            <a:r>
              <a:rPr lang="en-US" i="1" dirty="0"/>
              <a:t>			SPI_CR1_SSM |</a:t>
            </a:r>
          </a:p>
          <a:p>
            <a:r>
              <a:rPr lang="en-US" i="1" dirty="0"/>
              <a:t>			SPI_CR1_SSI |</a:t>
            </a:r>
          </a:p>
          <a:p>
            <a:r>
              <a:rPr lang="en-US" i="1" dirty="0"/>
              <a:t>			SPI_CR1_MSTR |</a:t>
            </a:r>
          </a:p>
          <a:p>
            <a:r>
              <a:rPr lang="en-US" i="1" dirty="0"/>
              <a:t>			SPI_CR1_BR_0 |</a:t>
            </a:r>
          </a:p>
          <a:p>
            <a:r>
              <a:rPr lang="en-US" i="1" dirty="0"/>
              <a:t>			SPI_CR1_BR_1;</a:t>
            </a:r>
          </a:p>
          <a:p>
            <a:endParaRPr lang="en-US" i="1" dirty="0"/>
          </a:p>
          <a:p>
            <a:r>
              <a:rPr lang="en-US" i="1" dirty="0"/>
              <a:t>SPI1-&gt;DR = 0x1402;</a:t>
            </a:r>
          </a:p>
          <a:p>
            <a:r>
              <a:rPr lang="en-US" i="1" dirty="0"/>
              <a:t>SPI1-&gt;CR1 |= SPI_CR1_SPE;</a:t>
            </a:r>
          </a:p>
          <a:p>
            <a:r>
              <a:rPr lang="en-US" i="1" dirty="0"/>
              <a:t>uint8_t t=0;</a:t>
            </a:r>
          </a:p>
          <a:p>
            <a:r>
              <a:rPr lang="en-US" i="1" dirty="0"/>
              <a:t>while((SPI1-&gt;SR &amp; SPI_SR_BSY) || (t &lt; 150))</a:t>
            </a:r>
          </a:p>
          <a:p>
            <a:r>
              <a:rPr lang="en-US" i="1" dirty="0"/>
              <a:t>	t++;</a:t>
            </a:r>
          </a:p>
        </p:txBody>
      </p:sp>
    </p:spTree>
    <p:extLst>
      <p:ext uri="{BB962C8B-B14F-4D97-AF65-F5344CB8AC3E}">
        <p14:creationId xmlns:p14="http://schemas.microsoft.com/office/powerpoint/2010/main" val="266991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Thank you for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14:cNvPr>
              <p14:cNvContentPartPr/>
              <p14:nvPr/>
            </p14:nvContentPartPr>
            <p14:xfrm>
              <a:off x="8557920" y="475488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8560" y="474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Serial Peripheral Interface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687DC5-A88B-8F03-9B0C-B17D905B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6" y="1460474"/>
            <a:ext cx="8870050" cy="27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Serial Peripheral Interface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36571D-EFF7-C544-94B0-AD8E051E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3" y="3013174"/>
            <a:ext cx="6374674" cy="19266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71289F-2C0E-C36E-9754-C45DA5E61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54" y="516862"/>
            <a:ext cx="6453051" cy="25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Serial Peripheral Interface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4C4FE3-C8C6-092C-7019-D6D389F3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38" y="705394"/>
            <a:ext cx="7399477" cy="4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Serial Peripheral Interface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513D2F-973E-3EAC-94B6-AD4FCC6C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566" y="1188719"/>
            <a:ext cx="4804523" cy="3811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01253-BCD1-C09B-8190-468C4ADD3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943" y="1188719"/>
            <a:ext cx="4878629" cy="38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7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Serial Peripheral Interface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3D56D9-CBC0-115A-F484-994A0B5C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74" y="863859"/>
            <a:ext cx="4168560" cy="42387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B793A0-C269-CCCC-0A76-9131BFF9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566" y="1077684"/>
            <a:ext cx="4804523" cy="38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Serial Peripheral Interface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35609-8C24-EC4A-ED90-04AE7AA1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36" y="3540035"/>
            <a:ext cx="5322807" cy="15164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F131DA-3E2C-1645-2545-2A41194B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14" y="627717"/>
            <a:ext cx="7639050" cy="2819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887EDB-1BD4-DBF5-1A0A-352989C08D51}"/>
              </a:ext>
            </a:extLst>
          </p:cNvPr>
          <p:cNvSpPr txBox="1"/>
          <p:nvPr/>
        </p:nvSpPr>
        <p:spPr>
          <a:xfrm>
            <a:off x="5721532" y="719155"/>
            <a:ext cx="33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74HC164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00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Serial Peripheral Interface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B539D6-A69C-45F9-5949-A21A557B7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93" y="627717"/>
            <a:ext cx="4216237" cy="45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Serial Peripheral Interface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8D812D-A882-AA01-7C55-FEF94AA07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02" y="705393"/>
            <a:ext cx="7492967" cy="42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132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11460</TotalTime>
  <Words>393</Words>
  <Application>Microsoft Office PowerPoint</Application>
  <PresentationFormat>Экран (16:9)</PresentationFormat>
  <Paragraphs>72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Arial-BoldMT</vt:lpstr>
      <vt:lpstr>Calibri</vt:lpstr>
      <vt:lpstr>Cover</vt:lpstr>
      <vt:lpstr>1_Cover</vt:lpstr>
      <vt:lpstr>Презентация PowerPoint</vt:lpstr>
      <vt:lpstr>Serial Peripheral Interface</vt:lpstr>
      <vt:lpstr>Serial Peripheral Interface</vt:lpstr>
      <vt:lpstr>Serial Peripheral Interface</vt:lpstr>
      <vt:lpstr>Serial Peripheral Interface</vt:lpstr>
      <vt:lpstr>Serial Peripheral Interface</vt:lpstr>
      <vt:lpstr>Serial Peripheral Interface</vt:lpstr>
      <vt:lpstr>Serial Peripheral Interface</vt:lpstr>
      <vt:lpstr>Serial Peripheral Interface</vt:lpstr>
      <vt:lpstr>SPI registers</vt:lpstr>
      <vt:lpstr>SPI registers</vt:lpstr>
      <vt:lpstr>SPI registers RX only</vt:lpstr>
      <vt:lpstr>SPI registers TX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Власов Сергей Михайлович</cp:lastModifiedBy>
  <cp:revision>169</cp:revision>
  <dcterms:created xsi:type="dcterms:W3CDTF">2014-06-27T12:30:22Z</dcterms:created>
  <dcterms:modified xsi:type="dcterms:W3CDTF">2022-11-17T09:43:16Z</dcterms:modified>
</cp:coreProperties>
</file>