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51C25-A8CF-494E-8D26-560C1154F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49FFDA-207E-AA41-8F6D-3D076662D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285C0-DC51-D048-94DA-0DFA3A37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B1C35-3405-1F4E-A255-9908AF55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E6ADD-039B-A94F-8999-FAF056DB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3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96FD7-A151-7946-A4EC-1ABD508B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77E38E-B62A-E84C-BA87-A69412D4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BF5161-8D70-964A-8AA7-9D8B718B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081BE-D47D-464F-9137-FCA98970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60297-76B0-524F-B9A4-2E58E1F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5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B2341-C332-A946-8397-BF9B1CAFE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810304-8D9F-314B-B7DC-B7134D65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666F55-27A8-3E4E-8D84-730D0479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A3A59-9F5D-B440-B3D5-F86D292D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6B72B-EFAE-1145-9046-41D415DD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7BDD5-C037-BA4C-A91E-9BB90AA1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81D5BF-1639-FE43-BB59-2569EA53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78162-D1CD-2E44-9176-EBD3B532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5EA20-53A0-3E46-AAFA-30FF86C5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8BFFC4-6D34-AA4A-B97A-38DC3198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9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C4575-58D3-AF4D-8B40-D507D4CF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9884D8-FCD1-A54B-A01E-F14A861C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5848E0-2A22-FC4A-B655-8C576807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AFD9-9D24-384A-A1E9-602E8AEB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89945B-07D2-5A49-91E7-3293BF00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BD471-84CC-2D46-BC0D-02042439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E2B74-C590-BC46-9C2D-614962558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CFF684-40F0-1A4B-AE50-CC988C68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73FE6A-614D-4D4B-8B84-76DFA10D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545477-BF88-5842-B06E-860DD98E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600825-1644-DB47-B038-5E5B2FC5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6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92231-51F7-8B47-B96B-E57F7B3C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B56874-D3C9-5D42-8446-CDEC8E2C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8263DF-4873-BC48-8B04-6283AE89B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AB11F8-0F8F-8E43-A68F-5345A4BF0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D420D2-4A00-BF42-B880-52BFDD3DC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39FD3A-79D7-314B-BDDE-F3F0043C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C676A0-0610-064F-8614-268307A1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98FD57-3869-B741-8E77-CB9AFBB2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A311D-1955-FF45-8118-1BD2107F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7267C5-FE46-3645-B48F-147C6E76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6A8D8A-7905-D64B-8A68-96884978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EE7B2D-1881-6443-86F0-2551CC99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7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A1F210-C3E7-CC41-A12B-458DF9F4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18206D-7781-754D-BFAE-598DEFE9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564E05-C4B9-3345-AD11-FA6E5DA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030F1-0E80-6C4B-AF4E-CAC78B74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A12A2-423E-DD4D-91C4-25651C13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345401-01BF-684E-8992-BF383938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14300F-63CF-9946-B073-56E8D844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F79EE-88DC-304A-8FD3-B4995C0B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680B50-EA28-D84F-909F-DD09C5FA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55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AD04B-BB50-A547-875E-97A0469E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0B9A3A-0ECB-5B4D-891F-A50441C8D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B56B8-6087-C54C-A120-71BF3BBF9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1C6C0-21E2-B548-B133-D8000710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791F91-ACA1-2A4E-B037-12FE1AD6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C93B85-5FFF-E340-8082-20E49ABE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2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455F1-2C52-CC43-97FC-C2877C0A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40AB1-4A46-3A4B-B9FB-7F771510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C080F3-C873-1D40-8609-898D9042E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C38C-DB33-EB4B-A3B3-8B827483301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E12FE7-FBB6-C349-A1D0-6A19507C6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7C362-1157-6441-9487-29A78645B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4A19-EA88-C34E-812D-887504DEA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40E01-2CD0-F942-93E2-DC3E1781D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игры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0E4B1A-6D08-EF43-9734-1F3A1D175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Кулаковский Денис Витальевич</a:t>
            </a:r>
          </a:p>
        </p:txBody>
      </p:sp>
    </p:spTree>
    <p:extLst>
      <p:ext uri="{BB962C8B-B14F-4D97-AF65-F5344CB8AC3E}">
        <p14:creationId xmlns:p14="http://schemas.microsoft.com/office/powerpoint/2010/main" val="32257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25F18-F1B4-EA41-918C-553DD528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5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 проекта заключается в том, чтобы прокачать навыки программирования и создания игр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00F26-BB2C-574B-9AB5-4649EE3CE426}"/>
              </a:ext>
            </a:extLst>
          </p:cNvPr>
          <p:cNvSpPr txBox="1"/>
          <p:nvPr/>
        </p:nvSpPr>
        <p:spPr>
          <a:xfrm>
            <a:off x="838200" y="3688423"/>
            <a:ext cx="9497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+mj-lt"/>
              </a:rPr>
              <a:t>Так-же проект создан для того, чтобы люди получали удовольствие, играя в эту игру.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CBE2-3475-284A-B18A-DE4163DD27F6}"/>
              </a:ext>
            </a:extLst>
          </p:cNvPr>
          <p:cNvSpPr txBox="1"/>
          <p:nvPr/>
        </p:nvSpPr>
        <p:spPr>
          <a:xfrm>
            <a:off x="838200" y="462002"/>
            <a:ext cx="719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Введение</a:t>
            </a:r>
            <a:r>
              <a:rPr lang="en-US" sz="4000" dirty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324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0ABA5-4D77-7F4A-9DF9-D8BAA75C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256"/>
            <a:ext cx="10515600" cy="581080"/>
          </a:xfrm>
        </p:spPr>
        <p:txBody>
          <a:bodyPr>
            <a:noAutofit/>
          </a:bodyPr>
          <a:lstStyle/>
          <a:p>
            <a:r>
              <a:rPr lang="ru-RU" sz="4000" dirty="0">
                <a:latin typeface="+mn-lt"/>
              </a:rPr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9CCEB-E3EC-5545-A184-E846BCA0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При создании данной игры использовались различные библиотеки и функции. Хотелось бы обратить внимание что библиотека </a:t>
            </a:r>
            <a:r>
              <a:rPr lang="en-US" dirty="0">
                <a:latin typeface="+mj-lt"/>
              </a:rPr>
              <a:t>random </a:t>
            </a:r>
            <a:r>
              <a:rPr lang="ru-RU" dirty="0">
                <a:latin typeface="+mj-lt"/>
              </a:rPr>
              <a:t>использовалась для случайной генерации кактусов, но было прописано условие, при котором соблюдалась возможность перепрыгивания их. Так-же в игру был встроен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счетчик очков, рекордный счетчик очков (работа с файлом </a:t>
            </a:r>
            <a:r>
              <a:rPr lang="en-US" dirty="0">
                <a:latin typeface="+mj-lt"/>
              </a:rPr>
              <a:t>.txt), </a:t>
            </a:r>
            <a:r>
              <a:rPr lang="ru-RU" dirty="0">
                <a:latin typeface="+mj-lt"/>
              </a:rPr>
              <a:t>конечная заставка игры и возможность начать заново. Помимо этого были </a:t>
            </a:r>
            <a:r>
              <a:rPr lang="ru-RU" dirty="0" err="1">
                <a:latin typeface="+mj-lt"/>
              </a:rPr>
              <a:t>отрисованы</a:t>
            </a:r>
            <a:r>
              <a:rPr lang="ru-RU" dirty="0">
                <a:latin typeface="+mj-lt"/>
              </a:rPr>
              <a:t> более 25 спрайтов для </a:t>
            </a:r>
            <a:r>
              <a:rPr lang="ru-RU" dirty="0" err="1">
                <a:latin typeface="+mj-lt"/>
              </a:rPr>
              <a:t>анимирования</a:t>
            </a:r>
            <a:r>
              <a:rPr lang="ru-RU" dirty="0">
                <a:latin typeface="+mj-lt"/>
              </a:rPr>
              <a:t> динозавра и фона (обратите внимание на то, что фон тоже передвигается, причем где-то быстрее, а где-то медленнее. Эффект передвижения фона, а не его статичности добавил большую реалистичность игре). Важно еще то, что добавлены звуки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прыжка, конца игры </a:t>
            </a:r>
            <a:r>
              <a:rPr lang="ru-RU">
                <a:latin typeface="+mj-lt"/>
              </a:rPr>
              <a:t>и очков. </a:t>
            </a:r>
            <a:r>
              <a:rPr lang="ru-RU" dirty="0">
                <a:latin typeface="+mj-lt"/>
              </a:rPr>
              <a:t>Есть еще возможность делать скриншоты!)</a:t>
            </a:r>
          </a:p>
        </p:txBody>
      </p:sp>
    </p:spTree>
    <p:extLst>
      <p:ext uri="{BB962C8B-B14F-4D97-AF65-F5344CB8AC3E}">
        <p14:creationId xmlns:p14="http://schemas.microsoft.com/office/powerpoint/2010/main" val="19314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6B5D0-8874-5448-A5A9-F0364B59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612"/>
            <a:ext cx="10515600" cy="73519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E82E3-2C7D-D445-A260-26306E3F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Я считаю что создание этой игры было процессом довольно трудоемким и заняло больше недели. Но это было действительно интересно и увлекательно. Я прокачал как навыки программирования на </a:t>
            </a:r>
            <a:r>
              <a:rPr lang="en-US" dirty="0">
                <a:latin typeface="+mj-lt"/>
              </a:rPr>
              <a:t>python</a:t>
            </a:r>
            <a:r>
              <a:rPr lang="ru-RU" dirty="0">
                <a:latin typeface="+mj-lt"/>
              </a:rPr>
              <a:t>, а особенно с библиотекой </a:t>
            </a:r>
            <a:r>
              <a:rPr lang="en-US" dirty="0" err="1">
                <a:latin typeface="+mj-lt"/>
              </a:rPr>
              <a:t>pygame</a:t>
            </a:r>
            <a:r>
              <a:rPr lang="ru-RU" dirty="0">
                <a:latin typeface="+mj-lt"/>
              </a:rPr>
              <a:t>, так и навыки работы в </a:t>
            </a:r>
            <a:r>
              <a:rPr lang="en-US" dirty="0">
                <a:latin typeface="+mj-lt"/>
              </a:rPr>
              <a:t>photoshop.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Я думаю есть смысл продолжать дорабатывать игру. Во первых нужно </a:t>
            </a:r>
            <a:r>
              <a:rPr lang="ru-RU" dirty="0" err="1">
                <a:latin typeface="+mj-lt"/>
              </a:rPr>
              <a:t>отрисовать</a:t>
            </a:r>
            <a:r>
              <a:rPr lang="ru-RU" dirty="0">
                <a:latin typeface="+mj-lt"/>
              </a:rPr>
              <a:t> более детальный фон, и на самом деле как получился динозавр – мне не очень понравилось. Хотелось бы увеличить количество спрайтов для более детальной анимации бега, прыжка и стояния. Так-же я думаю можно было бы добавить выбор планет, на которых будет происходить действие, в начальном меню.	</a:t>
            </a:r>
          </a:p>
        </p:txBody>
      </p:sp>
    </p:spTree>
    <p:extLst>
      <p:ext uri="{BB962C8B-B14F-4D97-AF65-F5344CB8AC3E}">
        <p14:creationId xmlns:p14="http://schemas.microsoft.com/office/powerpoint/2010/main" val="4157399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280</Words>
  <Application>Microsoft Macintosh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Создание игры на Pygame</vt:lpstr>
      <vt:lpstr>Идея проекта заключается в том, чтобы прокачать навыки программирования и создания игр на Python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на Pygame</dc:title>
  <dc:creator>Денис Кулаковский</dc:creator>
  <cp:lastModifiedBy>Денис Кулаковский</cp:lastModifiedBy>
  <cp:revision>8</cp:revision>
  <dcterms:created xsi:type="dcterms:W3CDTF">2021-02-25T08:26:22Z</dcterms:created>
  <dcterms:modified xsi:type="dcterms:W3CDTF">2021-02-26T07:33:13Z</dcterms:modified>
</cp:coreProperties>
</file>