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860" y="228600"/>
            <a:ext cx="3459490" cy="60960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OVERVIEW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609600" y="1435936"/>
            <a:ext cx="12954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GENERATE</a:t>
            </a:r>
            <a:br>
              <a:rPr lang="fr-FR" dirty="0" smtClean="0"/>
            </a:br>
            <a:r>
              <a:rPr lang="fr-FR" dirty="0" smtClean="0"/>
              <a:t>MESSAGE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92629" y="2883736"/>
            <a:ext cx="16764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SCHEDULER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1257300" y="2197936"/>
            <a:ext cx="495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774" y="2318070"/>
            <a:ext cx="1204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Send</a:t>
            </a:r>
            <a:r>
              <a:rPr lang="fr-FR" sz="1200" dirty="0" smtClean="0"/>
              <a:t> messages </a:t>
            </a:r>
          </a:p>
          <a:p>
            <a:r>
              <a:rPr lang="fr-FR" sz="1200" dirty="0" smtClean="0"/>
              <a:t>to the </a:t>
            </a:r>
            <a:r>
              <a:rPr lang="fr-FR" sz="1200" dirty="0" err="1" smtClean="0"/>
              <a:t>scheduler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834575" y="4331536"/>
            <a:ext cx="18288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MESSAGE</a:t>
            </a:r>
          </a:p>
          <a:p>
            <a:pPr algn="ctr"/>
            <a:r>
              <a:rPr lang="fr-FR" dirty="0" smtClean="0"/>
              <a:t>PRIORITISATION</a:t>
            </a:r>
            <a:endParaRPr lang="fr-FR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69878" y="3773739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26987" y="3773739"/>
            <a:ext cx="0" cy="41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3733800"/>
            <a:ext cx="89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F</a:t>
            </a:r>
            <a:r>
              <a:rPr lang="fr-FR" sz="1200" dirty="0" err="1" smtClean="0"/>
              <a:t>ilter</a:t>
            </a:r>
            <a:r>
              <a:rPr lang="fr-FR" sz="1200" dirty="0" smtClean="0"/>
              <a:t>/Store</a:t>
            </a:r>
            <a:br>
              <a:rPr lang="fr-FR" sz="1200" dirty="0" smtClean="0"/>
            </a:br>
            <a:r>
              <a:rPr lang="fr-FR" sz="1200" dirty="0" smtClean="0"/>
              <a:t>messages</a:t>
            </a:r>
            <a:endParaRPr lang="fr-F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826987" y="3773739"/>
            <a:ext cx="1585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Get</a:t>
            </a:r>
            <a:r>
              <a:rPr lang="fr-FR" sz="1200" dirty="0" smtClean="0"/>
              <a:t> messages to </a:t>
            </a:r>
            <a:r>
              <a:rPr lang="fr-FR" sz="1200" dirty="0" err="1" smtClean="0"/>
              <a:t>send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to the Gateway</a:t>
            </a:r>
            <a:endParaRPr lang="fr-FR" sz="1200" dirty="0"/>
          </a:p>
        </p:txBody>
      </p:sp>
      <p:sp>
        <p:nvSpPr>
          <p:cNvPr id="19" name="Oval 18"/>
          <p:cNvSpPr/>
          <p:nvPr/>
        </p:nvSpPr>
        <p:spPr>
          <a:xfrm>
            <a:off x="3412293" y="2948268"/>
            <a:ext cx="1676400" cy="697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GATEWAY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5981700" y="1033165"/>
            <a:ext cx="10668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WORKER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438900" y="1153299"/>
            <a:ext cx="10668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WORKER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7037614" y="1364983"/>
            <a:ext cx="10668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WORKER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5246914" y="4388686"/>
            <a:ext cx="167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RESOURCE</a:t>
            </a:r>
          </a:p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19640" y="3264736"/>
            <a:ext cx="656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72845" y="3311290"/>
            <a:ext cx="113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Send</a:t>
            </a:r>
            <a:r>
              <a:rPr lang="fr-FR" sz="1200" dirty="0" smtClean="0"/>
              <a:t> messages</a:t>
            </a:r>
            <a:endParaRPr lang="fr-FR" sz="1200" dirty="0"/>
          </a:p>
        </p:txBody>
      </p:sp>
      <p:sp>
        <p:nvSpPr>
          <p:cNvPr id="31" name="Rectangle 30"/>
          <p:cNvSpPr/>
          <p:nvPr/>
        </p:nvSpPr>
        <p:spPr>
          <a:xfrm>
            <a:off x="5802084" y="2885187"/>
            <a:ext cx="1197429" cy="81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WAITING</a:t>
            </a:r>
          </a:p>
          <a:p>
            <a:pPr algn="ctr"/>
            <a:r>
              <a:rPr lang="fr-FR" dirty="0" smtClean="0"/>
              <a:t>MESSAGE</a:t>
            </a:r>
            <a:endParaRPr lang="fr-FR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903636" y="3588289"/>
            <a:ext cx="370114" cy="41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172200" y="3796821"/>
            <a:ext cx="10885" cy="48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4648" y="3741185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Send</a:t>
            </a:r>
            <a:r>
              <a:rPr lang="fr-FR" sz="1200" dirty="0" smtClean="0"/>
              <a:t> messages</a:t>
            </a:r>
          </a:p>
          <a:p>
            <a:r>
              <a:rPr lang="fr-FR" sz="1200" dirty="0"/>
              <a:t>t</a:t>
            </a:r>
            <a:r>
              <a:rPr lang="fr-FR" sz="1200" dirty="0" smtClean="0"/>
              <a:t>o the </a:t>
            </a:r>
            <a:r>
              <a:rPr lang="fr-FR" sz="1200" dirty="0" err="1" smtClean="0"/>
              <a:t>resource</a:t>
            </a:r>
            <a:r>
              <a:rPr lang="fr-FR" sz="1200" dirty="0" smtClean="0"/>
              <a:t> manager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6199416" y="1871367"/>
            <a:ext cx="157840" cy="908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564085" y="1991501"/>
            <a:ext cx="179615" cy="7202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653892" y="2147053"/>
            <a:ext cx="367394" cy="6326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18076" y="3820686"/>
            <a:ext cx="166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Send</a:t>
            </a:r>
            <a:r>
              <a:rPr lang="fr-FR" sz="1200" dirty="0" smtClean="0"/>
              <a:t> messages to the </a:t>
            </a:r>
            <a:br>
              <a:rPr lang="fr-FR" sz="1200" dirty="0" smtClean="0"/>
            </a:br>
            <a:r>
              <a:rPr lang="fr-FR" sz="1200" dirty="0" err="1" smtClean="0"/>
              <a:t>waiting</a:t>
            </a:r>
            <a:r>
              <a:rPr lang="fr-FR" sz="1200" dirty="0" smtClean="0"/>
              <a:t> message Object</a:t>
            </a:r>
            <a:endParaRPr lang="fr-FR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858000" y="2250132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Pickup a message and</a:t>
            </a:r>
          </a:p>
          <a:p>
            <a:r>
              <a:rPr lang="fr-FR" sz="1200" dirty="0" err="1" smtClean="0"/>
              <a:t>Perform</a:t>
            </a:r>
            <a:r>
              <a:rPr lang="fr-FR" sz="1200" dirty="0" smtClean="0"/>
              <a:t> </a:t>
            </a:r>
            <a:r>
              <a:rPr lang="fr-FR" sz="1200" dirty="0" err="1" smtClean="0"/>
              <a:t>operation</a:t>
            </a:r>
            <a:endParaRPr lang="fr-FR" sz="1200" dirty="0"/>
          </a:p>
        </p:txBody>
      </p:sp>
      <p:sp>
        <p:nvSpPr>
          <p:cNvPr id="67" name="Rectangle 66"/>
          <p:cNvSpPr/>
          <p:nvPr/>
        </p:nvSpPr>
        <p:spPr>
          <a:xfrm>
            <a:off x="4365171" y="1518889"/>
            <a:ext cx="1197429" cy="669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Resource</a:t>
            </a:r>
          </a:p>
          <a:p>
            <a:pPr algn="ctr"/>
            <a:r>
              <a:rPr lang="fr-FR" dirty="0" smtClean="0"/>
              <a:t>Lock</a:t>
            </a:r>
            <a:endParaRPr lang="fr-FR" dirty="0"/>
          </a:p>
        </p:txBody>
      </p:sp>
      <p:cxnSp>
        <p:nvCxnSpPr>
          <p:cNvPr id="68" name="Straight Arrow Connector 67"/>
          <p:cNvCxnSpPr>
            <a:endCxn id="19" idx="1"/>
          </p:cNvCxnSpPr>
          <p:nvPr/>
        </p:nvCxnSpPr>
        <p:spPr>
          <a:xfrm>
            <a:off x="2569029" y="2973249"/>
            <a:ext cx="1088767" cy="771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78550" y="1572401"/>
            <a:ext cx="304800" cy="61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105198" y="990600"/>
            <a:ext cx="1473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To know </a:t>
            </a:r>
            <a:r>
              <a:rPr lang="fr-FR" sz="1200" dirty="0" err="1" smtClean="0"/>
              <a:t>when</a:t>
            </a:r>
            <a:r>
              <a:rPr lang="fr-FR" sz="1200" dirty="0" smtClean="0"/>
              <a:t>  a</a:t>
            </a:r>
          </a:p>
          <a:p>
            <a:r>
              <a:rPr lang="fr-FR" sz="1200" dirty="0" smtClean="0"/>
              <a:t>Resource </a:t>
            </a:r>
            <a:r>
              <a:rPr lang="fr-FR" sz="1200" dirty="0" err="1" smtClean="0"/>
              <a:t>is</a:t>
            </a:r>
            <a:r>
              <a:rPr lang="fr-FR" sz="1200" dirty="0" smtClean="0"/>
              <a:t> </a:t>
            </a:r>
            <a:r>
              <a:rPr lang="fr-FR" sz="1200" dirty="0" err="1" smtClean="0"/>
              <a:t>available</a:t>
            </a:r>
            <a:endParaRPr lang="fr-FR" sz="1200" dirty="0" smtClean="0"/>
          </a:p>
        </p:txBody>
      </p:sp>
      <p:cxnSp>
        <p:nvCxnSpPr>
          <p:cNvPr id="79" name="Elbow Connector 78"/>
          <p:cNvCxnSpPr>
            <a:stCxn id="24" idx="3"/>
          </p:cNvCxnSpPr>
          <p:nvPr/>
        </p:nvCxnSpPr>
        <p:spPr>
          <a:xfrm flipV="1">
            <a:off x="6923314" y="2961777"/>
            <a:ext cx="1458686" cy="1807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086600" y="4740337"/>
            <a:ext cx="1430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Creates</a:t>
            </a:r>
            <a:r>
              <a:rPr lang="fr-FR" sz="1200" dirty="0" smtClean="0"/>
              <a:t> the </a:t>
            </a:r>
            <a:r>
              <a:rPr lang="fr-FR" sz="1200" dirty="0" err="1" smtClean="0"/>
              <a:t>workers</a:t>
            </a:r>
            <a:endParaRPr lang="fr-FR" sz="1200" dirty="0" smtClean="0"/>
          </a:p>
        </p:txBody>
      </p:sp>
      <p:sp>
        <p:nvSpPr>
          <p:cNvPr id="83" name="Rectangle 82"/>
          <p:cNvSpPr/>
          <p:nvPr/>
        </p:nvSpPr>
        <p:spPr>
          <a:xfrm>
            <a:off x="609600" y="5855536"/>
            <a:ext cx="540982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TextBox 83"/>
          <p:cNvSpPr txBox="1"/>
          <p:nvPr/>
        </p:nvSpPr>
        <p:spPr>
          <a:xfrm>
            <a:off x="1185440" y="5855536"/>
            <a:ext cx="1151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Green = Thread</a:t>
            </a:r>
            <a:endParaRPr lang="fr-FR" sz="1200" dirty="0"/>
          </a:p>
        </p:txBody>
      </p:sp>
      <p:cxnSp>
        <p:nvCxnSpPr>
          <p:cNvPr id="90" name="Elbow Connector 89"/>
          <p:cNvCxnSpPr/>
          <p:nvPr/>
        </p:nvCxnSpPr>
        <p:spPr>
          <a:xfrm flipV="1">
            <a:off x="5088693" y="2188362"/>
            <a:ext cx="158221" cy="104687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12451" y="2669036"/>
            <a:ext cx="1686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Get</a:t>
            </a:r>
            <a:r>
              <a:rPr lang="fr-FR" sz="1200" dirty="0"/>
              <a:t> </a:t>
            </a:r>
            <a:r>
              <a:rPr lang="fr-FR" sz="1200" dirty="0" err="1"/>
              <a:t>resource</a:t>
            </a:r>
            <a:r>
              <a:rPr lang="fr-FR" sz="1200" dirty="0"/>
              <a:t> </a:t>
            </a:r>
            <a:r>
              <a:rPr lang="fr-FR" sz="1200" dirty="0" err="1"/>
              <a:t>availability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086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2471057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3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38400" y="3233057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38400" y="4071257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2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4114800" y="4147457"/>
            <a:ext cx="11430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1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475514" y="4169228"/>
            <a:ext cx="11430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3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4114800" y="3309257"/>
            <a:ext cx="11430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2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147457" y="2509157"/>
            <a:ext cx="11430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4</a:t>
            </a:r>
            <a:endParaRPr lang="fr-FR" dirty="0"/>
          </a:p>
        </p:txBody>
      </p:sp>
      <p:cxnSp>
        <p:nvCxnSpPr>
          <p:cNvPr id="12" name="Straight Arrow Connector 11"/>
          <p:cNvCxnSpPr>
            <a:stCxn id="6" idx="3"/>
            <a:endCxn id="7" idx="2"/>
          </p:cNvCxnSpPr>
          <p:nvPr/>
        </p:nvCxnSpPr>
        <p:spPr>
          <a:xfrm>
            <a:off x="3733800" y="4376057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8" idx="2"/>
          </p:cNvCxnSpPr>
          <p:nvPr/>
        </p:nvCxnSpPr>
        <p:spPr>
          <a:xfrm>
            <a:off x="5257800" y="4414157"/>
            <a:ext cx="217714" cy="21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9" idx="2"/>
          </p:cNvCxnSpPr>
          <p:nvPr/>
        </p:nvCxnSpPr>
        <p:spPr>
          <a:xfrm>
            <a:off x="3733800" y="3537857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0" idx="2"/>
          </p:cNvCxnSpPr>
          <p:nvPr/>
        </p:nvCxnSpPr>
        <p:spPr>
          <a:xfrm>
            <a:off x="3733800" y="2775857"/>
            <a:ext cx="4136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5" idx="2"/>
          </p:cNvCxnSpPr>
          <p:nvPr/>
        </p:nvCxnSpPr>
        <p:spPr>
          <a:xfrm flipV="1">
            <a:off x="3086100" y="3842657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4" idx="2"/>
          </p:cNvCxnSpPr>
          <p:nvPr/>
        </p:nvCxnSpPr>
        <p:spPr>
          <a:xfrm flipV="1">
            <a:off x="3086100" y="308065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3949" y="1237565"/>
            <a:ext cx="713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MessagePrioritisationImplOriginal</a:t>
            </a:r>
            <a:r>
              <a:rPr lang="fr-FR" dirty="0" smtClean="0"/>
              <a:t> class stores messages in a structure</a:t>
            </a:r>
          </a:p>
          <a:p>
            <a:r>
              <a:rPr lang="fr-FR" dirty="0" smtClean="0"/>
              <a:t>That </a:t>
            </a:r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easily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next</a:t>
            </a:r>
            <a:r>
              <a:rPr lang="fr-FR" dirty="0" smtClean="0"/>
              <a:t> message to </a:t>
            </a:r>
            <a:r>
              <a:rPr lang="fr-FR" dirty="0" err="1" smtClean="0"/>
              <a:t>send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33" name="TextBox 32"/>
          <p:cNvSpPr txBox="1"/>
          <p:nvPr/>
        </p:nvSpPr>
        <p:spPr>
          <a:xfrm>
            <a:off x="990600" y="4240376"/>
            <a:ext cx="119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First group</a:t>
            </a:r>
            <a:endParaRPr lang="fr-FR" dirty="0"/>
          </a:p>
        </p:txBody>
      </p:sp>
      <p:cxnSp>
        <p:nvCxnSpPr>
          <p:cNvPr id="35" name="Straight Arrow Connector 34"/>
          <p:cNvCxnSpPr>
            <a:stCxn id="33" idx="0"/>
          </p:cNvCxnSpPr>
          <p:nvPr/>
        </p:nvCxnSpPr>
        <p:spPr>
          <a:xfrm flipV="1">
            <a:off x="1587243" y="2775857"/>
            <a:ext cx="0" cy="1464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41471" y="4844534"/>
            <a:ext cx="14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First message</a:t>
            </a:r>
            <a:endParaRPr lang="fr-FR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15642" y="5029200"/>
            <a:ext cx="90895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 txBox="1">
            <a:spLocks/>
          </p:cNvSpPr>
          <p:nvPr/>
        </p:nvSpPr>
        <p:spPr>
          <a:xfrm>
            <a:off x="1587243" y="228600"/>
            <a:ext cx="527075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Message </a:t>
            </a:r>
            <a:r>
              <a:rPr lang="fr-FR" dirty="0" err="1" smtClean="0"/>
              <a:t>Prioritisation</a:t>
            </a:r>
            <a:r>
              <a:rPr lang="fr-FR" dirty="0" smtClean="0"/>
              <a:t> structure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44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5000" y="6096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3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15000" y="13716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715000" y="22098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2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7391400" y="2286000"/>
            <a:ext cx="11430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3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7391400" y="1447800"/>
            <a:ext cx="11430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2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7424057" y="647700"/>
            <a:ext cx="11430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4</a:t>
            </a:r>
            <a:endParaRPr lang="fr-FR" dirty="0"/>
          </a:p>
        </p:txBody>
      </p:sp>
      <p:cxnSp>
        <p:nvCxnSpPr>
          <p:cNvPr id="12" name="Straight Arrow Connector 11"/>
          <p:cNvCxnSpPr>
            <a:stCxn id="6" idx="3"/>
            <a:endCxn id="7" idx="2"/>
          </p:cNvCxnSpPr>
          <p:nvPr/>
        </p:nvCxnSpPr>
        <p:spPr>
          <a:xfrm>
            <a:off x="70104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9" idx="2"/>
          </p:cNvCxnSpPr>
          <p:nvPr/>
        </p:nvCxnSpPr>
        <p:spPr>
          <a:xfrm>
            <a:off x="7010400" y="16764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0" idx="2"/>
          </p:cNvCxnSpPr>
          <p:nvPr/>
        </p:nvCxnSpPr>
        <p:spPr>
          <a:xfrm>
            <a:off x="7010400" y="914400"/>
            <a:ext cx="4136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5" idx="2"/>
          </p:cNvCxnSpPr>
          <p:nvPr/>
        </p:nvCxnSpPr>
        <p:spPr>
          <a:xfrm flipV="1">
            <a:off x="6362700" y="1981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4" idx="2"/>
          </p:cNvCxnSpPr>
          <p:nvPr/>
        </p:nvCxnSpPr>
        <p:spPr>
          <a:xfrm flipV="1">
            <a:off x="6362700" y="1219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1628" y="38100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3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11628" y="45720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1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511628" y="54102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2</a:t>
            </a:r>
            <a:endParaRPr lang="fr-FR" dirty="0"/>
          </a:p>
        </p:txBody>
      </p:sp>
      <p:sp>
        <p:nvSpPr>
          <p:cNvPr id="25" name="Oval 24"/>
          <p:cNvSpPr/>
          <p:nvPr/>
        </p:nvSpPr>
        <p:spPr>
          <a:xfrm>
            <a:off x="2188028" y="4648200"/>
            <a:ext cx="11430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2</a:t>
            </a:r>
            <a:endParaRPr lang="fr-FR" dirty="0"/>
          </a:p>
        </p:txBody>
      </p:sp>
      <p:sp>
        <p:nvSpPr>
          <p:cNvPr id="26" name="Oval 25"/>
          <p:cNvSpPr/>
          <p:nvPr/>
        </p:nvSpPr>
        <p:spPr>
          <a:xfrm>
            <a:off x="2220685" y="3848100"/>
            <a:ext cx="11430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4</a:t>
            </a:r>
            <a:endParaRPr lang="fr-FR" dirty="0"/>
          </a:p>
        </p:txBody>
      </p:sp>
      <p:cxnSp>
        <p:nvCxnSpPr>
          <p:cNvPr id="28" name="Straight Arrow Connector 27"/>
          <p:cNvCxnSpPr>
            <a:stCxn id="20" idx="3"/>
            <a:endCxn id="25" idx="2"/>
          </p:cNvCxnSpPr>
          <p:nvPr/>
        </p:nvCxnSpPr>
        <p:spPr>
          <a:xfrm>
            <a:off x="1807028" y="48768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6" idx="2"/>
          </p:cNvCxnSpPr>
          <p:nvPr/>
        </p:nvCxnSpPr>
        <p:spPr>
          <a:xfrm>
            <a:off x="1807028" y="4114800"/>
            <a:ext cx="4136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0"/>
            <a:endCxn id="20" idx="2"/>
          </p:cNvCxnSpPr>
          <p:nvPr/>
        </p:nvCxnSpPr>
        <p:spPr>
          <a:xfrm flipV="1">
            <a:off x="1159328" y="5181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0"/>
            <a:endCxn id="19" idx="2"/>
          </p:cNvCxnSpPr>
          <p:nvPr/>
        </p:nvCxnSpPr>
        <p:spPr>
          <a:xfrm flipV="1">
            <a:off x="1159328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747657" y="38100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3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5747657" y="45720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1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5747657" y="54102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2</a:t>
            </a:r>
            <a:endParaRPr lang="fr-FR" dirty="0"/>
          </a:p>
        </p:txBody>
      </p:sp>
      <p:sp>
        <p:nvSpPr>
          <p:cNvPr id="42" name="Oval 41"/>
          <p:cNvSpPr/>
          <p:nvPr/>
        </p:nvSpPr>
        <p:spPr>
          <a:xfrm>
            <a:off x="7456714" y="3848100"/>
            <a:ext cx="11430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4</a:t>
            </a:r>
            <a:endParaRPr lang="fr-FR" dirty="0"/>
          </a:p>
        </p:txBody>
      </p:sp>
      <p:cxnSp>
        <p:nvCxnSpPr>
          <p:cNvPr id="44" name="Straight Arrow Connector 43"/>
          <p:cNvCxnSpPr>
            <a:stCxn id="38" idx="3"/>
            <a:endCxn id="42" idx="2"/>
          </p:cNvCxnSpPr>
          <p:nvPr/>
        </p:nvCxnSpPr>
        <p:spPr>
          <a:xfrm>
            <a:off x="7043057" y="4114800"/>
            <a:ext cx="4136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0"/>
            <a:endCxn id="39" idx="2"/>
          </p:cNvCxnSpPr>
          <p:nvPr/>
        </p:nvCxnSpPr>
        <p:spPr>
          <a:xfrm flipV="1">
            <a:off x="6395357" y="5181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0"/>
            <a:endCxn id="38" idx="2"/>
          </p:cNvCxnSpPr>
          <p:nvPr/>
        </p:nvCxnSpPr>
        <p:spPr>
          <a:xfrm flipV="1">
            <a:off x="6395357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3400" y="6096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3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533400" y="13716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1</a:t>
            </a:r>
            <a:endParaRPr lang="fr-FR" dirty="0"/>
          </a:p>
        </p:txBody>
      </p:sp>
      <p:sp>
        <p:nvSpPr>
          <p:cNvPr id="49" name="Rectangle 48"/>
          <p:cNvSpPr/>
          <p:nvPr/>
        </p:nvSpPr>
        <p:spPr>
          <a:xfrm>
            <a:off x="533400" y="22098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GROUP 2</a:t>
            </a:r>
            <a:endParaRPr lang="fr-FR" dirty="0"/>
          </a:p>
        </p:txBody>
      </p:sp>
      <p:sp>
        <p:nvSpPr>
          <p:cNvPr id="50" name="Oval 49"/>
          <p:cNvSpPr/>
          <p:nvPr/>
        </p:nvSpPr>
        <p:spPr>
          <a:xfrm>
            <a:off x="2209800" y="2286000"/>
            <a:ext cx="11430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1</a:t>
            </a:r>
            <a:endParaRPr lang="fr-FR" dirty="0"/>
          </a:p>
        </p:txBody>
      </p:sp>
      <p:sp>
        <p:nvSpPr>
          <p:cNvPr id="51" name="Oval 50"/>
          <p:cNvSpPr/>
          <p:nvPr/>
        </p:nvSpPr>
        <p:spPr>
          <a:xfrm>
            <a:off x="3570514" y="2307771"/>
            <a:ext cx="11430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3</a:t>
            </a:r>
            <a:endParaRPr lang="fr-FR" dirty="0"/>
          </a:p>
        </p:txBody>
      </p:sp>
      <p:sp>
        <p:nvSpPr>
          <p:cNvPr id="52" name="Oval 51"/>
          <p:cNvSpPr/>
          <p:nvPr/>
        </p:nvSpPr>
        <p:spPr>
          <a:xfrm>
            <a:off x="2209800" y="1447800"/>
            <a:ext cx="11430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2</a:t>
            </a:r>
            <a:endParaRPr lang="fr-FR" dirty="0"/>
          </a:p>
        </p:txBody>
      </p:sp>
      <p:sp>
        <p:nvSpPr>
          <p:cNvPr id="53" name="Oval 52"/>
          <p:cNvSpPr/>
          <p:nvPr/>
        </p:nvSpPr>
        <p:spPr>
          <a:xfrm>
            <a:off x="2242457" y="647700"/>
            <a:ext cx="11430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MSG 4</a:t>
            </a:r>
            <a:endParaRPr lang="fr-FR" dirty="0"/>
          </a:p>
        </p:txBody>
      </p:sp>
      <p:cxnSp>
        <p:nvCxnSpPr>
          <p:cNvPr id="54" name="Straight Arrow Connector 53"/>
          <p:cNvCxnSpPr>
            <a:stCxn id="49" idx="3"/>
            <a:endCxn id="50" idx="2"/>
          </p:cNvCxnSpPr>
          <p:nvPr/>
        </p:nvCxnSpPr>
        <p:spPr>
          <a:xfrm>
            <a:off x="1828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51" idx="2"/>
          </p:cNvCxnSpPr>
          <p:nvPr/>
        </p:nvCxnSpPr>
        <p:spPr>
          <a:xfrm>
            <a:off x="3352800" y="2552700"/>
            <a:ext cx="217714" cy="21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52" idx="2"/>
          </p:cNvCxnSpPr>
          <p:nvPr/>
        </p:nvCxnSpPr>
        <p:spPr>
          <a:xfrm>
            <a:off x="1828800" y="16764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3" idx="2"/>
          </p:cNvCxnSpPr>
          <p:nvPr/>
        </p:nvCxnSpPr>
        <p:spPr>
          <a:xfrm>
            <a:off x="1828800" y="914400"/>
            <a:ext cx="4136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0"/>
            <a:endCxn id="48" idx="2"/>
          </p:cNvCxnSpPr>
          <p:nvPr/>
        </p:nvCxnSpPr>
        <p:spPr>
          <a:xfrm flipV="1">
            <a:off x="1181100" y="1981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0"/>
            <a:endCxn id="47" idx="2"/>
          </p:cNvCxnSpPr>
          <p:nvPr/>
        </p:nvCxnSpPr>
        <p:spPr>
          <a:xfrm flipV="1">
            <a:off x="1181100" y="1219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13568" y="12013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: MSG 1</a:t>
            </a:r>
            <a:endParaRPr lang="fr-FR" dirty="0"/>
          </a:p>
        </p:txBody>
      </p:sp>
      <p:sp>
        <p:nvSpPr>
          <p:cNvPr id="60" name="TextBox 59"/>
          <p:cNvSpPr txBox="1"/>
          <p:nvPr/>
        </p:nvSpPr>
        <p:spPr>
          <a:xfrm>
            <a:off x="6362700" y="14229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: MSG 3</a:t>
            </a:r>
            <a:endParaRPr lang="fr-FR" dirty="0"/>
          </a:p>
        </p:txBody>
      </p:sp>
      <p:sp>
        <p:nvSpPr>
          <p:cNvPr id="61" name="TextBox 60"/>
          <p:cNvSpPr txBox="1"/>
          <p:nvPr/>
        </p:nvSpPr>
        <p:spPr>
          <a:xfrm>
            <a:off x="1191891" y="320040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 : MSG 2</a:t>
            </a:r>
            <a:endParaRPr lang="fr-FR" dirty="0"/>
          </a:p>
        </p:txBody>
      </p:sp>
      <p:sp>
        <p:nvSpPr>
          <p:cNvPr id="62" name="TextBox 61"/>
          <p:cNvSpPr txBox="1"/>
          <p:nvPr/>
        </p:nvSpPr>
        <p:spPr>
          <a:xfrm>
            <a:off x="6395357" y="322217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 : MSG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118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162</Words>
  <Application>Microsoft Office PowerPoint</Application>
  <PresentationFormat>On-screen Show 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Louvegnies</dc:creator>
  <cp:lastModifiedBy>Denis</cp:lastModifiedBy>
  <cp:revision>27</cp:revision>
  <dcterms:created xsi:type="dcterms:W3CDTF">2006-08-16T00:00:00Z</dcterms:created>
  <dcterms:modified xsi:type="dcterms:W3CDTF">2015-05-20T08:42:18Z</dcterms:modified>
</cp:coreProperties>
</file>