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7" r:id="rId4"/>
    <p:sldId id="257" r:id="rId5"/>
    <p:sldId id="262" r:id="rId6"/>
    <p:sldId id="268" r:id="rId7"/>
    <p:sldId id="258" r:id="rId8"/>
    <p:sldId id="263" r:id="rId9"/>
    <p:sldId id="269" r:id="rId10"/>
    <p:sldId id="259" r:id="rId11"/>
    <p:sldId id="266" r:id="rId12"/>
    <p:sldId id="270" r:id="rId13"/>
    <p:sldId id="260" r:id="rId14"/>
    <p:sldId id="264" r:id="rId15"/>
    <p:sldId id="27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 Pierre Makhno" initials="JPM" lastIdx="1" clrIdx="0">
    <p:extLst>
      <p:ext uri="{19B8F6BF-5375-455C-9EA6-DF929625EA0E}">
        <p15:presenceInfo xmlns:p15="http://schemas.microsoft.com/office/powerpoint/2012/main" userId="f0e5e174b75e08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4T08:35:05.288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304C1E-A703-4132-87AA-F7DCAC463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66712B-91A4-4EC0-A811-65B768FF3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7AEFFB-CFE5-4055-BC58-7EA08A8A1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F934-070A-43EC-AE8F-B6C9C1B9CF04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D5CDB8-199D-4A45-B761-CAD96036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B4631B-156F-4894-A1C0-8C6A14785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1C4B-D27E-4ED0-849F-55EC0F4EF8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43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909E2-7F9E-46E3-90B9-5B91CB05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F4D359-5C0F-4DDE-81FF-99C116D8D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61969E-87B6-4F8D-8208-238B6B26B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F934-070A-43EC-AE8F-B6C9C1B9CF04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B94A51-C1B5-4395-AC9E-2192E83A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99B754-12D6-49DA-8813-C3B4076E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1C4B-D27E-4ED0-849F-55EC0F4EF8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61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12576CD-DB18-4BF4-ADE4-EB21ED3F5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002061-248D-417C-8658-475513935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1DA593-FE0F-4A8C-8FE8-73E27BC32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F934-070A-43EC-AE8F-B6C9C1B9CF04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8C3673-1001-4EAD-BFC7-C4276604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B0AAEF-0DE8-4EB6-A409-959DD2D8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1C4B-D27E-4ED0-849F-55EC0F4EF8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707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5321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9163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5321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718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744534-2F1E-44B3-9171-26E9882C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33D3B7-A88A-423B-9D7D-ED84B5A15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454D58-883F-45DB-97D0-32F0685E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F934-070A-43EC-AE8F-B6C9C1B9CF04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F9D80C-0CA5-44BB-BD4B-10FCA82D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CE5136-CACB-4150-9999-DC0C76B7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1C4B-D27E-4ED0-849F-55EC0F4EF8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46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9E3995-96DA-4F9A-BF2B-9243D02B3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8F6E2A-3C0E-4DDA-BE6D-879466137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607D51-E0F9-494F-9E9A-B43593E0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F934-070A-43EC-AE8F-B6C9C1B9CF04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32E63F-DE5B-4F79-AABD-3D97B49CD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B7FE97-0C3C-48F7-9C8A-DAE040AF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1C4B-D27E-4ED0-849F-55EC0F4EF8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93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7836F2-0E37-496F-9613-27A11746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906B9F-AE67-4472-95EB-F7ECDF194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508A0D-DA9B-4E41-B024-392A2A652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04825B-EA4B-47A8-AC82-8D90040F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F934-070A-43EC-AE8F-B6C9C1B9CF04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365721-28AD-46C9-A032-ED5E7FBC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EE09F4-F58B-4D23-A0AC-20C8C7827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1C4B-D27E-4ED0-849F-55EC0F4EF8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56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B76837-DBA0-4FF4-94C6-52A9B553B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279955-9313-47A2-A7E3-9133CF698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34B298-16C9-42FA-A19B-760099915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4BB8E0C-D591-4167-B7AF-3B021DB77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FC90C7A-38CE-447C-8641-22D3DCBE3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C3E257E-A27F-4B6A-8504-8DD14A29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F934-070A-43EC-AE8F-B6C9C1B9CF04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C730AEF-44AF-4F29-A695-3B6009EF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F8B24D7-1AEB-4BE9-92AF-123C1220B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1C4B-D27E-4ED0-849F-55EC0F4EF8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93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14C6FC-DC6E-4DA6-A600-9F7F57D9B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AD58906-93EC-4866-947B-DEC338AB4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F934-070A-43EC-AE8F-B6C9C1B9CF04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4A0481-7AE1-41C8-AB9D-CE71888C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88AB21-3782-4A0D-8042-D1DEB3BE5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1C4B-D27E-4ED0-849F-55EC0F4EF8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92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F1A999B-57AA-4EA6-BDD8-AD93AD50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F934-070A-43EC-AE8F-B6C9C1B9CF04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0A2ACAD-A8A1-452F-B4E2-B250FEC3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D495C2-4FE6-4977-B65A-C5443F79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1C4B-D27E-4ED0-849F-55EC0F4EF8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40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B60328-0BD2-4D44-A56C-F0A7D940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0F16EF-F1D5-415D-BA01-0E9EED33C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600206-7FFB-433F-9F78-B23757134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292A75-675D-4355-A6AF-D08BAFA1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F934-070A-43EC-AE8F-B6C9C1B9CF04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A7782A-E1F2-41AF-9B4C-096FAAE8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E9AF08-6F2D-459D-AA16-0FF22E73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1C4B-D27E-4ED0-849F-55EC0F4EF8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16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069012-0E1B-4AFC-8F67-90FF734F3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F6BF654-381E-4582-A227-D79E2DABD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37217AA-7FEA-4440-B678-8F6984182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54FAA2-382C-43D1-A730-8B6490AC6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F934-070A-43EC-AE8F-B6C9C1B9CF04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EFFB85-6A17-4A51-BDEB-AC6B737E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03378B-A36C-4B18-9BC5-A552C92C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1C4B-D27E-4ED0-849F-55EC0F4EF8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60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865E595-19E8-4531-B08E-50AA3ADC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C8B832-ECFC-4063-86E2-B82CABAC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244087-9D31-4490-A994-2973AC590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3F934-070A-43EC-AE8F-B6C9C1B9CF04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BBDA52-4BEE-4C23-848B-325756F9E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C94196-1E89-4009-A6D8-4584F28F0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41C4B-D27E-4ED0-849F-55EC0F4EF8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59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8E19376-CD20-426A-A099-BAA74A867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56" y="977829"/>
            <a:ext cx="8691133" cy="49023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A7AAB3C-1B7A-4CD9-BCD8-3858C3C75949}"/>
              </a:ext>
            </a:extLst>
          </p:cNvPr>
          <p:cNvSpPr txBox="1"/>
          <p:nvPr/>
        </p:nvSpPr>
        <p:spPr>
          <a:xfrm>
            <a:off x="10409274" y="372140"/>
            <a:ext cx="1584252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 err="1"/>
              <a:t>Sign</a:t>
            </a:r>
            <a:r>
              <a:rPr lang="fr-FR" sz="1100" dirty="0"/>
              <a:t> in : créer un compte organisateur -&gt; </a:t>
            </a:r>
            <a:r>
              <a:rPr lang="fr-FR" sz="1100" dirty="0" err="1"/>
              <a:t>form_orga</a:t>
            </a:r>
            <a:endParaRPr lang="fr-FR" sz="1100" dirty="0"/>
          </a:p>
          <a:p>
            <a:r>
              <a:rPr lang="fr-FR" sz="1100" dirty="0" err="1"/>
              <a:t>Sign</a:t>
            </a:r>
            <a:r>
              <a:rPr lang="fr-FR" sz="1100" dirty="0"/>
              <a:t> up: se connecter à son compte -&gt; ouvre box </a:t>
            </a:r>
            <a:r>
              <a:rPr lang="fr-FR" sz="1100" dirty="0" err="1"/>
              <a:t>mdP</a:t>
            </a:r>
            <a:endParaRPr lang="fr-FR" sz="1100" dirty="0"/>
          </a:p>
          <a:p>
            <a:r>
              <a:rPr lang="fr-FR" sz="1100" dirty="0"/>
              <a:t>Ma page : envoie un organisateur connecté vers sa page.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5E7D3EC-2254-4167-8129-4BDED290D51D}"/>
              </a:ext>
            </a:extLst>
          </p:cNvPr>
          <p:cNvSpPr txBox="1"/>
          <p:nvPr/>
        </p:nvSpPr>
        <p:spPr>
          <a:xfrm>
            <a:off x="10409274" y="2317255"/>
            <a:ext cx="1584252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Box orga :</a:t>
            </a:r>
          </a:p>
          <a:p>
            <a:r>
              <a:rPr lang="fr-FR" sz="1100" dirty="0"/>
              <a:t>Pour les </a:t>
            </a:r>
            <a:r>
              <a:rPr lang="fr-FR" sz="1100" dirty="0" err="1"/>
              <a:t>users</a:t>
            </a:r>
            <a:r>
              <a:rPr lang="fr-FR" sz="1100" dirty="0"/>
              <a:t>/</a:t>
            </a:r>
            <a:r>
              <a:rPr lang="fr-FR" sz="1100" dirty="0" err="1"/>
              <a:t>orgas</a:t>
            </a:r>
            <a:r>
              <a:rPr lang="fr-FR" sz="1100" dirty="0"/>
              <a:t> : affiche et lien les trois organisateurs les plus actifs/cliqués</a:t>
            </a:r>
          </a:p>
          <a:p>
            <a:r>
              <a:rPr lang="fr-FR" sz="1100" dirty="0"/>
              <a:t>Pour admins : affiche et lien vers les nouveaux orga à valider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82B30EB-D2E9-4FA0-86C4-60462D0B4F62}"/>
              </a:ext>
            </a:extLst>
          </p:cNvPr>
          <p:cNvSpPr txBox="1"/>
          <p:nvPr/>
        </p:nvSpPr>
        <p:spPr>
          <a:xfrm>
            <a:off x="36204" y="372140"/>
            <a:ext cx="1584252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Barre de recherche pour trouver un organisateur: si trouvé envoie sur la page orga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A3349CB-C129-48F4-9266-520B405A4028}"/>
              </a:ext>
            </a:extLst>
          </p:cNvPr>
          <p:cNvSpPr txBox="1"/>
          <p:nvPr/>
        </p:nvSpPr>
        <p:spPr>
          <a:xfrm>
            <a:off x="0" y="1333596"/>
            <a:ext cx="1584252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Barre de recherche pour trouver un tag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8CD1E9A-3CA1-4831-AFD6-7A301C5F339C}"/>
              </a:ext>
            </a:extLst>
          </p:cNvPr>
          <p:cNvSpPr txBox="1"/>
          <p:nvPr/>
        </p:nvSpPr>
        <p:spPr>
          <a:xfrm>
            <a:off x="0" y="3548361"/>
            <a:ext cx="1584252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Barre de recherche pour trouver une date : ouvre une boite de </a:t>
            </a:r>
            <a:r>
              <a:rPr lang="fr-FR" sz="1100" dirty="0" err="1"/>
              <a:t>selection</a:t>
            </a:r>
            <a:r>
              <a:rPr lang="fr-FR" sz="1100" dirty="0"/>
              <a:t> de date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A8C4161-FA8C-4C52-AF07-3BAD7A267FAE}"/>
              </a:ext>
            </a:extLst>
          </p:cNvPr>
          <p:cNvSpPr txBox="1"/>
          <p:nvPr/>
        </p:nvSpPr>
        <p:spPr>
          <a:xfrm>
            <a:off x="13944" y="1987967"/>
            <a:ext cx="1584252" cy="1277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Affichage des tags : affiche n tags selon popularité</a:t>
            </a:r>
          </a:p>
          <a:p>
            <a:r>
              <a:rPr lang="fr-FR" sz="1100" dirty="0"/>
              <a:t>&amp; tag recherché,</a:t>
            </a:r>
          </a:p>
          <a:p>
            <a:r>
              <a:rPr lang="fr-FR" sz="1100" dirty="0"/>
              <a:t>Cliquer sur un tag, affiche les </a:t>
            </a:r>
            <a:r>
              <a:rPr lang="fr-FR" sz="1100" dirty="0" err="1"/>
              <a:t>evénéments</a:t>
            </a:r>
            <a:r>
              <a:rPr lang="fr-FR" sz="1100" dirty="0"/>
              <a:t> taggués dans l’agenda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E477EEC-4EF8-42F2-9B1C-568C1B96A06E}"/>
              </a:ext>
            </a:extLst>
          </p:cNvPr>
          <p:cNvSpPr txBox="1"/>
          <p:nvPr/>
        </p:nvSpPr>
        <p:spPr>
          <a:xfrm>
            <a:off x="13944" y="4494458"/>
            <a:ext cx="1584252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Affichage les filtres chronologiques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93A5C5C-9332-414A-A36F-33C122FAE967}"/>
              </a:ext>
            </a:extLst>
          </p:cNvPr>
          <p:cNvSpPr txBox="1"/>
          <p:nvPr/>
        </p:nvSpPr>
        <p:spPr>
          <a:xfrm>
            <a:off x="3746205" y="6097824"/>
            <a:ext cx="5482856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Agenda : affiche chronologiquement les événements de la journée, ou selon les filtres chrono ou les tags, si plus long que l’écran, scroll barre à droite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F65F850-0CA0-4EE2-93AA-645CAAC8EAE6}"/>
              </a:ext>
            </a:extLst>
          </p:cNvPr>
          <p:cNvSpPr txBox="1"/>
          <p:nvPr/>
        </p:nvSpPr>
        <p:spPr>
          <a:xfrm>
            <a:off x="13944" y="5008939"/>
            <a:ext cx="1584252" cy="1954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Evénement: </a:t>
            </a:r>
          </a:p>
          <a:p>
            <a:r>
              <a:rPr lang="fr-FR" sz="1100" dirty="0"/>
              <a:t>Box avec image de l’événement, nom de l’événement et symbole thématiques choisis par l’orga. </a:t>
            </a:r>
          </a:p>
          <a:p>
            <a:r>
              <a:rPr lang="fr-FR" sz="1100" dirty="0"/>
              <a:t>Si le pointeur passe dessus, la taille de la box et multiplier par deux.</a:t>
            </a:r>
          </a:p>
          <a:p>
            <a:r>
              <a:rPr lang="fr-FR" sz="1100" dirty="0"/>
              <a:t>Si clique envoie sur la page événement.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79B6E09-0C19-47E7-8926-EE1EB566F41F}"/>
              </a:ext>
            </a:extLst>
          </p:cNvPr>
          <p:cNvCxnSpPr/>
          <p:nvPr/>
        </p:nvCxnSpPr>
        <p:spPr>
          <a:xfrm>
            <a:off x="1467293" y="871870"/>
            <a:ext cx="606056" cy="35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0EEAAB7-FAD9-4F02-AC6B-BB81F36CDB03}"/>
              </a:ext>
            </a:extLst>
          </p:cNvPr>
          <p:cNvCxnSpPr/>
          <p:nvPr/>
        </p:nvCxnSpPr>
        <p:spPr>
          <a:xfrm flipV="1">
            <a:off x="1467293" y="1630963"/>
            <a:ext cx="413118" cy="2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8FFD243-E212-407E-920D-558D24D06702}"/>
              </a:ext>
            </a:extLst>
          </p:cNvPr>
          <p:cNvCxnSpPr/>
          <p:nvPr/>
        </p:nvCxnSpPr>
        <p:spPr>
          <a:xfrm>
            <a:off x="1467293" y="2242173"/>
            <a:ext cx="413118" cy="12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D97F2DBC-EA2C-4DBD-A565-FEBFA7C583EA}"/>
              </a:ext>
            </a:extLst>
          </p:cNvPr>
          <p:cNvCxnSpPr/>
          <p:nvPr/>
        </p:nvCxnSpPr>
        <p:spPr>
          <a:xfrm flipV="1">
            <a:off x="1365055" y="3811859"/>
            <a:ext cx="515356" cy="4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3185B3BA-D2E3-43F2-BE3D-90586BC4DB83}"/>
              </a:ext>
            </a:extLst>
          </p:cNvPr>
          <p:cNvCxnSpPr/>
          <p:nvPr/>
        </p:nvCxnSpPr>
        <p:spPr>
          <a:xfrm flipV="1">
            <a:off x="1467293" y="4678917"/>
            <a:ext cx="413118" cy="3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583BC306-E893-4AF8-90A1-008554111C23}"/>
              </a:ext>
            </a:extLst>
          </p:cNvPr>
          <p:cNvCxnSpPr/>
          <p:nvPr/>
        </p:nvCxnSpPr>
        <p:spPr>
          <a:xfrm flipV="1">
            <a:off x="1365055" y="5252484"/>
            <a:ext cx="2951764" cy="733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9D488272-1428-4115-A029-79DEA41CC3FE}"/>
              </a:ext>
            </a:extLst>
          </p:cNvPr>
          <p:cNvCxnSpPr/>
          <p:nvPr/>
        </p:nvCxnSpPr>
        <p:spPr>
          <a:xfrm flipV="1">
            <a:off x="7028121" y="5619306"/>
            <a:ext cx="0" cy="53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CEE4B00D-AF47-4DD5-8998-76EF2C88D020}"/>
              </a:ext>
            </a:extLst>
          </p:cNvPr>
          <p:cNvCxnSpPr/>
          <p:nvPr/>
        </p:nvCxnSpPr>
        <p:spPr>
          <a:xfrm flipH="1">
            <a:off x="9845749" y="3763805"/>
            <a:ext cx="680484" cy="55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91BE8F53-41D5-4DA2-8F55-542A11CEC78E}"/>
              </a:ext>
            </a:extLst>
          </p:cNvPr>
          <p:cNvCxnSpPr/>
          <p:nvPr/>
        </p:nvCxnSpPr>
        <p:spPr>
          <a:xfrm flipH="1">
            <a:off x="10185991" y="1987277"/>
            <a:ext cx="385553" cy="25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87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F22CBFE-4378-41AA-89FA-404073FDB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627" y="1255853"/>
            <a:ext cx="7726745" cy="434629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0B9A2AF-3E17-4609-9AA6-A25CBAEF63FE}"/>
              </a:ext>
            </a:extLst>
          </p:cNvPr>
          <p:cNvSpPr txBox="1"/>
          <p:nvPr/>
        </p:nvSpPr>
        <p:spPr>
          <a:xfrm>
            <a:off x="226177" y="273394"/>
            <a:ext cx="179871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Saisie de la date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8453F29-7722-414B-90B3-5680DB577D2B}"/>
              </a:ext>
            </a:extLst>
          </p:cNvPr>
          <p:cNvSpPr txBox="1"/>
          <p:nvPr/>
        </p:nvSpPr>
        <p:spPr>
          <a:xfrm>
            <a:off x="200788" y="783709"/>
            <a:ext cx="179871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Saisie de l’heure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A3BA836-35E6-4BE7-8EC9-18C6E8C92C19}"/>
              </a:ext>
            </a:extLst>
          </p:cNvPr>
          <p:cNvSpPr txBox="1"/>
          <p:nvPr/>
        </p:nvSpPr>
        <p:spPr>
          <a:xfrm>
            <a:off x="226176" y="1239880"/>
            <a:ext cx="179871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Saisie du titre événement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1ECA203-0C27-422F-A5BC-E78916EB4289}"/>
              </a:ext>
            </a:extLst>
          </p:cNvPr>
          <p:cNvSpPr txBox="1"/>
          <p:nvPr/>
        </p:nvSpPr>
        <p:spPr>
          <a:xfrm>
            <a:off x="205814" y="2206366"/>
            <a:ext cx="1798719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Saisie d’un nouveau tag/ choix des tags parmi ceux existant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279E2FC-FED1-4B38-A41A-DF8385682ECD}"/>
              </a:ext>
            </a:extLst>
          </p:cNvPr>
          <p:cNvSpPr txBox="1"/>
          <p:nvPr/>
        </p:nvSpPr>
        <p:spPr>
          <a:xfrm>
            <a:off x="205815" y="1664070"/>
            <a:ext cx="179871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Saisie du lieu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CBFD079-F6F1-4B3E-AAC2-42BF23FC3509}"/>
              </a:ext>
            </a:extLst>
          </p:cNvPr>
          <p:cNvSpPr txBox="1"/>
          <p:nvPr/>
        </p:nvSpPr>
        <p:spPr>
          <a:xfrm>
            <a:off x="205813" y="3341628"/>
            <a:ext cx="179871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Saisie contact et adresse de l’</a:t>
            </a:r>
            <a:r>
              <a:rPr lang="fr-FR" sz="1100" dirty="0" err="1"/>
              <a:t>évenement</a:t>
            </a:r>
            <a:endParaRPr lang="fr-FR" sz="11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19462EF-5794-4C13-9D59-27AC6D36BB01}"/>
              </a:ext>
            </a:extLst>
          </p:cNvPr>
          <p:cNvSpPr txBox="1"/>
          <p:nvPr/>
        </p:nvSpPr>
        <p:spPr>
          <a:xfrm>
            <a:off x="205812" y="4007531"/>
            <a:ext cx="1798719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Saisie description de l’événement</a:t>
            </a:r>
          </a:p>
          <a:p>
            <a:endParaRPr lang="fr-FR" sz="11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B2A8A1-72E0-463C-820A-AE3407CC401A}"/>
              </a:ext>
            </a:extLst>
          </p:cNvPr>
          <p:cNvSpPr txBox="1"/>
          <p:nvPr/>
        </p:nvSpPr>
        <p:spPr>
          <a:xfrm>
            <a:off x="205811" y="5017956"/>
            <a:ext cx="179871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Affichage du nom l’organisateur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8F1043A-CC3A-4FEB-9322-38DC46377C25}"/>
              </a:ext>
            </a:extLst>
          </p:cNvPr>
          <p:cNvSpPr txBox="1"/>
          <p:nvPr/>
        </p:nvSpPr>
        <p:spPr>
          <a:xfrm>
            <a:off x="10167104" y="351528"/>
            <a:ext cx="1798719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Download la photographie d’illustration de l’événement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8F8DC23-3454-45D8-9759-D504AF68B81A}"/>
              </a:ext>
            </a:extLst>
          </p:cNvPr>
          <p:cNvSpPr txBox="1"/>
          <p:nvPr/>
        </p:nvSpPr>
        <p:spPr>
          <a:xfrm>
            <a:off x="10216435" y="3772515"/>
            <a:ext cx="1798719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Bouton supprimer: supprime l’</a:t>
            </a:r>
            <a:r>
              <a:rPr lang="fr-FR" sz="1100" dirty="0" err="1"/>
              <a:t>évenement</a:t>
            </a:r>
            <a:r>
              <a:rPr lang="fr-FR" sz="1100" dirty="0"/>
              <a:t> après demande de confirmation, renvoie sur agenda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D871930-EE0D-46C1-A553-CFF52EA10D4D}"/>
              </a:ext>
            </a:extLst>
          </p:cNvPr>
          <p:cNvSpPr txBox="1"/>
          <p:nvPr/>
        </p:nvSpPr>
        <p:spPr>
          <a:xfrm>
            <a:off x="10272529" y="5513768"/>
            <a:ext cx="1798719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Bouton valider: valide l’</a:t>
            </a:r>
            <a:r>
              <a:rPr lang="fr-FR" sz="1100" dirty="0" err="1"/>
              <a:t>évenement</a:t>
            </a:r>
            <a:r>
              <a:rPr lang="fr-FR" sz="1100" dirty="0"/>
              <a:t> créé ou la modification. Renvoie sur la page de l’événement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C5CFBA0-7909-4714-90A1-0EE96948D7A5}"/>
              </a:ext>
            </a:extLst>
          </p:cNvPr>
          <p:cNvCxnSpPr/>
          <p:nvPr/>
        </p:nvCxnSpPr>
        <p:spPr>
          <a:xfrm>
            <a:off x="2004530" y="535004"/>
            <a:ext cx="738670" cy="72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62BF539-663C-4D71-8797-5E8013810960}"/>
              </a:ext>
            </a:extLst>
          </p:cNvPr>
          <p:cNvCxnSpPr>
            <a:stCxn id="7" idx="3"/>
          </p:cNvCxnSpPr>
          <p:nvPr/>
        </p:nvCxnSpPr>
        <p:spPr>
          <a:xfrm>
            <a:off x="1999507" y="914514"/>
            <a:ext cx="1987702" cy="40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229007D-55D5-4459-9F42-495575A547C3}"/>
              </a:ext>
            </a:extLst>
          </p:cNvPr>
          <p:cNvCxnSpPr/>
          <p:nvPr/>
        </p:nvCxnSpPr>
        <p:spPr>
          <a:xfrm>
            <a:off x="2024896" y="1536539"/>
            <a:ext cx="348969" cy="296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0F7A3FF-7D90-4668-B753-F142DD86F049}"/>
              </a:ext>
            </a:extLst>
          </p:cNvPr>
          <p:cNvCxnSpPr>
            <a:cxnSpLocks/>
          </p:cNvCxnSpPr>
          <p:nvPr/>
        </p:nvCxnSpPr>
        <p:spPr>
          <a:xfrm>
            <a:off x="1919470" y="1925680"/>
            <a:ext cx="454395" cy="44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E5EB972F-F9FB-4ED1-82F1-7DC8CE8D63C6}"/>
              </a:ext>
            </a:extLst>
          </p:cNvPr>
          <p:cNvCxnSpPr/>
          <p:nvPr/>
        </p:nvCxnSpPr>
        <p:spPr>
          <a:xfrm>
            <a:off x="1999507" y="2778381"/>
            <a:ext cx="374358" cy="38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E16B8FD5-9162-4192-BD65-406523A43FB4}"/>
              </a:ext>
            </a:extLst>
          </p:cNvPr>
          <p:cNvCxnSpPr>
            <a:cxnSpLocks/>
          </p:cNvCxnSpPr>
          <p:nvPr/>
        </p:nvCxnSpPr>
        <p:spPr>
          <a:xfrm flipV="1">
            <a:off x="1931400" y="3712916"/>
            <a:ext cx="442465" cy="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E1804B4-5C86-4F44-8108-532FD83FD9AC}"/>
              </a:ext>
            </a:extLst>
          </p:cNvPr>
          <p:cNvCxnSpPr>
            <a:stCxn id="12" idx="3"/>
          </p:cNvCxnSpPr>
          <p:nvPr/>
        </p:nvCxnSpPr>
        <p:spPr>
          <a:xfrm>
            <a:off x="2004531" y="4307613"/>
            <a:ext cx="369334" cy="20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82AA977C-E844-4426-BBB3-77086099FCCE}"/>
              </a:ext>
            </a:extLst>
          </p:cNvPr>
          <p:cNvCxnSpPr>
            <a:stCxn id="13" idx="3"/>
          </p:cNvCxnSpPr>
          <p:nvPr/>
        </p:nvCxnSpPr>
        <p:spPr>
          <a:xfrm>
            <a:off x="2004530" y="5233400"/>
            <a:ext cx="369335" cy="226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4180BBCA-F1A0-4E73-888F-3A5FEF673B7B}"/>
              </a:ext>
            </a:extLst>
          </p:cNvPr>
          <p:cNvCxnSpPr/>
          <p:nvPr/>
        </p:nvCxnSpPr>
        <p:spPr>
          <a:xfrm flipH="1">
            <a:off x="8910084" y="945195"/>
            <a:ext cx="1362445" cy="1986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FA9EF90C-CF88-4CD8-960F-7536C4E20E17}"/>
              </a:ext>
            </a:extLst>
          </p:cNvPr>
          <p:cNvCxnSpPr/>
          <p:nvPr/>
        </p:nvCxnSpPr>
        <p:spPr>
          <a:xfrm flipH="1">
            <a:off x="8431619" y="4607695"/>
            <a:ext cx="1840910" cy="49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F6725F6-2CEB-4943-AA49-E2FB484D6BD7}"/>
              </a:ext>
            </a:extLst>
          </p:cNvPr>
          <p:cNvCxnSpPr/>
          <p:nvPr/>
        </p:nvCxnSpPr>
        <p:spPr>
          <a:xfrm flipH="1" flipV="1">
            <a:off x="9781953" y="5448843"/>
            <a:ext cx="490576" cy="9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2FBB441B-61A4-44D1-88DF-5A430B2014BA}"/>
              </a:ext>
            </a:extLst>
          </p:cNvPr>
          <p:cNvSpPr txBox="1"/>
          <p:nvPr/>
        </p:nvSpPr>
        <p:spPr>
          <a:xfrm>
            <a:off x="6809890" y="5079511"/>
            <a:ext cx="10119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Annuler</a:t>
            </a:r>
          </a:p>
        </p:txBody>
      </p:sp>
    </p:spTree>
    <p:extLst>
      <p:ext uri="{BB962C8B-B14F-4D97-AF65-F5344CB8AC3E}">
        <p14:creationId xmlns:p14="http://schemas.microsoft.com/office/powerpoint/2010/main" val="1256448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 127" descr="Une image contenant texte&#10;&#10;Description générée automatiquement">
            <a:extLst>
              <a:ext uri="{FF2B5EF4-FFF2-40B4-BE49-F238E27FC236}">
                <a16:creationId xmlns:a16="http://schemas.microsoft.com/office/drawing/2014/main" id="{9D47FCB1-5FFE-4480-8219-586DF2D86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545" y="66857"/>
            <a:ext cx="4044433" cy="539257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AB9B8C0-8633-46FE-A3B0-F40E9E69BDDA}"/>
              </a:ext>
            </a:extLst>
          </p:cNvPr>
          <p:cNvSpPr txBox="1"/>
          <p:nvPr/>
        </p:nvSpPr>
        <p:spPr>
          <a:xfrm>
            <a:off x="226177" y="677617"/>
            <a:ext cx="179871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Saisie de la date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34150C0-2172-41C3-9C9A-1224ECA07A0E}"/>
              </a:ext>
            </a:extLst>
          </p:cNvPr>
          <p:cNvSpPr txBox="1"/>
          <p:nvPr/>
        </p:nvSpPr>
        <p:spPr>
          <a:xfrm>
            <a:off x="226177" y="1218683"/>
            <a:ext cx="179871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Saisie de l’heure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5124FE-9C91-4A7A-836D-2AB10374DFC9}"/>
              </a:ext>
            </a:extLst>
          </p:cNvPr>
          <p:cNvSpPr txBox="1"/>
          <p:nvPr/>
        </p:nvSpPr>
        <p:spPr>
          <a:xfrm>
            <a:off x="347948" y="267426"/>
            <a:ext cx="179871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Saisie du titre événement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51DE457-81FB-4002-BBB2-9CE801049390}"/>
              </a:ext>
            </a:extLst>
          </p:cNvPr>
          <p:cNvSpPr txBox="1"/>
          <p:nvPr/>
        </p:nvSpPr>
        <p:spPr>
          <a:xfrm>
            <a:off x="188589" y="2949747"/>
            <a:ext cx="1798719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Saisie d’un nouveau tag/ choix des tags parmi ceux existant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C7A44D1-2A19-418C-B045-850C5E3CEC13}"/>
              </a:ext>
            </a:extLst>
          </p:cNvPr>
          <p:cNvSpPr txBox="1"/>
          <p:nvPr/>
        </p:nvSpPr>
        <p:spPr>
          <a:xfrm>
            <a:off x="205815" y="1664070"/>
            <a:ext cx="179871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Saisie du lieu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ED4DB3E-DBF1-4EE9-AFD8-C0996A16B177}"/>
              </a:ext>
            </a:extLst>
          </p:cNvPr>
          <p:cNvSpPr txBox="1"/>
          <p:nvPr/>
        </p:nvSpPr>
        <p:spPr>
          <a:xfrm>
            <a:off x="188589" y="2067853"/>
            <a:ext cx="179871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Saisie contact et adresse de l’</a:t>
            </a:r>
            <a:r>
              <a:rPr lang="fr-FR" sz="1100" dirty="0" err="1"/>
              <a:t>évenement</a:t>
            </a:r>
            <a:endParaRPr lang="fr-FR" sz="11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E8800DD-43C5-4E86-87B1-738C86A82F72}"/>
              </a:ext>
            </a:extLst>
          </p:cNvPr>
          <p:cNvSpPr txBox="1"/>
          <p:nvPr/>
        </p:nvSpPr>
        <p:spPr>
          <a:xfrm>
            <a:off x="205812" y="4007531"/>
            <a:ext cx="1798719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Saisie description de l’événement</a:t>
            </a:r>
          </a:p>
          <a:p>
            <a:endParaRPr lang="fr-FR" sz="11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FB7FF92-F8F1-4408-8B48-A21A2B1C50E2}"/>
              </a:ext>
            </a:extLst>
          </p:cNvPr>
          <p:cNvSpPr txBox="1"/>
          <p:nvPr/>
        </p:nvSpPr>
        <p:spPr>
          <a:xfrm>
            <a:off x="205811" y="5017956"/>
            <a:ext cx="179871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Affichage du nom l’organisateur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B08C5BE-C23C-4BA4-A03E-A4040523BA61}"/>
              </a:ext>
            </a:extLst>
          </p:cNvPr>
          <p:cNvSpPr txBox="1"/>
          <p:nvPr/>
        </p:nvSpPr>
        <p:spPr>
          <a:xfrm>
            <a:off x="10167104" y="351528"/>
            <a:ext cx="1798719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Download la photographie d’illustration de l’événement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4D4DC34-AADB-4053-9020-B54CD6D579D1}"/>
              </a:ext>
            </a:extLst>
          </p:cNvPr>
          <p:cNvSpPr txBox="1"/>
          <p:nvPr/>
        </p:nvSpPr>
        <p:spPr>
          <a:xfrm>
            <a:off x="3700568" y="5835005"/>
            <a:ext cx="1798719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Bouton supprimer: supprime l’</a:t>
            </a:r>
            <a:r>
              <a:rPr lang="fr-FR" sz="1100" dirty="0" err="1"/>
              <a:t>évenement</a:t>
            </a:r>
            <a:r>
              <a:rPr lang="fr-FR" sz="1100" dirty="0"/>
              <a:t> après demande de confirmation, renvoie sur agenda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F9D45F3-F5AF-412D-9C7B-9642177AE98F}"/>
              </a:ext>
            </a:extLst>
          </p:cNvPr>
          <p:cNvSpPr txBox="1"/>
          <p:nvPr/>
        </p:nvSpPr>
        <p:spPr>
          <a:xfrm>
            <a:off x="10272529" y="5513768"/>
            <a:ext cx="1798719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Bouton valider: valide l’</a:t>
            </a:r>
            <a:r>
              <a:rPr lang="fr-FR" sz="1100" dirty="0" err="1"/>
              <a:t>évenement</a:t>
            </a:r>
            <a:r>
              <a:rPr lang="fr-FR" sz="1100" dirty="0"/>
              <a:t> créé ou la modification. Renvoie sur la page de l’événement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C4C69BAF-7E1A-4F9F-ACD4-3F128C229AA2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024896" y="766047"/>
            <a:ext cx="2127126" cy="42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5F9B0FB7-893A-469F-91AD-EE7FBD77851E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146667" y="315769"/>
            <a:ext cx="1970649" cy="82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9A806D9-0ED1-4C81-9DA4-7A64A3830EC6}"/>
              </a:ext>
            </a:extLst>
          </p:cNvPr>
          <p:cNvCxnSpPr>
            <a:cxnSpLocks/>
          </p:cNvCxnSpPr>
          <p:nvPr/>
        </p:nvCxnSpPr>
        <p:spPr>
          <a:xfrm flipV="1">
            <a:off x="1987308" y="773801"/>
            <a:ext cx="3118200" cy="588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83987BF0-C211-458E-890E-126DEC941B8E}"/>
              </a:ext>
            </a:extLst>
          </p:cNvPr>
          <p:cNvCxnSpPr>
            <a:cxnSpLocks/>
          </p:cNvCxnSpPr>
          <p:nvPr/>
        </p:nvCxnSpPr>
        <p:spPr>
          <a:xfrm flipV="1">
            <a:off x="1919470" y="1265888"/>
            <a:ext cx="2197846" cy="65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A4932C39-465C-42E6-BFB9-59EACC957D9E}"/>
              </a:ext>
            </a:extLst>
          </p:cNvPr>
          <p:cNvCxnSpPr>
            <a:cxnSpLocks/>
          </p:cNvCxnSpPr>
          <p:nvPr/>
        </p:nvCxnSpPr>
        <p:spPr>
          <a:xfrm>
            <a:off x="1929802" y="4323366"/>
            <a:ext cx="2082966" cy="12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65F19EB9-DB93-4ABF-974A-6C4FE08BA74B}"/>
              </a:ext>
            </a:extLst>
          </p:cNvPr>
          <p:cNvCxnSpPr>
            <a:cxnSpLocks/>
          </p:cNvCxnSpPr>
          <p:nvPr/>
        </p:nvCxnSpPr>
        <p:spPr>
          <a:xfrm flipV="1">
            <a:off x="1832626" y="3185760"/>
            <a:ext cx="2270866" cy="4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4D7527E-EC36-472C-B4B9-E35BFBB84DC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004530" y="3532620"/>
            <a:ext cx="2111982" cy="170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C0FB2B7B-29DC-46DB-9E80-58026938CF6B}"/>
              </a:ext>
            </a:extLst>
          </p:cNvPr>
          <p:cNvCxnSpPr>
            <a:cxnSpLocks/>
          </p:cNvCxnSpPr>
          <p:nvPr/>
        </p:nvCxnSpPr>
        <p:spPr>
          <a:xfrm flipH="1">
            <a:off x="7338060" y="945195"/>
            <a:ext cx="2934470" cy="718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9BC5EF35-210D-4781-AD87-2E6FF3F33378}"/>
              </a:ext>
            </a:extLst>
          </p:cNvPr>
          <p:cNvCxnSpPr>
            <a:cxnSpLocks/>
          </p:cNvCxnSpPr>
          <p:nvPr/>
        </p:nvCxnSpPr>
        <p:spPr>
          <a:xfrm flipV="1">
            <a:off x="4993544" y="5168414"/>
            <a:ext cx="69947" cy="744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A8F1E7AA-DF53-4C4C-A41B-0F4036DC10E6}"/>
              </a:ext>
            </a:extLst>
          </p:cNvPr>
          <p:cNvCxnSpPr>
            <a:cxnSpLocks/>
          </p:cNvCxnSpPr>
          <p:nvPr/>
        </p:nvCxnSpPr>
        <p:spPr>
          <a:xfrm flipH="1" flipV="1">
            <a:off x="7555230" y="5233399"/>
            <a:ext cx="2717299" cy="31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22BEC031-9E3F-4179-945D-1EF209B4721D}"/>
              </a:ext>
            </a:extLst>
          </p:cNvPr>
          <p:cNvCxnSpPr>
            <a:stCxn id="14" idx="3"/>
          </p:cNvCxnSpPr>
          <p:nvPr/>
        </p:nvCxnSpPr>
        <p:spPr>
          <a:xfrm flipV="1">
            <a:off x="1987308" y="1991647"/>
            <a:ext cx="2270866" cy="29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ZoneTexte 123">
            <a:extLst>
              <a:ext uri="{FF2B5EF4-FFF2-40B4-BE49-F238E27FC236}">
                <a16:creationId xmlns:a16="http://schemas.microsoft.com/office/drawing/2014/main" id="{ECCCB22D-1006-486C-871C-5DCA3FA028B0}"/>
              </a:ext>
            </a:extLst>
          </p:cNvPr>
          <p:cNvSpPr txBox="1"/>
          <p:nvPr/>
        </p:nvSpPr>
        <p:spPr>
          <a:xfrm>
            <a:off x="5816088" y="5813849"/>
            <a:ext cx="1798719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Bouton annuler : annule la saisie et retourne sur la page orga</a:t>
            </a:r>
          </a:p>
        </p:txBody>
      </p:sp>
      <p:cxnSp>
        <p:nvCxnSpPr>
          <p:cNvPr id="126" name="Connecteur droit avec flèche 125">
            <a:extLst>
              <a:ext uri="{FF2B5EF4-FFF2-40B4-BE49-F238E27FC236}">
                <a16:creationId xmlns:a16="http://schemas.microsoft.com/office/drawing/2014/main" id="{CBA23481-8301-4E91-9685-DCACE9170360}"/>
              </a:ext>
            </a:extLst>
          </p:cNvPr>
          <p:cNvCxnSpPr/>
          <p:nvPr/>
        </p:nvCxnSpPr>
        <p:spPr>
          <a:xfrm flipH="1" flipV="1">
            <a:off x="6243638" y="5233399"/>
            <a:ext cx="314325" cy="665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137">
            <a:extLst>
              <a:ext uri="{FF2B5EF4-FFF2-40B4-BE49-F238E27FC236}">
                <a16:creationId xmlns:a16="http://schemas.microsoft.com/office/drawing/2014/main" id="{ECC0B629-8564-4599-A38A-5AB8D5A8F25A}"/>
              </a:ext>
            </a:extLst>
          </p:cNvPr>
          <p:cNvSpPr txBox="1"/>
          <p:nvPr/>
        </p:nvSpPr>
        <p:spPr>
          <a:xfrm>
            <a:off x="9059013" y="1837020"/>
            <a:ext cx="190322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255755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Image 144"/>
          <p:cNvPicPr/>
          <p:nvPr/>
        </p:nvPicPr>
        <p:blipFill>
          <a:blip r:embed="rId2"/>
          <a:stretch/>
        </p:blipFill>
        <p:spPr>
          <a:xfrm>
            <a:off x="4764647" y="100139"/>
            <a:ext cx="3072521" cy="6648349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146" name="ZoneTexte 5_3"/>
          <p:cNvSpPr/>
          <p:nvPr/>
        </p:nvSpPr>
        <p:spPr>
          <a:xfrm>
            <a:off x="2394839" y="2830011"/>
            <a:ext cx="1797710" cy="3145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Saisie de la date</a:t>
            </a:r>
            <a:endParaRPr lang="fr-FR" sz="1330" spc="-1">
              <a:latin typeface="Arial"/>
            </a:endParaRPr>
          </a:p>
        </p:txBody>
      </p:sp>
      <p:sp>
        <p:nvSpPr>
          <p:cNvPr id="147" name="ZoneTexte 6_2"/>
          <p:cNvSpPr/>
          <p:nvPr/>
        </p:nvSpPr>
        <p:spPr>
          <a:xfrm>
            <a:off x="8490248" y="3171354"/>
            <a:ext cx="1797710" cy="3145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Saisie de l’heure</a:t>
            </a:r>
            <a:endParaRPr lang="fr-FR" sz="1330" spc="-1">
              <a:latin typeface="Arial"/>
            </a:endParaRPr>
          </a:p>
        </p:txBody>
      </p:sp>
      <p:sp>
        <p:nvSpPr>
          <p:cNvPr id="148" name="ZoneTexte 13_2"/>
          <p:cNvSpPr/>
          <p:nvPr/>
        </p:nvSpPr>
        <p:spPr>
          <a:xfrm>
            <a:off x="2394839" y="870773"/>
            <a:ext cx="2176932" cy="519252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Upload la photographie d’illustration de l’événement</a:t>
            </a:r>
            <a:endParaRPr lang="fr-FR" sz="1330" spc="-1">
              <a:latin typeface="Arial"/>
            </a:endParaRPr>
          </a:p>
        </p:txBody>
      </p:sp>
      <p:sp>
        <p:nvSpPr>
          <p:cNvPr id="149" name="ZoneTexte 7_2"/>
          <p:cNvSpPr/>
          <p:nvPr/>
        </p:nvSpPr>
        <p:spPr>
          <a:xfrm>
            <a:off x="1959452" y="2394625"/>
            <a:ext cx="2604046" cy="3145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Saisie du titre événement</a:t>
            </a:r>
            <a:endParaRPr lang="fr-FR" sz="1330" spc="-1">
              <a:latin typeface="Arial"/>
            </a:endParaRPr>
          </a:p>
        </p:txBody>
      </p:sp>
      <p:sp>
        <p:nvSpPr>
          <p:cNvPr id="150" name="ZoneTexte 9_3"/>
          <p:cNvSpPr/>
          <p:nvPr/>
        </p:nvSpPr>
        <p:spPr>
          <a:xfrm>
            <a:off x="8707941" y="3825304"/>
            <a:ext cx="1306159" cy="3145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Saisie du lieu</a:t>
            </a:r>
            <a:endParaRPr lang="fr-FR" sz="1330" spc="-1">
              <a:latin typeface="Arial"/>
            </a:endParaRPr>
          </a:p>
        </p:txBody>
      </p:sp>
      <p:sp>
        <p:nvSpPr>
          <p:cNvPr id="151" name="ZoneTexte 8_2"/>
          <p:cNvSpPr/>
          <p:nvPr/>
        </p:nvSpPr>
        <p:spPr>
          <a:xfrm>
            <a:off x="2394839" y="4291168"/>
            <a:ext cx="2015403" cy="723923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Saisie d’un nouveau tag/ choix des tags parmi ceux existant</a:t>
            </a:r>
            <a:endParaRPr lang="fr-FR" sz="1330" spc="-1">
              <a:latin typeface="Arial"/>
            </a:endParaRPr>
          </a:p>
        </p:txBody>
      </p:sp>
      <p:sp>
        <p:nvSpPr>
          <p:cNvPr id="152" name="ZoneTexte 10_2"/>
          <p:cNvSpPr/>
          <p:nvPr/>
        </p:nvSpPr>
        <p:spPr>
          <a:xfrm>
            <a:off x="2177145" y="5145831"/>
            <a:ext cx="2233097" cy="519252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Saisie contact et adresse de l’événement</a:t>
            </a:r>
            <a:endParaRPr lang="fr-FR" sz="1330" spc="-1">
              <a:latin typeface="Arial"/>
            </a:endParaRPr>
          </a:p>
        </p:txBody>
      </p:sp>
      <p:sp>
        <p:nvSpPr>
          <p:cNvPr id="153" name="ZoneTexte 11_3"/>
          <p:cNvSpPr/>
          <p:nvPr/>
        </p:nvSpPr>
        <p:spPr>
          <a:xfrm>
            <a:off x="2556367" y="5877715"/>
            <a:ext cx="1797710" cy="519252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Saisie description de l’événement</a:t>
            </a:r>
            <a:endParaRPr lang="fr-FR" sz="1330" spc="-1">
              <a:latin typeface="Arial"/>
            </a:endParaRPr>
          </a:p>
        </p:txBody>
      </p:sp>
      <p:sp>
        <p:nvSpPr>
          <p:cNvPr id="154" name="Connecteur droit 153"/>
          <p:cNvSpPr/>
          <p:nvPr/>
        </p:nvSpPr>
        <p:spPr>
          <a:xfrm>
            <a:off x="4354077" y="1306159"/>
            <a:ext cx="1306159" cy="217693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onnecteur droit 154"/>
          <p:cNvSpPr/>
          <p:nvPr/>
        </p:nvSpPr>
        <p:spPr>
          <a:xfrm>
            <a:off x="4354077" y="2612318"/>
            <a:ext cx="1088466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onnecteur droit 155"/>
          <p:cNvSpPr/>
          <p:nvPr/>
        </p:nvSpPr>
        <p:spPr>
          <a:xfrm>
            <a:off x="3918691" y="3047705"/>
            <a:ext cx="1741545" cy="435386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onnecteur droit 156"/>
          <p:cNvSpPr/>
          <p:nvPr/>
        </p:nvSpPr>
        <p:spPr>
          <a:xfrm>
            <a:off x="4136384" y="4571557"/>
            <a:ext cx="1306159" cy="435386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onnecteur droit 157"/>
          <p:cNvSpPr/>
          <p:nvPr/>
        </p:nvSpPr>
        <p:spPr>
          <a:xfrm>
            <a:off x="3918691" y="5442329"/>
            <a:ext cx="1741545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onnecteur droit 158"/>
          <p:cNvSpPr/>
          <p:nvPr/>
        </p:nvSpPr>
        <p:spPr>
          <a:xfrm flipV="1">
            <a:off x="3918691" y="6095409"/>
            <a:ext cx="1306159" cy="217693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onnecteur droit 159"/>
          <p:cNvSpPr/>
          <p:nvPr/>
        </p:nvSpPr>
        <p:spPr>
          <a:xfrm flipH="1">
            <a:off x="7401782" y="3265398"/>
            <a:ext cx="1306159" cy="217693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onnecteur droit 160"/>
          <p:cNvSpPr/>
          <p:nvPr/>
        </p:nvSpPr>
        <p:spPr>
          <a:xfrm flipH="1">
            <a:off x="7401782" y="3918477"/>
            <a:ext cx="1523852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9AC158E-72C0-4989-A810-0A93D9F1E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690" y="1096701"/>
            <a:ext cx="8292619" cy="46645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A8CB3F4-1147-421C-AEF5-DE001F413679}"/>
              </a:ext>
            </a:extLst>
          </p:cNvPr>
          <p:cNvSpPr txBox="1"/>
          <p:nvPr/>
        </p:nvSpPr>
        <p:spPr>
          <a:xfrm>
            <a:off x="150971" y="250245"/>
            <a:ext cx="179871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Saisie du nom de l’orga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E88B8B5-4CA0-4708-AC01-12CE1FCCF41A}"/>
              </a:ext>
            </a:extLst>
          </p:cNvPr>
          <p:cNvSpPr txBox="1"/>
          <p:nvPr/>
        </p:nvSpPr>
        <p:spPr>
          <a:xfrm>
            <a:off x="75484" y="1096701"/>
            <a:ext cx="179871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Saisie adresse et description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881FCE-E7D0-48C9-BA19-3F2949F2939C}"/>
              </a:ext>
            </a:extLst>
          </p:cNvPr>
          <p:cNvSpPr txBox="1"/>
          <p:nvPr/>
        </p:nvSpPr>
        <p:spPr>
          <a:xfrm>
            <a:off x="75485" y="3305962"/>
            <a:ext cx="1798719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Saisie des contacts tel mail et </a:t>
            </a:r>
            <a:r>
              <a:rPr lang="fr-FR" sz="1100" dirty="0" err="1"/>
              <a:t>rs</a:t>
            </a:r>
            <a:endParaRPr lang="fr-FR" sz="1100" dirty="0"/>
          </a:p>
          <a:p>
            <a:endParaRPr lang="fr-FR" sz="11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7AD415C-EABE-4466-8E0D-3FDC022BFD16}"/>
              </a:ext>
            </a:extLst>
          </p:cNvPr>
          <p:cNvSpPr txBox="1"/>
          <p:nvPr/>
        </p:nvSpPr>
        <p:spPr>
          <a:xfrm>
            <a:off x="75483" y="4521303"/>
            <a:ext cx="1798719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Box avec textes donnant consigne sur la saisie des info orga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C68EA3-79EE-4135-8B88-BD4BDED74E6B}"/>
              </a:ext>
            </a:extLst>
          </p:cNvPr>
          <p:cNvSpPr txBox="1"/>
          <p:nvPr/>
        </p:nvSpPr>
        <p:spPr>
          <a:xfrm>
            <a:off x="10242309" y="204114"/>
            <a:ext cx="179871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Dl la photo d’illustration de la page orga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DD50113-2A64-4861-9F11-4FA4BD12E8EF}"/>
              </a:ext>
            </a:extLst>
          </p:cNvPr>
          <p:cNvSpPr txBox="1"/>
          <p:nvPr/>
        </p:nvSpPr>
        <p:spPr>
          <a:xfrm>
            <a:off x="10317795" y="3758001"/>
            <a:ext cx="1798719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Bouton supprimer: supprime le compte orga après demande de confirmation, renvoie sur </a:t>
            </a:r>
            <a:r>
              <a:rPr lang="fr-FR" sz="1100" dirty="0" err="1"/>
              <a:t>page_orga</a:t>
            </a:r>
            <a:endParaRPr lang="fr-FR" sz="11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33C39C1-32D5-49E3-B26E-68DACE7A6AB2}"/>
              </a:ext>
            </a:extLst>
          </p:cNvPr>
          <p:cNvSpPr txBox="1"/>
          <p:nvPr/>
        </p:nvSpPr>
        <p:spPr>
          <a:xfrm>
            <a:off x="10272529" y="5513768"/>
            <a:ext cx="1798719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Bouton valider: valide l’orga créé si admin</a:t>
            </a:r>
          </a:p>
          <a:p>
            <a:r>
              <a:rPr lang="fr-FR" sz="1100" dirty="0"/>
              <a:t>Soumet l’orga crée a admin si orga</a:t>
            </a:r>
          </a:p>
          <a:p>
            <a:r>
              <a:rPr lang="fr-FR" sz="1100" dirty="0"/>
              <a:t>Valide </a:t>
            </a:r>
            <a:r>
              <a:rPr lang="fr-FR" sz="1100" dirty="0" err="1"/>
              <a:t>modif</a:t>
            </a:r>
            <a:r>
              <a:rPr lang="fr-FR" sz="1100" dirty="0"/>
              <a:t> si orga</a:t>
            </a:r>
          </a:p>
          <a:p>
            <a:r>
              <a:rPr lang="fr-FR" sz="1100" dirty="0"/>
              <a:t>Renvoie sur page orga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79DD02D9-899A-4D8B-87C7-A318B114AD5A}"/>
              </a:ext>
            </a:extLst>
          </p:cNvPr>
          <p:cNvCxnSpPr/>
          <p:nvPr/>
        </p:nvCxnSpPr>
        <p:spPr>
          <a:xfrm>
            <a:off x="1874202" y="511855"/>
            <a:ext cx="1640523" cy="716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6D85563-13D5-4999-ADF6-3D4DF9B75CA5}"/>
              </a:ext>
            </a:extLst>
          </p:cNvPr>
          <p:cNvCxnSpPr/>
          <p:nvPr/>
        </p:nvCxnSpPr>
        <p:spPr>
          <a:xfrm>
            <a:off x="1543050" y="1228725"/>
            <a:ext cx="614363" cy="100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A87A7CA-4549-4578-85F7-3A75552B40B1}"/>
              </a:ext>
            </a:extLst>
          </p:cNvPr>
          <p:cNvSpPr txBox="1"/>
          <p:nvPr/>
        </p:nvSpPr>
        <p:spPr>
          <a:xfrm>
            <a:off x="7049387" y="5227793"/>
            <a:ext cx="10100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annuler</a:t>
            </a:r>
          </a:p>
        </p:txBody>
      </p:sp>
    </p:spTree>
    <p:extLst>
      <p:ext uri="{BB962C8B-B14F-4D97-AF65-F5344CB8AC3E}">
        <p14:creationId xmlns:p14="http://schemas.microsoft.com/office/powerpoint/2010/main" val="2494920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14BE749-0D23-4F59-9CCC-6A4B3207E236}"/>
              </a:ext>
            </a:extLst>
          </p:cNvPr>
          <p:cNvSpPr txBox="1"/>
          <p:nvPr/>
        </p:nvSpPr>
        <p:spPr>
          <a:xfrm>
            <a:off x="150971" y="250245"/>
            <a:ext cx="179871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Saisie du nom de l’orga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19421AE-A5D3-43B0-AC40-6932B1482238}"/>
              </a:ext>
            </a:extLst>
          </p:cNvPr>
          <p:cNvSpPr txBox="1"/>
          <p:nvPr/>
        </p:nvSpPr>
        <p:spPr>
          <a:xfrm>
            <a:off x="75483" y="5751930"/>
            <a:ext cx="179871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Saisie adresse et description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26586FF-C23D-4420-9748-9F91CD1E753A}"/>
              </a:ext>
            </a:extLst>
          </p:cNvPr>
          <p:cNvSpPr txBox="1"/>
          <p:nvPr/>
        </p:nvSpPr>
        <p:spPr>
          <a:xfrm>
            <a:off x="75485" y="3305962"/>
            <a:ext cx="1798719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Saisie des contacts tel mail et </a:t>
            </a:r>
            <a:r>
              <a:rPr lang="fr-FR" sz="1100" dirty="0" err="1"/>
              <a:t>rs</a:t>
            </a:r>
            <a:endParaRPr lang="fr-FR" sz="1100" dirty="0"/>
          </a:p>
          <a:p>
            <a:endParaRPr lang="fr-FR" sz="11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C057F79-CC37-4A4F-9B25-CC83A12E709A}"/>
              </a:ext>
            </a:extLst>
          </p:cNvPr>
          <p:cNvSpPr txBox="1"/>
          <p:nvPr/>
        </p:nvSpPr>
        <p:spPr>
          <a:xfrm>
            <a:off x="75483" y="4521303"/>
            <a:ext cx="1798719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Box avec textes donnant consigne sur la saisie des info orga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D861B7C-7095-44BF-A140-43D0B59B7F0C}"/>
              </a:ext>
            </a:extLst>
          </p:cNvPr>
          <p:cNvSpPr txBox="1"/>
          <p:nvPr/>
        </p:nvSpPr>
        <p:spPr>
          <a:xfrm>
            <a:off x="10242309" y="204114"/>
            <a:ext cx="179871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Dl la photo d’illustration de la page orga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FBE3755-AA31-46FE-8534-B9D2CD4BA0CD}"/>
              </a:ext>
            </a:extLst>
          </p:cNvPr>
          <p:cNvSpPr txBox="1"/>
          <p:nvPr/>
        </p:nvSpPr>
        <p:spPr>
          <a:xfrm>
            <a:off x="10189023" y="3086351"/>
            <a:ext cx="1798719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Bouton supprimer: supprime le compte orga après demande de confirmation, renvoie sur orga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C90BE4D-5601-4AA5-8AF3-DDC10F34DD5C}"/>
              </a:ext>
            </a:extLst>
          </p:cNvPr>
          <p:cNvSpPr txBox="1"/>
          <p:nvPr/>
        </p:nvSpPr>
        <p:spPr>
          <a:xfrm>
            <a:off x="10228988" y="5399177"/>
            <a:ext cx="1798719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Bouton valider: valide l’orga créé si admin</a:t>
            </a:r>
          </a:p>
          <a:p>
            <a:r>
              <a:rPr lang="fr-FR" sz="1100" dirty="0"/>
              <a:t>Soumet l’orga crée a admin si orga</a:t>
            </a:r>
          </a:p>
          <a:p>
            <a:r>
              <a:rPr lang="fr-FR" sz="1100" dirty="0"/>
              <a:t>Valide </a:t>
            </a:r>
            <a:r>
              <a:rPr lang="fr-FR" sz="1100" dirty="0" err="1"/>
              <a:t>modif</a:t>
            </a:r>
            <a:r>
              <a:rPr lang="fr-FR" sz="1100" dirty="0"/>
              <a:t> si orga</a:t>
            </a:r>
          </a:p>
          <a:p>
            <a:r>
              <a:rPr lang="fr-FR" sz="1100" dirty="0"/>
              <a:t>Renvoie sur page orga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97739FD-051A-403B-9ECF-53137420B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761" y="0"/>
            <a:ext cx="5143500" cy="6858000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68E3360-92D0-498C-BB16-474DE3636AFF}"/>
              </a:ext>
            </a:extLst>
          </p:cNvPr>
          <p:cNvCxnSpPr>
            <a:stCxn id="5" idx="3"/>
          </p:cNvCxnSpPr>
          <p:nvPr/>
        </p:nvCxnSpPr>
        <p:spPr>
          <a:xfrm flipV="1">
            <a:off x="1949690" y="204114"/>
            <a:ext cx="1765060" cy="176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3BBE3C6F-299D-4CC6-B8DA-5837D19F879A}"/>
              </a:ext>
            </a:extLst>
          </p:cNvPr>
          <p:cNvCxnSpPr/>
          <p:nvPr/>
        </p:nvCxnSpPr>
        <p:spPr>
          <a:xfrm flipV="1">
            <a:off x="1949690" y="5372100"/>
            <a:ext cx="1765060" cy="64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58CB206C-18AF-4084-96C9-FE218C21F26D}"/>
              </a:ext>
            </a:extLst>
          </p:cNvPr>
          <p:cNvCxnSpPr>
            <a:stCxn id="8" idx="3"/>
          </p:cNvCxnSpPr>
          <p:nvPr/>
        </p:nvCxnSpPr>
        <p:spPr>
          <a:xfrm flipV="1">
            <a:off x="1874202" y="3758001"/>
            <a:ext cx="2197736" cy="1063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A82A2E0-853E-402E-A535-23844999C3F7}"/>
              </a:ext>
            </a:extLst>
          </p:cNvPr>
          <p:cNvCxnSpPr/>
          <p:nvPr/>
        </p:nvCxnSpPr>
        <p:spPr>
          <a:xfrm flipV="1">
            <a:off x="1874202" y="2216497"/>
            <a:ext cx="1650048" cy="1241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D942113-82D6-4F45-BC7C-3C25C860C731}"/>
              </a:ext>
            </a:extLst>
          </p:cNvPr>
          <p:cNvCxnSpPr>
            <a:stCxn id="9" idx="1"/>
          </p:cNvCxnSpPr>
          <p:nvPr/>
        </p:nvCxnSpPr>
        <p:spPr>
          <a:xfrm flipH="1">
            <a:off x="7886700" y="419558"/>
            <a:ext cx="2355609" cy="551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30958BE0-E0DC-47A2-9AE9-C6F55C0C0CC5}"/>
              </a:ext>
            </a:extLst>
          </p:cNvPr>
          <p:cNvCxnSpPr>
            <a:cxnSpLocks/>
          </p:cNvCxnSpPr>
          <p:nvPr/>
        </p:nvCxnSpPr>
        <p:spPr>
          <a:xfrm flipH="1">
            <a:off x="4486275" y="3758001"/>
            <a:ext cx="5756034" cy="2642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5E577409-EDCA-49BF-8973-F7E6AAB397C1}"/>
              </a:ext>
            </a:extLst>
          </p:cNvPr>
          <p:cNvSpPr txBox="1"/>
          <p:nvPr/>
        </p:nvSpPr>
        <p:spPr>
          <a:xfrm>
            <a:off x="10215666" y="4379034"/>
            <a:ext cx="1798719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Bouton annuler : annule la saisie et retourne sur la page orga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D6E8068E-6840-4415-8ABB-F1D52DAAC0B9}"/>
              </a:ext>
            </a:extLst>
          </p:cNvPr>
          <p:cNvCxnSpPr/>
          <p:nvPr/>
        </p:nvCxnSpPr>
        <p:spPr>
          <a:xfrm flipH="1">
            <a:off x="6357938" y="4821385"/>
            <a:ext cx="3808880" cy="157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94EE6A9F-42B2-4402-ABA8-A22A540F23D9}"/>
              </a:ext>
            </a:extLst>
          </p:cNvPr>
          <p:cNvCxnSpPr/>
          <p:nvPr/>
        </p:nvCxnSpPr>
        <p:spPr>
          <a:xfrm flipH="1">
            <a:off x="8115300" y="5692820"/>
            <a:ext cx="2051518" cy="707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493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 161"/>
          <p:cNvPicPr/>
          <p:nvPr/>
        </p:nvPicPr>
        <p:blipFill>
          <a:blip r:embed="rId2"/>
          <a:stretch/>
        </p:blipFill>
        <p:spPr>
          <a:xfrm>
            <a:off x="4526926" y="56165"/>
            <a:ext cx="3092549" cy="6692323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163" name="ZoneTexte 5_2"/>
          <p:cNvSpPr/>
          <p:nvPr/>
        </p:nvSpPr>
        <p:spPr>
          <a:xfrm>
            <a:off x="1706493" y="2612318"/>
            <a:ext cx="1994505" cy="3145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Saisie du nom de l’orga</a:t>
            </a:r>
            <a:endParaRPr lang="fr-FR" sz="1330" spc="-1">
              <a:latin typeface="Arial"/>
            </a:endParaRPr>
          </a:p>
        </p:txBody>
      </p:sp>
      <p:sp>
        <p:nvSpPr>
          <p:cNvPr id="164" name="ZoneTexte 6_1"/>
          <p:cNvSpPr/>
          <p:nvPr/>
        </p:nvSpPr>
        <p:spPr>
          <a:xfrm>
            <a:off x="1306373" y="3171354"/>
            <a:ext cx="2303194" cy="3145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Saisie numéro de téléphone</a:t>
            </a:r>
            <a:endParaRPr lang="fr-FR" sz="1330" spc="-1">
              <a:latin typeface="Arial"/>
            </a:endParaRPr>
          </a:p>
        </p:txBody>
      </p:sp>
      <p:sp>
        <p:nvSpPr>
          <p:cNvPr id="165" name="ZoneTexte 9_2"/>
          <p:cNvSpPr/>
          <p:nvPr/>
        </p:nvSpPr>
        <p:spPr>
          <a:xfrm>
            <a:off x="8492424" y="435387"/>
            <a:ext cx="2174755" cy="519252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Upload la photo d’illustration de la page orga</a:t>
            </a:r>
            <a:endParaRPr lang="fr-FR" sz="1330" spc="-1">
              <a:latin typeface="Arial"/>
            </a:endParaRPr>
          </a:p>
        </p:txBody>
      </p:sp>
      <p:sp>
        <p:nvSpPr>
          <p:cNvPr id="166" name="ZoneTexte 11_2"/>
          <p:cNvSpPr/>
          <p:nvPr/>
        </p:nvSpPr>
        <p:spPr>
          <a:xfrm>
            <a:off x="8490247" y="5442329"/>
            <a:ext cx="2174755" cy="1133266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Bouton supprimer: supprime le compte orga après demande de confirmation, renvoie sur agenda</a:t>
            </a:r>
            <a:endParaRPr lang="fr-FR" sz="1330" spc="-1">
              <a:latin typeface="Arial"/>
            </a:endParaRPr>
          </a:p>
        </p:txBody>
      </p:sp>
      <p:sp>
        <p:nvSpPr>
          <p:cNvPr id="167" name="ZoneTexte 13_1"/>
          <p:cNvSpPr/>
          <p:nvPr/>
        </p:nvSpPr>
        <p:spPr>
          <a:xfrm>
            <a:off x="7837168" y="3900626"/>
            <a:ext cx="3918477" cy="928595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Bouton valider: valide l’orga créé </a:t>
            </a:r>
            <a:endParaRPr lang="fr-FR" sz="133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si admin</a:t>
            </a:r>
            <a:endParaRPr lang="fr-FR" sz="133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Soumet l’orga créé a admin </a:t>
            </a:r>
            <a:endParaRPr lang="fr-FR" sz="133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si orga Valide modif si orga Renvoie sur page orga</a:t>
            </a:r>
            <a:endParaRPr lang="fr-FR" sz="1330" spc="-1">
              <a:latin typeface="Arial"/>
            </a:endParaRPr>
          </a:p>
        </p:txBody>
      </p:sp>
      <p:sp>
        <p:nvSpPr>
          <p:cNvPr id="168" name="ZoneTexte 6_3"/>
          <p:cNvSpPr/>
          <p:nvPr/>
        </p:nvSpPr>
        <p:spPr>
          <a:xfrm>
            <a:off x="1615497" y="4259820"/>
            <a:ext cx="2303194" cy="3145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Saisie adresse email</a:t>
            </a:r>
            <a:endParaRPr lang="fr-FR" sz="1330" spc="-1">
              <a:latin typeface="Arial"/>
            </a:endParaRPr>
          </a:p>
        </p:txBody>
      </p:sp>
      <p:sp>
        <p:nvSpPr>
          <p:cNvPr id="169" name="ZoneTexte 6_4"/>
          <p:cNvSpPr/>
          <p:nvPr/>
        </p:nvSpPr>
        <p:spPr>
          <a:xfrm>
            <a:off x="1741759" y="3700784"/>
            <a:ext cx="1741545" cy="3145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Saisie adresse</a:t>
            </a:r>
            <a:endParaRPr lang="fr-FR" sz="1330" spc="-1">
              <a:latin typeface="Arial"/>
            </a:endParaRPr>
          </a:p>
        </p:txBody>
      </p:sp>
      <p:sp>
        <p:nvSpPr>
          <p:cNvPr id="170" name="ZoneTexte 6_5"/>
          <p:cNvSpPr/>
          <p:nvPr/>
        </p:nvSpPr>
        <p:spPr>
          <a:xfrm>
            <a:off x="1959453" y="4789250"/>
            <a:ext cx="1867807" cy="519252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Saisie description de l’organisation</a:t>
            </a:r>
            <a:endParaRPr lang="fr-FR" sz="1330" spc="-1">
              <a:latin typeface="Arial"/>
            </a:endParaRPr>
          </a:p>
        </p:txBody>
      </p:sp>
      <p:sp>
        <p:nvSpPr>
          <p:cNvPr id="171" name="Connecteur droit 170"/>
          <p:cNvSpPr/>
          <p:nvPr/>
        </p:nvSpPr>
        <p:spPr>
          <a:xfrm flipH="1">
            <a:off x="6966396" y="653079"/>
            <a:ext cx="1741545" cy="870773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onnecteur droit 171"/>
          <p:cNvSpPr/>
          <p:nvPr/>
        </p:nvSpPr>
        <p:spPr>
          <a:xfrm>
            <a:off x="3483305" y="2830011"/>
            <a:ext cx="2394625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onnecteur droit 172"/>
          <p:cNvSpPr/>
          <p:nvPr/>
        </p:nvSpPr>
        <p:spPr>
          <a:xfrm>
            <a:off x="3483305" y="3265398"/>
            <a:ext cx="2394625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onnecteur droit 173"/>
          <p:cNvSpPr/>
          <p:nvPr/>
        </p:nvSpPr>
        <p:spPr>
          <a:xfrm>
            <a:off x="3047918" y="3918477"/>
            <a:ext cx="2394625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onnecteur droit 174"/>
          <p:cNvSpPr/>
          <p:nvPr/>
        </p:nvSpPr>
        <p:spPr>
          <a:xfrm>
            <a:off x="3483304" y="4571557"/>
            <a:ext cx="1959239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onnecteur droit 175"/>
          <p:cNvSpPr/>
          <p:nvPr/>
        </p:nvSpPr>
        <p:spPr>
          <a:xfrm>
            <a:off x="3483305" y="5224636"/>
            <a:ext cx="1741545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onnecteur droit 176"/>
          <p:cNvSpPr/>
          <p:nvPr/>
        </p:nvSpPr>
        <p:spPr>
          <a:xfrm flipH="1">
            <a:off x="5660236" y="4789250"/>
            <a:ext cx="2612318" cy="1741545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onnecteur droit 177"/>
          <p:cNvSpPr/>
          <p:nvPr/>
        </p:nvSpPr>
        <p:spPr>
          <a:xfrm flipH="1">
            <a:off x="6966395" y="6313102"/>
            <a:ext cx="2394625" cy="217693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ZoneTexte 23">
            <a:extLst>
              <a:ext uri="{FF2B5EF4-FFF2-40B4-BE49-F238E27FC236}">
                <a16:creationId xmlns:a16="http://schemas.microsoft.com/office/drawing/2014/main" id="{87EDF556-CAEB-4230-B21C-ED7D23E0ACCE}"/>
              </a:ext>
            </a:extLst>
          </p:cNvPr>
          <p:cNvSpPr txBox="1"/>
          <p:nvPr/>
        </p:nvSpPr>
        <p:spPr>
          <a:xfrm>
            <a:off x="10409274" y="372140"/>
            <a:ext cx="1584252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 err="1"/>
              <a:t>Sign</a:t>
            </a:r>
            <a:r>
              <a:rPr lang="fr-FR" sz="1100" dirty="0"/>
              <a:t> in : créer un compte organisateur -&gt; </a:t>
            </a:r>
            <a:r>
              <a:rPr lang="fr-FR" sz="1100" dirty="0" err="1"/>
              <a:t>form_orga</a:t>
            </a:r>
            <a:endParaRPr lang="fr-FR" sz="1100" dirty="0"/>
          </a:p>
          <a:p>
            <a:r>
              <a:rPr lang="fr-FR" sz="1100" dirty="0" err="1"/>
              <a:t>Sign</a:t>
            </a:r>
            <a:r>
              <a:rPr lang="fr-FR" sz="1100" dirty="0"/>
              <a:t> up: se connecter à son compte -&gt; ouvre box </a:t>
            </a:r>
            <a:r>
              <a:rPr lang="fr-FR" sz="1100" dirty="0" err="1"/>
              <a:t>mdP</a:t>
            </a:r>
            <a:endParaRPr lang="fr-FR" sz="1100" dirty="0"/>
          </a:p>
          <a:p>
            <a:r>
              <a:rPr lang="fr-FR" sz="1100" dirty="0"/>
              <a:t>Ma page : envoie un organisateur connecté vers sa page.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6E5C742-D9ED-4FEB-83CE-E408E74A945F}"/>
              </a:ext>
            </a:extLst>
          </p:cNvPr>
          <p:cNvSpPr txBox="1"/>
          <p:nvPr/>
        </p:nvSpPr>
        <p:spPr>
          <a:xfrm>
            <a:off x="10409274" y="2317255"/>
            <a:ext cx="1584252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Box orga :</a:t>
            </a:r>
          </a:p>
          <a:p>
            <a:r>
              <a:rPr lang="fr-FR" sz="1100" dirty="0"/>
              <a:t>Pour les </a:t>
            </a:r>
            <a:r>
              <a:rPr lang="fr-FR" sz="1100" dirty="0" err="1"/>
              <a:t>users</a:t>
            </a:r>
            <a:r>
              <a:rPr lang="fr-FR" sz="1100" dirty="0"/>
              <a:t>/</a:t>
            </a:r>
            <a:r>
              <a:rPr lang="fr-FR" sz="1100" dirty="0" err="1"/>
              <a:t>orgas</a:t>
            </a:r>
            <a:r>
              <a:rPr lang="fr-FR" sz="1100" dirty="0"/>
              <a:t> : affiche et lien les trois organisateurs les plus actifs/cliqués</a:t>
            </a:r>
          </a:p>
          <a:p>
            <a:r>
              <a:rPr lang="fr-FR" sz="1100" dirty="0"/>
              <a:t>Pour admins : affiche et lien vers les nouveaux orga à valider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B9B4B5A-F3E2-4770-8E36-883C25B144E3}"/>
              </a:ext>
            </a:extLst>
          </p:cNvPr>
          <p:cNvSpPr txBox="1"/>
          <p:nvPr/>
        </p:nvSpPr>
        <p:spPr>
          <a:xfrm>
            <a:off x="36204" y="372140"/>
            <a:ext cx="1584252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Barre de recherche pour trouver un organisateur: si trouvé envoie sur la page orga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902B60E-B852-486E-9ACB-BDDE4B6B9BA7}"/>
              </a:ext>
            </a:extLst>
          </p:cNvPr>
          <p:cNvSpPr txBox="1"/>
          <p:nvPr/>
        </p:nvSpPr>
        <p:spPr>
          <a:xfrm>
            <a:off x="0" y="1333596"/>
            <a:ext cx="1584252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Barre de recherche pour trouver un tag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C612FE1-A4F6-471E-B2AA-DFC35138EA7D}"/>
              </a:ext>
            </a:extLst>
          </p:cNvPr>
          <p:cNvSpPr txBox="1"/>
          <p:nvPr/>
        </p:nvSpPr>
        <p:spPr>
          <a:xfrm>
            <a:off x="0" y="3548361"/>
            <a:ext cx="1584252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Barre de recherche pour trouver une date : ouvre une boite de </a:t>
            </a:r>
            <a:r>
              <a:rPr lang="fr-FR" sz="1100" dirty="0" err="1"/>
              <a:t>selection</a:t>
            </a:r>
            <a:r>
              <a:rPr lang="fr-FR" sz="1100" dirty="0"/>
              <a:t> de date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F91F4A9-F59B-480B-BF0A-8B6CC5B34767}"/>
              </a:ext>
            </a:extLst>
          </p:cNvPr>
          <p:cNvSpPr txBox="1"/>
          <p:nvPr/>
        </p:nvSpPr>
        <p:spPr>
          <a:xfrm>
            <a:off x="13944" y="1987967"/>
            <a:ext cx="1584252" cy="1277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Affichage des tags : affiche n tags selon popularité</a:t>
            </a:r>
          </a:p>
          <a:p>
            <a:r>
              <a:rPr lang="fr-FR" sz="1100" dirty="0"/>
              <a:t>&amp; tag recherché,</a:t>
            </a:r>
          </a:p>
          <a:p>
            <a:r>
              <a:rPr lang="fr-FR" sz="1100" dirty="0"/>
              <a:t>Cliquer sur un tag, affiche les événements taggués dans l’agenda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0822D47-1611-4FBF-8CD5-DDEC2B0E805E}"/>
              </a:ext>
            </a:extLst>
          </p:cNvPr>
          <p:cNvSpPr txBox="1"/>
          <p:nvPr/>
        </p:nvSpPr>
        <p:spPr>
          <a:xfrm>
            <a:off x="13944" y="4494458"/>
            <a:ext cx="1584252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Affichage les filtres chronologiques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39362D1-6181-440C-B5CB-0FB6A1E98D8A}"/>
              </a:ext>
            </a:extLst>
          </p:cNvPr>
          <p:cNvSpPr txBox="1"/>
          <p:nvPr/>
        </p:nvSpPr>
        <p:spPr>
          <a:xfrm>
            <a:off x="9772649" y="4628694"/>
            <a:ext cx="1849411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Agenda : affiche chronologiquement les événements de la journée, ou selon les filtres chrono ou les tags, si plus long que l’écran, scroll barre à droite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CF21388-0E10-43B4-900A-124B3ABCC457}"/>
              </a:ext>
            </a:extLst>
          </p:cNvPr>
          <p:cNvSpPr txBox="1"/>
          <p:nvPr/>
        </p:nvSpPr>
        <p:spPr>
          <a:xfrm>
            <a:off x="13944" y="5008939"/>
            <a:ext cx="1584252" cy="1954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Evénement: </a:t>
            </a:r>
          </a:p>
          <a:p>
            <a:r>
              <a:rPr lang="fr-FR" sz="1100" dirty="0"/>
              <a:t>Box avec image de l’événement, nom de l’événement et symbole thématiques choisis par l’orga. </a:t>
            </a:r>
          </a:p>
          <a:p>
            <a:r>
              <a:rPr lang="fr-FR" sz="1100" dirty="0"/>
              <a:t>Si le pointeur passe dessus, la taille de la box et multiplier par deux.</a:t>
            </a:r>
          </a:p>
          <a:p>
            <a:r>
              <a:rPr lang="fr-FR" sz="1100" dirty="0"/>
              <a:t>Si clique envoie sur la page événement.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6C61CD60-9E3C-4CBB-845F-5E1251DF88A1}"/>
              </a:ext>
            </a:extLst>
          </p:cNvPr>
          <p:cNvCxnSpPr>
            <a:cxnSpLocks/>
          </p:cNvCxnSpPr>
          <p:nvPr/>
        </p:nvCxnSpPr>
        <p:spPr>
          <a:xfrm>
            <a:off x="1627213" y="813763"/>
            <a:ext cx="1885614" cy="17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EB9F4B57-CCA8-4361-B5F8-08234CA787A9}"/>
              </a:ext>
            </a:extLst>
          </p:cNvPr>
          <p:cNvCxnSpPr>
            <a:cxnSpLocks/>
          </p:cNvCxnSpPr>
          <p:nvPr/>
        </p:nvCxnSpPr>
        <p:spPr>
          <a:xfrm flipV="1">
            <a:off x="1467293" y="1505127"/>
            <a:ext cx="2144587" cy="155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475BFF0C-429C-4F0E-B5CA-917F63B38139}"/>
              </a:ext>
            </a:extLst>
          </p:cNvPr>
          <p:cNvCxnSpPr>
            <a:cxnSpLocks/>
          </p:cNvCxnSpPr>
          <p:nvPr/>
        </p:nvCxnSpPr>
        <p:spPr>
          <a:xfrm>
            <a:off x="1467293" y="2242173"/>
            <a:ext cx="2144587" cy="35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0D638D08-2A37-41F6-9BD8-27EDDFE4897B}"/>
              </a:ext>
            </a:extLst>
          </p:cNvPr>
          <p:cNvCxnSpPr>
            <a:cxnSpLocks/>
          </p:cNvCxnSpPr>
          <p:nvPr/>
        </p:nvCxnSpPr>
        <p:spPr>
          <a:xfrm>
            <a:off x="1584252" y="4040803"/>
            <a:ext cx="2102099" cy="190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945DEDB9-43B5-482B-8B65-9EF3D6DF7310}"/>
              </a:ext>
            </a:extLst>
          </p:cNvPr>
          <p:cNvCxnSpPr>
            <a:cxnSpLocks/>
          </p:cNvCxnSpPr>
          <p:nvPr/>
        </p:nvCxnSpPr>
        <p:spPr>
          <a:xfrm>
            <a:off x="1497637" y="4790906"/>
            <a:ext cx="2015190" cy="1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9C77F304-635B-45DA-93AD-8059EB9C1A77}"/>
              </a:ext>
            </a:extLst>
          </p:cNvPr>
          <p:cNvCxnSpPr/>
          <p:nvPr/>
        </p:nvCxnSpPr>
        <p:spPr>
          <a:xfrm flipV="1">
            <a:off x="7028121" y="5619306"/>
            <a:ext cx="0" cy="53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E7DC159F-223E-41A6-BAA6-87E8733685E8}"/>
              </a:ext>
            </a:extLst>
          </p:cNvPr>
          <p:cNvCxnSpPr>
            <a:cxnSpLocks/>
          </p:cNvCxnSpPr>
          <p:nvPr/>
        </p:nvCxnSpPr>
        <p:spPr>
          <a:xfrm flipH="1">
            <a:off x="8620123" y="3265240"/>
            <a:ext cx="1849410" cy="902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1BBC4857-2F05-4BC0-826C-7C6FC4B6BA6D}"/>
              </a:ext>
            </a:extLst>
          </p:cNvPr>
          <p:cNvCxnSpPr>
            <a:cxnSpLocks/>
          </p:cNvCxnSpPr>
          <p:nvPr/>
        </p:nvCxnSpPr>
        <p:spPr>
          <a:xfrm flipH="1" flipV="1">
            <a:off x="8654607" y="651789"/>
            <a:ext cx="1754667" cy="681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894AD044-AFD3-4D59-BBD4-59412C971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3" y="105320"/>
            <a:ext cx="5143500" cy="6858000"/>
          </a:xfrm>
          <a:prstGeom prst="rect">
            <a:avLst/>
          </a:prstGeom>
        </p:spPr>
      </p:pic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78B55FE-EED5-4FBC-93D1-7FAB3CC9B0CF}"/>
              </a:ext>
            </a:extLst>
          </p:cNvPr>
          <p:cNvCxnSpPr>
            <a:cxnSpLocks/>
          </p:cNvCxnSpPr>
          <p:nvPr/>
        </p:nvCxnSpPr>
        <p:spPr>
          <a:xfrm>
            <a:off x="1365055" y="5986130"/>
            <a:ext cx="3873915" cy="827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43B3A2FA-E505-4BA5-A050-C3CD5CD0A114}"/>
              </a:ext>
            </a:extLst>
          </p:cNvPr>
          <p:cNvCxnSpPr/>
          <p:nvPr/>
        </p:nvCxnSpPr>
        <p:spPr>
          <a:xfrm flipH="1">
            <a:off x="8332470" y="5383530"/>
            <a:ext cx="1440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1AC7AEF7-F1FD-495F-90EC-16BECCBA7DEA}"/>
              </a:ext>
            </a:extLst>
          </p:cNvPr>
          <p:cNvSpPr/>
          <p:nvPr/>
        </p:nvSpPr>
        <p:spPr>
          <a:xfrm>
            <a:off x="5667153" y="105320"/>
            <a:ext cx="2952961" cy="341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80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 81"/>
          <p:cNvPicPr/>
          <p:nvPr/>
        </p:nvPicPr>
        <p:blipFill>
          <a:blip r:embed="rId2"/>
          <a:stretch/>
        </p:blipFill>
        <p:spPr>
          <a:xfrm>
            <a:off x="4587445" y="435386"/>
            <a:ext cx="2814337" cy="6090184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83" name="ZoneTexte 17"/>
          <p:cNvSpPr/>
          <p:nvPr/>
        </p:nvSpPr>
        <p:spPr>
          <a:xfrm>
            <a:off x="1567605" y="3918478"/>
            <a:ext cx="1915700" cy="2361295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Événement: </a:t>
            </a:r>
            <a:endParaRPr lang="fr-FR" sz="133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Box avec image de l’événement, nom de l’événement et symbole thématiques choisis par l’orga. </a:t>
            </a:r>
            <a:endParaRPr lang="fr-FR" sz="133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Si le pointeur passe dessus, la taille de la box et multiplier par deux.</a:t>
            </a:r>
            <a:endParaRPr lang="fr-FR" sz="133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Si clique envoie sur la page événement.</a:t>
            </a:r>
            <a:endParaRPr lang="fr-FR" sz="1330" spc="-1">
              <a:latin typeface="Arial"/>
            </a:endParaRPr>
          </a:p>
        </p:txBody>
      </p:sp>
      <p:sp>
        <p:nvSpPr>
          <p:cNvPr id="84" name="Connecteur droit 83"/>
          <p:cNvSpPr/>
          <p:nvPr/>
        </p:nvSpPr>
        <p:spPr>
          <a:xfrm>
            <a:off x="3265611" y="5224636"/>
            <a:ext cx="1959239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ZoneTexte 14"/>
          <p:cNvSpPr/>
          <p:nvPr/>
        </p:nvSpPr>
        <p:spPr>
          <a:xfrm>
            <a:off x="1567605" y="2176932"/>
            <a:ext cx="1915700" cy="1542609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Affichage des tags : affiche n tags selon popularité</a:t>
            </a:r>
            <a:endParaRPr lang="fr-FR" sz="133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&amp; tag recherché,</a:t>
            </a:r>
            <a:endParaRPr lang="fr-FR" sz="133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Cliquer sur un tag, affiche les événements tagués dans l’agenda</a:t>
            </a:r>
            <a:endParaRPr lang="fr-FR" sz="1330" spc="-1">
              <a:latin typeface="Arial"/>
            </a:endParaRPr>
          </a:p>
        </p:txBody>
      </p:sp>
      <p:sp>
        <p:nvSpPr>
          <p:cNvPr id="86" name="Connecteur droit 85"/>
          <p:cNvSpPr/>
          <p:nvPr/>
        </p:nvSpPr>
        <p:spPr>
          <a:xfrm>
            <a:off x="3265612" y="3047704"/>
            <a:ext cx="1741545" cy="217693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ZoneTexte 9"/>
          <p:cNvSpPr/>
          <p:nvPr/>
        </p:nvSpPr>
        <p:spPr>
          <a:xfrm>
            <a:off x="1567605" y="169365"/>
            <a:ext cx="1915700" cy="928595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Barre de recherche pour trouver un organisateur: si trouvé envoie sur la page orga</a:t>
            </a:r>
            <a:endParaRPr lang="fr-FR" sz="1330" spc="-1">
              <a:latin typeface="Arial"/>
            </a:endParaRPr>
          </a:p>
        </p:txBody>
      </p:sp>
      <p:sp>
        <p:nvSpPr>
          <p:cNvPr id="88" name="Connecteur droit 87"/>
          <p:cNvSpPr/>
          <p:nvPr/>
        </p:nvSpPr>
        <p:spPr>
          <a:xfrm>
            <a:off x="3265612" y="870773"/>
            <a:ext cx="1741545" cy="435386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ZoneTexte 11"/>
          <p:cNvSpPr/>
          <p:nvPr/>
        </p:nvSpPr>
        <p:spPr>
          <a:xfrm>
            <a:off x="7619475" y="3262785"/>
            <a:ext cx="1915700" cy="519252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Barre de recherche pour trouver un tag</a:t>
            </a:r>
            <a:endParaRPr lang="fr-FR" sz="1330" spc="-1">
              <a:latin typeface="Arial"/>
            </a:endParaRPr>
          </a:p>
        </p:txBody>
      </p:sp>
      <p:sp>
        <p:nvSpPr>
          <p:cNvPr id="90" name="Connecteur droit 89"/>
          <p:cNvSpPr/>
          <p:nvPr/>
        </p:nvSpPr>
        <p:spPr>
          <a:xfrm flipH="1" flipV="1">
            <a:off x="6966395" y="2612318"/>
            <a:ext cx="870773" cy="650467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ZoneTexte 13"/>
          <p:cNvSpPr/>
          <p:nvPr/>
        </p:nvSpPr>
        <p:spPr>
          <a:xfrm>
            <a:off x="7619475" y="1911782"/>
            <a:ext cx="1915700" cy="928595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Barre de recherche pour trouver une date : ouvre une boite de sélection de date</a:t>
            </a:r>
            <a:endParaRPr lang="fr-FR" sz="1330" spc="-1">
              <a:latin typeface="Arial"/>
            </a:endParaRPr>
          </a:p>
        </p:txBody>
      </p:sp>
      <p:sp>
        <p:nvSpPr>
          <p:cNvPr id="92" name="Connecteur droit 91"/>
          <p:cNvSpPr/>
          <p:nvPr/>
        </p:nvSpPr>
        <p:spPr>
          <a:xfrm flipH="1" flipV="1">
            <a:off x="6966395" y="1741545"/>
            <a:ext cx="870773" cy="217693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ZoneTexte 5"/>
          <p:cNvSpPr/>
          <p:nvPr/>
        </p:nvSpPr>
        <p:spPr>
          <a:xfrm>
            <a:off x="9796406" y="217693"/>
            <a:ext cx="1915700" cy="1951952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Sign in : créer un compte organisateur -&gt; form_orga</a:t>
            </a:r>
            <a:endParaRPr lang="fr-FR" sz="133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Sign up: se connecter à son compte -&gt; ouvre box mdP</a:t>
            </a:r>
            <a:endParaRPr lang="fr-FR" sz="133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Ma page : envoie un organisateur connecté vers sa page.</a:t>
            </a:r>
            <a:endParaRPr lang="fr-FR" sz="1330" spc="-1">
              <a:latin typeface="Arial"/>
            </a:endParaRPr>
          </a:p>
        </p:txBody>
      </p:sp>
      <p:sp>
        <p:nvSpPr>
          <p:cNvPr id="94" name="Connecteur droit 93"/>
          <p:cNvSpPr/>
          <p:nvPr/>
        </p:nvSpPr>
        <p:spPr>
          <a:xfrm flipH="1">
            <a:off x="7184089" y="870773"/>
            <a:ext cx="2612318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ZoneTexte 8"/>
          <p:cNvSpPr/>
          <p:nvPr/>
        </p:nvSpPr>
        <p:spPr>
          <a:xfrm>
            <a:off x="7663013" y="3931104"/>
            <a:ext cx="1915700" cy="1747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Box orga :</a:t>
            </a:r>
            <a:endParaRPr lang="fr-FR" sz="133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Pour les users/orgas : affiche et lien les trois organisateurs les plus actifs/cliqués</a:t>
            </a:r>
            <a:endParaRPr lang="fr-FR" sz="133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Pour admins : affiche et lien vers les nouveaux orga à valider</a:t>
            </a:r>
            <a:endParaRPr lang="fr-FR" sz="1330" spc="-1">
              <a:latin typeface="Arial"/>
            </a:endParaRPr>
          </a:p>
        </p:txBody>
      </p:sp>
      <p:sp>
        <p:nvSpPr>
          <p:cNvPr id="96" name="Connecteur droit 95"/>
          <p:cNvSpPr/>
          <p:nvPr/>
        </p:nvSpPr>
        <p:spPr>
          <a:xfrm flipH="1">
            <a:off x="6966395" y="4136170"/>
            <a:ext cx="870773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ZoneTexte 16"/>
          <p:cNvSpPr/>
          <p:nvPr/>
        </p:nvSpPr>
        <p:spPr>
          <a:xfrm>
            <a:off x="9796406" y="5207656"/>
            <a:ext cx="2176932" cy="1337937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Agenda : affiche chronologiquement les événements de la journée, ou selon les filtres chrono ou les tags, si plus long que l’écran, scroll barre à droite</a:t>
            </a:r>
            <a:endParaRPr lang="fr-FR" sz="1330" spc="-1">
              <a:latin typeface="Arial"/>
            </a:endParaRPr>
          </a:p>
        </p:txBody>
      </p:sp>
      <p:sp>
        <p:nvSpPr>
          <p:cNvPr id="98" name="Connecteur droit 97"/>
          <p:cNvSpPr/>
          <p:nvPr/>
        </p:nvSpPr>
        <p:spPr>
          <a:xfrm flipH="1" flipV="1">
            <a:off x="7401782" y="5660022"/>
            <a:ext cx="2394625" cy="65308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ZoneTexte 15"/>
          <p:cNvSpPr/>
          <p:nvPr/>
        </p:nvSpPr>
        <p:spPr>
          <a:xfrm>
            <a:off x="1524066" y="1445047"/>
            <a:ext cx="1915700" cy="519252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Affichage les filtres chronologiques</a:t>
            </a:r>
            <a:endParaRPr lang="fr-FR" sz="1330" spc="-1">
              <a:latin typeface="Arial"/>
            </a:endParaRPr>
          </a:p>
        </p:txBody>
      </p:sp>
      <p:sp>
        <p:nvSpPr>
          <p:cNvPr id="100" name="Connecteur droit 99"/>
          <p:cNvSpPr/>
          <p:nvPr/>
        </p:nvSpPr>
        <p:spPr>
          <a:xfrm>
            <a:off x="3265612" y="1741545"/>
            <a:ext cx="1741545" cy="217693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3D5D781-5F2A-4B02-8D9D-E1AE81773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787" y="1145893"/>
            <a:ext cx="8268182" cy="465085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4996033-2919-4FD4-8726-5FDA461F0D38}"/>
              </a:ext>
            </a:extLst>
          </p:cNvPr>
          <p:cNvSpPr txBox="1"/>
          <p:nvPr/>
        </p:nvSpPr>
        <p:spPr>
          <a:xfrm>
            <a:off x="115747" y="254643"/>
            <a:ext cx="113889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Date de l’événement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1A37B7-FD15-488C-A6AA-2FB2BB087E68}"/>
              </a:ext>
            </a:extLst>
          </p:cNvPr>
          <p:cNvSpPr txBox="1"/>
          <p:nvPr/>
        </p:nvSpPr>
        <p:spPr>
          <a:xfrm>
            <a:off x="1855246" y="233576"/>
            <a:ext cx="102617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Heure de l’événement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C66E7F9-467F-4EBC-AD1B-05697CB53D57}"/>
              </a:ext>
            </a:extLst>
          </p:cNvPr>
          <p:cNvSpPr txBox="1"/>
          <p:nvPr/>
        </p:nvSpPr>
        <p:spPr>
          <a:xfrm>
            <a:off x="115747" y="1066262"/>
            <a:ext cx="185127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Nom de l’événement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BF8B5C1-FDB3-426E-81E9-17CD93AD9365}"/>
              </a:ext>
            </a:extLst>
          </p:cNvPr>
          <p:cNvSpPr txBox="1"/>
          <p:nvPr/>
        </p:nvSpPr>
        <p:spPr>
          <a:xfrm>
            <a:off x="168304" y="1747075"/>
            <a:ext cx="146372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Lieu de l’</a:t>
            </a:r>
            <a:r>
              <a:rPr lang="fr-FR" sz="1100" dirty="0" err="1"/>
              <a:t>évenement</a:t>
            </a:r>
            <a:endParaRPr lang="fr-FR" sz="11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44A6280-5591-4B11-9627-096926DA3906}"/>
              </a:ext>
            </a:extLst>
          </p:cNvPr>
          <p:cNvSpPr txBox="1"/>
          <p:nvPr/>
        </p:nvSpPr>
        <p:spPr>
          <a:xfrm>
            <a:off x="168304" y="2615070"/>
            <a:ext cx="179871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Tags choisi par l’organisateur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30D372B-E9AA-4CCE-AA05-A2E2B5D9401B}"/>
              </a:ext>
            </a:extLst>
          </p:cNvPr>
          <p:cNvSpPr txBox="1"/>
          <p:nvPr/>
        </p:nvSpPr>
        <p:spPr>
          <a:xfrm>
            <a:off x="168304" y="3352260"/>
            <a:ext cx="1798719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Contacts et adresse de l’</a:t>
            </a:r>
            <a:r>
              <a:rPr lang="fr-FR" sz="1100" dirty="0" err="1"/>
              <a:t>évenement</a:t>
            </a:r>
            <a:r>
              <a:rPr lang="fr-FR" sz="1100" dirty="0"/>
              <a:t>.</a:t>
            </a:r>
          </a:p>
          <a:p>
            <a:r>
              <a:rPr lang="fr-FR" sz="1100" dirty="0"/>
              <a:t>Lien </a:t>
            </a:r>
            <a:r>
              <a:rPr lang="fr-FR" sz="1100" dirty="0" err="1"/>
              <a:t>rs</a:t>
            </a:r>
            <a:r>
              <a:rPr lang="fr-FR" sz="1100" dirty="0"/>
              <a:t> de l’orga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D6BC1E1-C125-49DF-88AE-5B14D8F1B167}"/>
              </a:ext>
            </a:extLst>
          </p:cNvPr>
          <p:cNvSpPr txBox="1"/>
          <p:nvPr/>
        </p:nvSpPr>
        <p:spPr>
          <a:xfrm>
            <a:off x="168304" y="4333155"/>
            <a:ext cx="179871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Texte de description de l’événement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3AF4DF6-D721-4734-BBC0-BC35746A54A3}"/>
              </a:ext>
            </a:extLst>
          </p:cNvPr>
          <p:cNvSpPr txBox="1"/>
          <p:nvPr/>
        </p:nvSpPr>
        <p:spPr>
          <a:xfrm>
            <a:off x="168304" y="5290930"/>
            <a:ext cx="179871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Nom de l’orga et lien vers sa page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D7AB3AF-E20C-4436-902C-5748B8358E69}"/>
              </a:ext>
            </a:extLst>
          </p:cNvPr>
          <p:cNvSpPr txBox="1"/>
          <p:nvPr/>
        </p:nvSpPr>
        <p:spPr>
          <a:xfrm>
            <a:off x="9943169" y="364381"/>
            <a:ext cx="179871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Photo de l’</a:t>
            </a:r>
            <a:r>
              <a:rPr lang="fr-FR" sz="1100" dirty="0" err="1"/>
              <a:t>évenement</a:t>
            </a:r>
            <a:endParaRPr lang="fr-FR" sz="11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AB8B7A4-334B-40C1-85C6-7BC27EAF17D6}"/>
              </a:ext>
            </a:extLst>
          </p:cNvPr>
          <p:cNvSpPr txBox="1"/>
          <p:nvPr/>
        </p:nvSpPr>
        <p:spPr>
          <a:xfrm>
            <a:off x="10559969" y="5893454"/>
            <a:ext cx="1495647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Bouton éditer :</a:t>
            </a:r>
          </a:p>
          <a:p>
            <a:r>
              <a:rPr lang="fr-FR" sz="1100" dirty="0"/>
              <a:t>Uniquement pour orga et admin, envoie sur le </a:t>
            </a:r>
            <a:r>
              <a:rPr lang="fr-FR" sz="1100" dirty="0" err="1"/>
              <a:t>form_evenement</a:t>
            </a:r>
            <a:endParaRPr lang="fr-FR" sz="1100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C0BA33B-B63F-47F3-9724-FCF3F992AF7C}"/>
              </a:ext>
            </a:extLst>
          </p:cNvPr>
          <p:cNvCxnSpPr/>
          <p:nvPr/>
        </p:nvCxnSpPr>
        <p:spPr>
          <a:xfrm>
            <a:off x="2721935" y="625991"/>
            <a:ext cx="1850065" cy="70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758A960-7931-4B74-86B1-1DFC3747A64B}"/>
              </a:ext>
            </a:extLst>
          </p:cNvPr>
          <p:cNvCxnSpPr/>
          <p:nvPr/>
        </p:nvCxnSpPr>
        <p:spPr>
          <a:xfrm>
            <a:off x="1067663" y="625991"/>
            <a:ext cx="1686170" cy="662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972ECB6-2B6C-45BD-A6F1-A469F1569DF6}"/>
              </a:ext>
            </a:extLst>
          </p:cNvPr>
          <p:cNvCxnSpPr/>
          <p:nvPr/>
        </p:nvCxnSpPr>
        <p:spPr>
          <a:xfrm>
            <a:off x="1501394" y="1220187"/>
            <a:ext cx="1066233" cy="634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6FD2B8B-8F4C-4BE4-936B-4820AFEFB32C}"/>
              </a:ext>
            </a:extLst>
          </p:cNvPr>
          <p:cNvCxnSpPr/>
          <p:nvPr/>
        </p:nvCxnSpPr>
        <p:spPr>
          <a:xfrm>
            <a:off x="1497702" y="1983733"/>
            <a:ext cx="1086245" cy="490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D83C88F-6E40-4F80-829F-C208E6FEC58B}"/>
              </a:ext>
            </a:extLst>
          </p:cNvPr>
          <p:cNvCxnSpPr/>
          <p:nvPr/>
        </p:nvCxnSpPr>
        <p:spPr>
          <a:xfrm>
            <a:off x="1765005" y="2916671"/>
            <a:ext cx="802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7B1FCAAB-A81A-49C8-A3B3-0DB3FAE9499E}"/>
              </a:ext>
            </a:extLst>
          </p:cNvPr>
          <p:cNvCxnSpPr>
            <a:stCxn id="11" idx="3"/>
          </p:cNvCxnSpPr>
          <p:nvPr/>
        </p:nvCxnSpPr>
        <p:spPr>
          <a:xfrm>
            <a:off x="1967023" y="3652342"/>
            <a:ext cx="478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C31078C-16FF-4260-BD59-1C4C2B31A085}"/>
              </a:ext>
            </a:extLst>
          </p:cNvPr>
          <p:cNvCxnSpPr/>
          <p:nvPr/>
        </p:nvCxnSpPr>
        <p:spPr>
          <a:xfrm flipV="1">
            <a:off x="1765005" y="4548598"/>
            <a:ext cx="818942" cy="10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79AFF23B-5E57-4036-B42B-2346B329FD8E}"/>
              </a:ext>
            </a:extLst>
          </p:cNvPr>
          <p:cNvCxnSpPr/>
          <p:nvPr/>
        </p:nvCxnSpPr>
        <p:spPr>
          <a:xfrm>
            <a:off x="1765005" y="5421735"/>
            <a:ext cx="603329" cy="216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43FBB6F-88AD-4CEA-A777-0AFC844F1BF3}"/>
              </a:ext>
            </a:extLst>
          </p:cNvPr>
          <p:cNvCxnSpPr/>
          <p:nvPr/>
        </p:nvCxnSpPr>
        <p:spPr>
          <a:xfrm flipH="1">
            <a:off x="9484242" y="575947"/>
            <a:ext cx="1075727" cy="148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FD01F678-F234-4687-9F09-EE72E451100D}"/>
              </a:ext>
            </a:extLst>
          </p:cNvPr>
          <p:cNvCxnSpPr/>
          <p:nvPr/>
        </p:nvCxnSpPr>
        <p:spPr>
          <a:xfrm flipH="1" flipV="1">
            <a:off x="10164726" y="5552540"/>
            <a:ext cx="395243" cy="422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34A84DA2-6684-4CAC-901F-F86A8C7F03A4}"/>
              </a:ext>
            </a:extLst>
          </p:cNvPr>
          <p:cNvSpPr txBox="1"/>
          <p:nvPr/>
        </p:nvSpPr>
        <p:spPr>
          <a:xfrm>
            <a:off x="9085957" y="1220187"/>
            <a:ext cx="13482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51049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 35">
            <a:extLst>
              <a:ext uri="{FF2B5EF4-FFF2-40B4-BE49-F238E27FC236}">
                <a16:creationId xmlns:a16="http://schemas.microsoft.com/office/drawing/2014/main" id="{9F99A978-0D1E-481E-8594-D998CB989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413" y="402331"/>
            <a:ext cx="3989615" cy="531948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4CFE9B3-AA8D-4C17-B6B8-A66FE5B23D46}"/>
              </a:ext>
            </a:extLst>
          </p:cNvPr>
          <p:cNvSpPr txBox="1"/>
          <p:nvPr/>
        </p:nvSpPr>
        <p:spPr>
          <a:xfrm>
            <a:off x="147396" y="283825"/>
            <a:ext cx="113889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Date de l’événement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298AC9A-D6F3-4BAB-BECF-031534EBB99C}"/>
              </a:ext>
            </a:extLst>
          </p:cNvPr>
          <p:cNvSpPr txBox="1"/>
          <p:nvPr/>
        </p:nvSpPr>
        <p:spPr>
          <a:xfrm>
            <a:off x="652068" y="962681"/>
            <a:ext cx="102617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Heure de l’événement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219268B-B9A2-4035-A189-3A7C68D50F5C}"/>
              </a:ext>
            </a:extLst>
          </p:cNvPr>
          <p:cNvSpPr txBox="1"/>
          <p:nvPr/>
        </p:nvSpPr>
        <p:spPr>
          <a:xfrm>
            <a:off x="1713828" y="151480"/>
            <a:ext cx="185127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Nom de l’événement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285536-35B9-46F4-83E6-C8EDFBF57749}"/>
              </a:ext>
            </a:extLst>
          </p:cNvPr>
          <p:cNvSpPr txBox="1"/>
          <p:nvPr/>
        </p:nvSpPr>
        <p:spPr>
          <a:xfrm>
            <a:off x="168304" y="1747075"/>
            <a:ext cx="146372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Lieu de l’</a:t>
            </a:r>
            <a:r>
              <a:rPr lang="fr-FR" sz="1100" dirty="0" err="1"/>
              <a:t>évenement</a:t>
            </a:r>
            <a:endParaRPr lang="fr-FR" sz="11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78E93E7-8C3F-404B-A33C-D06CD4F92358}"/>
              </a:ext>
            </a:extLst>
          </p:cNvPr>
          <p:cNvSpPr txBox="1"/>
          <p:nvPr/>
        </p:nvSpPr>
        <p:spPr>
          <a:xfrm>
            <a:off x="120246" y="2925669"/>
            <a:ext cx="179871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Tags choisi par l’organisateur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FFFC8A8-04A6-42E5-8E85-61F2FA79F745}"/>
              </a:ext>
            </a:extLst>
          </p:cNvPr>
          <p:cNvSpPr txBox="1"/>
          <p:nvPr/>
        </p:nvSpPr>
        <p:spPr>
          <a:xfrm>
            <a:off x="128329" y="2116762"/>
            <a:ext cx="1798719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Contacts et adresse de l’</a:t>
            </a:r>
            <a:r>
              <a:rPr lang="fr-FR" sz="1100" dirty="0" err="1"/>
              <a:t>évenement</a:t>
            </a:r>
            <a:r>
              <a:rPr lang="fr-FR" sz="1100" dirty="0"/>
              <a:t>.</a:t>
            </a:r>
          </a:p>
          <a:p>
            <a:r>
              <a:rPr lang="fr-FR" sz="1100" dirty="0"/>
              <a:t>Lien </a:t>
            </a:r>
            <a:r>
              <a:rPr lang="fr-FR" sz="1100" dirty="0" err="1"/>
              <a:t>rs</a:t>
            </a:r>
            <a:r>
              <a:rPr lang="fr-FR" sz="1100" dirty="0"/>
              <a:t> de l’orga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783C146-C802-48BF-8D11-D63941D323E3}"/>
              </a:ext>
            </a:extLst>
          </p:cNvPr>
          <p:cNvSpPr txBox="1"/>
          <p:nvPr/>
        </p:nvSpPr>
        <p:spPr>
          <a:xfrm>
            <a:off x="168304" y="4333155"/>
            <a:ext cx="179871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Texte de description de l’événement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B169490-AFAB-452C-9741-D207EFC755CD}"/>
              </a:ext>
            </a:extLst>
          </p:cNvPr>
          <p:cNvSpPr txBox="1"/>
          <p:nvPr/>
        </p:nvSpPr>
        <p:spPr>
          <a:xfrm>
            <a:off x="140254" y="3686824"/>
            <a:ext cx="179871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Nom de l’orga et lien vers sa page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389CF20-199E-4EFB-B78C-DC8D4666CDC0}"/>
              </a:ext>
            </a:extLst>
          </p:cNvPr>
          <p:cNvSpPr txBox="1"/>
          <p:nvPr/>
        </p:nvSpPr>
        <p:spPr>
          <a:xfrm>
            <a:off x="9943169" y="364381"/>
            <a:ext cx="179871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Photo de l’</a:t>
            </a:r>
            <a:r>
              <a:rPr lang="fr-FR" sz="1100" dirty="0" err="1"/>
              <a:t>évenement</a:t>
            </a:r>
            <a:endParaRPr lang="fr-FR" sz="11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837C4E5-28FC-472C-A50F-DB7135A67143}"/>
              </a:ext>
            </a:extLst>
          </p:cNvPr>
          <p:cNvSpPr txBox="1"/>
          <p:nvPr/>
        </p:nvSpPr>
        <p:spPr>
          <a:xfrm>
            <a:off x="10559969" y="5893454"/>
            <a:ext cx="1495647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Bouton éditer :</a:t>
            </a:r>
          </a:p>
          <a:p>
            <a:r>
              <a:rPr lang="fr-FR" sz="1100" dirty="0"/>
              <a:t>Uniquement pour orga et admin, envoie sur le </a:t>
            </a:r>
            <a:r>
              <a:rPr lang="fr-FR" sz="1100" dirty="0" err="1"/>
              <a:t>form_evenement</a:t>
            </a:r>
            <a:endParaRPr lang="fr-FR" sz="1100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774D3F5-88C1-43E3-8BD6-3DC3DC97B601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678245" y="852545"/>
            <a:ext cx="3415616" cy="32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3C1B32B-AFD3-4F37-A2A7-8B7B51DC96C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286291" y="499269"/>
            <a:ext cx="2969190" cy="367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D583E1F-D8F9-4336-9DAA-67B07F5FF19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565104" y="282285"/>
            <a:ext cx="998834" cy="301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3C417FB9-0CEF-4C28-9149-113681086A8C}"/>
              </a:ext>
            </a:extLst>
          </p:cNvPr>
          <p:cNvCxnSpPr>
            <a:cxnSpLocks/>
          </p:cNvCxnSpPr>
          <p:nvPr/>
        </p:nvCxnSpPr>
        <p:spPr>
          <a:xfrm flipV="1">
            <a:off x="1705708" y="1542708"/>
            <a:ext cx="2858230" cy="292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464DC4C-FDE8-45D3-9FE4-D04BFCF4D7FF}"/>
              </a:ext>
            </a:extLst>
          </p:cNvPr>
          <p:cNvCxnSpPr>
            <a:cxnSpLocks/>
          </p:cNvCxnSpPr>
          <p:nvPr/>
        </p:nvCxnSpPr>
        <p:spPr>
          <a:xfrm flipV="1">
            <a:off x="1864471" y="2416844"/>
            <a:ext cx="2228942" cy="72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C326BF81-994C-42B2-8CE5-CA141AEC46BD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927048" y="1938545"/>
            <a:ext cx="2166365" cy="47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92C1600-D2A8-49D8-B638-35AD90B26F51}"/>
              </a:ext>
            </a:extLst>
          </p:cNvPr>
          <p:cNvCxnSpPr>
            <a:cxnSpLocks/>
          </p:cNvCxnSpPr>
          <p:nvPr/>
        </p:nvCxnSpPr>
        <p:spPr>
          <a:xfrm flipV="1">
            <a:off x="1765005" y="4385983"/>
            <a:ext cx="2014362" cy="271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3A5F73F3-6DDC-482D-80A3-F29F73BDB9B1}"/>
              </a:ext>
            </a:extLst>
          </p:cNvPr>
          <p:cNvCxnSpPr>
            <a:cxnSpLocks/>
          </p:cNvCxnSpPr>
          <p:nvPr/>
        </p:nvCxnSpPr>
        <p:spPr>
          <a:xfrm flipV="1">
            <a:off x="2029541" y="2716926"/>
            <a:ext cx="2277129" cy="1185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5303AEA-0635-49A4-BD5A-CD2F75CDA382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7299961" y="495186"/>
            <a:ext cx="2643208" cy="144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07506A9-989D-418A-BD48-24A172AF0B89}"/>
              </a:ext>
            </a:extLst>
          </p:cNvPr>
          <p:cNvCxnSpPr>
            <a:cxnSpLocks/>
          </p:cNvCxnSpPr>
          <p:nvPr/>
        </p:nvCxnSpPr>
        <p:spPr>
          <a:xfrm flipH="1" flipV="1">
            <a:off x="7750629" y="2925669"/>
            <a:ext cx="2809340" cy="308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93496688-5195-4BAF-B838-6D8095F03512}"/>
              </a:ext>
            </a:extLst>
          </p:cNvPr>
          <p:cNvSpPr txBox="1"/>
          <p:nvPr/>
        </p:nvSpPr>
        <p:spPr>
          <a:xfrm>
            <a:off x="6716098" y="431853"/>
            <a:ext cx="13482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09621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Image 100"/>
          <p:cNvPicPr/>
          <p:nvPr/>
        </p:nvPicPr>
        <p:blipFill>
          <a:blip r:embed="rId2"/>
          <a:stretch/>
        </p:blipFill>
        <p:spPr>
          <a:xfrm>
            <a:off x="4795124" y="171107"/>
            <a:ext cx="3039432" cy="6577381"/>
          </a:xfrm>
          <a:prstGeom prst="rect">
            <a:avLst/>
          </a:prstGeom>
          <a:ln w="0">
            <a:noFill/>
          </a:ln>
          <a:effectLst>
            <a:glow rad="25560">
              <a:srgbClr val="000000"/>
            </a:glow>
          </a:effectLst>
        </p:spPr>
      </p:pic>
      <p:sp>
        <p:nvSpPr>
          <p:cNvPr id="102" name="ZoneTexte 6"/>
          <p:cNvSpPr/>
          <p:nvPr/>
        </p:nvSpPr>
        <p:spPr>
          <a:xfrm>
            <a:off x="8490247" y="1662741"/>
            <a:ext cx="1240416" cy="519252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Heure de l’événement</a:t>
            </a:r>
            <a:endParaRPr lang="fr-FR" sz="1330" spc="-1">
              <a:latin typeface="Arial"/>
            </a:endParaRPr>
          </a:p>
        </p:txBody>
      </p:sp>
      <p:sp>
        <p:nvSpPr>
          <p:cNvPr id="103" name="ZoneTexte 13_0"/>
          <p:cNvSpPr/>
          <p:nvPr/>
        </p:nvSpPr>
        <p:spPr>
          <a:xfrm>
            <a:off x="8492424" y="1212116"/>
            <a:ext cx="2174755" cy="3145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Photo de l’événement</a:t>
            </a:r>
            <a:endParaRPr lang="fr-FR" sz="1330" spc="-1">
              <a:latin typeface="Arial"/>
            </a:endParaRPr>
          </a:p>
        </p:txBody>
      </p:sp>
      <p:sp>
        <p:nvSpPr>
          <p:cNvPr id="104" name="ZoneTexte 5_0"/>
          <p:cNvSpPr/>
          <p:nvPr/>
        </p:nvSpPr>
        <p:spPr>
          <a:xfrm>
            <a:off x="2394839" y="2394625"/>
            <a:ext cx="1377127" cy="519252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Date de l’événement</a:t>
            </a:r>
            <a:endParaRPr lang="fr-FR" sz="1330" spc="-1">
              <a:latin typeface="Arial"/>
            </a:endParaRPr>
          </a:p>
        </p:txBody>
      </p:sp>
      <p:sp>
        <p:nvSpPr>
          <p:cNvPr id="105" name="ZoneTexte 7"/>
          <p:cNvSpPr/>
          <p:nvPr/>
        </p:nvSpPr>
        <p:spPr>
          <a:xfrm>
            <a:off x="1741759" y="1959239"/>
            <a:ext cx="2238321" cy="3145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Nom de l’événement</a:t>
            </a:r>
            <a:endParaRPr lang="fr-FR" sz="1330" spc="-1">
              <a:latin typeface="Arial"/>
            </a:endParaRPr>
          </a:p>
        </p:txBody>
      </p:sp>
      <p:sp>
        <p:nvSpPr>
          <p:cNvPr id="106" name="ZoneTexte 8_0"/>
          <p:cNvSpPr/>
          <p:nvPr/>
        </p:nvSpPr>
        <p:spPr>
          <a:xfrm>
            <a:off x="2177146" y="3483091"/>
            <a:ext cx="1769845" cy="3145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Lieu de l’événement</a:t>
            </a:r>
            <a:endParaRPr lang="fr-FR" sz="1330" spc="-1">
              <a:latin typeface="Arial"/>
            </a:endParaRPr>
          </a:p>
        </p:txBody>
      </p:sp>
      <p:sp>
        <p:nvSpPr>
          <p:cNvPr id="107" name="ZoneTexte 9_0"/>
          <p:cNvSpPr/>
          <p:nvPr/>
        </p:nvSpPr>
        <p:spPr>
          <a:xfrm>
            <a:off x="8707941" y="4275058"/>
            <a:ext cx="2174755" cy="519252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Tags choisi par l’organisateur</a:t>
            </a:r>
            <a:endParaRPr lang="fr-FR" sz="1330" spc="-1">
              <a:latin typeface="Arial"/>
            </a:endParaRPr>
          </a:p>
        </p:txBody>
      </p:sp>
      <p:sp>
        <p:nvSpPr>
          <p:cNvPr id="108" name="ZoneTexte 10"/>
          <p:cNvSpPr/>
          <p:nvPr/>
        </p:nvSpPr>
        <p:spPr>
          <a:xfrm>
            <a:off x="1959452" y="4789250"/>
            <a:ext cx="2174755" cy="723923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Contacts et adresse de l’événement</a:t>
            </a:r>
            <a:endParaRPr lang="fr-FR" sz="133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Lien rs de l’orga</a:t>
            </a:r>
            <a:endParaRPr lang="fr-FR" sz="1330" spc="-1">
              <a:latin typeface="Arial"/>
            </a:endParaRPr>
          </a:p>
        </p:txBody>
      </p:sp>
      <p:sp>
        <p:nvSpPr>
          <p:cNvPr id="109" name="ZoneTexte 11_0"/>
          <p:cNvSpPr/>
          <p:nvPr/>
        </p:nvSpPr>
        <p:spPr>
          <a:xfrm>
            <a:off x="8490247" y="2751206"/>
            <a:ext cx="2174755" cy="519252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Texte de description de l’événement</a:t>
            </a:r>
            <a:endParaRPr lang="fr-FR" sz="1330" spc="-1">
              <a:latin typeface="Arial"/>
            </a:endParaRPr>
          </a:p>
        </p:txBody>
      </p:sp>
      <p:sp>
        <p:nvSpPr>
          <p:cNvPr id="110" name="ZoneTexte 12"/>
          <p:cNvSpPr/>
          <p:nvPr/>
        </p:nvSpPr>
        <p:spPr>
          <a:xfrm>
            <a:off x="8490247" y="5442329"/>
            <a:ext cx="2174755" cy="519252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Nom de l’orga et lien vers sa page</a:t>
            </a:r>
            <a:endParaRPr lang="fr-FR" sz="1330" spc="-1">
              <a:latin typeface="Arial"/>
            </a:endParaRPr>
          </a:p>
        </p:txBody>
      </p:sp>
      <p:sp>
        <p:nvSpPr>
          <p:cNvPr id="111" name="Connecteur droit 110"/>
          <p:cNvSpPr/>
          <p:nvPr/>
        </p:nvSpPr>
        <p:spPr>
          <a:xfrm flipV="1">
            <a:off x="3700998" y="870773"/>
            <a:ext cx="1959239" cy="1306159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onnecteur droit 111"/>
          <p:cNvSpPr/>
          <p:nvPr/>
        </p:nvSpPr>
        <p:spPr>
          <a:xfrm flipH="1">
            <a:off x="7619475" y="1306159"/>
            <a:ext cx="870773" cy="217693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onnecteur droit 112"/>
          <p:cNvSpPr/>
          <p:nvPr/>
        </p:nvSpPr>
        <p:spPr>
          <a:xfrm flipV="1">
            <a:off x="3700998" y="1959238"/>
            <a:ext cx="1741545" cy="65308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onnecteur droit 113"/>
          <p:cNvSpPr/>
          <p:nvPr/>
        </p:nvSpPr>
        <p:spPr>
          <a:xfrm flipV="1">
            <a:off x="3946991" y="2394625"/>
            <a:ext cx="1277859" cy="1088466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onnecteur droit 114"/>
          <p:cNvSpPr/>
          <p:nvPr/>
        </p:nvSpPr>
        <p:spPr>
          <a:xfrm flipV="1">
            <a:off x="3918691" y="4136170"/>
            <a:ext cx="1523852" cy="870773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onnecteur droit 115"/>
          <p:cNvSpPr/>
          <p:nvPr/>
        </p:nvSpPr>
        <p:spPr>
          <a:xfrm flipH="1">
            <a:off x="6966395" y="1741545"/>
            <a:ext cx="1523852" cy="217693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onnecteur droit 116"/>
          <p:cNvSpPr/>
          <p:nvPr/>
        </p:nvSpPr>
        <p:spPr>
          <a:xfrm flipH="1">
            <a:off x="6966395" y="3047704"/>
            <a:ext cx="2176932" cy="217693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onnecteur droit 117"/>
          <p:cNvSpPr/>
          <p:nvPr/>
        </p:nvSpPr>
        <p:spPr>
          <a:xfrm flipH="1">
            <a:off x="6966395" y="4571557"/>
            <a:ext cx="2176932" cy="217693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onnecteur droit 118"/>
          <p:cNvSpPr/>
          <p:nvPr/>
        </p:nvSpPr>
        <p:spPr>
          <a:xfrm flipH="1" flipV="1">
            <a:off x="6966395" y="5660022"/>
            <a:ext cx="1959239" cy="217693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ZoneTexte 119"/>
          <p:cNvSpPr txBox="1"/>
          <p:nvPr/>
        </p:nvSpPr>
        <p:spPr>
          <a:xfrm>
            <a:off x="2177146" y="1052764"/>
            <a:ext cx="1741545" cy="617378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108847" tIns="54423" rIns="108847" bIns="54423">
            <a:noAutofit/>
          </a:bodyPr>
          <a:lstStyle/>
          <a:p>
            <a:r>
              <a:rPr lang="fr-FR" sz="1330" spc="-1">
                <a:solidFill>
                  <a:srgbClr val="000000"/>
                </a:solidFill>
                <a:latin typeface="Calibri"/>
              </a:rPr>
              <a:t>Bouton LOGO qui redirige vers la page d’accueil</a:t>
            </a:r>
            <a:endParaRPr lang="fr-FR" sz="1330" spc="-1">
              <a:latin typeface="Arial"/>
            </a:endParaRPr>
          </a:p>
        </p:txBody>
      </p:sp>
      <p:sp>
        <p:nvSpPr>
          <p:cNvPr id="121" name="Connecteur droit 120"/>
          <p:cNvSpPr/>
          <p:nvPr/>
        </p:nvSpPr>
        <p:spPr>
          <a:xfrm flipV="1">
            <a:off x="3700998" y="435386"/>
            <a:ext cx="2394625" cy="870773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ZoneTexte 123"/>
          <p:cNvSpPr txBox="1"/>
          <p:nvPr/>
        </p:nvSpPr>
        <p:spPr>
          <a:xfrm>
            <a:off x="8707941" y="217693"/>
            <a:ext cx="1741545" cy="86163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108847" tIns="54423" rIns="108847" bIns="54423">
            <a:noAutofit/>
          </a:bodyPr>
          <a:lstStyle/>
          <a:p>
            <a:r>
              <a:rPr lang="fr-FR" sz="1330" spc="-1">
                <a:latin typeface="Arial"/>
              </a:rPr>
              <a:t>Bouton qui renvoi vers le formulaire évènement pour le modifier</a:t>
            </a:r>
          </a:p>
        </p:txBody>
      </p:sp>
      <p:sp>
        <p:nvSpPr>
          <p:cNvPr id="125" name="Connecteur droit 124"/>
          <p:cNvSpPr/>
          <p:nvPr/>
        </p:nvSpPr>
        <p:spPr>
          <a:xfrm flipH="1">
            <a:off x="7619475" y="870773"/>
            <a:ext cx="1088466" cy="217693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56F0DF-E12D-405F-BBD9-83CD46D88289}"/>
              </a:ext>
            </a:extLst>
          </p:cNvPr>
          <p:cNvSpPr/>
          <p:nvPr/>
        </p:nvSpPr>
        <p:spPr>
          <a:xfrm>
            <a:off x="4898310" y="217693"/>
            <a:ext cx="326540" cy="351521"/>
          </a:xfrm>
          <a:prstGeom prst="rect">
            <a:avLst/>
          </a:prstGeom>
          <a:solidFill>
            <a:srgbClr val="F0EAEA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D6B2BFC-EA51-4069-9261-513D6C149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929" y="1238491"/>
            <a:ext cx="8632141" cy="485557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5812CAA-47EA-4F1D-8021-743227D82F37}"/>
              </a:ext>
            </a:extLst>
          </p:cNvPr>
          <p:cNvSpPr txBox="1"/>
          <p:nvPr/>
        </p:nvSpPr>
        <p:spPr>
          <a:xfrm>
            <a:off x="115747" y="219919"/>
            <a:ext cx="203714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Nom de l’organisateur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6D6B9BD-3F4C-4F8F-A756-1D2C4119B2F2}"/>
              </a:ext>
            </a:extLst>
          </p:cNvPr>
          <p:cNvSpPr txBox="1"/>
          <p:nvPr/>
        </p:nvSpPr>
        <p:spPr>
          <a:xfrm>
            <a:off x="74758" y="763930"/>
            <a:ext cx="154139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Adresse et description</a:t>
            </a:r>
          </a:p>
          <a:p>
            <a:r>
              <a:rPr lang="fr-FR" sz="1100" dirty="0"/>
              <a:t>De l’organisateur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518ADDC-6340-4C44-9571-BFD3CAEADF76}"/>
              </a:ext>
            </a:extLst>
          </p:cNvPr>
          <p:cNvSpPr txBox="1"/>
          <p:nvPr/>
        </p:nvSpPr>
        <p:spPr>
          <a:xfrm>
            <a:off x="43190" y="2828836"/>
            <a:ext cx="1541391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Contacts et adresse, lien </a:t>
            </a:r>
            <a:r>
              <a:rPr lang="fr-FR" sz="1100" dirty="0" err="1"/>
              <a:t>rs</a:t>
            </a:r>
            <a:endParaRPr lang="fr-FR" sz="1100" dirty="0"/>
          </a:p>
          <a:p>
            <a:r>
              <a:rPr lang="fr-FR" sz="1100" dirty="0"/>
              <a:t>De l’organisateur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0418B8-16F3-4739-BA72-9B16549F1477}"/>
              </a:ext>
            </a:extLst>
          </p:cNvPr>
          <p:cNvSpPr txBox="1"/>
          <p:nvPr/>
        </p:nvSpPr>
        <p:spPr>
          <a:xfrm>
            <a:off x="53162" y="5109185"/>
            <a:ext cx="1584581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Agenda de l’organisateur</a:t>
            </a:r>
          </a:p>
          <a:p>
            <a:r>
              <a:rPr lang="fr-FR" sz="1100" dirty="0"/>
              <a:t>Déroulé par flèches sur les cotés.</a:t>
            </a:r>
          </a:p>
          <a:p>
            <a:r>
              <a:rPr lang="fr-FR" sz="1100" dirty="0"/>
              <a:t>Date en chapeau</a:t>
            </a:r>
          </a:p>
          <a:p>
            <a:endParaRPr lang="fr-FR" sz="11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7B1A1BD-4C88-4A51-AB96-2EEFA1AED158}"/>
              </a:ext>
            </a:extLst>
          </p:cNvPr>
          <p:cNvSpPr txBox="1"/>
          <p:nvPr/>
        </p:nvSpPr>
        <p:spPr>
          <a:xfrm>
            <a:off x="3647627" y="180753"/>
            <a:ext cx="1584581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Bouton éditer un événement</a:t>
            </a:r>
          </a:p>
          <a:p>
            <a:r>
              <a:rPr lang="fr-FR" sz="1100" dirty="0"/>
              <a:t>Envoie sur </a:t>
            </a:r>
            <a:r>
              <a:rPr lang="fr-FR" sz="1100" dirty="0" err="1"/>
              <a:t>form_evenement</a:t>
            </a:r>
            <a:endParaRPr lang="fr-FR" sz="11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7F75FA7-0D27-47A0-A6CF-42485BBECDE6}"/>
              </a:ext>
            </a:extLst>
          </p:cNvPr>
          <p:cNvSpPr txBox="1"/>
          <p:nvPr/>
        </p:nvSpPr>
        <p:spPr>
          <a:xfrm>
            <a:off x="7758134" y="171501"/>
            <a:ext cx="179871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Photo de l’organisateur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C803B0C-C04D-423B-912B-F4A423C7B46D}"/>
              </a:ext>
            </a:extLst>
          </p:cNvPr>
          <p:cNvCxnSpPr/>
          <p:nvPr/>
        </p:nvCxnSpPr>
        <p:spPr>
          <a:xfrm>
            <a:off x="2020186" y="454948"/>
            <a:ext cx="1818167" cy="106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B9E2327-F638-41DF-883B-B1FF7B9E80E0}"/>
              </a:ext>
            </a:extLst>
          </p:cNvPr>
          <p:cNvCxnSpPr/>
          <p:nvPr/>
        </p:nvCxnSpPr>
        <p:spPr>
          <a:xfrm>
            <a:off x="1616149" y="1194817"/>
            <a:ext cx="287079" cy="101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1500ED7-8B99-449A-902D-6E98BD04415C}"/>
              </a:ext>
            </a:extLst>
          </p:cNvPr>
          <p:cNvCxnSpPr>
            <a:stCxn id="8" idx="3"/>
          </p:cNvCxnSpPr>
          <p:nvPr/>
        </p:nvCxnSpPr>
        <p:spPr>
          <a:xfrm>
            <a:off x="1584581" y="3128918"/>
            <a:ext cx="733317" cy="90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C0673F5-5207-4712-8D46-4F51DF2AEC51}"/>
              </a:ext>
            </a:extLst>
          </p:cNvPr>
          <p:cNvCxnSpPr>
            <a:cxnSpLocks/>
          </p:cNvCxnSpPr>
          <p:nvPr/>
        </p:nvCxnSpPr>
        <p:spPr>
          <a:xfrm>
            <a:off x="4997302" y="619232"/>
            <a:ext cx="116958" cy="296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3A54FF74-9F9B-4F5C-A2B1-FF817D9753BB}"/>
              </a:ext>
            </a:extLst>
          </p:cNvPr>
          <p:cNvSpPr txBox="1"/>
          <p:nvPr/>
        </p:nvSpPr>
        <p:spPr>
          <a:xfrm>
            <a:off x="5742792" y="194097"/>
            <a:ext cx="179871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Bouton: éditer la page: </a:t>
            </a:r>
          </a:p>
          <a:p>
            <a:r>
              <a:rPr lang="fr-FR" sz="1100" dirty="0"/>
              <a:t>Envoie sur </a:t>
            </a:r>
            <a:r>
              <a:rPr lang="fr-FR" sz="1100" dirty="0" err="1"/>
              <a:t>form_orga</a:t>
            </a:r>
            <a:endParaRPr lang="fr-FR" sz="1100" dirty="0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E5C27AA1-9F5D-420E-BE08-853602076132}"/>
              </a:ext>
            </a:extLst>
          </p:cNvPr>
          <p:cNvCxnSpPr/>
          <p:nvPr/>
        </p:nvCxnSpPr>
        <p:spPr>
          <a:xfrm flipH="1">
            <a:off x="5742792" y="619232"/>
            <a:ext cx="551682" cy="341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C6F14D9-6789-4FA4-BA0F-D264D0BD4BB5}"/>
              </a:ext>
            </a:extLst>
          </p:cNvPr>
          <p:cNvSpPr txBox="1"/>
          <p:nvPr/>
        </p:nvSpPr>
        <p:spPr>
          <a:xfrm>
            <a:off x="8420986" y="1382233"/>
            <a:ext cx="190322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LOGO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F3CF6855-78D7-473F-B3D7-40A38D0D67BF}"/>
              </a:ext>
            </a:extLst>
          </p:cNvPr>
          <p:cNvCxnSpPr/>
          <p:nvPr/>
        </p:nvCxnSpPr>
        <p:spPr>
          <a:xfrm flipH="1">
            <a:off x="7705291" y="447258"/>
            <a:ext cx="786809" cy="186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6ED017AF-5AF2-4AC0-8B18-0E2CD84DEBA3}"/>
              </a:ext>
            </a:extLst>
          </p:cNvPr>
          <p:cNvCxnSpPr/>
          <p:nvPr/>
        </p:nvCxnSpPr>
        <p:spPr>
          <a:xfrm>
            <a:off x="1616149" y="5475767"/>
            <a:ext cx="882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60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 descr="Une image contenant texte, équipement électronique&#10;&#10;Description générée automatiquement">
            <a:extLst>
              <a:ext uri="{FF2B5EF4-FFF2-40B4-BE49-F238E27FC236}">
                <a16:creationId xmlns:a16="http://schemas.microsoft.com/office/drawing/2014/main" id="{54D050B4-E175-47E0-9603-FE65509A4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349" y="1571172"/>
            <a:ext cx="3965121" cy="528682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B32FA68-EC93-40D3-9B9F-6F3C420BF6F3}"/>
              </a:ext>
            </a:extLst>
          </p:cNvPr>
          <p:cNvSpPr txBox="1"/>
          <p:nvPr/>
        </p:nvSpPr>
        <p:spPr>
          <a:xfrm>
            <a:off x="115747" y="219919"/>
            <a:ext cx="203714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Nom de l’organisateur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838FC2D-0047-459F-9EE5-CC4CF9946F6A}"/>
              </a:ext>
            </a:extLst>
          </p:cNvPr>
          <p:cNvSpPr txBox="1"/>
          <p:nvPr/>
        </p:nvSpPr>
        <p:spPr>
          <a:xfrm>
            <a:off x="74758" y="763930"/>
            <a:ext cx="154139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Adresse et description</a:t>
            </a:r>
          </a:p>
          <a:p>
            <a:r>
              <a:rPr lang="fr-FR" sz="1100" dirty="0"/>
              <a:t>De l’organisateur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1C5835-C123-4793-9663-1CE9170BA67C}"/>
              </a:ext>
            </a:extLst>
          </p:cNvPr>
          <p:cNvSpPr txBox="1"/>
          <p:nvPr/>
        </p:nvSpPr>
        <p:spPr>
          <a:xfrm>
            <a:off x="43190" y="2828836"/>
            <a:ext cx="1541391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Contacts et adresse, lien </a:t>
            </a:r>
            <a:r>
              <a:rPr lang="fr-FR" sz="1100" dirty="0" err="1"/>
              <a:t>rs</a:t>
            </a:r>
            <a:endParaRPr lang="fr-FR" sz="1100" dirty="0"/>
          </a:p>
          <a:p>
            <a:r>
              <a:rPr lang="fr-FR" sz="1100" dirty="0"/>
              <a:t>De l’organisateur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9D4F128-DCC5-48A9-9364-0E208DEB713D}"/>
              </a:ext>
            </a:extLst>
          </p:cNvPr>
          <p:cNvSpPr txBox="1"/>
          <p:nvPr/>
        </p:nvSpPr>
        <p:spPr>
          <a:xfrm>
            <a:off x="53162" y="5109185"/>
            <a:ext cx="1584581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Agenda de l’organisateur</a:t>
            </a:r>
          </a:p>
          <a:p>
            <a:r>
              <a:rPr lang="fr-FR" sz="1100" dirty="0"/>
              <a:t>Déroulé par flèches sur les cotés.</a:t>
            </a:r>
          </a:p>
          <a:p>
            <a:r>
              <a:rPr lang="fr-FR" sz="1100" dirty="0"/>
              <a:t>Date en chapeau</a:t>
            </a:r>
          </a:p>
          <a:p>
            <a:endParaRPr lang="fr-FR" sz="11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BE3CE23-8099-4978-9DB2-7F1B9516DB4F}"/>
              </a:ext>
            </a:extLst>
          </p:cNvPr>
          <p:cNvSpPr txBox="1"/>
          <p:nvPr/>
        </p:nvSpPr>
        <p:spPr>
          <a:xfrm>
            <a:off x="9055172" y="1936815"/>
            <a:ext cx="1584581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Qd orga ou </a:t>
            </a:r>
            <a:r>
              <a:rPr lang="fr-FR" sz="1100" dirty="0" err="1"/>
              <a:t>adminBouton</a:t>
            </a:r>
            <a:r>
              <a:rPr lang="fr-FR" sz="1100" dirty="0"/>
              <a:t> éditer un événement</a:t>
            </a:r>
          </a:p>
          <a:p>
            <a:r>
              <a:rPr lang="fr-FR" sz="1100" dirty="0"/>
              <a:t>Envoie sur </a:t>
            </a:r>
            <a:r>
              <a:rPr lang="fr-FR" sz="1100" dirty="0" err="1"/>
              <a:t>form_evenement</a:t>
            </a:r>
            <a:endParaRPr lang="fr-FR" sz="11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86F11A1-5A43-40E5-9C22-387BD12E4461}"/>
              </a:ext>
            </a:extLst>
          </p:cNvPr>
          <p:cNvSpPr txBox="1"/>
          <p:nvPr/>
        </p:nvSpPr>
        <p:spPr>
          <a:xfrm>
            <a:off x="9089020" y="193338"/>
            <a:ext cx="179871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Photo de l’organisateur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D529F34E-B568-44BD-9E41-19B0AD5B354C}"/>
              </a:ext>
            </a:extLst>
          </p:cNvPr>
          <p:cNvCxnSpPr>
            <a:cxnSpLocks/>
          </p:cNvCxnSpPr>
          <p:nvPr/>
        </p:nvCxnSpPr>
        <p:spPr>
          <a:xfrm>
            <a:off x="2020186" y="454948"/>
            <a:ext cx="2946208" cy="195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4F75E6B-00C0-4CF1-9A82-CD895C4EDA5B}"/>
              </a:ext>
            </a:extLst>
          </p:cNvPr>
          <p:cNvCxnSpPr>
            <a:cxnSpLocks/>
          </p:cNvCxnSpPr>
          <p:nvPr/>
        </p:nvCxnSpPr>
        <p:spPr>
          <a:xfrm>
            <a:off x="1472609" y="1105839"/>
            <a:ext cx="2718657" cy="28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6AB9B69-A83A-4B68-9BE8-C2D386855FB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584581" y="3128918"/>
            <a:ext cx="2610048" cy="1712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00706B9-1A2F-4FC9-AB18-914607F3FC14}"/>
              </a:ext>
            </a:extLst>
          </p:cNvPr>
          <p:cNvCxnSpPr>
            <a:cxnSpLocks/>
          </p:cNvCxnSpPr>
          <p:nvPr/>
        </p:nvCxnSpPr>
        <p:spPr>
          <a:xfrm flipH="1" flipV="1">
            <a:off x="7823200" y="3128918"/>
            <a:ext cx="1384726" cy="45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04EB6CB5-D053-498A-9EF6-EDFF32C007CB}"/>
              </a:ext>
            </a:extLst>
          </p:cNvPr>
          <p:cNvSpPr txBox="1"/>
          <p:nvPr/>
        </p:nvSpPr>
        <p:spPr>
          <a:xfrm>
            <a:off x="9055172" y="3332513"/>
            <a:ext cx="1798719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Qd orga ou </a:t>
            </a:r>
            <a:r>
              <a:rPr lang="fr-FR" sz="1100" dirty="0" err="1"/>
              <a:t>damin</a:t>
            </a:r>
            <a:endParaRPr lang="fr-FR" sz="1100" dirty="0"/>
          </a:p>
          <a:p>
            <a:r>
              <a:rPr lang="fr-FR" sz="1100" dirty="0"/>
              <a:t>Bouton: éditer la page: </a:t>
            </a:r>
          </a:p>
          <a:p>
            <a:r>
              <a:rPr lang="fr-FR" sz="1100" dirty="0"/>
              <a:t>Envoie sur </a:t>
            </a:r>
            <a:r>
              <a:rPr lang="fr-FR" sz="1100" dirty="0" err="1"/>
              <a:t>form_orga</a:t>
            </a:r>
            <a:endParaRPr lang="fr-FR" sz="1100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B7C1864F-9B36-45EB-BDD9-FB2AFDCB21BE}"/>
              </a:ext>
            </a:extLst>
          </p:cNvPr>
          <p:cNvCxnSpPr>
            <a:cxnSpLocks/>
          </p:cNvCxnSpPr>
          <p:nvPr/>
        </p:nvCxnSpPr>
        <p:spPr>
          <a:xfrm flipH="1">
            <a:off x="7077742" y="2412873"/>
            <a:ext cx="2130184" cy="585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1A634DF7-9AAD-4974-965F-23E4EEA1FFED}"/>
              </a:ext>
            </a:extLst>
          </p:cNvPr>
          <p:cNvCxnSpPr>
            <a:cxnSpLocks/>
          </p:cNvCxnSpPr>
          <p:nvPr/>
        </p:nvCxnSpPr>
        <p:spPr>
          <a:xfrm flipH="1">
            <a:off x="7541511" y="454948"/>
            <a:ext cx="2059690" cy="153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72786CB9-137C-4B16-8CC8-A490E10C48B6}"/>
              </a:ext>
            </a:extLst>
          </p:cNvPr>
          <p:cNvCxnSpPr>
            <a:cxnSpLocks/>
          </p:cNvCxnSpPr>
          <p:nvPr/>
        </p:nvCxnSpPr>
        <p:spPr>
          <a:xfrm>
            <a:off x="1616149" y="5475767"/>
            <a:ext cx="4479851" cy="18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A1B4A69D-1632-4457-9CC6-2AC3D80F29D5}"/>
              </a:ext>
            </a:extLst>
          </p:cNvPr>
          <p:cNvSpPr txBox="1"/>
          <p:nvPr/>
        </p:nvSpPr>
        <p:spPr>
          <a:xfrm>
            <a:off x="4014780" y="1571172"/>
            <a:ext cx="190322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005607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 125"/>
          <p:cNvPicPr/>
          <p:nvPr/>
        </p:nvPicPr>
        <p:blipFill>
          <a:blip r:embed="rId2"/>
          <a:stretch/>
        </p:blipFill>
        <p:spPr>
          <a:xfrm>
            <a:off x="4789464" y="153691"/>
            <a:ext cx="3047704" cy="6594797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128" name="ZoneTexte 127"/>
          <p:cNvSpPr txBox="1"/>
          <p:nvPr/>
        </p:nvSpPr>
        <p:spPr>
          <a:xfrm>
            <a:off x="2394839" y="870773"/>
            <a:ext cx="1741545" cy="617378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108847" tIns="54423" rIns="108847" bIns="54423">
            <a:noAutofit/>
          </a:bodyPr>
          <a:lstStyle/>
          <a:p>
            <a:r>
              <a:rPr lang="fr-FR" sz="1330" spc="-1">
                <a:solidFill>
                  <a:srgbClr val="000000"/>
                </a:solidFill>
                <a:latin typeface="Calibri"/>
              </a:rPr>
              <a:t>Bouton LOGO qui redirige vers la page d’accueil</a:t>
            </a:r>
            <a:endParaRPr lang="fr-FR" sz="1330" spc="-1">
              <a:latin typeface="Arial"/>
            </a:endParaRPr>
          </a:p>
        </p:txBody>
      </p:sp>
      <p:sp>
        <p:nvSpPr>
          <p:cNvPr id="129" name="ZoneTexte 5_1"/>
          <p:cNvSpPr/>
          <p:nvPr/>
        </p:nvSpPr>
        <p:spPr>
          <a:xfrm>
            <a:off x="1959453" y="1741545"/>
            <a:ext cx="1810336" cy="3145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Nom de l’organisateur</a:t>
            </a:r>
            <a:endParaRPr lang="fr-FR" sz="1330" spc="-1">
              <a:latin typeface="Arial"/>
            </a:endParaRPr>
          </a:p>
        </p:txBody>
      </p:sp>
      <p:sp>
        <p:nvSpPr>
          <p:cNvPr id="130" name="ZoneTexte 6_0"/>
          <p:cNvSpPr/>
          <p:nvPr/>
        </p:nvSpPr>
        <p:spPr>
          <a:xfrm>
            <a:off x="2612532" y="2315820"/>
            <a:ext cx="1306159" cy="519252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Description De l’organisateur</a:t>
            </a:r>
            <a:endParaRPr lang="fr-FR" sz="1330" spc="-1">
              <a:latin typeface="Arial"/>
            </a:endParaRPr>
          </a:p>
        </p:txBody>
      </p:sp>
      <p:sp>
        <p:nvSpPr>
          <p:cNvPr id="131" name="ZoneTexte 7_0"/>
          <p:cNvSpPr/>
          <p:nvPr/>
        </p:nvSpPr>
        <p:spPr>
          <a:xfrm>
            <a:off x="2272495" y="3265398"/>
            <a:ext cx="1863889" cy="519252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Contacts et adresse, lien rs De l’organisateur</a:t>
            </a:r>
            <a:endParaRPr lang="fr-FR" sz="1330" spc="-1">
              <a:latin typeface="Arial"/>
            </a:endParaRPr>
          </a:p>
        </p:txBody>
      </p:sp>
      <p:sp>
        <p:nvSpPr>
          <p:cNvPr id="132" name="ZoneTexte 9_1"/>
          <p:cNvSpPr/>
          <p:nvPr/>
        </p:nvSpPr>
        <p:spPr>
          <a:xfrm>
            <a:off x="2177145" y="4336012"/>
            <a:ext cx="1959239" cy="519252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Agenda d’évènements de l’organisateur</a:t>
            </a:r>
            <a:endParaRPr lang="fr-FR" sz="1330" spc="-1">
              <a:latin typeface="Arial"/>
            </a:endParaRPr>
          </a:p>
        </p:txBody>
      </p:sp>
      <p:sp>
        <p:nvSpPr>
          <p:cNvPr id="133" name="ZoneTexte 10_0"/>
          <p:cNvSpPr/>
          <p:nvPr/>
        </p:nvSpPr>
        <p:spPr>
          <a:xfrm>
            <a:off x="8272554" y="1088466"/>
            <a:ext cx="2394625" cy="519252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Bouton ajouter un événement</a:t>
            </a:r>
            <a:endParaRPr lang="fr-FR" sz="133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Envoie sur form_evenement</a:t>
            </a:r>
            <a:endParaRPr lang="fr-FR" sz="1330" spc="-1">
              <a:latin typeface="Arial"/>
            </a:endParaRPr>
          </a:p>
        </p:txBody>
      </p:sp>
      <p:sp>
        <p:nvSpPr>
          <p:cNvPr id="134" name="ZoneTexte 21"/>
          <p:cNvSpPr/>
          <p:nvPr/>
        </p:nvSpPr>
        <p:spPr>
          <a:xfrm>
            <a:off x="8490247" y="2098127"/>
            <a:ext cx="2174755" cy="519252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Bouton: éditer la page: </a:t>
            </a:r>
            <a:endParaRPr lang="fr-FR" sz="133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Envoie sur form_orga</a:t>
            </a:r>
            <a:endParaRPr lang="fr-FR" sz="1330" spc="-1">
              <a:latin typeface="Arial"/>
            </a:endParaRPr>
          </a:p>
        </p:txBody>
      </p:sp>
      <p:sp>
        <p:nvSpPr>
          <p:cNvPr id="135" name="ZoneTexte 11_1"/>
          <p:cNvSpPr/>
          <p:nvPr/>
        </p:nvSpPr>
        <p:spPr>
          <a:xfrm>
            <a:off x="8274731" y="435386"/>
            <a:ext cx="2174755" cy="3145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30" spc="-1">
                <a:solidFill>
                  <a:srgbClr val="000000"/>
                </a:solidFill>
                <a:latin typeface="Calibri"/>
              </a:rPr>
              <a:t>Photo de l’organisateur</a:t>
            </a:r>
            <a:endParaRPr lang="fr-FR" sz="1330" spc="-1">
              <a:latin typeface="Arial"/>
            </a:endParaRPr>
          </a:p>
        </p:txBody>
      </p:sp>
      <p:sp>
        <p:nvSpPr>
          <p:cNvPr id="137" name="Connecteur droit 136"/>
          <p:cNvSpPr/>
          <p:nvPr/>
        </p:nvSpPr>
        <p:spPr>
          <a:xfrm flipV="1">
            <a:off x="3918691" y="435386"/>
            <a:ext cx="2176932" cy="870773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onnecteur droit 137"/>
          <p:cNvSpPr/>
          <p:nvPr/>
        </p:nvSpPr>
        <p:spPr>
          <a:xfrm flipV="1">
            <a:off x="3769789" y="1088466"/>
            <a:ext cx="1672754" cy="870773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onnecteur droit 138"/>
          <p:cNvSpPr/>
          <p:nvPr/>
        </p:nvSpPr>
        <p:spPr>
          <a:xfrm>
            <a:off x="3700998" y="2612318"/>
            <a:ext cx="1959239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onnecteur droit 139"/>
          <p:cNvSpPr/>
          <p:nvPr/>
        </p:nvSpPr>
        <p:spPr>
          <a:xfrm>
            <a:off x="3918691" y="3483091"/>
            <a:ext cx="1306159" cy="217693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onnecteur droit 140"/>
          <p:cNvSpPr/>
          <p:nvPr/>
        </p:nvSpPr>
        <p:spPr>
          <a:xfrm>
            <a:off x="3918691" y="4789250"/>
            <a:ext cx="1959239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onnecteur droit 141"/>
          <p:cNvSpPr/>
          <p:nvPr/>
        </p:nvSpPr>
        <p:spPr>
          <a:xfrm flipH="1">
            <a:off x="6095623" y="653079"/>
            <a:ext cx="2394625" cy="870773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onnecteur droit 142"/>
          <p:cNvSpPr/>
          <p:nvPr/>
        </p:nvSpPr>
        <p:spPr>
          <a:xfrm flipH="1">
            <a:off x="7184089" y="1306159"/>
            <a:ext cx="1306159" cy="435386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onnecteur droit 143"/>
          <p:cNvSpPr/>
          <p:nvPr/>
        </p:nvSpPr>
        <p:spPr>
          <a:xfrm flipH="1" flipV="1">
            <a:off x="7619475" y="1741545"/>
            <a:ext cx="870773" cy="65308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1336</Words>
  <Application>Microsoft Office PowerPoint</Application>
  <PresentationFormat>Grand écran</PresentationFormat>
  <Paragraphs>197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Pierre Makhno</dc:creator>
  <cp:lastModifiedBy>59013-18-09</cp:lastModifiedBy>
  <cp:revision>23</cp:revision>
  <dcterms:created xsi:type="dcterms:W3CDTF">2021-03-24T07:33:30Z</dcterms:created>
  <dcterms:modified xsi:type="dcterms:W3CDTF">2021-03-29T14:26:07Z</dcterms:modified>
</cp:coreProperties>
</file>