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2B36B2-182F-451B-8403-0590C8B507C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767F422-FB44-494B-A33C-081F48B03F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br/search?biw=1366&amp;bih=656&amp;q=jogo+da+cobrinha+plataforma&amp;stick=H4sIAAAAAAAAAOPgE-LUz9U3MDQtN87WUs5OttJPLkvXT87PLSgtSS2KL8tMSc1PT8xNtSrISSxJyy_KBQA9ZFP7MgAAAA&amp;sa=X&amp;sqi=2&amp;ved=0ahUKEwiKrdid_53LAhVJQ5AKHZ3oAK0Q6BMIiAEoAD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br/search?biw=1366&amp;bih=656&amp;q=Kemco&amp;stick=H4sIAAAAAAAAAOPgE-LUz9U3MDHLS7JQgjCTi03StVSyk630k8vS9ZPzcwtKS1KL4ssyU1Lz0xNzU61SUstSc_ILUosAqfcGHj4AAAA&amp;sa=X&amp;sqi=2&amp;ved=0ahUKEwif5725_p3LAhWBx5AKHekhAdUQmxMIjgEoATAY" TargetMode="External"/><Relationship Id="rId3" Type="http://schemas.openxmlformats.org/officeDocument/2006/relationships/hyperlink" Target="https://www.google.com.br/search?biw=1366&amp;bih=656&amp;q=top+gear+est%C3%BAdio&amp;stick=H4sIAAAAAAAAAOPgE-LUz9U3MDHLS7LQUslOttJPLkvXT87PLSgtSS2KL8tMSc1PT8xNtSooTcrJLM5ILQIA4uNkyzMAAAA&amp;sa=X&amp;sqi=2&amp;ved=0ahUKEwif5725_p3LAhWBx5AKHekhAdUQ6BMIgwEoADAV" TargetMode="External"/><Relationship Id="rId7" Type="http://schemas.openxmlformats.org/officeDocument/2006/relationships/hyperlink" Target="https://www.google.com.br/search?biw=1366&amp;bih=656&amp;q=top+gear+desenvolvedores&amp;stick=H4sIAAAAAAAAAOPgE-LUz9U3MDHLS7LQUslOttJPLkvXT87PLSgtSS2KL8tMSc1PT8xNtUpJLUvNyS9ILQIAPr13MjMAAAA&amp;sa=X&amp;sqi=2&amp;ved=0ahUKEwif5725_p3LAhWBx5AKHekhAdUQ6BMIjQEoADAY" TargetMode="External"/><Relationship Id="rId2" Type="http://schemas.openxmlformats.org/officeDocument/2006/relationships/hyperlink" Target="https://www.google.com.br/search?biw=1366&amp;bih=656&amp;q=top+gear+data+de+lan%C3%A7amento+inicial&amp;stick=H4sIAAAAAAAAAOPgE-LUz9U3MDHLS7LQUs9OttJPLkvXT87PLSgtSS2KL8tMSc1PT8xNtSpKzUlNLE5VSEksSQUAbus0BTYAAAA&amp;sa=X&amp;sqi=2&amp;ved=0ahUKEwif5725_p3LAhWBx5AKHekhAdUQ6BMIgAEoAD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br/search?biw=1366&amp;bih=656&amp;q=top+gear+plataforma&amp;stick=H4sIAAAAAAAAAOPgE-LUz9U3MDHLS7LQUs5OttJPLkvXT87PLSgtSS2KL8tMSc1PT8xNtSrISSxJyy_KBQDWcmGBMgAAAA&amp;sa=X&amp;sqi=2&amp;ved=0ahUKEwif5725_p3LAhWBx5AKHekhAdUQ6BMIigEoADAX" TargetMode="External"/><Relationship Id="rId5" Type="http://schemas.openxmlformats.org/officeDocument/2006/relationships/hyperlink" Target="https://www.google.com.br/search?biw=1366&amp;bih=656&amp;q=top+gear+g%C3%AAnero&amp;stick=H4sIAAAAAAAAAOPgE-LUz9U3MDHLS7LQks4ot9JPzs_JSU0uyczP009PzE0ttkpPzStKLQYAOaK97yoAAAA&amp;sa=X&amp;sqi=2&amp;ved=0ahUKEwif5725_p3LAhWBx5AKHekhAdUQ6BMIhwEoADAW" TargetMode="External"/><Relationship Id="rId4" Type="http://schemas.openxmlformats.org/officeDocument/2006/relationships/hyperlink" Target="https://www.google.com.br/search?biw=1366&amp;bih=656&amp;q=Kemco&amp;stick=H4sIAAAAAAAAAOPgE-LUz9U3MDHLS7JQgjCTi03StVSyk630k8vS9ZPzcwtKS1KL4ssyU1Lz0xNzU60KSpNyMoszUosAdakV5z4AAAA&amp;sa=X&amp;sqi=2&amp;ved=0ahUKEwif5725_p3LAhWBx5AKHekhAdUQmxMIhAEoATAV" TargetMode="External"/><Relationship Id="rId9" Type="http://schemas.openxmlformats.org/officeDocument/2006/relationships/hyperlink" Target="https://www.google.com.br/search?biw=1366&amp;bih=656&amp;q=gremlin+graphics&amp;stick=H4sIAAAAAAAAAOPgE-LUz9U3MDHLS7JQ4gIxjTKy4wsqtVSyk630k8vS9ZPzcwtKS1KL4ssyU1Lz0xNzU61SUstSc_ILUosAaD7eNT8AAAA&amp;sa=X&amp;sqi=2&amp;ved=0ahUKEwif5725_p3LAhWBx5AKHekhAdUQmxMIjwEoAjA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Estágio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Denis Mendes </a:t>
            </a:r>
          </a:p>
          <a:p>
            <a:r>
              <a:rPr lang="pt-BR" dirty="0" smtClean="0"/>
              <a:t>Sistemas de Informação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Snake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Serpente é um jogo que ficou conhecido por diversas versões, em </a:t>
            </a:r>
            <a:r>
              <a:rPr lang="pt-BR" sz="2400" dirty="0" err="1" smtClean="0"/>
              <a:t>Vídeo-games</a:t>
            </a:r>
            <a:r>
              <a:rPr lang="pt-BR" sz="2400" dirty="0" smtClean="0"/>
              <a:t> e computadores. No fim dos anos 90 foi incluso em alguns celulares.</a:t>
            </a:r>
          </a:p>
          <a:p>
            <a:r>
              <a:rPr lang="pt-BR" sz="2400" dirty="0" smtClean="0"/>
              <a:t>O clássico </a:t>
            </a:r>
            <a:r>
              <a:rPr lang="pt-BR" sz="2400" i="1" dirty="0" smtClean="0"/>
              <a:t>jogo</a:t>
            </a:r>
            <a:r>
              <a:rPr lang="pt-BR" sz="2400" dirty="0" smtClean="0"/>
              <a:t> da cobrinha onde você tem de pegar comida sem bater nas paredes ou no seu próprio corpo.</a:t>
            </a:r>
          </a:p>
          <a:p>
            <a:r>
              <a:rPr lang="pt-BR" sz="2400" dirty="0" smtClean="0">
                <a:hlinkClick r:id="rId2"/>
              </a:rPr>
              <a:t>Plataforma</a:t>
            </a:r>
            <a:r>
              <a:rPr lang="pt-BR" sz="2400" dirty="0" smtClean="0"/>
              <a:t>: Microsoft Windows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Top Gear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Top Gear, conhecido no Japão como Top </a:t>
            </a:r>
            <a:r>
              <a:rPr lang="pt-BR" sz="2400" dirty="0" err="1" smtClean="0"/>
              <a:t>Racer</a:t>
            </a:r>
            <a:r>
              <a:rPr lang="pt-BR" sz="2400" dirty="0" smtClean="0"/>
              <a:t> é um jogo eletrônico lançado em 1992 para o Super NES. Foi desenvolvido pela </a:t>
            </a:r>
            <a:r>
              <a:rPr lang="pt-BR" sz="2400" dirty="0" err="1" smtClean="0"/>
              <a:t>Gremlin</a:t>
            </a:r>
            <a:r>
              <a:rPr lang="pt-BR" sz="2400" dirty="0" smtClean="0"/>
              <a:t> </a:t>
            </a:r>
            <a:r>
              <a:rPr lang="pt-BR" sz="2400" dirty="0" err="1" smtClean="0"/>
              <a:t>Graphics</a:t>
            </a:r>
            <a:r>
              <a:rPr lang="pt-BR" sz="2400" dirty="0" smtClean="0"/>
              <a:t> e publicado pela </a:t>
            </a:r>
            <a:r>
              <a:rPr lang="pt-BR" sz="2400" dirty="0" err="1" smtClean="0"/>
              <a:t>Kemco</a:t>
            </a:r>
            <a:r>
              <a:rPr lang="pt-BR" sz="2400" dirty="0" smtClean="0"/>
              <a:t>. Este é o primeiro jogo da franquia Top Gear</a:t>
            </a:r>
            <a:r>
              <a:rPr lang="pt-BR" dirty="0" smtClean="0"/>
              <a:t>. </a:t>
            </a:r>
          </a:p>
          <a:p>
            <a:r>
              <a:rPr lang="pt-BR" sz="2200" dirty="0" smtClean="0">
                <a:hlinkClick r:id="rId2"/>
              </a:rPr>
              <a:t>Data de lançamento inicial</a:t>
            </a:r>
            <a:r>
              <a:rPr lang="pt-BR" sz="2200" dirty="0" smtClean="0"/>
              <a:t>: 27 de março de 1992</a:t>
            </a:r>
          </a:p>
          <a:p>
            <a:r>
              <a:rPr lang="pt-BR" sz="2200" dirty="0" smtClean="0">
                <a:hlinkClick r:id="rId3"/>
              </a:rPr>
              <a:t>Estúdio</a:t>
            </a:r>
            <a:r>
              <a:rPr lang="pt-BR" sz="2200" dirty="0" smtClean="0"/>
              <a:t>: </a:t>
            </a:r>
            <a:r>
              <a:rPr lang="pt-BR" sz="2200" dirty="0" err="1" smtClean="0">
                <a:hlinkClick r:id="rId4"/>
              </a:rPr>
              <a:t>Kemco</a:t>
            </a:r>
            <a:endParaRPr lang="pt-BR" sz="2200" dirty="0" smtClean="0"/>
          </a:p>
          <a:p>
            <a:r>
              <a:rPr lang="pt-BR" sz="2200" dirty="0" smtClean="0">
                <a:hlinkClick r:id="rId5"/>
              </a:rPr>
              <a:t>Gênero</a:t>
            </a:r>
            <a:r>
              <a:rPr lang="pt-BR" sz="2200" dirty="0" smtClean="0"/>
              <a:t>: Jogo eletrônico de corrida</a:t>
            </a:r>
          </a:p>
          <a:p>
            <a:r>
              <a:rPr lang="pt-BR" sz="2200" dirty="0" smtClean="0">
                <a:hlinkClick r:id="rId6"/>
              </a:rPr>
              <a:t>Plataforma</a:t>
            </a:r>
            <a:r>
              <a:rPr lang="pt-BR" sz="2200" dirty="0" smtClean="0"/>
              <a:t>: Super Nintendo </a:t>
            </a:r>
            <a:r>
              <a:rPr lang="pt-BR" sz="2200" dirty="0" err="1" smtClean="0"/>
              <a:t>Entertainment</a:t>
            </a:r>
            <a:r>
              <a:rPr lang="pt-BR" sz="2200" dirty="0" smtClean="0"/>
              <a:t> System</a:t>
            </a:r>
          </a:p>
          <a:p>
            <a:r>
              <a:rPr lang="pt-BR" sz="2200" dirty="0" smtClean="0">
                <a:hlinkClick r:id="rId7"/>
              </a:rPr>
              <a:t>Desenvolvedores</a:t>
            </a:r>
            <a:r>
              <a:rPr lang="pt-BR" sz="2200" dirty="0" smtClean="0"/>
              <a:t>: </a:t>
            </a:r>
            <a:r>
              <a:rPr lang="pt-BR" sz="2200" dirty="0" err="1" smtClean="0">
                <a:hlinkClick r:id="rId8"/>
              </a:rPr>
              <a:t>Kemco</a:t>
            </a:r>
            <a:r>
              <a:rPr lang="pt-BR" sz="2200" dirty="0" smtClean="0"/>
              <a:t>, </a:t>
            </a:r>
            <a:r>
              <a:rPr lang="pt-BR" sz="2200" dirty="0" err="1" smtClean="0">
                <a:hlinkClick r:id="rId9"/>
              </a:rPr>
              <a:t>Gremlin</a:t>
            </a:r>
            <a:r>
              <a:rPr lang="pt-BR" sz="2200" dirty="0" smtClean="0">
                <a:hlinkClick r:id="rId9"/>
              </a:rPr>
              <a:t> </a:t>
            </a:r>
            <a:r>
              <a:rPr lang="pt-BR" sz="2200" dirty="0" err="1" smtClean="0">
                <a:hlinkClick r:id="rId9"/>
              </a:rPr>
              <a:t>Interactive</a:t>
            </a:r>
            <a:endParaRPr lang="pt-B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Estagio 1 Projeto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sz="4000" dirty="0" err="1" smtClean="0"/>
              <a:t>Fast</a:t>
            </a:r>
            <a:r>
              <a:rPr lang="pt-BR" sz="4000" dirty="0" smtClean="0"/>
              <a:t> light</a:t>
            </a:r>
          </a:p>
          <a:p>
            <a:pPr algn="ctr">
              <a:buNone/>
            </a:pPr>
            <a:endParaRPr lang="pt-BR" sz="4000" dirty="0" smtClean="0"/>
          </a:p>
          <a:p>
            <a:pPr algn="ctr">
              <a:buFont typeface="Arial" pitchFamily="34" charset="0"/>
              <a:buChar char="•"/>
            </a:pPr>
            <a:r>
              <a:rPr lang="pt-BR" dirty="0" err="1" smtClean="0"/>
              <a:t>Fast</a:t>
            </a:r>
            <a:r>
              <a:rPr lang="pt-BR" dirty="0" smtClean="0"/>
              <a:t> light é um jogo de velocidade e atenção.</a:t>
            </a:r>
          </a:p>
          <a:p>
            <a:pPr algn="ctr">
              <a:buNone/>
            </a:pPr>
            <a:endParaRPr lang="pt-BR" dirty="0" smtClean="0"/>
          </a:p>
          <a:p>
            <a:pPr algn="ctr">
              <a:buFont typeface="Arial" pitchFamily="34" charset="0"/>
              <a:buChar char="•"/>
            </a:pPr>
            <a:r>
              <a:rPr lang="pt-BR" dirty="0" smtClean="0"/>
              <a:t>O objetivo do jogo é em um tempo determinado acertar o máximo dos botões que acendem durante esse período.</a:t>
            </a:r>
          </a:p>
          <a:p>
            <a:pPr algn="ctr"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772400" cy="428628"/>
          </a:xfrm>
        </p:spPr>
        <p:txBody>
          <a:bodyPr/>
          <a:lstStyle/>
          <a:p>
            <a:pPr algn="ctr"/>
            <a:r>
              <a:rPr lang="pt-BR" sz="2800" dirty="0" smtClean="0"/>
              <a:t>ESTAGIO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785794"/>
            <a:ext cx="7772400" cy="55006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O jogo terá na tela inicial o tópico de opções e jogar.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A tela do jogo terá nove botões e acenderá aleatoriamente.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usuário terá que </a:t>
            </a:r>
            <a:r>
              <a:rPr lang="pt-BR" dirty="0" smtClean="0"/>
              <a:t> </a:t>
            </a:r>
            <a:r>
              <a:rPr lang="pt-BR" dirty="0" smtClean="0"/>
              <a:t>superar </a:t>
            </a:r>
            <a:r>
              <a:rPr lang="pt-BR" dirty="0" smtClean="0"/>
              <a:t>seus </a:t>
            </a:r>
            <a:r>
              <a:rPr lang="pt-BR" dirty="0" smtClean="0"/>
              <a:t>próprios recordes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usuário poderá escolher o nível de dificuldade.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Existirá um botão que terá a função especial de parar o tempo por alguns segundos.</a:t>
            </a:r>
          </a:p>
          <a:p>
            <a:pPr>
              <a:buNone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do Jogo</a:t>
            </a:r>
            <a:endParaRPr lang="pt-BR" dirty="0"/>
          </a:p>
        </p:txBody>
      </p:sp>
      <p:pic>
        <p:nvPicPr>
          <p:cNvPr id="4" name="Espaço Reservado para Conteúdo 3" descr="FA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672" y="1356311"/>
            <a:ext cx="4062344" cy="5358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6" name="Espaço Reservado para Conteúdo 5" descr="j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285860"/>
            <a:ext cx="6500858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427</TotalTime>
  <Words>232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Metrô</vt:lpstr>
      <vt:lpstr>Estágio </vt:lpstr>
      <vt:lpstr>Snake</vt:lpstr>
      <vt:lpstr>Top Gear</vt:lpstr>
      <vt:lpstr>Estagio 1 Projeto</vt:lpstr>
      <vt:lpstr>ESTAGIO</vt:lpstr>
      <vt:lpstr>Tela do Jogo</vt:lpstr>
      <vt:lpstr>DIAGRAMA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Estágio</dc:title>
  <dc:creator>Denis Bass</dc:creator>
  <cp:lastModifiedBy>Denis Bass</cp:lastModifiedBy>
  <cp:revision>43</cp:revision>
  <dcterms:created xsi:type="dcterms:W3CDTF">2016-03-24T18:25:25Z</dcterms:created>
  <dcterms:modified xsi:type="dcterms:W3CDTF">2016-03-14T22:15:26Z</dcterms:modified>
</cp:coreProperties>
</file>