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9975" cy="42808525"/>
  <p:notesSz cx="6669088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CC00"/>
    <a:srgbClr val="009900"/>
    <a:srgbClr val="FF505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9"/>
    <p:restoredTop sz="94764"/>
  </p:normalViewPr>
  <p:slideViewPr>
    <p:cSldViewPr>
      <p:cViewPr>
        <p:scale>
          <a:sx n="36" d="100"/>
          <a:sy n="36" d="100"/>
        </p:scale>
        <p:origin x="66" y="-78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376941-80B0-7F44-B114-83867F3151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77221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17713" y="744538"/>
            <a:ext cx="26336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3B02C1-F399-BE48-9179-7A68603EA3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65554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C6B8B2-095C-E542-A84E-C3808CC14BBA}" type="slidenum">
              <a:rPr lang="pt-BR" sz="1200"/>
              <a:pPr eaLnBrk="1" hangingPunct="1"/>
              <a:t>1</a:t>
            </a:fld>
            <a:endParaRPr lang="pt-BR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857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326EF-61F1-7E41-939D-039E6471F7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4316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BCCDA-1FA5-FE4C-B2C6-72FF68D45D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6498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1953538" y="1714500"/>
            <a:ext cx="6813550" cy="3652678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12888" y="1714500"/>
            <a:ext cx="20288250" cy="3652678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9D77B-FBB9-D548-9A4B-02F4C4A955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1779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0E317-9491-6F4E-AD13-5FBD8480744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9115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AF50C-1945-4243-9B5B-0BD88B03C0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5551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28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161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9322C-EB92-9940-ABE5-F48EAEE764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27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14475" y="13576300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5381288" y="13576300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53DFF-2CB2-0A41-9934-C9C68E46BE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9842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694E7-4B4F-4843-AAE4-FD2905E095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1344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39664-888C-BB48-91B2-D9818A8F1F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4489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32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4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14475" y="8958263"/>
            <a:ext cx="9961563" cy="29281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D4C05-0D81-7444-BBA5-1DBCF8AE6C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3276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5750"/>
          </a:xfrm>
        </p:spPr>
        <p:txBody>
          <a:bodyPr lIns="417623" tIns="208812" rIns="417623" bIns="208812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205A7-AC8F-FB4B-9AFF-64210E57A7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2085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4500"/>
            <a:ext cx="27251025" cy="71342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8550"/>
            <a:ext cx="27251025" cy="282511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8984238"/>
            <a:ext cx="9588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ctr"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>
              <a:defRPr/>
            </a:pPr>
            <a:fld id="{8AF5A882-7113-CC4D-8179-DF0C8278B9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4" name="Picture 3" descr="barra-lateral-poster.jp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261" y="0"/>
            <a:ext cx="13061015" cy="429129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517" y="38887807"/>
            <a:ext cx="30279975" cy="41188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Arial" charset="0"/>
          <a:cs typeface="+mn-cs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Arial" charset="0"/>
          <a:cs typeface="+mn-cs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Arial" charset="0"/>
          <a:cs typeface="+mn-cs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Arial" charset="0"/>
          <a:cs typeface="+mn-cs"/>
        </a:defRPr>
      </a:lvl5pPr>
      <a:lvl6pPr marL="98536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6pPr>
      <a:lvl7pPr marL="103108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7pPr>
      <a:lvl8pPr marL="107680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8pPr>
      <a:lvl9pPr marL="112252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3"/>
          <p:cNvSpPr txBox="1">
            <a:spLocks noChangeArrowheads="1"/>
          </p:cNvSpPr>
          <p:nvPr/>
        </p:nvSpPr>
        <p:spPr bwMode="auto">
          <a:xfrm>
            <a:off x="3619500" y="9594850"/>
            <a:ext cx="23187025" cy="173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b="1" i="1" dirty="0" smtClean="0">
                <a:solidFill>
                  <a:srgbClr val="000000"/>
                </a:solidFill>
                <a:latin typeface="Verdana" charset="0"/>
              </a:rPr>
              <a:t>MENDES,Denis Silva</a:t>
            </a:r>
            <a:endParaRPr lang="pt-BR" sz="3200" b="1" i="1" dirty="0">
              <a:solidFill>
                <a:srgbClr val="000000"/>
              </a:solidFill>
              <a:latin typeface="Verdana" charset="0"/>
            </a:endParaRP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 smtClean="0">
                <a:solidFill>
                  <a:srgbClr val="000000"/>
                </a:solidFill>
                <a:latin typeface="Verdana" charset="0"/>
              </a:rPr>
              <a:t>SISTEMAS </a:t>
            </a:r>
            <a:r>
              <a:rPr lang="pt-BR" sz="3200" dirty="0">
                <a:solidFill>
                  <a:srgbClr val="000000"/>
                </a:solidFill>
                <a:latin typeface="Verdana" charset="0"/>
              </a:rPr>
              <a:t>DE </a:t>
            </a:r>
            <a:r>
              <a:rPr lang="pt-BR" sz="3200" dirty="0" smtClean="0">
                <a:solidFill>
                  <a:srgbClr val="000000"/>
                </a:solidFill>
                <a:latin typeface="Verdana" charset="0"/>
              </a:rPr>
              <a:t>INFORMAÇÃO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 smtClean="0">
                <a:solidFill>
                  <a:srgbClr val="000000"/>
                </a:solidFill>
                <a:latin typeface="Verdana" charset="0"/>
              </a:rPr>
              <a:t>FACULDADE 7 DE SETEMBRO</a:t>
            </a:r>
            <a:endParaRPr lang="pt-BR" sz="3200" dirty="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15362" name="Text Box 7"/>
          <p:cNvSpPr txBox="1">
            <a:spLocks noChangeArrowheads="1"/>
          </p:cNvSpPr>
          <p:nvPr/>
        </p:nvSpPr>
        <p:spPr bwMode="auto">
          <a:xfrm>
            <a:off x="4554811" y="2898206"/>
            <a:ext cx="1633810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</a:pPr>
            <a:endParaRPr lang="pt-BR" sz="3600" dirty="0">
              <a:latin typeface="Copperplate Gothic Bold" pitchFamily="34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6724163" y="18811974"/>
            <a:ext cx="6787060" cy="7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 smtClean="0">
                <a:solidFill>
                  <a:srgbClr val="000000"/>
                </a:solidFill>
                <a:latin typeface="Helvetica" charset="0"/>
              </a:rPr>
              <a:t>METODOLOGIA</a:t>
            </a:r>
            <a:endParaRPr lang="en-GB" sz="4400" b="1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16940187" y="20036110"/>
            <a:ext cx="1087320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600" dirty="0" smtClean="0">
                <a:solidFill>
                  <a:srgbClr val="000000"/>
                </a:solidFill>
                <a:latin typeface="Helvetica" charset="0"/>
              </a:rPr>
              <a:t>O jogo foi desenvolvido primeiramente com bases em outros jogos mas tendo algum tipo de inovação, designe diferente, sons adequados, etc. </a:t>
            </a:r>
          </a:p>
          <a:p>
            <a:pPr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3600" dirty="0" smtClean="0">
              <a:solidFill>
                <a:srgbClr val="000000"/>
              </a:solidFill>
              <a:latin typeface="Helvetica" charset="0"/>
            </a:endParaRPr>
          </a:p>
          <a:p>
            <a:pPr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600" dirty="0" smtClean="0">
                <a:solidFill>
                  <a:srgbClr val="000000"/>
                </a:solidFill>
                <a:latin typeface="Helvetica" charset="0"/>
              </a:rPr>
              <a:t>Foi desafiador desenvolver um game individualmente e sem ter conhecimento da linguagem. A linguagem utilizada foi LUA com o simulador Corona SDK. </a:t>
            </a:r>
            <a:endParaRPr lang="pt-BR" sz="3600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3475038" y="11682413"/>
            <a:ext cx="119745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US" sz="4400" b="1" smtClean="0">
                <a:solidFill>
                  <a:srgbClr val="000000"/>
                </a:solidFill>
                <a:latin typeface="Helvetica" charset="0"/>
              </a:rPr>
              <a:t>APRESENTAÇÃO</a:t>
            </a:r>
            <a:endParaRPr lang="en-GB" sz="4400" b="1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16508413" y="12907963"/>
            <a:ext cx="11609387" cy="439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pt-BR" sz="3600" dirty="0" smtClean="0"/>
              <a:t> O jogo é bastante simples. A tela do jogo terá nove botões e acenderá aleatoriamente.Um destes botão terá a função especial de acrescentar  5 segundos do tempo.</a:t>
            </a:r>
          </a:p>
          <a:p>
            <a:pPr>
              <a:buFont typeface="Arial" pitchFamily="34" charset="0"/>
              <a:buChar char="•"/>
            </a:pPr>
            <a:endParaRPr lang="pt-BR" sz="3600" dirty="0" smtClean="0"/>
          </a:p>
          <a:p>
            <a:pPr>
              <a:buFont typeface="Arial" pitchFamily="34" charset="0"/>
              <a:buChar char="•"/>
            </a:pPr>
            <a:r>
              <a:rPr lang="pt-BR" sz="3600" dirty="0" smtClean="0"/>
              <a:t>Cada botão que acertarem valerá 10 </a:t>
            </a:r>
            <a:r>
              <a:rPr lang="pt-BR" sz="3600" dirty="0" err="1" smtClean="0"/>
              <a:t>score</a:t>
            </a:r>
            <a:r>
              <a:rPr lang="pt-BR" sz="3600" dirty="0" smtClean="0"/>
              <a:t>. Quando acabar o tempo a somatória  dos </a:t>
            </a:r>
            <a:r>
              <a:rPr lang="pt-BR" sz="3600" dirty="0" err="1" smtClean="0"/>
              <a:t>score</a:t>
            </a:r>
            <a:r>
              <a:rPr lang="pt-BR" sz="3600" dirty="0" smtClean="0"/>
              <a:t> será mostrada e se desejar jogar novamente e só apertar o botão que aparece na tela.</a:t>
            </a:r>
            <a:endParaRPr lang="pt-BR" sz="3600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15369" name="Text Box 4"/>
          <p:cNvSpPr txBox="1">
            <a:spLocks noChangeArrowheads="1"/>
          </p:cNvSpPr>
          <p:nvPr/>
        </p:nvSpPr>
        <p:spPr bwMode="auto">
          <a:xfrm>
            <a:off x="16677480" y="11803063"/>
            <a:ext cx="1197451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 smtClean="0">
                <a:solidFill>
                  <a:srgbClr val="000000"/>
                </a:solidFill>
                <a:latin typeface="Helvetica" charset="0"/>
              </a:rPr>
              <a:t>REGRAS E FUNCIONAMENTO</a:t>
            </a:r>
            <a:endParaRPr lang="en-GB" sz="4400" b="1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15370" name="Text Box 4"/>
          <p:cNvSpPr txBox="1">
            <a:spLocks noChangeArrowheads="1"/>
          </p:cNvSpPr>
          <p:nvPr/>
        </p:nvSpPr>
        <p:spPr bwMode="auto">
          <a:xfrm>
            <a:off x="17156211" y="25652734"/>
            <a:ext cx="909419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US" sz="4400" b="1" dirty="0" smtClean="0">
                <a:solidFill>
                  <a:srgbClr val="000000"/>
                </a:solidFill>
                <a:latin typeface="Helvetica" charset="0"/>
              </a:rPr>
              <a:t>CONCLUSÃO</a:t>
            </a:r>
            <a:endParaRPr lang="en-GB" sz="4400" b="1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15371" name="Text Box 7"/>
          <p:cNvSpPr txBox="1">
            <a:spLocks noChangeArrowheads="1"/>
          </p:cNvSpPr>
          <p:nvPr/>
        </p:nvSpPr>
        <p:spPr bwMode="auto">
          <a:xfrm>
            <a:off x="17084203" y="26804862"/>
            <a:ext cx="10081120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600" dirty="0" smtClean="0">
                <a:solidFill>
                  <a:srgbClr val="000000"/>
                </a:solidFill>
                <a:latin typeface="Helvetica" charset="0"/>
              </a:rPr>
              <a:t>O trabalho foi de grande aprendizado mesmo tendo algumas dificuldades no desenvolvimento</a:t>
            </a:r>
            <a:r>
              <a:rPr lang="pt-BR" sz="3600" dirty="0" smtClean="0">
                <a:solidFill>
                  <a:srgbClr val="000000"/>
                </a:solidFill>
                <a:latin typeface="Helvetica" charset="0"/>
              </a:rPr>
              <a:t>.</a:t>
            </a:r>
          </a:p>
          <a:p>
            <a:pPr algn="just"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600" dirty="0" smtClean="0">
                <a:solidFill>
                  <a:srgbClr val="000000"/>
                </a:solidFill>
                <a:latin typeface="Helvetica" charset="0"/>
              </a:rPr>
              <a:t>Foi uma oportunidade de conhecer mais sobre a área de games.</a:t>
            </a:r>
          </a:p>
          <a:p>
            <a:pPr algn="just"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3600" dirty="0" smtClean="0">
              <a:solidFill>
                <a:srgbClr val="000000"/>
              </a:solidFill>
              <a:latin typeface="Helvetica" charset="0"/>
            </a:endParaRPr>
          </a:p>
          <a:p>
            <a:pPr algn="just"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3600" dirty="0" smtClean="0">
              <a:solidFill>
                <a:srgbClr val="000000"/>
              </a:solidFill>
              <a:latin typeface="Helvetica" charset="0"/>
            </a:endParaRPr>
          </a:p>
          <a:p>
            <a:pPr algn="just"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600" dirty="0" smtClean="0">
                <a:solidFill>
                  <a:srgbClr val="000000"/>
                </a:solidFill>
                <a:latin typeface="Helvetica" charset="0"/>
              </a:rPr>
              <a:t>Próximas Versões:</a:t>
            </a:r>
          </a:p>
          <a:p>
            <a:pPr algn="just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pt-BR" sz="3600" dirty="0" smtClean="0">
                <a:solidFill>
                  <a:srgbClr val="000000"/>
                </a:solidFill>
                <a:latin typeface="Helvetica" charset="0"/>
              </a:rPr>
              <a:t>Mostrará recordes;</a:t>
            </a:r>
          </a:p>
          <a:p>
            <a:pPr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pt-BR" sz="3600" dirty="0" smtClean="0">
                <a:solidFill>
                  <a:srgbClr val="000000"/>
                </a:solidFill>
                <a:latin typeface="Helvetica" charset="0"/>
              </a:rPr>
              <a:t>Quando errar o tempo diminuirá;</a:t>
            </a:r>
          </a:p>
          <a:p>
            <a:pPr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pt-BR" sz="3600" dirty="0" smtClean="0">
                <a:solidFill>
                  <a:srgbClr val="000000"/>
                </a:solidFill>
                <a:latin typeface="Helvetica" charset="0"/>
              </a:rPr>
              <a:t>Inserir </a:t>
            </a:r>
            <a:r>
              <a:rPr lang="pt-BR" sz="3600" dirty="0" err="1" smtClean="0">
                <a:solidFill>
                  <a:srgbClr val="000000"/>
                </a:solidFill>
                <a:latin typeface="Helvetica" charset="0"/>
              </a:rPr>
              <a:t>Sprites</a:t>
            </a:r>
            <a:r>
              <a:rPr lang="pt-BR" sz="3600" dirty="0" smtClean="0">
                <a:solidFill>
                  <a:srgbClr val="000000"/>
                </a:solidFill>
                <a:latin typeface="Helvetica" charset="0"/>
              </a:rPr>
              <a:t> 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Arial" charset="0"/>
              <a:buChar char="•"/>
            </a:pPr>
            <a:endParaRPr lang="pt-BR" sz="3600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15374" name="Rectangle 3"/>
          <p:cNvSpPr>
            <a:spLocks noChangeArrowheads="1"/>
          </p:cNvSpPr>
          <p:nvPr/>
        </p:nvSpPr>
        <p:spPr bwMode="auto">
          <a:xfrm>
            <a:off x="809625" y="449263"/>
            <a:ext cx="29092525" cy="8642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176713"/>
            <a:endParaRPr lang="en-US"/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3475038" y="17687980"/>
            <a:ext cx="4464149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 smtClean="0">
                <a:solidFill>
                  <a:srgbClr val="000000"/>
                </a:solidFill>
                <a:latin typeface="Helvetica" charset="0"/>
              </a:rPr>
              <a:t>RESULTADOS</a:t>
            </a:r>
            <a:endParaRPr lang="en-GB" sz="4400" b="1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3627438" y="13060363"/>
            <a:ext cx="11609387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pt-BR" sz="3600" b="1" dirty="0" err="1" smtClean="0"/>
              <a:t>Fast</a:t>
            </a:r>
            <a:r>
              <a:rPr lang="pt-BR" sz="3600" b="1" dirty="0" smtClean="0"/>
              <a:t> Light </a:t>
            </a:r>
            <a:r>
              <a:rPr lang="pt-BR" sz="3600" dirty="0" smtClean="0"/>
              <a:t>é um jogo de rapidez e atenção.</a:t>
            </a:r>
          </a:p>
          <a:p>
            <a:pPr>
              <a:buFont typeface="Arial" pitchFamily="34" charset="0"/>
              <a:buChar char="•"/>
            </a:pPr>
            <a:endParaRPr lang="pt-BR" sz="3600" dirty="0" smtClean="0"/>
          </a:p>
          <a:p>
            <a:pPr>
              <a:buFont typeface="Arial" pitchFamily="34" charset="0"/>
              <a:buChar char="•"/>
            </a:pPr>
            <a:r>
              <a:rPr lang="pt-BR" sz="3600" dirty="0" smtClean="0"/>
              <a:t>O objetivo do jogo é em um tempo determinado acertar o máximo dos botões que acendem durante esse período.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3475038" y="18664971"/>
            <a:ext cx="9576717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</a:pPr>
            <a:endParaRPr lang="pt-BR" sz="3600" dirty="0"/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17660267" y="33357590"/>
            <a:ext cx="1089439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US" sz="4400" b="1" dirty="0" smtClean="0">
                <a:solidFill>
                  <a:srgbClr val="000000"/>
                </a:solidFill>
                <a:latin typeface="Helvetica" charset="0"/>
              </a:rPr>
              <a:t>REFERÊNCIAS</a:t>
            </a:r>
            <a:endParaRPr lang="en-GB" sz="4400" b="1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17660267" y="34797750"/>
            <a:ext cx="10873208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600" dirty="0" smtClean="0">
                <a:solidFill>
                  <a:srgbClr val="000000"/>
                </a:solidFill>
                <a:latin typeface="Helvetica" charset="0"/>
              </a:rPr>
              <a:t>Documentação</a:t>
            </a:r>
            <a:r>
              <a:rPr lang="pt-BR" sz="3600" dirty="0" smtClean="0">
                <a:solidFill>
                  <a:srgbClr val="000000"/>
                </a:solidFill>
                <a:latin typeface="Helvetica" charset="0"/>
              </a:rPr>
              <a:t>: https://forums.coronalabs.com </a:t>
            </a:r>
            <a:endParaRPr lang="pt-BR" sz="3600" dirty="0" smtClean="0">
              <a:solidFill>
                <a:srgbClr val="000000"/>
              </a:solidFill>
              <a:latin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600" dirty="0" smtClean="0">
                <a:solidFill>
                  <a:srgbClr val="000000"/>
                </a:solidFill>
                <a:latin typeface="Helvetica" charset="0"/>
              </a:rPr>
              <a:t>Áudio:http</a:t>
            </a:r>
            <a:r>
              <a:rPr lang="pt-BR" sz="3600" dirty="0" smtClean="0">
                <a:solidFill>
                  <a:srgbClr val="000000"/>
                </a:solidFill>
                <a:latin typeface="Helvetica" charset="0"/>
              </a:rPr>
              <a:t>://</a:t>
            </a:r>
            <a:r>
              <a:rPr lang="pt-BR" sz="3600" dirty="0" smtClean="0">
                <a:solidFill>
                  <a:srgbClr val="000000"/>
                </a:solidFill>
                <a:latin typeface="Helvetica" charset="0"/>
              </a:rPr>
              <a:t>opengameart.org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600" dirty="0" smtClean="0">
                <a:solidFill>
                  <a:srgbClr val="000000"/>
                </a:solidFill>
                <a:latin typeface="Helvetica" charset="0"/>
              </a:rPr>
              <a:t>Imagens: </a:t>
            </a:r>
            <a:r>
              <a:rPr lang="pt-BR" sz="3600" dirty="0" err="1" smtClean="0">
                <a:solidFill>
                  <a:srgbClr val="000000"/>
                </a:solidFill>
                <a:latin typeface="Helvetica" charset="0"/>
              </a:rPr>
              <a:t>Pixabay</a:t>
            </a:r>
            <a:endParaRPr lang="pt-BR" sz="3600" dirty="0">
              <a:solidFill>
                <a:srgbClr val="000000"/>
              </a:solidFill>
              <a:latin typeface="Helvetica" charset="0"/>
            </a:endParaRPr>
          </a:p>
        </p:txBody>
      </p:sp>
      <p:pic>
        <p:nvPicPr>
          <p:cNvPr id="22" name="Imagem 21" descr="spectrum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8387" y="449935"/>
            <a:ext cx="29163240" cy="8640959"/>
          </a:xfrm>
          <a:prstGeom prst="rect">
            <a:avLst/>
          </a:prstGeom>
        </p:spPr>
      </p:pic>
      <p:pic>
        <p:nvPicPr>
          <p:cNvPr id="23" name="Imagem 22" descr="fas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03064" y="449934"/>
            <a:ext cx="8698228" cy="8723586"/>
          </a:xfrm>
          <a:prstGeom prst="rect">
            <a:avLst/>
          </a:prstGeom>
        </p:spPr>
      </p:pic>
      <p:pic>
        <p:nvPicPr>
          <p:cNvPr id="32" name="Imagem 31" descr="fast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02683" y="18523942"/>
            <a:ext cx="5112568" cy="11063531"/>
          </a:xfrm>
          <a:prstGeom prst="rect">
            <a:avLst/>
          </a:prstGeom>
        </p:spPr>
      </p:pic>
      <p:pic>
        <p:nvPicPr>
          <p:cNvPr id="34" name="Imagem 33" descr="fastnn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63323" y="26012774"/>
            <a:ext cx="5523668" cy="10798673"/>
          </a:xfrm>
          <a:prstGeom prst="rect">
            <a:avLst/>
          </a:prstGeom>
        </p:spPr>
      </p:pic>
      <p:pic>
        <p:nvPicPr>
          <p:cNvPr id="24" name="Imagem 23" descr="fastn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79347" y="16147678"/>
            <a:ext cx="5112568" cy="101565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1174</TotalTime>
  <Words>211</Words>
  <Application>Microsoft Office PowerPoint</Application>
  <PresentationFormat>Personalizar</PresentationFormat>
  <Paragraphs>30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Design padrão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MET1</dc:creator>
  <cp:lastModifiedBy>Denis Bass</cp:lastModifiedBy>
  <cp:revision>56</cp:revision>
  <dcterms:created xsi:type="dcterms:W3CDTF">2010-05-03T11:44:14Z</dcterms:created>
  <dcterms:modified xsi:type="dcterms:W3CDTF">2016-05-25T13:31:14Z</dcterms:modified>
</cp:coreProperties>
</file>