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100" d="100"/>
          <a:sy n="100" d="100"/>
        </p:scale>
        <p:origin x="99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6C93D-631A-4FA0-8839-78BE384B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79113-F4EA-43A5-A694-D03536585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CE55-598F-467C-BD74-634E90B7B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2367A-7170-4D2E-A265-0074BB426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5ED9B-A557-46EB-ABE5-15995C09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17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F917-C057-4415-B7D0-74468115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12088-83A5-4D55-850A-DF4268EEE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E34E8-BCCF-4164-8503-422568BC0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887D1-760D-47FB-A967-56D6E0992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61B95-3F88-4C0A-8752-F3CE1791F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33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2D1A3-94B9-4CC2-A8AF-6E34A32C2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EE2ADD-0632-4C53-B9DD-09A9B2662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381CF-BD82-4F25-AA7A-38C71D61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CC16-F678-4FA7-B592-679CD33BC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5F265-64F5-442C-B935-D047A613D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4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C431-454C-4323-BD88-FD19D0B55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E2563-BF73-4764-B0A3-B355AA4BE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2C7D9-FA57-4048-8F56-1763DCC4D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52BC1-F3D1-447F-BC0D-8121129D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4F70C-48FD-4707-80E6-398D76CB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98E06-DE5D-4537-B035-4E80082EE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8E41-14A4-427E-AB81-7D3312781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73593-86D4-4898-A2CE-E7B0A32CA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9266-DBDB-4959-B7EA-F4FEB811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FB888-C2A1-4E75-957B-110113698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52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29675-448E-4490-A0D1-46738493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7B35E-2232-4930-A730-C6CF845F1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193276-A588-43D3-A260-2BF0E6707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318D6-4775-498D-97CA-2AB94F2A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C5B2E-69D3-4A40-8FAE-5A8594EC0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07D91-F727-4F74-B989-09A8A43DD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6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4582-690C-4642-87C0-71CBB35B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BE514-FB93-47AC-B3CC-6A9BA40C4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E59147-D86A-43AA-AF92-548C5509A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B30E3C-4AB5-41E1-B1E4-C0A20D8149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6A91FF-44EB-4506-B377-643326F329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8891AE-FABC-4F8B-AEF6-493576566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8F28B0-F4A7-4C5A-B0AF-45864270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87D589-F2CE-44C9-B9FE-9C977335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2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AA0F-635A-4125-9A51-ACA9D518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CD037-6609-4A36-87BB-E7ECF897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AA36C-1494-4A18-BF20-70DB6503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030B5-1BC3-479F-A304-ED3E66C7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11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CBB57-24A4-46BB-8BB7-FD420D063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3CB47-2777-4C63-A274-3E8B259AE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652030-8D39-4D86-9600-91083B866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8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62AB-0B37-41CE-9B95-C817E2E4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3E43-468E-454B-B2B7-85264972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46C78D-9C96-4839-8857-9B77656F2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3BCC3-77A1-4531-88FA-43AE5D86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DAA363-4D70-4B03-A1A6-EB02A8D3B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7D2AA-84A0-4282-B40A-AD9A027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4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C064A-4DFA-4E01-8CC4-30D0169FF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8417C-01AC-4036-985A-2C5CDFAF7D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4E9093-E006-4B32-B95E-25CCFDA7B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E4CCD4-D8EB-40A6-80DA-1114F8F19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979D5-924A-4203-AC66-7AE2020D4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414CE-F064-4230-84BA-E6CD5A850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9C76F6-98FD-4F69-842B-B0C5F276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95CA-1832-4300-96A3-5311CF23E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DE3B-3DB7-4391-A1F9-789ABD463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432DB-EEB4-40F5-A2A5-0368495C4F3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CC38-9451-4286-8715-6103BC247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FE212-209C-4943-8020-5D959BF8B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9A632-B63D-4947-B79B-20689A867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7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23DC87A2-026D-4412-99A5-CD6382978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163" y="3362403"/>
            <a:ext cx="2213973" cy="27424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DCE0AF-B58C-498E-AF71-9979555A0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288" y="331781"/>
            <a:ext cx="2207701" cy="275838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1E9EE35A-5457-41A9-812D-B2222F07B3AB}"/>
              </a:ext>
            </a:extLst>
          </p:cNvPr>
          <p:cNvGrpSpPr/>
          <p:nvPr/>
        </p:nvGrpSpPr>
        <p:grpSpPr>
          <a:xfrm>
            <a:off x="3074768" y="353779"/>
            <a:ext cx="2207701" cy="2758386"/>
            <a:chOff x="2892173" y="304800"/>
            <a:chExt cx="2207701" cy="275838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1FB5C97-7DDA-4ABE-84DA-F3B1DE870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92173" y="304800"/>
              <a:ext cx="2207701" cy="2758386"/>
            </a:xfrm>
            <a:prstGeom prst="rect">
              <a:avLst/>
            </a:prstGeom>
          </p:spPr>
        </p:pic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CBC819FD-429D-47F4-8DAC-7F56653C7495}"/>
                </a:ext>
              </a:extLst>
            </p:cNvPr>
            <p:cNvSpPr/>
            <p:nvPr/>
          </p:nvSpPr>
          <p:spPr>
            <a:xfrm flipV="1">
              <a:off x="3663421" y="25075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64A6FB52-B6F0-4F7B-9395-76379442A6EF}"/>
                </a:ext>
              </a:extLst>
            </p:cNvPr>
            <p:cNvSpPr/>
            <p:nvPr/>
          </p:nvSpPr>
          <p:spPr>
            <a:xfrm flipV="1">
              <a:off x="3849159" y="256228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812A3630-0CB5-4657-B3CA-D7867DADB431}"/>
                </a:ext>
              </a:extLst>
            </p:cNvPr>
            <p:cNvSpPr/>
            <p:nvPr/>
          </p:nvSpPr>
          <p:spPr>
            <a:xfrm flipV="1">
              <a:off x="4068234" y="266705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iamond 9">
              <a:extLst>
                <a:ext uri="{FF2B5EF4-FFF2-40B4-BE49-F238E27FC236}">
                  <a16:creationId xmlns:a16="http://schemas.microsoft.com/office/drawing/2014/main" id="{B1A184E3-7F9F-4012-9029-08BE4DD36939}"/>
                </a:ext>
              </a:extLst>
            </p:cNvPr>
            <p:cNvSpPr/>
            <p:nvPr/>
          </p:nvSpPr>
          <p:spPr>
            <a:xfrm flipV="1">
              <a:off x="4119776" y="275992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Diamond 10">
              <a:extLst>
                <a:ext uri="{FF2B5EF4-FFF2-40B4-BE49-F238E27FC236}">
                  <a16:creationId xmlns:a16="http://schemas.microsoft.com/office/drawing/2014/main" id="{51ED6F64-B763-4BA7-BAB2-6BD0C3B8C953}"/>
                </a:ext>
              </a:extLst>
            </p:cNvPr>
            <p:cNvSpPr/>
            <p:nvPr/>
          </p:nvSpPr>
          <p:spPr>
            <a:xfrm flipV="1">
              <a:off x="4165865" y="28694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B1CDF0FF-F91F-47EA-BA71-B7139AA62CA3}"/>
                </a:ext>
              </a:extLst>
            </p:cNvPr>
            <p:cNvSpPr/>
            <p:nvPr/>
          </p:nvSpPr>
          <p:spPr>
            <a:xfrm flipV="1">
              <a:off x="4430190" y="296233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A8933D99-4612-493A-98F6-C57446CD145F}"/>
                </a:ext>
              </a:extLst>
            </p:cNvPr>
            <p:cNvSpPr/>
            <p:nvPr/>
          </p:nvSpPr>
          <p:spPr>
            <a:xfrm flipV="1">
              <a:off x="4670698" y="2907562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Diamond 13">
              <a:extLst>
                <a:ext uri="{FF2B5EF4-FFF2-40B4-BE49-F238E27FC236}">
                  <a16:creationId xmlns:a16="http://schemas.microsoft.com/office/drawing/2014/main" id="{78247F09-C41B-4B12-96E2-014D0057AFD8}"/>
                </a:ext>
              </a:extLst>
            </p:cNvPr>
            <p:cNvSpPr/>
            <p:nvPr/>
          </p:nvSpPr>
          <p:spPr>
            <a:xfrm flipV="1">
              <a:off x="4777859" y="275992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FA687E73-4DB5-410B-9858-D140E1CBA52C}"/>
                </a:ext>
              </a:extLst>
            </p:cNvPr>
            <p:cNvSpPr/>
            <p:nvPr/>
          </p:nvSpPr>
          <p:spPr>
            <a:xfrm flipV="1">
              <a:off x="4830248" y="26599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BE0F12AD-F750-4199-B846-EB85E1FAC404}"/>
                </a:ext>
              </a:extLst>
            </p:cNvPr>
            <p:cNvSpPr/>
            <p:nvPr/>
          </p:nvSpPr>
          <p:spPr>
            <a:xfrm flipV="1">
              <a:off x="4877874" y="245750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29241660-43BF-4C8D-A981-EF4BBB4F7CFD}"/>
                </a:ext>
              </a:extLst>
            </p:cNvPr>
            <p:cNvSpPr/>
            <p:nvPr/>
          </p:nvSpPr>
          <p:spPr>
            <a:xfrm flipV="1">
              <a:off x="3561027" y="199077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Diamond 17">
              <a:extLst>
                <a:ext uri="{FF2B5EF4-FFF2-40B4-BE49-F238E27FC236}">
                  <a16:creationId xmlns:a16="http://schemas.microsoft.com/office/drawing/2014/main" id="{1829260A-220F-4744-90CF-DE0B5DD84BC0}"/>
                </a:ext>
              </a:extLst>
            </p:cNvPr>
            <p:cNvSpPr/>
            <p:nvPr/>
          </p:nvSpPr>
          <p:spPr>
            <a:xfrm flipV="1">
              <a:off x="3620557" y="2455116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50CD39DE-30EC-49E6-A2A4-A4AFF2760A2D}"/>
                </a:ext>
              </a:extLst>
            </p:cNvPr>
            <p:cNvSpPr/>
            <p:nvPr/>
          </p:nvSpPr>
          <p:spPr>
            <a:xfrm flipV="1">
              <a:off x="3515783" y="155261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BE697963-6173-4EC8-B36E-62A40C818F27}"/>
                </a:ext>
              </a:extLst>
            </p:cNvPr>
            <p:cNvSpPr/>
            <p:nvPr/>
          </p:nvSpPr>
          <p:spPr>
            <a:xfrm flipV="1">
              <a:off x="3461013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Diamond 20">
              <a:extLst>
                <a:ext uri="{FF2B5EF4-FFF2-40B4-BE49-F238E27FC236}">
                  <a16:creationId xmlns:a16="http://schemas.microsoft.com/office/drawing/2014/main" id="{AA58EEAA-B8AF-48AB-9E5D-975F056E9B7C}"/>
                </a:ext>
              </a:extLst>
            </p:cNvPr>
            <p:cNvSpPr/>
            <p:nvPr/>
          </p:nvSpPr>
          <p:spPr>
            <a:xfrm flipV="1">
              <a:off x="4925499" y="225509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275626A7-8363-4D99-9E53-053B097EE7BB}"/>
                </a:ext>
              </a:extLst>
            </p:cNvPr>
            <p:cNvSpPr/>
            <p:nvPr/>
          </p:nvSpPr>
          <p:spPr>
            <a:xfrm flipV="1">
              <a:off x="4979422" y="1831221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DC7D6A7B-9535-4344-AAAD-9C69ACB7FA71}"/>
                </a:ext>
              </a:extLst>
            </p:cNvPr>
            <p:cNvSpPr/>
            <p:nvPr/>
          </p:nvSpPr>
          <p:spPr>
            <a:xfrm flipV="1">
              <a:off x="4933702" y="1443068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iamond 23">
              <a:extLst>
                <a:ext uri="{FF2B5EF4-FFF2-40B4-BE49-F238E27FC236}">
                  <a16:creationId xmlns:a16="http://schemas.microsoft.com/office/drawing/2014/main" id="{EC93B405-B342-4003-8FA8-1B9307FBD7A4}"/>
                </a:ext>
              </a:extLst>
            </p:cNvPr>
            <p:cNvSpPr/>
            <p:nvPr/>
          </p:nvSpPr>
          <p:spPr>
            <a:xfrm flipV="1">
              <a:off x="3415293" y="1345990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B0C940AC-6C03-493C-AE20-F33EB5D305EB}"/>
                </a:ext>
              </a:extLst>
            </p:cNvPr>
            <p:cNvSpPr/>
            <p:nvPr/>
          </p:nvSpPr>
          <p:spPr>
            <a:xfrm flipV="1">
              <a:off x="3362430" y="129312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787ADF4C-E85A-4CE8-BDA9-4A57F1BF5DBA}"/>
                </a:ext>
              </a:extLst>
            </p:cNvPr>
            <p:cNvSpPr/>
            <p:nvPr/>
          </p:nvSpPr>
          <p:spPr>
            <a:xfrm flipV="1">
              <a:off x="3309567" y="12402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Diamond 26">
              <a:extLst>
                <a:ext uri="{FF2B5EF4-FFF2-40B4-BE49-F238E27FC236}">
                  <a16:creationId xmlns:a16="http://schemas.microsoft.com/office/drawing/2014/main" id="{AF2D616B-5ED5-4AA7-8B1C-57FB68E633B3}"/>
                </a:ext>
              </a:extLst>
            </p:cNvPr>
            <p:cNvSpPr/>
            <p:nvPr/>
          </p:nvSpPr>
          <p:spPr>
            <a:xfrm flipV="1">
              <a:off x="3257653" y="102928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Diamond 27">
              <a:extLst>
                <a:ext uri="{FF2B5EF4-FFF2-40B4-BE49-F238E27FC236}">
                  <a16:creationId xmlns:a16="http://schemas.microsoft.com/office/drawing/2014/main" id="{2A726579-4DF5-4D67-91A8-A03CD304DE86}"/>
                </a:ext>
              </a:extLst>
            </p:cNvPr>
            <p:cNvSpPr/>
            <p:nvPr/>
          </p:nvSpPr>
          <p:spPr>
            <a:xfrm flipV="1">
              <a:off x="3098111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Diamond 28">
              <a:extLst>
                <a:ext uri="{FF2B5EF4-FFF2-40B4-BE49-F238E27FC236}">
                  <a16:creationId xmlns:a16="http://schemas.microsoft.com/office/drawing/2014/main" id="{F31D336B-C1C9-44E5-89BD-32BCFC6D93B3}"/>
                </a:ext>
              </a:extLst>
            </p:cNvPr>
            <p:cNvSpPr/>
            <p:nvPr/>
          </p:nvSpPr>
          <p:spPr>
            <a:xfrm flipV="1">
              <a:off x="2955236" y="57208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Diamond 29">
              <a:extLst>
                <a:ext uri="{FF2B5EF4-FFF2-40B4-BE49-F238E27FC236}">
                  <a16:creationId xmlns:a16="http://schemas.microsoft.com/office/drawing/2014/main" id="{4A5A0C5D-8736-48C1-8354-4A5B7472C078}"/>
                </a:ext>
              </a:extLst>
            </p:cNvPr>
            <p:cNvSpPr/>
            <p:nvPr/>
          </p:nvSpPr>
          <p:spPr>
            <a:xfrm flipV="1">
              <a:off x="3212411" y="33554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3FB9AC39-1BE0-4C1B-A2EC-BBF0BC59B0E3}"/>
                </a:ext>
              </a:extLst>
            </p:cNvPr>
            <p:cNvSpPr/>
            <p:nvPr/>
          </p:nvSpPr>
          <p:spPr>
            <a:xfrm flipV="1">
              <a:off x="3461013" y="526364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Diamond 31">
              <a:extLst>
                <a:ext uri="{FF2B5EF4-FFF2-40B4-BE49-F238E27FC236}">
                  <a16:creationId xmlns:a16="http://schemas.microsoft.com/office/drawing/2014/main" id="{BD3FED6A-7755-4FE5-90B6-BB55C95BEF1C}"/>
                </a:ext>
              </a:extLst>
            </p:cNvPr>
            <p:cNvSpPr/>
            <p:nvPr/>
          </p:nvSpPr>
          <p:spPr>
            <a:xfrm flipV="1">
              <a:off x="3829158" y="73638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Diamond 32">
              <a:extLst>
                <a:ext uri="{FF2B5EF4-FFF2-40B4-BE49-F238E27FC236}">
                  <a16:creationId xmlns:a16="http://schemas.microsoft.com/office/drawing/2014/main" id="{95ABBE42-1247-4018-90AF-B3E7E3F08017}"/>
                </a:ext>
              </a:extLst>
            </p:cNvPr>
            <p:cNvSpPr/>
            <p:nvPr/>
          </p:nvSpPr>
          <p:spPr>
            <a:xfrm flipV="1">
              <a:off x="4171686" y="782109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49C97346-9F2D-41D0-9C72-03126B9447F2}"/>
                </a:ext>
              </a:extLst>
            </p:cNvPr>
            <p:cNvSpPr/>
            <p:nvPr/>
          </p:nvSpPr>
          <p:spPr>
            <a:xfrm flipV="1">
              <a:off x="4274448" y="983563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Diamond 34">
              <a:extLst>
                <a:ext uri="{FF2B5EF4-FFF2-40B4-BE49-F238E27FC236}">
                  <a16:creationId xmlns:a16="http://schemas.microsoft.com/office/drawing/2014/main" id="{9BC9BF8F-DBF2-468C-9370-4FF10BA7BD9D}"/>
                </a:ext>
              </a:extLst>
            </p:cNvPr>
            <p:cNvSpPr/>
            <p:nvPr/>
          </p:nvSpPr>
          <p:spPr>
            <a:xfrm flipV="1">
              <a:off x="4223966" y="8411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Diamond 35">
              <a:extLst>
                <a:ext uri="{FF2B5EF4-FFF2-40B4-BE49-F238E27FC236}">
                  <a16:creationId xmlns:a16="http://schemas.microsoft.com/office/drawing/2014/main" id="{B2782BC2-DA08-4BC9-8DC3-A31C6EB3BE9C}"/>
                </a:ext>
              </a:extLst>
            </p:cNvPr>
            <p:cNvSpPr/>
            <p:nvPr/>
          </p:nvSpPr>
          <p:spPr>
            <a:xfrm flipV="1">
              <a:off x="4474587" y="114596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iamond 36">
              <a:extLst>
                <a:ext uri="{FF2B5EF4-FFF2-40B4-BE49-F238E27FC236}">
                  <a16:creationId xmlns:a16="http://schemas.microsoft.com/office/drawing/2014/main" id="{CDA7E5CF-218E-475C-B9B5-C1A3EE2DBB5C}"/>
                </a:ext>
              </a:extLst>
            </p:cNvPr>
            <p:cNvSpPr/>
            <p:nvPr/>
          </p:nvSpPr>
          <p:spPr>
            <a:xfrm flipV="1">
              <a:off x="4673079" y="1191685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iamond 37">
              <a:extLst>
                <a:ext uri="{FF2B5EF4-FFF2-40B4-BE49-F238E27FC236}">
                  <a16:creationId xmlns:a16="http://schemas.microsoft.com/office/drawing/2014/main" id="{0DAF478A-1073-455C-9474-6030F3BDCA6F}"/>
                </a:ext>
              </a:extLst>
            </p:cNvPr>
            <p:cNvSpPr/>
            <p:nvPr/>
          </p:nvSpPr>
          <p:spPr>
            <a:xfrm flipV="1">
              <a:off x="4780304" y="1242167"/>
              <a:ext cx="45720" cy="45720"/>
            </a:xfrm>
            <a:prstGeom prst="diamond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3BEEF252-421E-47F9-A1A4-71961BCA356F}"/>
              </a:ext>
            </a:extLst>
          </p:cNvPr>
          <p:cNvGrpSpPr/>
          <p:nvPr/>
        </p:nvGrpSpPr>
        <p:grpSpPr>
          <a:xfrm>
            <a:off x="5728578" y="353779"/>
            <a:ext cx="2207701" cy="2758386"/>
            <a:chOff x="5728578" y="353779"/>
            <a:chExt cx="2207701" cy="2758386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109F44C9-72D4-491E-8E3E-0F5E5827C331}"/>
                </a:ext>
              </a:extLst>
            </p:cNvPr>
            <p:cNvGrpSpPr/>
            <p:nvPr/>
          </p:nvGrpSpPr>
          <p:grpSpPr>
            <a:xfrm>
              <a:off x="5728578" y="353779"/>
              <a:ext cx="2207701" cy="2758386"/>
              <a:chOff x="2892173" y="304800"/>
              <a:chExt cx="2207701" cy="2758386"/>
            </a:xfrm>
          </p:grpSpPr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E38A83F1-EE94-44B4-8A8F-A2ECAC342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92173" y="304800"/>
                <a:ext cx="2207701" cy="2758386"/>
              </a:xfrm>
              <a:prstGeom prst="rect">
                <a:avLst/>
              </a:prstGeom>
            </p:spPr>
          </p:pic>
          <p:sp>
            <p:nvSpPr>
              <p:cNvPr id="165" name="Diamond 164">
                <a:extLst>
                  <a:ext uri="{FF2B5EF4-FFF2-40B4-BE49-F238E27FC236}">
                    <a16:creationId xmlns:a16="http://schemas.microsoft.com/office/drawing/2014/main" id="{CB553D3A-8CF9-4C61-A289-871E3B9D3D33}"/>
                  </a:ext>
                </a:extLst>
              </p:cNvPr>
              <p:cNvSpPr/>
              <p:nvPr/>
            </p:nvSpPr>
            <p:spPr>
              <a:xfrm flipV="1">
                <a:off x="3663421" y="25075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Diamond 165">
                <a:extLst>
                  <a:ext uri="{FF2B5EF4-FFF2-40B4-BE49-F238E27FC236}">
                    <a16:creationId xmlns:a16="http://schemas.microsoft.com/office/drawing/2014/main" id="{0096CE37-71DA-4E13-BD59-9DBA19CDE6FE}"/>
                  </a:ext>
                </a:extLst>
              </p:cNvPr>
              <p:cNvSpPr/>
              <p:nvPr/>
            </p:nvSpPr>
            <p:spPr>
              <a:xfrm flipV="1">
                <a:off x="3849159" y="256228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Diamond 166">
                <a:extLst>
                  <a:ext uri="{FF2B5EF4-FFF2-40B4-BE49-F238E27FC236}">
                    <a16:creationId xmlns:a16="http://schemas.microsoft.com/office/drawing/2014/main" id="{C3D31CAA-D996-4F55-B524-3C5CD422003D}"/>
                  </a:ext>
                </a:extLst>
              </p:cNvPr>
              <p:cNvSpPr/>
              <p:nvPr/>
            </p:nvSpPr>
            <p:spPr>
              <a:xfrm flipV="1">
                <a:off x="4068234" y="266705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Diamond 167">
                <a:extLst>
                  <a:ext uri="{FF2B5EF4-FFF2-40B4-BE49-F238E27FC236}">
                    <a16:creationId xmlns:a16="http://schemas.microsoft.com/office/drawing/2014/main" id="{0A002E45-1B77-48C9-A41F-7C180D890A7C}"/>
                  </a:ext>
                </a:extLst>
              </p:cNvPr>
              <p:cNvSpPr/>
              <p:nvPr/>
            </p:nvSpPr>
            <p:spPr>
              <a:xfrm flipV="1">
                <a:off x="4119776" y="275992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Diamond 168">
                <a:extLst>
                  <a:ext uri="{FF2B5EF4-FFF2-40B4-BE49-F238E27FC236}">
                    <a16:creationId xmlns:a16="http://schemas.microsoft.com/office/drawing/2014/main" id="{6EEC8E88-93DF-4E12-8D13-874E4B5A2C24}"/>
                  </a:ext>
                </a:extLst>
              </p:cNvPr>
              <p:cNvSpPr/>
              <p:nvPr/>
            </p:nvSpPr>
            <p:spPr>
              <a:xfrm flipV="1">
                <a:off x="4165865" y="28694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Diamond 169">
                <a:extLst>
                  <a:ext uri="{FF2B5EF4-FFF2-40B4-BE49-F238E27FC236}">
                    <a16:creationId xmlns:a16="http://schemas.microsoft.com/office/drawing/2014/main" id="{DD18BADB-2D3E-4C97-B0DC-ADFEC52B98B5}"/>
                  </a:ext>
                </a:extLst>
              </p:cNvPr>
              <p:cNvSpPr/>
              <p:nvPr/>
            </p:nvSpPr>
            <p:spPr>
              <a:xfrm flipV="1">
                <a:off x="4430190" y="296233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Diamond 170">
                <a:extLst>
                  <a:ext uri="{FF2B5EF4-FFF2-40B4-BE49-F238E27FC236}">
                    <a16:creationId xmlns:a16="http://schemas.microsoft.com/office/drawing/2014/main" id="{0F64802F-7E78-4ECD-B4E1-1DC7326E3E4D}"/>
                  </a:ext>
                </a:extLst>
              </p:cNvPr>
              <p:cNvSpPr/>
              <p:nvPr/>
            </p:nvSpPr>
            <p:spPr>
              <a:xfrm flipV="1">
                <a:off x="4670698" y="2907562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Diamond 171">
                <a:extLst>
                  <a:ext uri="{FF2B5EF4-FFF2-40B4-BE49-F238E27FC236}">
                    <a16:creationId xmlns:a16="http://schemas.microsoft.com/office/drawing/2014/main" id="{58089FDC-DEF6-4833-BA35-6E7AF1D5E585}"/>
                  </a:ext>
                </a:extLst>
              </p:cNvPr>
              <p:cNvSpPr/>
              <p:nvPr/>
            </p:nvSpPr>
            <p:spPr>
              <a:xfrm flipV="1">
                <a:off x="4777859" y="275992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Diamond 172">
                <a:extLst>
                  <a:ext uri="{FF2B5EF4-FFF2-40B4-BE49-F238E27FC236}">
                    <a16:creationId xmlns:a16="http://schemas.microsoft.com/office/drawing/2014/main" id="{024B4A92-8A9C-41DC-8FF8-25F1DBBD33A7}"/>
                  </a:ext>
                </a:extLst>
              </p:cNvPr>
              <p:cNvSpPr/>
              <p:nvPr/>
            </p:nvSpPr>
            <p:spPr>
              <a:xfrm flipV="1">
                <a:off x="4830248" y="26599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Diamond 173">
                <a:extLst>
                  <a:ext uri="{FF2B5EF4-FFF2-40B4-BE49-F238E27FC236}">
                    <a16:creationId xmlns:a16="http://schemas.microsoft.com/office/drawing/2014/main" id="{3E917DAD-1C58-459C-8604-2562EA3FB6CC}"/>
                  </a:ext>
                </a:extLst>
              </p:cNvPr>
              <p:cNvSpPr/>
              <p:nvPr/>
            </p:nvSpPr>
            <p:spPr>
              <a:xfrm flipV="1">
                <a:off x="4877874" y="245750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Diamond 174">
                <a:extLst>
                  <a:ext uri="{FF2B5EF4-FFF2-40B4-BE49-F238E27FC236}">
                    <a16:creationId xmlns:a16="http://schemas.microsoft.com/office/drawing/2014/main" id="{7C828197-96D9-4150-904E-0CF87C551C30}"/>
                  </a:ext>
                </a:extLst>
              </p:cNvPr>
              <p:cNvSpPr/>
              <p:nvPr/>
            </p:nvSpPr>
            <p:spPr>
              <a:xfrm flipV="1">
                <a:off x="3561027" y="199077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Diamond 175">
                <a:extLst>
                  <a:ext uri="{FF2B5EF4-FFF2-40B4-BE49-F238E27FC236}">
                    <a16:creationId xmlns:a16="http://schemas.microsoft.com/office/drawing/2014/main" id="{95B80A35-0FFC-4000-A480-B90369943150}"/>
                  </a:ext>
                </a:extLst>
              </p:cNvPr>
              <p:cNvSpPr/>
              <p:nvPr/>
            </p:nvSpPr>
            <p:spPr>
              <a:xfrm flipV="1">
                <a:off x="3620557" y="2455116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Diamond 176">
                <a:extLst>
                  <a:ext uri="{FF2B5EF4-FFF2-40B4-BE49-F238E27FC236}">
                    <a16:creationId xmlns:a16="http://schemas.microsoft.com/office/drawing/2014/main" id="{1AE7E2A8-D854-468A-A2FD-9214C86A06C6}"/>
                  </a:ext>
                </a:extLst>
              </p:cNvPr>
              <p:cNvSpPr/>
              <p:nvPr/>
            </p:nvSpPr>
            <p:spPr>
              <a:xfrm flipV="1">
                <a:off x="3515783" y="155261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Diamond 177">
                <a:extLst>
                  <a:ext uri="{FF2B5EF4-FFF2-40B4-BE49-F238E27FC236}">
                    <a16:creationId xmlns:a16="http://schemas.microsoft.com/office/drawing/2014/main" id="{2BFD6EB3-F4E6-4311-8D5E-6355EE3747FC}"/>
                  </a:ext>
                </a:extLst>
              </p:cNvPr>
              <p:cNvSpPr/>
              <p:nvPr/>
            </p:nvSpPr>
            <p:spPr>
              <a:xfrm flipV="1">
                <a:off x="3461013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Diamond 178">
                <a:extLst>
                  <a:ext uri="{FF2B5EF4-FFF2-40B4-BE49-F238E27FC236}">
                    <a16:creationId xmlns:a16="http://schemas.microsoft.com/office/drawing/2014/main" id="{D3D06B63-1096-4DF4-AFB3-F7138D1687B5}"/>
                  </a:ext>
                </a:extLst>
              </p:cNvPr>
              <p:cNvSpPr/>
              <p:nvPr/>
            </p:nvSpPr>
            <p:spPr>
              <a:xfrm flipV="1">
                <a:off x="4925499" y="225509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Diamond 179">
                <a:extLst>
                  <a:ext uri="{FF2B5EF4-FFF2-40B4-BE49-F238E27FC236}">
                    <a16:creationId xmlns:a16="http://schemas.microsoft.com/office/drawing/2014/main" id="{3AA9218F-8283-4243-838D-B91E69E9D371}"/>
                  </a:ext>
                </a:extLst>
              </p:cNvPr>
              <p:cNvSpPr/>
              <p:nvPr/>
            </p:nvSpPr>
            <p:spPr>
              <a:xfrm flipV="1">
                <a:off x="4979422" y="1831221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Diamond 180">
                <a:extLst>
                  <a:ext uri="{FF2B5EF4-FFF2-40B4-BE49-F238E27FC236}">
                    <a16:creationId xmlns:a16="http://schemas.microsoft.com/office/drawing/2014/main" id="{8FDF1E9D-BD0D-4B10-A70D-596F557D0619}"/>
                  </a:ext>
                </a:extLst>
              </p:cNvPr>
              <p:cNvSpPr/>
              <p:nvPr/>
            </p:nvSpPr>
            <p:spPr>
              <a:xfrm flipV="1">
                <a:off x="4933702" y="1443068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Diamond 181">
                <a:extLst>
                  <a:ext uri="{FF2B5EF4-FFF2-40B4-BE49-F238E27FC236}">
                    <a16:creationId xmlns:a16="http://schemas.microsoft.com/office/drawing/2014/main" id="{E8881364-6750-40AB-ABE5-B0A92D5446A5}"/>
                  </a:ext>
                </a:extLst>
              </p:cNvPr>
              <p:cNvSpPr/>
              <p:nvPr/>
            </p:nvSpPr>
            <p:spPr>
              <a:xfrm flipV="1">
                <a:off x="3415293" y="1345990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Diamond 182">
                <a:extLst>
                  <a:ext uri="{FF2B5EF4-FFF2-40B4-BE49-F238E27FC236}">
                    <a16:creationId xmlns:a16="http://schemas.microsoft.com/office/drawing/2014/main" id="{BD5DC67D-C823-467E-BA31-1989E01B6DBA}"/>
                  </a:ext>
                </a:extLst>
              </p:cNvPr>
              <p:cNvSpPr/>
              <p:nvPr/>
            </p:nvSpPr>
            <p:spPr>
              <a:xfrm flipV="1">
                <a:off x="3362430" y="129312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Diamond 183">
                <a:extLst>
                  <a:ext uri="{FF2B5EF4-FFF2-40B4-BE49-F238E27FC236}">
                    <a16:creationId xmlns:a16="http://schemas.microsoft.com/office/drawing/2014/main" id="{7535ADBE-3414-43BD-A466-D42A6DCB2F8F}"/>
                  </a:ext>
                </a:extLst>
              </p:cNvPr>
              <p:cNvSpPr/>
              <p:nvPr/>
            </p:nvSpPr>
            <p:spPr>
              <a:xfrm flipV="1">
                <a:off x="3309567" y="12402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Diamond 184">
                <a:extLst>
                  <a:ext uri="{FF2B5EF4-FFF2-40B4-BE49-F238E27FC236}">
                    <a16:creationId xmlns:a16="http://schemas.microsoft.com/office/drawing/2014/main" id="{A1933AB7-4A25-40F4-B912-DEA68A909B37}"/>
                  </a:ext>
                </a:extLst>
              </p:cNvPr>
              <p:cNvSpPr/>
              <p:nvPr/>
            </p:nvSpPr>
            <p:spPr>
              <a:xfrm flipV="1">
                <a:off x="3257653" y="102928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Diamond 185">
                <a:extLst>
                  <a:ext uri="{FF2B5EF4-FFF2-40B4-BE49-F238E27FC236}">
                    <a16:creationId xmlns:a16="http://schemas.microsoft.com/office/drawing/2014/main" id="{5C0EFD50-F8B3-41FB-8AC6-E439D12CD907}"/>
                  </a:ext>
                </a:extLst>
              </p:cNvPr>
              <p:cNvSpPr/>
              <p:nvPr/>
            </p:nvSpPr>
            <p:spPr>
              <a:xfrm flipV="1">
                <a:off x="3098111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Diamond 186">
                <a:extLst>
                  <a:ext uri="{FF2B5EF4-FFF2-40B4-BE49-F238E27FC236}">
                    <a16:creationId xmlns:a16="http://schemas.microsoft.com/office/drawing/2014/main" id="{A299CCC5-58CF-4D05-A5AE-57FAE8943AAE}"/>
                  </a:ext>
                </a:extLst>
              </p:cNvPr>
              <p:cNvSpPr/>
              <p:nvPr/>
            </p:nvSpPr>
            <p:spPr>
              <a:xfrm flipV="1">
                <a:off x="2955236" y="57208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Diamond 187">
                <a:extLst>
                  <a:ext uri="{FF2B5EF4-FFF2-40B4-BE49-F238E27FC236}">
                    <a16:creationId xmlns:a16="http://schemas.microsoft.com/office/drawing/2014/main" id="{F2649F11-853C-4757-A0CA-4B326276A862}"/>
                  </a:ext>
                </a:extLst>
              </p:cNvPr>
              <p:cNvSpPr/>
              <p:nvPr/>
            </p:nvSpPr>
            <p:spPr>
              <a:xfrm flipV="1">
                <a:off x="3212411" y="33554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Diamond 188">
                <a:extLst>
                  <a:ext uri="{FF2B5EF4-FFF2-40B4-BE49-F238E27FC236}">
                    <a16:creationId xmlns:a16="http://schemas.microsoft.com/office/drawing/2014/main" id="{533B937A-EB73-4A8B-9688-385D162E9D1C}"/>
                  </a:ext>
                </a:extLst>
              </p:cNvPr>
              <p:cNvSpPr/>
              <p:nvPr/>
            </p:nvSpPr>
            <p:spPr>
              <a:xfrm flipV="1">
                <a:off x="3461013" y="526364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Diamond 189">
                <a:extLst>
                  <a:ext uri="{FF2B5EF4-FFF2-40B4-BE49-F238E27FC236}">
                    <a16:creationId xmlns:a16="http://schemas.microsoft.com/office/drawing/2014/main" id="{ADA72C63-25E7-4785-B2F0-8239F14754E8}"/>
                  </a:ext>
                </a:extLst>
              </p:cNvPr>
              <p:cNvSpPr/>
              <p:nvPr/>
            </p:nvSpPr>
            <p:spPr>
              <a:xfrm flipV="1">
                <a:off x="3829158" y="73638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Diamond 190">
                <a:extLst>
                  <a:ext uri="{FF2B5EF4-FFF2-40B4-BE49-F238E27FC236}">
                    <a16:creationId xmlns:a16="http://schemas.microsoft.com/office/drawing/2014/main" id="{F4E523BE-AE6B-4D36-9A64-5EA330EA8589}"/>
                  </a:ext>
                </a:extLst>
              </p:cNvPr>
              <p:cNvSpPr/>
              <p:nvPr/>
            </p:nvSpPr>
            <p:spPr>
              <a:xfrm flipV="1">
                <a:off x="4171686" y="782109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Diamond 191">
                <a:extLst>
                  <a:ext uri="{FF2B5EF4-FFF2-40B4-BE49-F238E27FC236}">
                    <a16:creationId xmlns:a16="http://schemas.microsoft.com/office/drawing/2014/main" id="{DCCD00CD-4171-406E-A481-8E29D61840A1}"/>
                  </a:ext>
                </a:extLst>
              </p:cNvPr>
              <p:cNvSpPr/>
              <p:nvPr/>
            </p:nvSpPr>
            <p:spPr>
              <a:xfrm flipV="1">
                <a:off x="4274448" y="983563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Diamond 192">
                <a:extLst>
                  <a:ext uri="{FF2B5EF4-FFF2-40B4-BE49-F238E27FC236}">
                    <a16:creationId xmlns:a16="http://schemas.microsoft.com/office/drawing/2014/main" id="{93F00156-B868-456B-BE38-249A51777FF6}"/>
                  </a:ext>
                </a:extLst>
              </p:cNvPr>
              <p:cNvSpPr/>
              <p:nvPr/>
            </p:nvSpPr>
            <p:spPr>
              <a:xfrm flipV="1">
                <a:off x="4223966" y="8411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Diamond 193">
                <a:extLst>
                  <a:ext uri="{FF2B5EF4-FFF2-40B4-BE49-F238E27FC236}">
                    <a16:creationId xmlns:a16="http://schemas.microsoft.com/office/drawing/2014/main" id="{1E6BED59-108C-4396-B815-82EA69E00492}"/>
                  </a:ext>
                </a:extLst>
              </p:cNvPr>
              <p:cNvSpPr/>
              <p:nvPr/>
            </p:nvSpPr>
            <p:spPr>
              <a:xfrm flipV="1">
                <a:off x="4474587" y="114596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Diamond 194">
                <a:extLst>
                  <a:ext uri="{FF2B5EF4-FFF2-40B4-BE49-F238E27FC236}">
                    <a16:creationId xmlns:a16="http://schemas.microsoft.com/office/drawing/2014/main" id="{66FFB483-1502-4CFD-ACA0-3FED9BCB8D4D}"/>
                  </a:ext>
                </a:extLst>
              </p:cNvPr>
              <p:cNvSpPr/>
              <p:nvPr/>
            </p:nvSpPr>
            <p:spPr>
              <a:xfrm flipV="1">
                <a:off x="4673079" y="1191685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Diamond 195">
                <a:extLst>
                  <a:ext uri="{FF2B5EF4-FFF2-40B4-BE49-F238E27FC236}">
                    <a16:creationId xmlns:a16="http://schemas.microsoft.com/office/drawing/2014/main" id="{F1D708BE-5E04-4757-9DBF-50555B0B35CB}"/>
                  </a:ext>
                </a:extLst>
              </p:cNvPr>
              <p:cNvSpPr/>
              <p:nvPr/>
            </p:nvSpPr>
            <p:spPr>
              <a:xfrm flipV="1">
                <a:off x="4780304" y="1242167"/>
                <a:ext cx="45720" cy="45720"/>
              </a:xfrm>
              <a:prstGeom prst="diamond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6114A5E-72FC-4EC2-8873-C9BCEE36305F}"/>
                </a:ext>
              </a:extLst>
            </p:cNvPr>
            <p:cNvCxnSpPr>
              <a:cxnSpLocks/>
            </p:cNvCxnSpPr>
            <p:nvPr/>
          </p:nvCxnSpPr>
          <p:spPr>
            <a:xfrm>
              <a:off x="5796484" y="649030"/>
              <a:ext cx="165735" cy="2919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F2A309F-87F2-4C4C-80E6-3E8BF5EA1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7813" y="412491"/>
              <a:ext cx="265846" cy="2365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BCE67B6-70C0-4B39-8D17-F3F3D758C538}"/>
                </a:ext>
              </a:extLst>
            </p:cNvPr>
            <p:cNvCxnSpPr>
              <a:cxnSpLocks/>
            </p:cNvCxnSpPr>
            <p:nvPr/>
          </p:nvCxnSpPr>
          <p:spPr>
            <a:xfrm>
              <a:off x="6076519" y="389631"/>
              <a:ext cx="248602" cy="19081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4FDD782-597E-4F2B-B417-D977062A9945}"/>
                </a:ext>
              </a:extLst>
            </p:cNvPr>
            <p:cNvCxnSpPr>
              <a:cxnSpLocks/>
            </p:cNvCxnSpPr>
            <p:nvPr/>
          </p:nvCxnSpPr>
          <p:spPr>
            <a:xfrm>
              <a:off x="6325121" y="580450"/>
              <a:ext cx="391005" cy="23288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78E2080-D587-40A9-8028-765DA86B4331}"/>
                </a:ext>
              </a:extLst>
            </p:cNvPr>
            <p:cNvCxnSpPr>
              <a:cxnSpLocks/>
            </p:cNvCxnSpPr>
            <p:nvPr/>
          </p:nvCxnSpPr>
          <p:spPr>
            <a:xfrm>
              <a:off x="5962219" y="940971"/>
              <a:ext cx="15954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45F6D2-84CB-496B-BE0A-A6D803DBD9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21761" y="1083369"/>
              <a:ext cx="51914" cy="2567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546FF1D-A55C-415A-B630-A26FD1B68839}"/>
                </a:ext>
              </a:extLst>
            </p:cNvPr>
            <p:cNvCxnSpPr>
              <a:cxnSpLocks/>
            </p:cNvCxnSpPr>
            <p:nvPr/>
          </p:nvCxnSpPr>
          <p:spPr>
            <a:xfrm>
              <a:off x="6716126" y="813335"/>
              <a:ext cx="342528" cy="457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58653A0-E898-45C9-B59C-8CD8AAB9FC97}"/>
                </a:ext>
              </a:extLst>
            </p:cNvPr>
            <p:cNvCxnSpPr>
              <a:cxnSpLocks/>
            </p:cNvCxnSpPr>
            <p:nvPr/>
          </p:nvCxnSpPr>
          <p:spPr>
            <a:xfrm>
              <a:off x="7029973" y="854399"/>
              <a:ext cx="80961" cy="68475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12E9D78-2141-4C78-8EAD-A6BD87B33B1F}"/>
                </a:ext>
              </a:extLst>
            </p:cNvPr>
            <p:cNvCxnSpPr>
              <a:cxnSpLocks/>
            </p:cNvCxnSpPr>
            <p:nvPr/>
          </p:nvCxnSpPr>
          <p:spPr>
            <a:xfrm>
              <a:off x="7110934" y="918111"/>
              <a:ext cx="50482" cy="14239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85F9911-C868-49D1-BEFE-BD0F8104A305}"/>
                </a:ext>
              </a:extLst>
            </p:cNvPr>
            <p:cNvCxnSpPr>
              <a:cxnSpLocks/>
            </p:cNvCxnSpPr>
            <p:nvPr/>
          </p:nvCxnSpPr>
          <p:spPr>
            <a:xfrm>
              <a:off x="7133252" y="1060509"/>
              <a:ext cx="228303" cy="16240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183EE74-7DB7-4A79-8BF3-F5AE4742F018}"/>
                </a:ext>
              </a:extLst>
            </p:cNvPr>
            <p:cNvCxnSpPr>
              <a:cxnSpLocks/>
            </p:cNvCxnSpPr>
            <p:nvPr/>
          </p:nvCxnSpPr>
          <p:spPr>
            <a:xfrm>
              <a:off x="7323752" y="1207671"/>
              <a:ext cx="236295" cy="609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127F22-39D1-43B2-A984-9AA876A92B10}"/>
                </a:ext>
              </a:extLst>
            </p:cNvPr>
            <p:cNvCxnSpPr>
              <a:cxnSpLocks/>
            </p:cNvCxnSpPr>
            <p:nvPr/>
          </p:nvCxnSpPr>
          <p:spPr>
            <a:xfrm>
              <a:off x="7524301" y="1260166"/>
              <a:ext cx="142971" cy="5894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BB0C1197-4EAA-41A2-A65A-FAF15409E173}"/>
                </a:ext>
              </a:extLst>
            </p:cNvPr>
            <p:cNvCxnSpPr>
              <a:cxnSpLocks/>
            </p:cNvCxnSpPr>
            <p:nvPr/>
          </p:nvCxnSpPr>
          <p:spPr>
            <a:xfrm>
              <a:off x="7641967" y="1325346"/>
              <a:ext cx="178703" cy="19466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6672EFC-E346-42DD-872D-A32301D1943C}"/>
                </a:ext>
              </a:extLst>
            </p:cNvPr>
            <p:cNvCxnSpPr>
              <a:cxnSpLocks/>
            </p:cNvCxnSpPr>
            <p:nvPr/>
          </p:nvCxnSpPr>
          <p:spPr>
            <a:xfrm>
              <a:off x="7820670" y="1520014"/>
              <a:ext cx="29529" cy="381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8EBC44B-271E-46BC-B63D-9549564D9A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9607" y="1924061"/>
              <a:ext cx="64586" cy="43083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BF74723-6FCA-4449-BF61-A6760C3D02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41982" y="2328879"/>
              <a:ext cx="48415" cy="22843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BB75DB08-A6DB-4986-95FF-D030DD7DA5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94356" y="2531510"/>
              <a:ext cx="45833" cy="22820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110A2A8-5F01-4AC5-82AE-C8EE08CD06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41967" y="2759716"/>
              <a:ext cx="52389" cy="10001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F2047A-C46C-497C-9F5A-21738A3CAB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812" y="2836870"/>
              <a:ext cx="135015" cy="1555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A1D95362-84A1-4038-9974-3822F3F4C8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0229" y="2984508"/>
              <a:ext cx="257437" cy="5364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05ECEC5A-3707-4436-8E6E-E325725B73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007113" y="2946408"/>
              <a:ext cx="284950" cy="1058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618B20D-88AF-495D-B742-A9519173A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2342" y="2766860"/>
              <a:ext cx="74771" cy="17954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1E55C6F-28F7-4D9D-A71C-8A2A57BE892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36127" y="2639226"/>
              <a:ext cx="192604" cy="9846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9B1EEADA-468B-4F6A-A3E6-EE0FD4A130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04669" y="2584456"/>
              <a:ext cx="185738" cy="5477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F391508-0326-4AC9-9418-EC2F412E09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61805" y="2532062"/>
              <a:ext cx="63446" cy="523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5FDDC1D-809B-40C9-A4E9-3C3C98861D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27731" y="2067726"/>
              <a:ext cx="34074" cy="46433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23682DF4-6A7D-4BCF-974C-422D6865F0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79891" y="1606696"/>
              <a:ext cx="48290" cy="476558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7AC2C8-3158-49EF-B7A5-DDFB398D56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5121" y="1542874"/>
              <a:ext cx="60102" cy="952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6E78405-C371-4884-AB6D-A0E8712AD2B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79401" y="1445796"/>
              <a:ext cx="40416" cy="8276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2DE1FB2-5FE9-43CA-A385-2BC2809D6D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71198" y="1315808"/>
              <a:ext cx="56400" cy="4852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BE948C0-4746-4ADE-A132-904958D45D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6538" y="1392933"/>
              <a:ext cx="55284" cy="4138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3A3BCC85-06D2-43A0-977D-DABEBF26EE0B}"/>
              </a:ext>
            </a:extLst>
          </p:cNvPr>
          <p:cNvGrpSpPr/>
          <p:nvPr/>
        </p:nvGrpSpPr>
        <p:grpSpPr>
          <a:xfrm>
            <a:off x="8465217" y="331781"/>
            <a:ext cx="2207701" cy="2758386"/>
            <a:chOff x="8465217" y="331781"/>
            <a:chExt cx="2207701" cy="2758386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8218C2BA-B6B7-46EE-B94F-17AAA2FC28EA}"/>
                </a:ext>
              </a:extLst>
            </p:cNvPr>
            <p:cNvGrpSpPr/>
            <p:nvPr/>
          </p:nvGrpSpPr>
          <p:grpSpPr>
            <a:xfrm>
              <a:off x="8465217" y="331781"/>
              <a:ext cx="2207701" cy="2758386"/>
              <a:chOff x="5728578" y="353779"/>
              <a:chExt cx="2207701" cy="2758386"/>
            </a:xfrm>
          </p:grpSpPr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679EC458-09C7-42DA-9535-8A08284C22E1}"/>
                  </a:ext>
                </a:extLst>
              </p:cNvPr>
              <p:cNvGrpSpPr/>
              <p:nvPr/>
            </p:nvGrpSpPr>
            <p:grpSpPr>
              <a:xfrm>
                <a:off x="5728578" y="353779"/>
                <a:ext cx="2207701" cy="2758386"/>
                <a:chOff x="2892173" y="304800"/>
                <a:chExt cx="2207701" cy="2758386"/>
              </a:xfrm>
            </p:grpSpPr>
            <p:pic>
              <p:nvPicPr>
                <p:cNvPr id="231" name="Picture 230">
                  <a:extLst>
                    <a:ext uri="{FF2B5EF4-FFF2-40B4-BE49-F238E27FC236}">
                      <a16:creationId xmlns:a16="http://schemas.microsoft.com/office/drawing/2014/main" id="{A6173599-A984-412C-B675-9DFAAC0924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892173" y="304800"/>
                  <a:ext cx="2207701" cy="2758386"/>
                </a:xfrm>
                <a:prstGeom prst="rect">
                  <a:avLst/>
                </a:prstGeom>
              </p:spPr>
            </p:pic>
            <p:sp>
              <p:nvSpPr>
                <p:cNvPr id="232" name="Diamond 231">
                  <a:extLst>
                    <a:ext uri="{FF2B5EF4-FFF2-40B4-BE49-F238E27FC236}">
                      <a16:creationId xmlns:a16="http://schemas.microsoft.com/office/drawing/2014/main" id="{881DADD0-4A70-4A9F-BE7F-BBB80CD614B7}"/>
                    </a:ext>
                  </a:extLst>
                </p:cNvPr>
                <p:cNvSpPr/>
                <p:nvPr/>
              </p:nvSpPr>
              <p:spPr>
                <a:xfrm flipV="1">
                  <a:off x="3663421" y="25075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Diamond 232">
                  <a:extLst>
                    <a:ext uri="{FF2B5EF4-FFF2-40B4-BE49-F238E27FC236}">
                      <a16:creationId xmlns:a16="http://schemas.microsoft.com/office/drawing/2014/main" id="{337F3EF9-0B9B-453F-984A-88EDB88BFCA1}"/>
                    </a:ext>
                  </a:extLst>
                </p:cNvPr>
                <p:cNvSpPr/>
                <p:nvPr/>
              </p:nvSpPr>
              <p:spPr>
                <a:xfrm flipV="1">
                  <a:off x="3849159" y="256228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Diamond 233">
                  <a:extLst>
                    <a:ext uri="{FF2B5EF4-FFF2-40B4-BE49-F238E27FC236}">
                      <a16:creationId xmlns:a16="http://schemas.microsoft.com/office/drawing/2014/main" id="{A16BA10C-4A16-4C1E-84D4-76B788BC0116}"/>
                    </a:ext>
                  </a:extLst>
                </p:cNvPr>
                <p:cNvSpPr/>
                <p:nvPr/>
              </p:nvSpPr>
              <p:spPr>
                <a:xfrm flipV="1">
                  <a:off x="4068234" y="266705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Diamond 234">
                  <a:extLst>
                    <a:ext uri="{FF2B5EF4-FFF2-40B4-BE49-F238E27FC236}">
                      <a16:creationId xmlns:a16="http://schemas.microsoft.com/office/drawing/2014/main" id="{8AF627B3-8C49-42D5-BF28-034D929C4406}"/>
                    </a:ext>
                  </a:extLst>
                </p:cNvPr>
                <p:cNvSpPr/>
                <p:nvPr/>
              </p:nvSpPr>
              <p:spPr>
                <a:xfrm flipV="1">
                  <a:off x="4119776" y="275992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" name="Diamond 235">
                  <a:extLst>
                    <a:ext uri="{FF2B5EF4-FFF2-40B4-BE49-F238E27FC236}">
                      <a16:creationId xmlns:a16="http://schemas.microsoft.com/office/drawing/2014/main" id="{9D27652C-B68E-40E6-B079-0A6670A714D0}"/>
                    </a:ext>
                  </a:extLst>
                </p:cNvPr>
                <p:cNvSpPr/>
                <p:nvPr/>
              </p:nvSpPr>
              <p:spPr>
                <a:xfrm flipV="1">
                  <a:off x="4165865" y="28694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Diamond 236">
                  <a:extLst>
                    <a:ext uri="{FF2B5EF4-FFF2-40B4-BE49-F238E27FC236}">
                      <a16:creationId xmlns:a16="http://schemas.microsoft.com/office/drawing/2014/main" id="{8CF778E8-7537-4229-9ECC-B5B24DA80710}"/>
                    </a:ext>
                  </a:extLst>
                </p:cNvPr>
                <p:cNvSpPr/>
                <p:nvPr/>
              </p:nvSpPr>
              <p:spPr>
                <a:xfrm flipV="1">
                  <a:off x="4430190" y="296233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Diamond 237">
                  <a:extLst>
                    <a:ext uri="{FF2B5EF4-FFF2-40B4-BE49-F238E27FC236}">
                      <a16:creationId xmlns:a16="http://schemas.microsoft.com/office/drawing/2014/main" id="{DCD65F84-C731-4A1F-ABD8-DB8EAB08BBFD}"/>
                    </a:ext>
                  </a:extLst>
                </p:cNvPr>
                <p:cNvSpPr/>
                <p:nvPr/>
              </p:nvSpPr>
              <p:spPr>
                <a:xfrm flipV="1">
                  <a:off x="4670698" y="2907562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Diamond 238">
                  <a:extLst>
                    <a:ext uri="{FF2B5EF4-FFF2-40B4-BE49-F238E27FC236}">
                      <a16:creationId xmlns:a16="http://schemas.microsoft.com/office/drawing/2014/main" id="{CB3C541F-4DDB-4714-9D95-C151E54C7552}"/>
                    </a:ext>
                  </a:extLst>
                </p:cNvPr>
                <p:cNvSpPr/>
                <p:nvPr/>
              </p:nvSpPr>
              <p:spPr>
                <a:xfrm flipV="1">
                  <a:off x="4777859" y="275992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Diamond 239">
                  <a:extLst>
                    <a:ext uri="{FF2B5EF4-FFF2-40B4-BE49-F238E27FC236}">
                      <a16:creationId xmlns:a16="http://schemas.microsoft.com/office/drawing/2014/main" id="{26D3DB1C-B9CA-4683-BC42-0407A161C65F}"/>
                    </a:ext>
                  </a:extLst>
                </p:cNvPr>
                <p:cNvSpPr/>
                <p:nvPr/>
              </p:nvSpPr>
              <p:spPr>
                <a:xfrm flipV="1">
                  <a:off x="4830248" y="26599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Diamond 240">
                  <a:extLst>
                    <a:ext uri="{FF2B5EF4-FFF2-40B4-BE49-F238E27FC236}">
                      <a16:creationId xmlns:a16="http://schemas.microsoft.com/office/drawing/2014/main" id="{E37920CA-A52E-431D-AE6E-13421AC94959}"/>
                    </a:ext>
                  </a:extLst>
                </p:cNvPr>
                <p:cNvSpPr/>
                <p:nvPr/>
              </p:nvSpPr>
              <p:spPr>
                <a:xfrm flipV="1">
                  <a:off x="4877874" y="245750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Diamond 241">
                  <a:extLst>
                    <a:ext uri="{FF2B5EF4-FFF2-40B4-BE49-F238E27FC236}">
                      <a16:creationId xmlns:a16="http://schemas.microsoft.com/office/drawing/2014/main" id="{26740044-0B03-4E07-A412-891388738794}"/>
                    </a:ext>
                  </a:extLst>
                </p:cNvPr>
                <p:cNvSpPr/>
                <p:nvPr/>
              </p:nvSpPr>
              <p:spPr>
                <a:xfrm flipV="1">
                  <a:off x="3561027" y="199077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3" name="Diamond 242">
                  <a:extLst>
                    <a:ext uri="{FF2B5EF4-FFF2-40B4-BE49-F238E27FC236}">
                      <a16:creationId xmlns:a16="http://schemas.microsoft.com/office/drawing/2014/main" id="{D05978C9-C521-464C-B4A1-0B9AAF5F6242}"/>
                    </a:ext>
                  </a:extLst>
                </p:cNvPr>
                <p:cNvSpPr/>
                <p:nvPr/>
              </p:nvSpPr>
              <p:spPr>
                <a:xfrm flipV="1">
                  <a:off x="3620557" y="2455116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Diamond 243">
                  <a:extLst>
                    <a:ext uri="{FF2B5EF4-FFF2-40B4-BE49-F238E27FC236}">
                      <a16:creationId xmlns:a16="http://schemas.microsoft.com/office/drawing/2014/main" id="{62D432BC-E63B-4CB4-8E86-183EAD73C34D}"/>
                    </a:ext>
                  </a:extLst>
                </p:cNvPr>
                <p:cNvSpPr/>
                <p:nvPr/>
              </p:nvSpPr>
              <p:spPr>
                <a:xfrm flipV="1">
                  <a:off x="3515783" y="155261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Diamond 244">
                  <a:extLst>
                    <a:ext uri="{FF2B5EF4-FFF2-40B4-BE49-F238E27FC236}">
                      <a16:creationId xmlns:a16="http://schemas.microsoft.com/office/drawing/2014/main" id="{9AEF0941-EE85-410A-9718-01D0A44F3C74}"/>
                    </a:ext>
                  </a:extLst>
                </p:cNvPr>
                <p:cNvSpPr/>
                <p:nvPr/>
              </p:nvSpPr>
              <p:spPr>
                <a:xfrm flipV="1">
                  <a:off x="3461013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Diamond 245">
                  <a:extLst>
                    <a:ext uri="{FF2B5EF4-FFF2-40B4-BE49-F238E27FC236}">
                      <a16:creationId xmlns:a16="http://schemas.microsoft.com/office/drawing/2014/main" id="{73C11279-FA31-4E76-9B64-7970530BE678}"/>
                    </a:ext>
                  </a:extLst>
                </p:cNvPr>
                <p:cNvSpPr/>
                <p:nvPr/>
              </p:nvSpPr>
              <p:spPr>
                <a:xfrm flipV="1">
                  <a:off x="4925499" y="225509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Diamond 246">
                  <a:extLst>
                    <a:ext uri="{FF2B5EF4-FFF2-40B4-BE49-F238E27FC236}">
                      <a16:creationId xmlns:a16="http://schemas.microsoft.com/office/drawing/2014/main" id="{6B6CD13F-2B9C-44AA-8CFF-5E89A24312F5}"/>
                    </a:ext>
                  </a:extLst>
                </p:cNvPr>
                <p:cNvSpPr/>
                <p:nvPr/>
              </p:nvSpPr>
              <p:spPr>
                <a:xfrm flipV="1">
                  <a:off x="4979422" y="1831221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Diamond 247">
                  <a:extLst>
                    <a:ext uri="{FF2B5EF4-FFF2-40B4-BE49-F238E27FC236}">
                      <a16:creationId xmlns:a16="http://schemas.microsoft.com/office/drawing/2014/main" id="{A84E9881-9732-486A-926D-4C890393052A}"/>
                    </a:ext>
                  </a:extLst>
                </p:cNvPr>
                <p:cNvSpPr/>
                <p:nvPr/>
              </p:nvSpPr>
              <p:spPr>
                <a:xfrm flipV="1">
                  <a:off x="4933702" y="1443068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Diamond 248">
                  <a:extLst>
                    <a:ext uri="{FF2B5EF4-FFF2-40B4-BE49-F238E27FC236}">
                      <a16:creationId xmlns:a16="http://schemas.microsoft.com/office/drawing/2014/main" id="{E7C8A7F8-CE05-47AE-9860-212108150B0A}"/>
                    </a:ext>
                  </a:extLst>
                </p:cNvPr>
                <p:cNvSpPr/>
                <p:nvPr/>
              </p:nvSpPr>
              <p:spPr>
                <a:xfrm flipV="1">
                  <a:off x="3415293" y="1345990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0" name="Diamond 249">
                  <a:extLst>
                    <a:ext uri="{FF2B5EF4-FFF2-40B4-BE49-F238E27FC236}">
                      <a16:creationId xmlns:a16="http://schemas.microsoft.com/office/drawing/2014/main" id="{C59EB5DC-9BF1-4006-B46C-41AA3156CF07}"/>
                    </a:ext>
                  </a:extLst>
                </p:cNvPr>
                <p:cNvSpPr/>
                <p:nvPr/>
              </p:nvSpPr>
              <p:spPr>
                <a:xfrm flipV="1">
                  <a:off x="3362430" y="129312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1" name="Diamond 250">
                  <a:extLst>
                    <a:ext uri="{FF2B5EF4-FFF2-40B4-BE49-F238E27FC236}">
                      <a16:creationId xmlns:a16="http://schemas.microsoft.com/office/drawing/2014/main" id="{97D5E491-66CD-4832-A766-5677F3A957BB}"/>
                    </a:ext>
                  </a:extLst>
                </p:cNvPr>
                <p:cNvSpPr/>
                <p:nvPr/>
              </p:nvSpPr>
              <p:spPr>
                <a:xfrm flipV="1">
                  <a:off x="3309567" y="12402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2" name="Diamond 251">
                  <a:extLst>
                    <a:ext uri="{FF2B5EF4-FFF2-40B4-BE49-F238E27FC236}">
                      <a16:creationId xmlns:a16="http://schemas.microsoft.com/office/drawing/2014/main" id="{07AD8BEB-6B0E-471D-967A-5847261F33F3}"/>
                    </a:ext>
                  </a:extLst>
                </p:cNvPr>
                <p:cNvSpPr/>
                <p:nvPr/>
              </p:nvSpPr>
              <p:spPr>
                <a:xfrm flipV="1">
                  <a:off x="3257653" y="102928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3" name="Diamond 252">
                  <a:extLst>
                    <a:ext uri="{FF2B5EF4-FFF2-40B4-BE49-F238E27FC236}">
                      <a16:creationId xmlns:a16="http://schemas.microsoft.com/office/drawing/2014/main" id="{EFC3E1A5-4359-4BF9-BB11-3143CBED287B}"/>
                    </a:ext>
                  </a:extLst>
                </p:cNvPr>
                <p:cNvSpPr/>
                <p:nvPr/>
              </p:nvSpPr>
              <p:spPr>
                <a:xfrm flipV="1">
                  <a:off x="3098111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Diamond 253">
                  <a:extLst>
                    <a:ext uri="{FF2B5EF4-FFF2-40B4-BE49-F238E27FC236}">
                      <a16:creationId xmlns:a16="http://schemas.microsoft.com/office/drawing/2014/main" id="{BAEB4C3B-8C7E-471B-BE88-9CC30236FE95}"/>
                    </a:ext>
                  </a:extLst>
                </p:cNvPr>
                <p:cNvSpPr/>
                <p:nvPr/>
              </p:nvSpPr>
              <p:spPr>
                <a:xfrm flipV="1">
                  <a:off x="2955236" y="57208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Diamond 254">
                  <a:extLst>
                    <a:ext uri="{FF2B5EF4-FFF2-40B4-BE49-F238E27FC236}">
                      <a16:creationId xmlns:a16="http://schemas.microsoft.com/office/drawing/2014/main" id="{871BE77E-45BA-4665-9FF9-D0F07BBC48A9}"/>
                    </a:ext>
                  </a:extLst>
                </p:cNvPr>
                <p:cNvSpPr/>
                <p:nvPr/>
              </p:nvSpPr>
              <p:spPr>
                <a:xfrm flipV="1">
                  <a:off x="3212411" y="33554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Diamond 255">
                  <a:extLst>
                    <a:ext uri="{FF2B5EF4-FFF2-40B4-BE49-F238E27FC236}">
                      <a16:creationId xmlns:a16="http://schemas.microsoft.com/office/drawing/2014/main" id="{28E4E93C-16A6-4F5B-9C45-5AA4C18233B6}"/>
                    </a:ext>
                  </a:extLst>
                </p:cNvPr>
                <p:cNvSpPr/>
                <p:nvPr/>
              </p:nvSpPr>
              <p:spPr>
                <a:xfrm flipV="1">
                  <a:off x="3461013" y="526364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7" name="Diamond 256">
                  <a:extLst>
                    <a:ext uri="{FF2B5EF4-FFF2-40B4-BE49-F238E27FC236}">
                      <a16:creationId xmlns:a16="http://schemas.microsoft.com/office/drawing/2014/main" id="{FCBCAABA-A96D-420F-8821-4337368A540E}"/>
                    </a:ext>
                  </a:extLst>
                </p:cNvPr>
                <p:cNvSpPr/>
                <p:nvPr/>
              </p:nvSpPr>
              <p:spPr>
                <a:xfrm flipV="1">
                  <a:off x="3829158" y="73638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8" name="Diamond 257">
                  <a:extLst>
                    <a:ext uri="{FF2B5EF4-FFF2-40B4-BE49-F238E27FC236}">
                      <a16:creationId xmlns:a16="http://schemas.microsoft.com/office/drawing/2014/main" id="{25559C6C-318F-4BED-8E56-ADF9DFE63E3F}"/>
                    </a:ext>
                  </a:extLst>
                </p:cNvPr>
                <p:cNvSpPr/>
                <p:nvPr/>
              </p:nvSpPr>
              <p:spPr>
                <a:xfrm flipV="1">
                  <a:off x="4171686" y="782109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9" name="Diamond 258">
                  <a:extLst>
                    <a:ext uri="{FF2B5EF4-FFF2-40B4-BE49-F238E27FC236}">
                      <a16:creationId xmlns:a16="http://schemas.microsoft.com/office/drawing/2014/main" id="{52AEC0EC-C811-48A0-B99C-60725DB4ECFE}"/>
                    </a:ext>
                  </a:extLst>
                </p:cNvPr>
                <p:cNvSpPr/>
                <p:nvPr/>
              </p:nvSpPr>
              <p:spPr>
                <a:xfrm flipV="1">
                  <a:off x="4274448" y="983563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Diamond 259">
                  <a:extLst>
                    <a:ext uri="{FF2B5EF4-FFF2-40B4-BE49-F238E27FC236}">
                      <a16:creationId xmlns:a16="http://schemas.microsoft.com/office/drawing/2014/main" id="{5F52BFEE-529C-4C48-B729-5AD5D8274C40}"/>
                    </a:ext>
                  </a:extLst>
                </p:cNvPr>
                <p:cNvSpPr/>
                <p:nvPr/>
              </p:nvSpPr>
              <p:spPr>
                <a:xfrm flipV="1">
                  <a:off x="4223966" y="8411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Diamond 260">
                  <a:extLst>
                    <a:ext uri="{FF2B5EF4-FFF2-40B4-BE49-F238E27FC236}">
                      <a16:creationId xmlns:a16="http://schemas.microsoft.com/office/drawing/2014/main" id="{84A70DDD-9A36-420F-99F7-EC19FE96CF75}"/>
                    </a:ext>
                  </a:extLst>
                </p:cNvPr>
                <p:cNvSpPr/>
                <p:nvPr/>
              </p:nvSpPr>
              <p:spPr>
                <a:xfrm flipV="1">
                  <a:off x="4474587" y="114596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Diamond 261">
                  <a:extLst>
                    <a:ext uri="{FF2B5EF4-FFF2-40B4-BE49-F238E27FC236}">
                      <a16:creationId xmlns:a16="http://schemas.microsoft.com/office/drawing/2014/main" id="{542FE2F1-9E96-4CF4-B191-49379306D8E7}"/>
                    </a:ext>
                  </a:extLst>
                </p:cNvPr>
                <p:cNvSpPr/>
                <p:nvPr/>
              </p:nvSpPr>
              <p:spPr>
                <a:xfrm flipV="1">
                  <a:off x="4673079" y="1191685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Diamond 262">
                  <a:extLst>
                    <a:ext uri="{FF2B5EF4-FFF2-40B4-BE49-F238E27FC236}">
                      <a16:creationId xmlns:a16="http://schemas.microsoft.com/office/drawing/2014/main" id="{AC721FDF-71D3-4EE8-9A04-F107A95BD97C}"/>
                    </a:ext>
                  </a:extLst>
                </p:cNvPr>
                <p:cNvSpPr/>
                <p:nvPr/>
              </p:nvSpPr>
              <p:spPr>
                <a:xfrm flipV="1">
                  <a:off x="4780304" y="1242167"/>
                  <a:ext cx="45720" cy="45720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CE61C76B-7920-482E-AD7A-2B24E84033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96484" y="649030"/>
                <a:ext cx="165735" cy="29194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31258E39-59FA-4412-9758-F76A1109C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87813" y="412491"/>
                <a:ext cx="265846" cy="23653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0321B9FE-3B67-47D8-AC7F-DEDBF0A97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76519" y="389631"/>
                <a:ext cx="248602" cy="190819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ADD10C5F-A2A0-42D4-8157-4DF048707D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5121" y="580450"/>
                <a:ext cx="391005" cy="23288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AEAF4051-3F7F-4A71-99C7-929DC26AF6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2219" y="940971"/>
                <a:ext cx="15954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1DB24DB6-E41C-4700-B377-2D0C1E516A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21761" y="1083369"/>
                <a:ext cx="51914" cy="256701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7FFD4082-BF79-4810-A2E2-41E2F7681A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6126" y="813335"/>
                <a:ext cx="342528" cy="457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5D25494B-A758-4A70-970C-A548F2F718B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9973" y="854399"/>
                <a:ext cx="80961" cy="68475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426762FB-C68A-44D3-AE32-5B9C7173EF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10934" y="918111"/>
                <a:ext cx="50482" cy="14239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4BA7B368-CACD-42E7-A1B9-4C984374CB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3252" y="1060509"/>
                <a:ext cx="228303" cy="16240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AF6D669B-727E-42EA-A7FD-1B3C753602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23752" y="1207671"/>
                <a:ext cx="236295" cy="609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6470572B-4759-4B6E-A51E-08355D93BC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301" y="1260166"/>
                <a:ext cx="142971" cy="58947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0C79CA46-7E3B-4262-9B6C-D4E86D00CA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1967" y="1325346"/>
                <a:ext cx="178703" cy="19466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20DD0A25-C9BA-4DEE-ABC3-B9282B234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0670" y="1520014"/>
                <a:ext cx="29529" cy="38192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2B32FC84-1AC6-4F42-B0FE-7CCE575396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89607" y="1924061"/>
                <a:ext cx="64586" cy="4308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>
                <a:extLst>
                  <a:ext uri="{FF2B5EF4-FFF2-40B4-BE49-F238E27FC236}">
                    <a16:creationId xmlns:a16="http://schemas.microsoft.com/office/drawing/2014/main" id="{678BBEEE-4614-4182-B64D-58EF8E2D380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741982" y="2328879"/>
                <a:ext cx="48415" cy="22843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Straight Connector 215">
                <a:extLst>
                  <a:ext uri="{FF2B5EF4-FFF2-40B4-BE49-F238E27FC236}">
                    <a16:creationId xmlns:a16="http://schemas.microsoft.com/office/drawing/2014/main" id="{7CF5E10F-3E0E-44AB-8773-ABBE0C9E51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94356" y="2531510"/>
                <a:ext cx="45833" cy="22820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Straight Connector 216">
                <a:extLst>
                  <a:ext uri="{FF2B5EF4-FFF2-40B4-BE49-F238E27FC236}">
                    <a16:creationId xmlns:a16="http://schemas.microsoft.com/office/drawing/2014/main" id="{9B4C2CEC-7F94-4486-9658-6D8796781A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1967" y="2759716"/>
                <a:ext cx="52389" cy="10001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Straight Connector 217">
                <a:extLst>
                  <a:ext uri="{FF2B5EF4-FFF2-40B4-BE49-F238E27FC236}">
                    <a16:creationId xmlns:a16="http://schemas.microsoft.com/office/drawing/2014/main" id="{88A6BCFF-490A-4DC9-98B4-B39257EFAD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9812" y="2836870"/>
                <a:ext cx="135015" cy="15556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BB4134C5-A060-4988-8A04-5DB3A466CF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00229" y="2984508"/>
                <a:ext cx="257437" cy="5364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203D0A30-D8BD-4BD8-A36A-87BD7DA547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07113" y="2946408"/>
                <a:ext cx="284950" cy="10588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8972C8D5-6D16-4E9C-BB23-59DA7C3F43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32342" y="2766860"/>
                <a:ext cx="74771" cy="17954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>
                <a:extLst>
                  <a:ext uri="{FF2B5EF4-FFF2-40B4-BE49-F238E27FC236}">
                    <a16:creationId xmlns:a16="http://schemas.microsoft.com/office/drawing/2014/main" id="{49DA48B6-CD51-4F5B-A58B-B7553CD2DA9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6127" y="2639226"/>
                <a:ext cx="192604" cy="9846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Connector 222">
                <a:extLst>
                  <a:ext uri="{FF2B5EF4-FFF2-40B4-BE49-F238E27FC236}">
                    <a16:creationId xmlns:a16="http://schemas.microsoft.com/office/drawing/2014/main" id="{AB13F88A-A56A-4C48-91B8-3DEAD2A956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04669" y="2584456"/>
                <a:ext cx="185738" cy="54770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>
                <a:extLst>
                  <a:ext uri="{FF2B5EF4-FFF2-40B4-BE49-F238E27FC236}">
                    <a16:creationId xmlns:a16="http://schemas.microsoft.com/office/drawing/2014/main" id="{3A5FF7C6-7EBA-4568-BDCA-303998EA2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61805" y="2532062"/>
                <a:ext cx="63446" cy="523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>
                <a:extLst>
                  <a:ext uri="{FF2B5EF4-FFF2-40B4-BE49-F238E27FC236}">
                    <a16:creationId xmlns:a16="http://schemas.microsoft.com/office/drawing/2014/main" id="{B8858D40-09D0-4799-B77E-9ABFE111EC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27731" y="2067726"/>
                <a:ext cx="34074" cy="46433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Connector 225">
                <a:extLst>
                  <a:ext uri="{FF2B5EF4-FFF2-40B4-BE49-F238E27FC236}">
                    <a16:creationId xmlns:a16="http://schemas.microsoft.com/office/drawing/2014/main" id="{FBB63E9D-4B0E-476A-92A6-3B076AD1F2D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79891" y="1606696"/>
                <a:ext cx="48290" cy="47655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C30C4CC3-C12D-4BD2-AAB0-8BEEFE4227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325121" y="1542874"/>
                <a:ext cx="60102" cy="95226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97314105-92B1-4F0A-B6F0-A43912198E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79401" y="1445796"/>
                <a:ext cx="40416" cy="8276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FBE50D0F-87B5-4F1B-8247-DDE1C9825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171198" y="1315808"/>
                <a:ext cx="56400" cy="485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Connector 229">
                <a:extLst>
                  <a:ext uri="{FF2B5EF4-FFF2-40B4-BE49-F238E27FC236}">
                    <a16:creationId xmlns:a16="http://schemas.microsoft.com/office/drawing/2014/main" id="{74F82864-FCB5-4CF2-BFBC-6B9B1D1B68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538" y="1392933"/>
                <a:ext cx="55284" cy="41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A6A63F71-4BF3-40BE-9308-953F25029A8F}"/>
                </a:ext>
              </a:extLst>
            </p:cNvPr>
            <p:cNvSpPr/>
            <p:nvPr/>
          </p:nvSpPr>
          <p:spPr>
            <a:xfrm>
              <a:off x="8525188" y="3593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261A12CA-1679-4020-8CF5-C698A404166D}"/>
                </a:ext>
              </a:extLst>
            </p:cNvPr>
            <p:cNvSpPr/>
            <p:nvPr/>
          </p:nvSpPr>
          <p:spPr>
            <a:xfrm>
              <a:off x="9016350" y="360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140453A9-2422-4DE7-9F70-9FD71339ED4E}"/>
                </a:ext>
              </a:extLst>
            </p:cNvPr>
            <p:cNvSpPr/>
            <p:nvPr/>
          </p:nvSpPr>
          <p:spPr>
            <a:xfrm>
              <a:off x="9739202" y="75240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05507C83-A1DE-430F-9B35-9E062A423C4E}"/>
                </a:ext>
              </a:extLst>
            </p:cNvPr>
            <p:cNvSpPr/>
            <p:nvPr/>
          </p:nvSpPr>
          <p:spPr>
            <a:xfrm>
              <a:off x="8518781" y="85296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D482410E-ECC2-44B6-8D58-BF9249785ECE}"/>
                </a:ext>
              </a:extLst>
            </p:cNvPr>
            <p:cNvSpPr/>
            <p:nvPr/>
          </p:nvSpPr>
          <p:spPr>
            <a:xfrm>
              <a:off x="9838363" y="8581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DD664C61-0E86-4FDC-B3F8-75338E532BAA}"/>
                </a:ext>
              </a:extLst>
            </p:cNvPr>
            <p:cNvSpPr/>
            <p:nvPr/>
          </p:nvSpPr>
          <p:spPr>
            <a:xfrm>
              <a:off x="10235752" y="116197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56B66DB5-1CF8-47EC-BCF1-104608AF3728}"/>
                </a:ext>
              </a:extLst>
            </p:cNvPr>
            <p:cNvSpPr/>
            <p:nvPr/>
          </p:nvSpPr>
          <p:spPr>
            <a:xfrm>
              <a:off x="10441124" y="126253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9B06AE80-7956-446C-8BE3-1728F4A89422}"/>
                </a:ext>
              </a:extLst>
            </p:cNvPr>
            <p:cNvSpPr/>
            <p:nvPr/>
          </p:nvSpPr>
          <p:spPr>
            <a:xfrm>
              <a:off x="10544263" y="146754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22480636-618E-4580-B187-F9F090411842}"/>
                </a:ext>
              </a:extLst>
            </p:cNvPr>
            <p:cNvSpPr/>
            <p:nvPr/>
          </p:nvSpPr>
          <p:spPr>
            <a:xfrm>
              <a:off x="10552466" y="226942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F3CFAB5C-87DE-4C79-8F76-6ED645E4B719}"/>
                </a:ext>
              </a:extLst>
            </p:cNvPr>
            <p:cNvSpPr/>
            <p:nvPr/>
          </p:nvSpPr>
          <p:spPr>
            <a:xfrm>
              <a:off x="10443597" y="266417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4419317D-6885-47EE-8D4D-B4EFEF436A46}"/>
                </a:ext>
              </a:extLst>
            </p:cNvPr>
            <p:cNvSpPr/>
            <p:nvPr/>
          </p:nvSpPr>
          <p:spPr>
            <a:xfrm>
              <a:off x="10355297" y="288552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AC9D2D2D-6438-49F9-8463-C924F7D5A599}"/>
                </a:ext>
              </a:extLst>
            </p:cNvPr>
            <p:cNvSpPr/>
            <p:nvPr/>
          </p:nvSpPr>
          <p:spPr>
            <a:xfrm>
              <a:off x="10230708" y="297776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F45DDC5F-8074-431A-961F-08322EBA7BDE}"/>
                </a:ext>
              </a:extLst>
            </p:cNvPr>
            <p:cNvSpPr/>
            <p:nvPr/>
          </p:nvSpPr>
          <p:spPr>
            <a:xfrm>
              <a:off x="9729315" y="298573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339EA680-1BAB-44DE-BE36-33840B0EB46C}"/>
                </a:ext>
              </a:extLst>
            </p:cNvPr>
            <p:cNvSpPr/>
            <p:nvPr/>
          </p:nvSpPr>
          <p:spPr>
            <a:xfrm>
              <a:off x="9634609" y="277082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98B003D9-3F74-4ECF-BB96-51A066E4F284}"/>
                </a:ext>
              </a:extLst>
            </p:cNvPr>
            <p:cNvSpPr/>
            <p:nvPr/>
          </p:nvSpPr>
          <p:spPr>
            <a:xfrm>
              <a:off x="9226113" y="25842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6CFC544D-7524-42D3-8C6D-23358C3EDE6E}"/>
                </a:ext>
              </a:extLst>
            </p:cNvPr>
            <p:cNvSpPr/>
            <p:nvPr/>
          </p:nvSpPr>
          <p:spPr>
            <a:xfrm>
              <a:off x="9109849" y="247946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622F2E52-30F5-41AF-8715-512DB84DAF6C}"/>
                </a:ext>
              </a:extLst>
            </p:cNvPr>
            <p:cNvSpPr/>
            <p:nvPr/>
          </p:nvSpPr>
          <p:spPr>
            <a:xfrm>
              <a:off x="9021724" y="15684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53FFC574-62C0-4D89-8552-8ABAD8D93AD0}"/>
                </a:ext>
              </a:extLst>
            </p:cNvPr>
            <p:cNvSpPr/>
            <p:nvPr/>
          </p:nvSpPr>
          <p:spPr>
            <a:xfrm>
              <a:off x="8931594" y="134932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488A3510-A216-4CED-8B0F-C09EA74EC419}"/>
                </a:ext>
              </a:extLst>
            </p:cNvPr>
            <p:cNvSpPr/>
            <p:nvPr/>
          </p:nvSpPr>
          <p:spPr>
            <a:xfrm>
              <a:off x="8821440" y="125457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2" name="Group 411">
            <a:extLst>
              <a:ext uri="{FF2B5EF4-FFF2-40B4-BE49-F238E27FC236}">
                <a16:creationId xmlns:a16="http://schemas.microsoft.com/office/drawing/2014/main" id="{5B60541C-6022-4BD3-86F0-C7F718BBA927}"/>
              </a:ext>
            </a:extLst>
          </p:cNvPr>
          <p:cNvGrpSpPr/>
          <p:nvPr/>
        </p:nvGrpSpPr>
        <p:grpSpPr>
          <a:xfrm>
            <a:off x="528048" y="3486436"/>
            <a:ext cx="2207701" cy="2758386"/>
            <a:chOff x="528048" y="3486436"/>
            <a:chExt cx="2207701" cy="2758386"/>
          </a:xfrm>
        </p:grpSpPr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3A355D9C-70F0-4BCE-8FB2-E631BA0128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8048" y="3486436"/>
              <a:ext cx="2207701" cy="2758386"/>
            </a:xfrm>
            <a:prstGeom prst="rect">
              <a:avLst/>
            </a:prstGeom>
          </p:spPr>
        </p:pic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CBD6D357-293D-46C3-80FB-F30E67C74CC3}"/>
                </a:ext>
              </a:extLst>
            </p:cNvPr>
            <p:cNvSpPr/>
            <p:nvPr/>
          </p:nvSpPr>
          <p:spPr>
            <a:xfrm>
              <a:off x="592768" y="35292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6AEB7515-B87B-4F32-86D4-947CF167A9A6}"/>
                </a:ext>
              </a:extLst>
            </p:cNvPr>
            <p:cNvSpPr/>
            <p:nvPr/>
          </p:nvSpPr>
          <p:spPr>
            <a:xfrm>
              <a:off x="1083930" y="353001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F4176CFD-4DE1-41CE-8129-20118E5C1659}"/>
                </a:ext>
              </a:extLst>
            </p:cNvPr>
            <p:cNvSpPr/>
            <p:nvPr/>
          </p:nvSpPr>
          <p:spPr>
            <a:xfrm>
              <a:off x="1806782" y="392232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554BD64-F4CF-4E85-B0E3-AF39AF7B3612}"/>
                </a:ext>
              </a:extLst>
            </p:cNvPr>
            <p:cNvSpPr/>
            <p:nvPr/>
          </p:nvSpPr>
          <p:spPr>
            <a:xfrm>
              <a:off x="586361" y="4022885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Oval 352">
              <a:extLst>
                <a:ext uri="{FF2B5EF4-FFF2-40B4-BE49-F238E27FC236}">
                  <a16:creationId xmlns:a16="http://schemas.microsoft.com/office/drawing/2014/main" id="{2DD1A56E-8815-4C2C-897A-7DFCBBC17D4B}"/>
                </a:ext>
              </a:extLst>
            </p:cNvPr>
            <p:cNvSpPr/>
            <p:nvPr/>
          </p:nvSpPr>
          <p:spPr>
            <a:xfrm>
              <a:off x="1905943" y="402808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Oval 353">
              <a:extLst>
                <a:ext uri="{FF2B5EF4-FFF2-40B4-BE49-F238E27FC236}">
                  <a16:creationId xmlns:a16="http://schemas.microsoft.com/office/drawing/2014/main" id="{4147AA9E-9359-4CD8-AA3D-C45AE1125751}"/>
                </a:ext>
              </a:extLst>
            </p:cNvPr>
            <p:cNvSpPr/>
            <p:nvPr/>
          </p:nvSpPr>
          <p:spPr>
            <a:xfrm>
              <a:off x="2303332" y="433189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7B529821-72BC-41D9-8092-C507958D265D}"/>
                </a:ext>
              </a:extLst>
            </p:cNvPr>
            <p:cNvSpPr/>
            <p:nvPr/>
          </p:nvSpPr>
          <p:spPr>
            <a:xfrm>
              <a:off x="2508704" y="4432450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Oval 355">
              <a:extLst>
                <a:ext uri="{FF2B5EF4-FFF2-40B4-BE49-F238E27FC236}">
                  <a16:creationId xmlns:a16="http://schemas.microsoft.com/office/drawing/2014/main" id="{EADD455A-BA7E-4D0A-97D7-C51472984EA4}"/>
                </a:ext>
              </a:extLst>
            </p:cNvPr>
            <p:cNvSpPr/>
            <p:nvPr/>
          </p:nvSpPr>
          <p:spPr>
            <a:xfrm>
              <a:off x="2611843" y="463746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7" name="Oval 356">
              <a:extLst>
                <a:ext uri="{FF2B5EF4-FFF2-40B4-BE49-F238E27FC236}">
                  <a16:creationId xmlns:a16="http://schemas.microsoft.com/office/drawing/2014/main" id="{A2DF107A-9698-4252-9FC2-A9638B0DFFE8}"/>
                </a:ext>
              </a:extLst>
            </p:cNvPr>
            <p:cNvSpPr/>
            <p:nvPr/>
          </p:nvSpPr>
          <p:spPr>
            <a:xfrm>
              <a:off x="2620046" y="5439347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DC7982C-BD6F-414C-A89D-7208F59F72E7}"/>
                </a:ext>
              </a:extLst>
            </p:cNvPr>
            <p:cNvSpPr/>
            <p:nvPr/>
          </p:nvSpPr>
          <p:spPr>
            <a:xfrm>
              <a:off x="2511177" y="583409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BC81989D-EDF4-4305-B6B6-CFEAD03F6C9A}"/>
                </a:ext>
              </a:extLst>
            </p:cNvPr>
            <p:cNvSpPr/>
            <p:nvPr/>
          </p:nvSpPr>
          <p:spPr>
            <a:xfrm>
              <a:off x="2422877" y="605544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Oval 359">
              <a:extLst>
                <a:ext uri="{FF2B5EF4-FFF2-40B4-BE49-F238E27FC236}">
                  <a16:creationId xmlns:a16="http://schemas.microsoft.com/office/drawing/2014/main" id="{71F51CE6-083E-4DD8-AC2F-327435196E8C}"/>
                </a:ext>
              </a:extLst>
            </p:cNvPr>
            <p:cNvSpPr/>
            <p:nvPr/>
          </p:nvSpPr>
          <p:spPr>
            <a:xfrm>
              <a:off x="2298288" y="6147683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05DA5590-EF04-476C-B6DD-C8CAB092697C}"/>
                </a:ext>
              </a:extLst>
            </p:cNvPr>
            <p:cNvSpPr/>
            <p:nvPr/>
          </p:nvSpPr>
          <p:spPr>
            <a:xfrm>
              <a:off x="1796895" y="6155652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Oval 361">
              <a:extLst>
                <a:ext uri="{FF2B5EF4-FFF2-40B4-BE49-F238E27FC236}">
                  <a16:creationId xmlns:a16="http://schemas.microsoft.com/office/drawing/2014/main" id="{1442BAE4-E7C5-44E3-B793-445AF5B8D740}"/>
                </a:ext>
              </a:extLst>
            </p:cNvPr>
            <p:cNvSpPr/>
            <p:nvPr/>
          </p:nvSpPr>
          <p:spPr>
            <a:xfrm>
              <a:off x="1702189" y="5940748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D446E83F-67B3-488C-8B1C-3B14378C0F8D}"/>
                </a:ext>
              </a:extLst>
            </p:cNvPr>
            <p:cNvSpPr/>
            <p:nvPr/>
          </p:nvSpPr>
          <p:spPr>
            <a:xfrm>
              <a:off x="1293693" y="57541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D8C31860-497D-4672-A93E-E524F5784222}"/>
                </a:ext>
              </a:extLst>
            </p:cNvPr>
            <p:cNvSpPr/>
            <p:nvPr/>
          </p:nvSpPr>
          <p:spPr>
            <a:xfrm>
              <a:off x="1177429" y="5649381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Oval 364">
              <a:extLst>
                <a:ext uri="{FF2B5EF4-FFF2-40B4-BE49-F238E27FC236}">
                  <a16:creationId xmlns:a16="http://schemas.microsoft.com/office/drawing/2014/main" id="{FA40511F-8B78-477F-8234-60A99D56AC2B}"/>
                </a:ext>
              </a:extLst>
            </p:cNvPr>
            <p:cNvSpPr/>
            <p:nvPr/>
          </p:nvSpPr>
          <p:spPr>
            <a:xfrm>
              <a:off x="1089304" y="473840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Oval 365">
              <a:extLst>
                <a:ext uri="{FF2B5EF4-FFF2-40B4-BE49-F238E27FC236}">
                  <a16:creationId xmlns:a16="http://schemas.microsoft.com/office/drawing/2014/main" id="{8794CB48-1620-4B41-90B2-6957B1131A47}"/>
                </a:ext>
              </a:extLst>
            </p:cNvPr>
            <p:cNvSpPr/>
            <p:nvPr/>
          </p:nvSpPr>
          <p:spPr>
            <a:xfrm>
              <a:off x="999174" y="4519246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4C754281-13C2-47C8-921A-4E6B85FB720E}"/>
                </a:ext>
              </a:extLst>
            </p:cNvPr>
            <p:cNvSpPr/>
            <p:nvPr/>
          </p:nvSpPr>
          <p:spPr>
            <a:xfrm>
              <a:off x="889020" y="4424499"/>
              <a:ext cx="60934" cy="60934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A572D4C7-1E58-4572-AE13-310948AB2695}"/>
                </a:ext>
              </a:extLst>
            </p:cNvPr>
            <p:cNvCxnSpPr>
              <a:cxnSpLocks/>
              <a:stCxn id="349" idx="1"/>
              <a:endCxn id="350" idx="1"/>
            </p:cNvCxnSpPr>
            <p:nvPr/>
          </p:nvCxnSpPr>
          <p:spPr>
            <a:xfrm>
              <a:off x="601692" y="3538222"/>
              <a:ext cx="491162" cy="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920D5886-558A-4DBD-90ED-44454E119C9D}"/>
                </a:ext>
              </a:extLst>
            </p:cNvPr>
            <p:cNvCxnSpPr>
              <a:cxnSpLocks/>
              <a:stCxn id="350" idx="6"/>
              <a:endCxn id="351" idx="6"/>
            </p:cNvCxnSpPr>
            <p:nvPr/>
          </p:nvCxnSpPr>
          <p:spPr>
            <a:xfrm>
              <a:off x="1144864" y="3560485"/>
              <a:ext cx="722852" cy="39230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3F3C0769-23E2-47F2-85A0-933C7FB433E4}"/>
                </a:ext>
              </a:extLst>
            </p:cNvPr>
            <p:cNvCxnSpPr>
              <a:cxnSpLocks/>
              <a:endCxn id="353" idx="6"/>
            </p:cNvCxnSpPr>
            <p:nvPr/>
          </p:nvCxnSpPr>
          <p:spPr>
            <a:xfrm>
              <a:off x="1849607" y="3945378"/>
              <a:ext cx="117270" cy="11317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8E501225-0AC1-41AB-8435-04D5A1F6B39E}"/>
                </a:ext>
              </a:extLst>
            </p:cNvPr>
            <p:cNvCxnSpPr>
              <a:cxnSpLocks/>
              <a:endCxn id="354" idx="6"/>
            </p:cNvCxnSpPr>
            <p:nvPr/>
          </p:nvCxnSpPr>
          <p:spPr>
            <a:xfrm>
              <a:off x="1938651" y="4065928"/>
              <a:ext cx="425615" cy="29643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79C9E70A-36E8-426A-A725-CC6316C2B8C9}"/>
                </a:ext>
              </a:extLst>
            </p:cNvPr>
            <p:cNvCxnSpPr>
              <a:cxnSpLocks/>
              <a:endCxn id="355" idx="0"/>
            </p:cNvCxnSpPr>
            <p:nvPr/>
          </p:nvCxnSpPr>
          <p:spPr>
            <a:xfrm>
              <a:off x="2324057" y="4362004"/>
              <a:ext cx="215114" cy="7044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03980ECC-AC98-4D61-B460-E1255E2216E0}"/>
                </a:ext>
              </a:extLst>
            </p:cNvPr>
            <p:cNvCxnSpPr>
              <a:cxnSpLocks/>
              <a:endCxn id="356" idx="5"/>
            </p:cNvCxnSpPr>
            <p:nvPr/>
          </p:nvCxnSpPr>
          <p:spPr>
            <a:xfrm>
              <a:off x="2539171" y="4462172"/>
              <a:ext cx="124682" cy="22730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E8805982-2C41-42A4-9B3A-52B33FC9EE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50513" y="4681369"/>
              <a:ext cx="1886" cy="80875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B4D5A3B9-E6BE-47A7-9544-9F5E078E1391}"/>
                </a:ext>
              </a:extLst>
            </p:cNvPr>
            <p:cNvCxnSpPr>
              <a:cxnSpLocks/>
              <a:stCxn id="358" idx="4"/>
            </p:cNvCxnSpPr>
            <p:nvPr/>
          </p:nvCxnSpPr>
          <p:spPr>
            <a:xfrm flipV="1">
              <a:off x="2541644" y="5469120"/>
              <a:ext cx="122209" cy="42591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26646A66-E576-4C8C-BCF1-D2773FFAFDA6}"/>
                </a:ext>
              </a:extLst>
            </p:cNvPr>
            <p:cNvCxnSpPr>
              <a:cxnSpLocks/>
              <a:stCxn id="359" idx="3"/>
            </p:cNvCxnSpPr>
            <p:nvPr/>
          </p:nvCxnSpPr>
          <p:spPr>
            <a:xfrm flipV="1">
              <a:off x="2431801" y="5865286"/>
              <a:ext cx="125237" cy="2421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0C42EF90-A643-4900-B7F2-393EA32D37C5}"/>
                </a:ext>
              </a:extLst>
            </p:cNvPr>
            <p:cNvCxnSpPr>
              <a:cxnSpLocks/>
              <a:stCxn id="360" idx="4"/>
            </p:cNvCxnSpPr>
            <p:nvPr/>
          </p:nvCxnSpPr>
          <p:spPr>
            <a:xfrm flipV="1">
              <a:off x="2328755" y="6065037"/>
              <a:ext cx="130967" cy="1435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C8C65831-BF99-4EC8-AC99-607F142C4E4A}"/>
                </a:ext>
              </a:extLst>
            </p:cNvPr>
            <p:cNvCxnSpPr>
              <a:cxnSpLocks/>
              <a:stCxn id="361" idx="2"/>
            </p:cNvCxnSpPr>
            <p:nvPr/>
          </p:nvCxnSpPr>
          <p:spPr>
            <a:xfrm flipV="1">
              <a:off x="1796895" y="6170181"/>
              <a:ext cx="527162" cy="159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52147B45-EEE2-4530-8492-5F25F13A6E6F}"/>
                </a:ext>
              </a:extLst>
            </p:cNvPr>
            <p:cNvCxnSpPr>
              <a:cxnSpLocks/>
              <a:endCxn id="362" idx="1"/>
            </p:cNvCxnSpPr>
            <p:nvPr/>
          </p:nvCxnSpPr>
          <p:spPr>
            <a:xfrm flipH="1" flipV="1">
              <a:off x="1711113" y="5949672"/>
              <a:ext cx="118164" cy="2517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EC8DED41-6CDA-4AE4-A234-4D67EA7E0764}"/>
                </a:ext>
              </a:extLst>
            </p:cNvPr>
            <p:cNvCxnSpPr>
              <a:cxnSpLocks/>
              <a:endCxn id="363" idx="1"/>
            </p:cNvCxnSpPr>
            <p:nvPr/>
          </p:nvCxnSpPr>
          <p:spPr>
            <a:xfrm flipH="1" flipV="1">
              <a:off x="1302617" y="5763105"/>
              <a:ext cx="414926" cy="21083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81DACD85-ACE4-43EC-A530-6E32B1BEA494}"/>
                </a:ext>
              </a:extLst>
            </p:cNvPr>
            <p:cNvCxnSpPr>
              <a:cxnSpLocks/>
              <a:endCxn id="364" idx="0"/>
            </p:cNvCxnSpPr>
            <p:nvPr/>
          </p:nvCxnSpPr>
          <p:spPr>
            <a:xfrm flipH="1" flipV="1">
              <a:off x="1207896" y="5649381"/>
              <a:ext cx="116264" cy="13526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6356CE84-2855-4F77-88CA-DA6871EB2E65}"/>
                </a:ext>
              </a:extLst>
            </p:cNvPr>
            <p:cNvCxnSpPr>
              <a:cxnSpLocks/>
              <a:endCxn id="365" idx="4"/>
            </p:cNvCxnSpPr>
            <p:nvPr/>
          </p:nvCxnSpPr>
          <p:spPr>
            <a:xfrm flipH="1" flipV="1">
              <a:off x="1119771" y="4799343"/>
              <a:ext cx="88174" cy="8658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4984E250-1975-414C-AF73-3010690C7A19}"/>
                </a:ext>
              </a:extLst>
            </p:cNvPr>
            <p:cNvCxnSpPr>
              <a:cxnSpLocks/>
              <a:endCxn id="366" idx="4"/>
            </p:cNvCxnSpPr>
            <p:nvPr/>
          </p:nvCxnSpPr>
          <p:spPr>
            <a:xfrm flipH="1" flipV="1">
              <a:off x="1029641" y="4580180"/>
              <a:ext cx="84756" cy="18869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DD0E0B30-DF56-43E1-B767-69AA0C3AA5F9}"/>
                </a:ext>
              </a:extLst>
            </p:cNvPr>
            <p:cNvCxnSpPr>
              <a:cxnSpLocks/>
              <a:endCxn id="367" idx="5"/>
            </p:cNvCxnSpPr>
            <p:nvPr/>
          </p:nvCxnSpPr>
          <p:spPr>
            <a:xfrm flipH="1" flipV="1">
              <a:off x="941030" y="4476509"/>
              <a:ext cx="78598" cy="6376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CC1B3BAA-5655-4EDF-9BE5-6D353C3D43DB}"/>
                </a:ext>
              </a:extLst>
            </p:cNvPr>
            <p:cNvCxnSpPr>
              <a:cxnSpLocks/>
              <a:endCxn id="352" idx="5"/>
            </p:cNvCxnSpPr>
            <p:nvPr/>
          </p:nvCxnSpPr>
          <p:spPr>
            <a:xfrm flipH="1" flipV="1">
              <a:off x="638371" y="4074895"/>
              <a:ext cx="279070" cy="3610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2D58A88C-0335-45CE-8F25-432A5B095992}"/>
                </a:ext>
              </a:extLst>
            </p:cNvPr>
            <p:cNvCxnSpPr>
              <a:cxnSpLocks/>
              <a:endCxn id="349" idx="4"/>
            </p:cNvCxnSpPr>
            <p:nvPr/>
          </p:nvCxnSpPr>
          <p:spPr>
            <a:xfrm flipV="1">
              <a:off x="616828" y="3590232"/>
              <a:ext cx="6407" cy="43886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14" name="Picture 413">
            <a:extLst>
              <a:ext uri="{FF2B5EF4-FFF2-40B4-BE49-F238E27FC236}">
                <a16:creationId xmlns:a16="http://schemas.microsoft.com/office/drawing/2014/main" id="{8A930132-47A7-40EC-80FB-2F4301002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7912" y="3390980"/>
            <a:ext cx="2207701" cy="2758386"/>
          </a:xfrm>
          <a:prstGeom prst="rect">
            <a:avLst/>
          </a:prstGeom>
        </p:spPr>
      </p:pic>
      <p:sp>
        <p:nvSpPr>
          <p:cNvPr id="415" name="Oval 414">
            <a:extLst>
              <a:ext uri="{FF2B5EF4-FFF2-40B4-BE49-F238E27FC236}">
                <a16:creationId xmlns:a16="http://schemas.microsoft.com/office/drawing/2014/main" id="{C7FDADE0-539D-4064-9677-14E2C09D2146}"/>
              </a:ext>
            </a:extLst>
          </p:cNvPr>
          <p:cNvSpPr/>
          <p:nvPr/>
        </p:nvSpPr>
        <p:spPr>
          <a:xfrm>
            <a:off x="3372632" y="34338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89B145C8-AED9-4883-818D-6D55A645DCA6}"/>
              </a:ext>
            </a:extLst>
          </p:cNvPr>
          <p:cNvSpPr/>
          <p:nvPr/>
        </p:nvSpPr>
        <p:spPr>
          <a:xfrm>
            <a:off x="3863794" y="343456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Oval 416">
            <a:extLst>
              <a:ext uri="{FF2B5EF4-FFF2-40B4-BE49-F238E27FC236}">
                <a16:creationId xmlns:a16="http://schemas.microsoft.com/office/drawing/2014/main" id="{81218E52-3781-48CC-9FD5-643BA2F194E4}"/>
              </a:ext>
            </a:extLst>
          </p:cNvPr>
          <p:cNvSpPr/>
          <p:nvPr/>
        </p:nvSpPr>
        <p:spPr>
          <a:xfrm>
            <a:off x="4586646" y="382686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8" name="Oval 417">
            <a:extLst>
              <a:ext uri="{FF2B5EF4-FFF2-40B4-BE49-F238E27FC236}">
                <a16:creationId xmlns:a16="http://schemas.microsoft.com/office/drawing/2014/main" id="{52BBF281-1452-482C-88C1-D7BC276DE55D}"/>
              </a:ext>
            </a:extLst>
          </p:cNvPr>
          <p:cNvSpPr/>
          <p:nvPr/>
        </p:nvSpPr>
        <p:spPr>
          <a:xfrm>
            <a:off x="3366225" y="392742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9" name="Oval 418">
            <a:extLst>
              <a:ext uri="{FF2B5EF4-FFF2-40B4-BE49-F238E27FC236}">
                <a16:creationId xmlns:a16="http://schemas.microsoft.com/office/drawing/2014/main" id="{4DD23E1D-496F-4014-9D04-F21CC5EAB96A}"/>
              </a:ext>
            </a:extLst>
          </p:cNvPr>
          <p:cNvSpPr/>
          <p:nvPr/>
        </p:nvSpPr>
        <p:spPr>
          <a:xfrm>
            <a:off x="4685807" y="393263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Oval 419">
            <a:extLst>
              <a:ext uri="{FF2B5EF4-FFF2-40B4-BE49-F238E27FC236}">
                <a16:creationId xmlns:a16="http://schemas.microsoft.com/office/drawing/2014/main" id="{C994BFA0-F70C-40AB-8852-B0452C5F20A9}"/>
              </a:ext>
            </a:extLst>
          </p:cNvPr>
          <p:cNvSpPr/>
          <p:nvPr/>
        </p:nvSpPr>
        <p:spPr>
          <a:xfrm>
            <a:off x="5083196" y="423644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49E0B957-E134-407B-8B1B-B5F6972ED098}"/>
              </a:ext>
            </a:extLst>
          </p:cNvPr>
          <p:cNvSpPr/>
          <p:nvPr/>
        </p:nvSpPr>
        <p:spPr>
          <a:xfrm>
            <a:off x="5288568" y="433699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Oval 421">
            <a:extLst>
              <a:ext uri="{FF2B5EF4-FFF2-40B4-BE49-F238E27FC236}">
                <a16:creationId xmlns:a16="http://schemas.microsoft.com/office/drawing/2014/main" id="{D126BF75-AC77-4CEB-A72B-35AFCE2BBA25}"/>
              </a:ext>
            </a:extLst>
          </p:cNvPr>
          <p:cNvSpPr/>
          <p:nvPr/>
        </p:nvSpPr>
        <p:spPr>
          <a:xfrm>
            <a:off x="5391707" y="454201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Oval 422">
            <a:extLst>
              <a:ext uri="{FF2B5EF4-FFF2-40B4-BE49-F238E27FC236}">
                <a16:creationId xmlns:a16="http://schemas.microsoft.com/office/drawing/2014/main" id="{E07FE313-62A0-451D-A71C-24CBF69BFFC9}"/>
              </a:ext>
            </a:extLst>
          </p:cNvPr>
          <p:cNvSpPr/>
          <p:nvPr/>
        </p:nvSpPr>
        <p:spPr>
          <a:xfrm>
            <a:off x="5399910" y="534389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4" name="Oval 423">
            <a:extLst>
              <a:ext uri="{FF2B5EF4-FFF2-40B4-BE49-F238E27FC236}">
                <a16:creationId xmlns:a16="http://schemas.microsoft.com/office/drawing/2014/main" id="{BDD166FA-FF57-47A4-9C48-5F93D7A95DB2}"/>
              </a:ext>
            </a:extLst>
          </p:cNvPr>
          <p:cNvSpPr/>
          <p:nvPr/>
        </p:nvSpPr>
        <p:spPr>
          <a:xfrm>
            <a:off x="5291041" y="573864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Oval 424">
            <a:extLst>
              <a:ext uri="{FF2B5EF4-FFF2-40B4-BE49-F238E27FC236}">
                <a16:creationId xmlns:a16="http://schemas.microsoft.com/office/drawing/2014/main" id="{8CDD9FED-15A3-46E9-8989-E943D8A7C7E3}"/>
              </a:ext>
            </a:extLst>
          </p:cNvPr>
          <p:cNvSpPr/>
          <p:nvPr/>
        </p:nvSpPr>
        <p:spPr>
          <a:xfrm>
            <a:off x="5202741" y="595998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6" name="Oval 425">
            <a:extLst>
              <a:ext uri="{FF2B5EF4-FFF2-40B4-BE49-F238E27FC236}">
                <a16:creationId xmlns:a16="http://schemas.microsoft.com/office/drawing/2014/main" id="{83F13393-7D19-4D33-91E1-AD8668367689}"/>
              </a:ext>
            </a:extLst>
          </p:cNvPr>
          <p:cNvSpPr/>
          <p:nvPr/>
        </p:nvSpPr>
        <p:spPr>
          <a:xfrm>
            <a:off x="5078152" y="605222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Oval 426">
            <a:extLst>
              <a:ext uri="{FF2B5EF4-FFF2-40B4-BE49-F238E27FC236}">
                <a16:creationId xmlns:a16="http://schemas.microsoft.com/office/drawing/2014/main" id="{221EDE30-4A74-4485-A492-E990A20B1901}"/>
              </a:ext>
            </a:extLst>
          </p:cNvPr>
          <p:cNvSpPr/>
          <p:nvPr/>
        </p:nvSpPr>
        <p:spPr>
          <a:xfrm>
            <a:off x="4576759" y="6060196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Oval 427">
            <a:extLst>
              <a:ext uri="{FF2B5EF4-FFF2-40B4-BE49-F238E27FC236}">
                <a16:creationId xmlns:a16="http://schemas.microsoft.com/office/drawing/2014/main" id="{5E49B92F-8F37-40C1-ACEA-90028031D7F3}"/>
              </a:ext>
            </a:extLst>
          </p:cNvPr>
          <p:cNvSpPr/>
          <p:nvPr/>
        </p:nvSpPr>
        <p:spPr>
          <a:xfrm>
            <a:off x="4482053" y="584529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Oval 428">
            <a:extLst>
              <a:ext uri="{FF2B5EF4-FFF2-40B4-BE49-F238E27FC236}">
                <a16:creationId xmlns:a16="http://schemas.microsoft.com/office/drawing/2014/main" id="{146772DE-F47E-4EC0-8604-687D02C22F97}"/>
              </a:ext>
            </a:extLst>
          </p:cNvPr>
          <p:cNvSpPr/>
          <p:nvPr/>
        </p:nvSpPr>
        <p:spPr>
          <a:xfrm>
            <a:off x="4073557" y="56587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0" name="Oval 429">
            <a:extLst>
              <a:ext uri="{FF2B5EF4-FFF2-40B4-BE49-F238E27FC236}">
                <a16:creationId xmlns:a16="http://schemas.microsoft.com/office/drawing/2014/main" id="{BF97CBD3-1D69-4248-9595-A2ADF398958F}"/>
              </a:ext>
            </a:extLst>
          </p:cNvPr>
          <p:cNvSpPr/>
          <p:nvPr/>
        </p:nvSpPr>
        <p:spPr>
          <a:xfrm>
            <a:off x="3957293" y="555392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Oval 430">
            <a:extLst>
              <a:ext uri="{FF2B5EF4-FFF2-40B4-BE49-F238E27FC236}">
                <a16:creationId xmlns:a16="http://schemas.microsoft.com/office/drawing/2014/main" id="{D31A595A-1FE7-4080-96AB-BA0793465CF0}"/>
              </a:ext>
            </a:extLst>
          </p:cNvPr>
          <p:cNvSpPr/>
          <p:nvPr/>
        </p:nvSpPr>
        <p:spPr>
          <a:xfrm>
            <a:off x="3869168" y="464295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2" name="Oval 431">
            <a:extLst>
              <a:ext uri="{FF2B5EF4-FFF2-40B4-BE49-F238E27FC236}">
                <a16:creationId xmlns:a16="http://schemas.microsoft.com/office/drawing/2014/main" id="{F4C35DD9-38E3-44EC-8640-0996288A1EEE}"/>
              </a:ext>
            </a:extLst>
          </p:cNvPr>
          <p:cNvSpPr/>
          <p:nvPr/>
        </p:nvSpPr>
        <p:spPr>
          <a:xfrm>
            <a:off x="3779038" y="442379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Oval 432">
            <a:extLst>
              <a:ext uri="{FF2B5EF4-FFF2-40B4-BE49-F238E27FC236}">
                <a16:creationId xmlns:a16="http://schemas.microsoft.com/office/drawing/2014/main" id="{9601D5E0-79F8-4CEB-9B5B-E9C896E37A5D}"/>
              </a:ext>
            </a:extLst>
          </p:cNvPr>
          <p:cNvSpPr/>
          <p:nvPr/>
        </p:nvSpPr>
        <p:spPr>
          <a:xfrm>
            <a:off x="3668884" y="43290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87ED6F1F-11BD-4242-BC91-9DDA047E894E}"/>
              </a:ext>
            </a:extLst>
          </p:cNvPr>
          <p:cNvCxnSpPr>
            <a:cxnSpLocks/>
            <a:stCxn id="415" idx="1"/>
            <a:endCxn id="416" idx="1"/>
          </p:cNvCxnSpPr>
          <p:nvPr/>
        </p:nvCxnSpPr>
        <p:spPr>
          <a:xfrm>
            <a:off x="3381556" y="3442766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093A021B-252F-44AE-BFF0-CABE21734A4D}"/>
              </a:ext>
            </a:extLst>
          </p:cNvPr>
          <p:cNvCxnSpPr>
            <a:cxnSpLocks/>
          </p:cNvCxnSpPr>
          <p:nvPr/>
        </p:nvCxnSpPr>
        <p:spPr>
          <a:xfrm>
            <a:off x="3910439" y="3465029"/>
            <a:ext cx="0" cy="37752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EEB7BCCF-8590-4DD1-B158-54B2338C1FD5}"/>
              </a:ext>
            </a:extLst>
          </p:cNvPr>
          <p:cNvCxnSpPr>
            <a:cxnSpLocks/>
            <a:endCxn id="419" idx="6"/>
          </p:cNvCxnSpPr>
          <p:nvPr/>
        </p:nvCxnSpPr>
        <p:spPr>
          <a:xfrm>
            <a:off x="4629471" y="3849922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A9A1562C-3ECD-4809-9519-F7BE0B79A03D}"/>
              </a:ext>
            </a:extLst>
          </p:cNvPr>
          <p:cNvCxnSpPr>
            <a:cxnSpLocks/>
            <a:endCxn id="420" idx="6"/>
          </p:cNvCxnSpPr>
          <p:nvPr/>
        </p:nvCxnSpPr>
        <p:spPr>
          <a:xfrm>
            <a:off x="4716274" y="4250433"/>
            <a:ext cx="427856" cy="1647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79B3F5CC-3258-4FEE-8533-7BBC97C6CA96}"/>
              </a:ext>
            </a:extLst>
          </p:cNvPr>
          <p:cNvCxnSpPr>
            <a:cxnSpLocks/>
            <a:endCxn id="421" idx="0"/>
          </p:cNvCxnSpPr>
          <p:nvPr/>
        </p:nvCxnSpPr>
        <p:spPr>
          <a:xfrm>
            <a:off x="5103921" y="4266548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C377B0F5-E92B-4ED8-8D43-BF695DF9BBFD}"/>
              </a:ext>
            </a:extLst>
          </p:cNvPr>
          <p:cNvCxnSpPr>
            <a:cxnSpLocks/>
            <a:endCxn id="422" idx="5"/>
          </p:cNvCxnSpPr>
          <p:nvPr/>
        </p:nvCxnSpPr>
        <p:spPr>
          <a:xfrm>
            <a:off x="5319035" y="4366716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73657CD1-9BA1-40BA-9BB5-7EFD8768AE0D}"/>
              </a:ext>
            </a:extLst>
          </p:cNvPr>
          <p:cNvCxnSpPr>
            <a:cxnSpLocks/>
          </p:cNvCxnSpPr>
          <p:nvPr/>
        </p:nvCxnSpPr>
        <p:spPr>
          <a:xfrm flipH="1">
            <a:off x="5430377" y="4585913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60CEE2E3-FB79-4866-B9F4-883AD1802571}"/>
              </a:ext>
            </a:extLst>
          </p:cNvPr>
          <p:cNvCxnSpPr>
            <a:cxnSpLocks/>
            <a:stCxn id="424" idx="4"/>
          </p:cNvCxnSpPr>
          <p:nvPr/>
        </p:nvCxnSpPr>
        <p:spPr>
          <a:xfrm flipV="1">
            <a:off x="5321508" y="5373664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B2F57C5B-0529-4932-9659-767ADF12E89D}"/>
              </a:ext>
            </a:extLst>
          </p:cNvPr>
          <p:cNvCxnSpPr>
            <a:cxnSpLocks/>
            <a:stCxn id="425" idx="3"/>
          </p:cNvCxnSpPr>
          <p:nvPr/>
        </p:nvCxnSpPr>
        <p:spPr>
          <a:xfrm flipV="1">
            <a:off x="5211665" y="5769830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3E32C89B-AFFE-4759-9E96-968389F4B209}"/>
              </a:ext>
            </a:extLst>
          </p:cNvPr>
          <p:cNvCxnSpPr>
            <a:cxnSpLocks/>
            <a:stCxn id="426" idx="4"/>
          </p:cNvCxnSpPr>
          <p:nvPr/>
        </p:nvCxnSpPr>
        <p:spPr>
          <a:xfrm flipV="1">
            <a:off x="5108619" y="5969581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0FE4F7B-FBF9-474B-99C3-8242B16E71D0}"/>
              </a:ext>
            </a:extLst>
          </p:cNvPr>
          <p:cNvCxnSpPr>
            <a:cxnSpLocks/>
            <a:stCxn id="427" idx="2"/>
          </p:cNvCxnSpPr>
          <p:nvPr/>
        </p:nvCxnSpPr>
        <p:spPr>
          <a:xfrm flipV="1">
            <a:off x="4576759" y="6074725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F789D450-C589-4FDF-B91F-2EE0B6F44267}"/>
              </a:ext>
            </a:extLst>
          </p:cNvPr>
          <p:cNvCxnSpPr>
            <a:cxnSpLocks/>
            <a:endCxn id="428" idx="1"/>
          </p:cNvCxnSpPr>
          <p:nvPr/>
        </p:nvCxnSpPr>
        <p:spPr>
          <a:xfrm flipH="1" flipV="1">
            <a:off x="4490977" y="5854216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DB1F6D43-DD14-44E0-B3D2-91E01E45E51F}"/>
              </a:ext>
            </a:extLst>
          </p:cNvPr>
          <p:cNvCxnSpPr>
            <a:cxnSpLocks/>
            <a:endCxn id="429" idx="1"/>
          </p:cNvCxnSpPr>
          <p:nvPr/>
        </p:nvCxnSpPr>
        <p:spPr>
          <a:xfrm flipH="1" flipV="1">
            <a:off x="4082481" y="5667649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97171303-A63A-4EFD-8D25-CAE68BB595FB}"/>
              </a:ext>
            </a:extLst>
          </p:cNvPr>
          <p:cNvCxnSpPr>
            <a:cxnSpLocks/>
            <a:endCxn id="430" idx="0"/>
          </p:cNvCxnSpPr>
          <p:nvPr/>
        </p:nvCxnSpPr>
        <p:spPr>
          <a:xfrm flipH="1" flipV="1">
            <a:off x="3987760" y="5553925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34D1325-5260-4719-B05A-7F7CDF0F2D9D}"/>
              </a:ext>
            </a:extLst>
          </p:cNvPr>
          <p:cNvCxnSpPr>
            <a:cxnSpLocks/>
            <a:endCxn id="431" idx="4"/>
          </p:cNvCxnSpPr>
          <p:nvPr/>
        </p:nvCxnSpPr>
        <p:spPr>
          <a:xfrm flipH="1" flipV="1">
            <a:off x="3899635" y="4703887"/>
            <a:ext cx="88174" cy="8658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B325434F-8C9A-4DE6-936A-CC79DA2C35DE}"/>
              </a:ext>
            </a:extLst>
          </p:cNvPr>
          <p:cNvCxnSpPr>
            <a:cxnSpLocks/>
            <a:endCxn id="432" idx="4"/>
          </p:cNvCxnSpPr>
          <p:nvPr/>
        </p:nvCxnSpPr>
        <p:spPr>
          <a:xfrm flipH="1" flipV="1">
            <a:off x="3809505" y="4484724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D4BBA5BD-3111-461F-A170-26DC933C8857}"/>
              </a:ext>
            </a:extLst>
          </p:cNvPr>
          <p:cNvCxnSpPr>
            <a:cxnSpLocks/>
            <a:endCxn id="433" idx="5"/>
          </p:cNvCxnSpPr>
          <p:nvPr/>
        </p:nvCxnSpPr>
        <p:spPr>
          <a:xfrm flipH="1" flipV="1">
            <a:off x="3720894" y="4381053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B03337B8-FDE1-4F61-803F-C7EB25C1AECA}"/>
              </a:ext>
            </a:extLst>
          </p:cNvPr>
          <p:cNvCxnSpPr>
            <a:cxnSpLocks/>
          </p:cNvCxnSpPr>
          <p:nvPr/>
        </p:nvCxnSpPr>
        <p:spPr>
          <a:xfrm flipV="1">
            <a:off x="3697305" y="3952788"/>
            <a:ext cx="0" cy="38769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93EBA43E-A40D-4A73-A301-5BB62A4453EB}"/>
              </a:ext>
            </a:extLst>
          </p:cNvPr>
          <p:cNvCxnSpPr>
            <a:cxnSpLocks/>
            <a:endCxn id="415" idx="4"/>
          </p:cNvCxnSpPr>
          <p:nvPr/>
        </p:nvCxnSpPr>
        <p:spPr>
          <a:xfrm flipV="1">
            <a:off x="3396692" y="3494776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E28F2E9-3EA8-4BAB-9E8A-A8D2751134B5}"/>
              </a:ext>
            </a:extLst>
          </p:cNvPr>
          <p:cNvCxnSpPr>
            <a:cxnSpLocks/>
          </p:cNvCxnSpPr>
          <p:nvPr/>
        </p:nvCxnSpPr>
        <p:spPr>
          <a:xfrm flipV="1">
            <a:off x="3910439" y="3835789"/>
            <a:ext cx="713928" cy="14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3D2F1205-7C5C-44BC-AEE5-C629CC3DCE19}"/>
              </a:ext>
            </a:extLst>
          </p:cNvPr>
          <p:cNvCxnSpPr>
            <a:cxnSpLocks/>
          </p:cNvCxnSpPr>
          <p:nvPr/>
        </p:nvCxnSpPr>
        <p:spPr>
          <a:xfrm>
            <a:off x="3440248" y="3952788"/>
            <a:ext cx="25705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25149AF5-8741-448B-A548-955E1BF70739}"/>
              </a:ext>
            </a:extLst>
          </p:cNvPr>
          <p:cNvCxnSpPr>
            <a:cxnSpLocks/>
            <a:endCxn id="419" idx="4"/>
          </p:cNvCxnSpPr>
          <p:nvPr/>
        </p:nvCxnSpPr>
        <p:spPr>
          <a:xfrm flipV="1">
            <a:off x="4716274" y="3993567"/>
            <a:ext cx="0" cy="2566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6" name="Picture 465">
            <a:extLst>
              <a:ext uri="{FF2B5EF4-FFF2-40B4-BE49-F238E27FC236}">
                <a16:creationId xmlns:a16="http://schemas.microsoft.com/office/drawing/2014/main" id="{0BD6C699-9658-41B6-9DF6-18FE53D29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754" y="4895813"/>
            <a:ext cx="1144855" cy="352598"/>
          </a:xfrm>
          <a:prstGeom prst="rect">
            <a:avLst/>
          </a:prstGeom>
        </p:spPr>
      </p:pic>
      <p:sp>
        <p:nvSpPr>
          <p:cNvPr id="467" name="Rectangle 466">
            <a:extLst>
              <a:ext uri="{FF2B5EF4-FFF2-40B4-BE49-F238E27FC236}">
                <a16:creationId xmlns:a16="http://schemas.microsoft.com/office/drawing/2014/main" id="{D29BA901-A1BD-4A2C-86F1-A6AAFE9CD04A}"/>
              </a:ext>
            </a:extLst>
          </p:cNvPr>
          <p:cNvSpPr/>
          <p:nvPr/>
        </p:nvSpPr>
        <p:spPr>
          <a:xfrm>
            <a:off x="4169092" y="4980766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D62D84D5-E179-43EC-9F18-A58E9D71F0F9}"/>
              </a:ext>
            </a:extLst>
          </p:cNvPr>
          <p:cNvCxnSpPr/>
          <p:nvPr/>
        </p:nvCxnSpPr>
        <p:spPr>
          <a:xfrm>
            <a:off x="3957293" y="3767138"/>
            <a:ext cx="66707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DCC743FA-500B-4252-9BBF-79A2587B372A}"/>
              </a:ext>
            </a:extLst>
          </p:cNvPr>
          <p:cNvSpPr txBox="1"/>
          <p:nvPr/>
        </p:nvSpPr>
        <p:spPr>
          <a:xfrm>
            <a:off x="3997796" y="3586379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SCL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6D4C1F27-5789-4B85-8859-2748FC991F4B}"/>
              </a:ext>
            </a:extLst>
          </p:cNvPr>
          <p:cNvCxnSpPr>
            <a:cxnSpLocks/>
          </p:cNvCxnSpPr>
          <p:nvPr/>
        </p:nvCxnSpPr>
        <p:spPr>
          <a:xfrm>
            <a:off x="3618811" y="3993567"/>
            <a:ext cx="0" cy="33547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Arrow Connector 472">
            <a:extLst>
              <a:ext uri="{FF2B5EF4-FFF2-40B4-BE49-F238E27FC236}">
                <a16:creationId xmlns:a16="http://schemas.microsoft.com/office/drawing/2014/main" id="{D229F6DF-0D1D-4F0B-9110-7FA930C45E9B}"/>
              </a:ext>
            </a:extLst>
          </p:cNvPr>
          <p:cNvCxnSpPr>
            <a:cxnSpLocks/>
          </p:cNvCxnSpPr>
          <p:nvPr/>
        </p:nvCxnSpPr>
        <p:spPr>
          <a:xfrm>
            <a:off x="3410085" y="3883037"/>
            <a:ext cx="310809" cy="476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70173FEA-697A-499B-9A8F-A96F14EB9FBB}"/>
              </a:ext>
            </a:extLst>
          </p:cNvPr>
          <p:cNvCxnSpPr>
            <a:cxnSpLocks/>
          </p:cNvCxnSpPr>
          <p:nvPr/>
        </p:nvCxnSpPr>
        <p:spPr>
          <a:xfrm flipV="1">
            <a:off x="3833320" y="3465029"/>
            <a:ext cx="0" cy="35707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TextBox 476">
            <a:extLst>
              <a:ext uri="{FF2B5EF4-FFF2-40B4-BE49-F238E27FC236}">
                <a16:creationId xmlns:a16="http://schemas.microsoft.com/office/drawing/2014/main" id="{907E2A8D-C82F-4F3F-898C-DDC101736AF9}"/>
              </a:ext>
            </a:extLst>
          </p:cNvPr>
          <p:cNvSpPr txBox="1"/>
          <p:nvPr/>
        </p:nvSpPr>
        <p:spPr>
          <a:xfrm>
            <a:off x="5150638" y="4910427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SCL</a:t>
            </a:r>
          </a:p>
        </p:txBody>
      </p:sp>
      <p:cxnSp>
        <p:nvCxnSpPr>
          <p:cNvPr id="478" name="Straight Arrow Connector 477">
            <a:extLst>
              <a:ext uri="{FF2B5EF4-FFF2-40B4-BE49-F238E27FC236}">
                <a16:creationId xmlns:a16="http://schemas.microsoft.com/office/drawing/2014/main" id="{A91496C1-B84B-4EB8-90C3-F925B2FBC9DD}"/>
              </a:ext>
            </a:extLst>
          </p:cNvPr>
          <p:cNvCxnSpPr>
            <a:cxnSpLocks/>
          </p:cNvCxnSpPr>
          <p:nvPr/>
        </p:nvCxnSpPr>
        <p:spPr>
          <a:xfrm>
            <a:off x="4746741" y="4195096"/>
            <a:ext cx="38275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2E1B8C85-8D28-4806-8957-5F721063D789}"/>
              </a:ext>
            </a:extLst>
          </p:cNvPr>
          <p:cNvCxnSpPr>
            <a:cxnSpLocks/>
          </p:cNvCxnSpPr>
          <p:nvPr/>
        </p:nvCxnSpPr>
        <p:spPr>
          <a:xfrm>
            <a:off x="4655215" y="3963100"/>
            <a:ext cx="0" cy="2955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4" name="Picture 483">
            <a:extLst>
              <a:ext uri="{FF2B5EF4-FFF2-40B4-BE49-F238E27FC236}">
                <a16:creationId xmlns:a16="http://schemas.microsoft.com/office/drawing/2014/main" id="{83C2EA3F-FEA5-4296-9D00-FA091E7B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60" y="3321198"/>
            <a:ext cx="2207701" cy="2758386"/>
          </a:xfrm>
          <a:prstGeom prst="rect">
            <a:avLst/>
          </a:prstGeom>
        </p:spPr>
      </p:pic>
      <p:sp>
        <p:nvSpPr>
          <p:cNvPr id="485" name="Oval 484">
            <a:extLst>
              <a:ext uri="{FF2B5EF4-FFF2-40B4-BE49-F238E27FC236}">
                <a16:creationId xmlns:a16="http://schemas.microsoft.com/office/drawing/2014/main" id="{3C3E0BA8-6F49-47F8-B68B-33B2FCAE192E}"/>
              </a:ext>
            </a:extLst>
          </p:cNvPr>
          <p:cNvSpPr/>
          <p:nvPr/>
        </p:nvSpPr>
        <p:spPr>
          <a:xfrm>
            <a:off x="6051880" y="33640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Oval 485">
            <a:extLst>
              <a:ext uri="{FF2B5EF4-FFF2-40B4-BE49-F238E27FC236}">
                <a16:creationId xmlns:a16="http://schemas.microsoft.com/office/drawing/2014/main" id="{E99DCF22-9FAE-4FC4-A280-9FAA137D9694}"/>
              </a:ext>
            </a:extLst>
          </p:cNvPr>
          <p:cNvSpPr/>
          <p:nvPr/>
        </p:nvSpPr>
        <p:spPr>
          <a:xfrm>
            <a:off x="6543042" y="336478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Oval 486">
            <a:extLst>
              <a:ext uri="{FF2B5EF4-FFF2-40B4-BE49-F238E27FC236}">
                <a16:creationId xmlns:a16="http://schemas.microsoft.com/office/drawing/2014/main" id="{947263E0-66F2-4133-AE93-3F4F9A82EE14}"/>
              </a:ext>
            </a:extLst>
          </p:cNvPr>
          <p:cNvSpPr/>
          <p:nvPr/>
        </p:nvSpPr>
        <p:spPr>
          <a:xfrm>
            <a:off x="7265894" y="375708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Oval 487">
            <a:extLst>
              <a:ext uri="{FF2B5EF4-FFF2-40B4-BE49-F238E27FC236}">
                <a16:creationId xmlns:a16="http://schemas.microsoft.com/office/drawing/2014/main" id="{2478C932-5E54-44C4-9565-25B64A44E725}"/>
              </a:ext>
            </a:extLst>
          </p:cNvPr>
          <p:cNvSpPr/>
          <p:nvPr/>
        </p:nvSpPr>
        <p:spPr>
          <a:xfrm>
            <a:off x="6045473" y="3857647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96EB50CF-F49E-41D0-8D62-89B55BD3701A}"/>
              </a:ext>
            </a:extLst>
          </p:cNvPr>
          <p:cNvSpPr/>
          <p:nvPr/>
        </p:nvSpPr>
        <p:spPr>
          <a:xfrm>
            <a:off x="7365055" y="386285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384EDA23-C4F0-4CED-B581-5A75DD4B52F1}"/>
              </a:ext>
            </a:extLst>
          </p:cNvPr>
          <p:cNvSpPr/>
          <p:nvPr/>
        </p:nvSpPr>
        <p:spPr>
          <a:xfrm>
            <a:off x="7762444" y="416665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33F27E10-D9EF-4929-80B0-DC2989B29D1C}"/>
              </a:ext>
            </a:extLst>
          </p:cNvPr>
          <p:cNvSpPr/>
          <p:nvPr/>
        </p:nvSpPr>
        <p:spPr>
          <a:xfrm>
            <a:off x="7967816" y="4267212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F1B7B459-0A88-4EE1-90A7-083976313DAA}"/>
              </a:ext>
            </a:extLst>
          </p:cNvPr>
          <p:cNvSpPr/>
          <p:nvPr/>
        </p:nvSpPr>
        <p:spPr>
          <a:xfrm>
            <a:off x="8070955" y="447223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CB5675DA-28A5-4F24-8B65-7AE4A01180A2}"/>
              </a:ext>
            </a:extLst>
          </p:cNvPr>
          <p:cNvSpPr/>
          <p:nvPr/>
        </p:nvSpPr>
        <p:spPr>
          <a:xfrm>
            <a:off x="8079158" y="5274109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47D5048E-5A3E-4544-A7FE-01C2C29E7CE1}"/>
              </a:ext>
            </a:extLst>
          </p:cNvPr>
          <p:cNvSpPr/>
          <p:nvPr/>
        </p:nvSpPr>
        <p:spPr>
          <a:xfrm>
            <a:off x="7970289" y="566886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ED315654-5658-4E92-BEBC-1A357E18AF89}"/>
              </a:ext>
            </a:extLst>
          </p:cNvPr>
          <p:cNvSpPr/>
          <p:nvPr/>
        </p:nvSpPr>
        <p:spPr>
          <a:xfrm>
            <a:off x="7881989" y="589020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6" name="Oval 495">
            <a:extLst>
              <a:ext uri="{FF2B5EF4-FFF2-40B4-BE49-F238E27FC236}">
                <a16:creationId xmlns:a16="http://schemas.microsoft.com/office/drawing/2014/main" id="{38CFAAA2-A74E-4CDF-95E4-3AE0F5FF9F07}"/>
              </a:ext>
            </a:extLst>
          </p:cNvPr>
          <p:cNvSpPr/>
          <p:nvPr/>
        </p:nvSpPr>
        <p:spPr>
          <a:xfrm>
            <a:off x="7757400" y="5982445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0397877D-28E3-4690-81D5-2CC2F2A571C7}"/>
              </a:ext>
            </a:extLst>
          </p:cNvPr>
          <p:cNvSpPr/>
          <p:nvPr/>
        </p:nvSpPr>
        <p:spPr>
          <a:xfrm>
            <a:off x="7256007" y="5990414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C5CD492F-40BA-4362-9306-2DA04535A21C}"/>
              </a:ext>
            </a:extLst>
          </p:cNvPr>
          <p:cNvSpPr/>
          <p:nvPr/>
        </p:nvSpPr>
        <p:spPr>
          <a:xfrm>
            <a:off x="7161301" y="5775510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C3FFF0A4-1984-4AD9-978B-EE6DC2DCDEA5}"/>
              </a:ext>
            </a:extLst>
          </p:cNvPr>
          <p:cNvSpPr/>
          <p:nvPr/>
        </p:nvSpPr>
        <p:spPr>
          <a:xfrm>
            <a:off x="6752805" y="55889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Oval 499">
            <a:extLst>
              <a:ext uri="{FF2B5EF4-FFF2-40B4-BE49-F238E27FC236}">
                <a16:creationId xmlns:a16="http://schemas.microsoft.com/office/drawing/2014/main" id="{A81B21DC-A49E-424C-9C48-23C3680E1F92}"/>
              </a:ext>
            </a:extLst>
          </p:cNvPr>
          <p:cNvSpPr/>
          <p:nvPr/>
        </p:nvSpPr>
        <p:spPr>
          <a:xfrm>
            <a:off x="6636541" y="5484143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2B90902F-AD9D-4A30-B8E3-E0DEEFE3AA5D}"/>
              </a:ext>
            </a:extLst>
          </p:cNvPr>
          <p:cNvSpPr/>
          <p:nvPr/>
        </p:nvSpPr>
        <p:spPr>
          <a:xfrm>
            <a:off x="6548416" y="457317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0961304E-C0D6-487E-A7BC-05916FAD2105}"/>
              </a:ext>
            </a:extLst>
          </p:cNvPr>
          <p:cNvSpPr/>
          <p:nvPr/>
        </p:nvSpPr>
        <p:spPr>
          <a:xfrm>
            <a:off x="6458286" y="4354008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810923C3-3AA8-4CD3-8478-9C7D62684FD9}"/>
              </a:ext>
            </a:extLst>
          </p:cNvPr>
          <p:cNvSpPr/>
          <p:nvPr/>
        </p:nvSpPr>
        <p:spPr>
          <a:xfrm>
            <a:off x="6348132" y="4259261"/>
            <a:ext cx="60934" cy="60934"/>
          </a:xfrm>
          <a:prstGeom prst="ellips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4" name="Straight Connector 503">
            <a:extLst>
              <a:ext uri="{FF2B5EF4-FFF2-40B4-BE49-F238E27FC236}">
                <a16:creationId xmlns:a16="http://schemas.microsoft.com/office/drawing/2014/main" id="{EC1916B7-35E0-4FDD-AB90-5612EC146560}"/>
              </a:ext>
            </a:extLst>
          </p:cNvPr>
          <p:cNvCxnSpPr>
            <a:cxnSpLocks/>
            <a:stCxn id="485" idx="1"/>
            <a:endCxn id="486" idx="1"/>
          </p:cNvCxnSpPr>
          <p:nvPr/>
        </p:nvCxnSpPr>
        <p:spPr>
          <a:xfrm>
            <a:off x="6060804" y="3372984"/>
            <a:ext cx="491162" cy="7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A05FD465-253E-43C0-A963-1FAB86777460}"/>
              </a:ext>
            </a:extLst>
          </p:cNvPr>
          <p:cNvCxnSpPr>
            <a:cxnSpLocks/>
          </p:cNvCxnSpPr>
          <p:nvPr/>
        </p:nvCxnSpPr>
        <p:spPr>
          <a:xfrm>
            <a:off x="6589687" y="3395247"/>
            <a:ext cx="0" cy="377521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505">
            <a:extLst>
              <a:ext uri="{FF2B5EF4-FFF2-40B4-BE49-F238E27FC236}">
                <a16:creationId xmlns:a16="http://schemas.microsoft.com/office/drawing/2014/main" id="{3DDC1648-E336-4DC9-9539-72097D408D41}"/>
              </a:ext>
            </a:extLst>
          </p:cNvPr>
          <p:cNvCxnSpPr>
            <a:cxnSpLocks/>
            <a:endCxn id="489" idx="6"/>
          </p:cNvCxnSpPr>
          <p:nvPr/>
        </p:nvCxnSpPr>
        <p:spPr>
          <a:xfrm>
            <a:off x="7308719" y="3780140"/>
            <a:ext cx="117270" cy="113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Straight Connector 506">
            <a:extLst>
              <a:ext uri="{FF2B5EF4-FFF2-40B4-BE49-F238E27FC236}">
                <a16:creationId xmlns:a16="http://schemas.microsoft.com/office/drawing/2014/main" id="{C989AD30-BC56-4B6A-91B7-8D34808545C5}"/>
              </a:ext>
            </a:extLst>
          </p:cNvPr>
          <p:cNvCxnSpPr>
            <a:cxnSpLocks/>
            <a:endCxn id="490" idx="6"/>
          </p:cNvCxnSpPr>
          <p:nvPr/>
        </p:nvCxnSpPr>
        <p:spPr>
          <a:xfrm>
            <a:off x="7395522" y="4180651"/>
            <a:ext cx="427856" cy="1647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2E7A547E-8FE3-42AA-8711-D3AB86BE33F2}"/>
              </a:ext>
            </a:extLst>
          </p:cNvPr>
          <p:cNvCxnSpPr>
            <a:cxnSpLocks/>
            <a:endCxn id="491" idx="0"/>
          </p:cNvCxnSpPr>
          <p:nvPr/>
        </p:nvCxnSpPr>
        <p:spPr>
          <a:xfrm>
            <a:off x="7783169" y="4196766"/>
            <a:ext cx="215114" cy="704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508">
            <a:extLst>
              <a:ext uri="{FF2B5EF4-FFF2-40B4-BE49-F238E27FC236}">
                <a16:creationId xmlns:a16="http://schemas.microsoft.com/office/drawing/2014/main" id="{25BB7012-FF80-4E76-B453-64E53BB921C7}"/>
              </a:ext>
            </a:extLst>
          </p:cNvPr>
          <p:cNvCxnSpPr>
            <a:cxnSpLocks/>
            <a:endCxn id="492" idx="5"/>
          </p:cNvCxnSpPr>
          <p:nvPr/>
        </p:nvCxnSpPr>
        <p:spPr>
          <a:xfrm>
            <a:off x="7998283" y="4296934"/>
            <a:ext cx="124682" cy="2273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traight Connector 509">
            <a:extLst>
              <a:ext uri="{FF2B5EF4-FFF2-40B4-BE49-F238E27FC236}">
                <a16:creationId xmlns:a16="http://schemas.microsoft.com/office/drawing/2014/main" id="{7AFFEBD4-64DE-4593-81ED-61279D8F1626}"/>
              </a:ext>
            </a:extLst>
          </p:cNvPr>
          <p:cNvCxnSpPr>
            <a:cxnSpLocks/>
          </p:cNvCxnSpPr>
          <p:nvPr/>
        </p:nvCxnSpPr>
        <p:spPr>
          <a:xfrm flipH="1">
            <a:off x="8109625" y="4516131"/>
            <a:ext cx="1886" cy="8087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492F5E9-D2F5-4441-92EB-BD4BB2890F5C}"/>
              </a:ext>
            </a:extLst>
          </p:cNvPr>
          <p:cNvCxnSpPr>
            <a:cxnSpLocks/>
            <a:stCxn id="494" idx="4"/>
          </p:cNvCxnSpPr>
          <p:nvPr/>
        </p:nvCxnSpPr>
        <p:spPr>
          <a:xfrm flipV="1">
            <a:off x="8000756" y="5303882"/>
            <a:ext cx="122209" cy="42591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511">
            <a:extLst>
              <a:ext uri="{FF2B5EF4-FFF2-40B4-BE49-F238E27FC236}">
                <a16:creationId xmlns:a16="http://schemas.microsoft.com/office/drawing/2014/main" id="{7B8B58A3-4855-4ABF-A412-1EA46ED7D7BA}"/>
              </a:ext>
            </a:extLst>
          </p:cNvPr>
          <p:cNvCxnSpPr>
            <a:cxnSpLocks/>
            <a:stCxn id="495" idx="3"/>
          </p:cNvCxnSpPr>
          <p:nvPr/>
        </p:nvCxnSpPr>
        <p:spPr>
          <a:xfrm flipV="1">
            <a:off x="7890913" y="5700048"/>
            <a:ext cx="125237" cy="2421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36EF597B-2EE0-4ED7-8625-320B5B35EFB2}"/>
              </a:ext>
            </a:extLst>
          </p:cNvPr>
          <p:cNvCxnSpPr>
            <a:cxnSpLocks/>
            <a:stCxn id="496" idx="4"/>
          </p:cNvCxnSpPr>
          <p:nvPr/>
        </p:nvCxnSpPr>
        <p:spPr>
          <a:xfrm flipV="1">
            <a:off x="7787867" y="5899799"/>
            <a:ext cx="130967" cy="14358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traight Connector 513">
            <a:extLst>
              <a:ext uri="{FF2B5EF4-FFF2-40B4-BE49-F238E27FC236}">
                <a16:creationId xmlns:a16="http://schemas.microsoft.com/office/drawing/2014/main" id="{8849FBEC-EC91-4B35-8908-1EDDE7C23AE0}"/>
              </a:ext>
            </a:extLst>
          </p:cNvPr>
          <p:cNvCxnSpPr>
            <a:cxnSpLocks/>
            <a:stCxn id="497" idx="2"/>
          </p:cNvCxnSpPr>
          <p:nvPr/>
        </p:nvCxnSpPr>
        <p:spPr>
          <a:xfrm flipV="1">
            <a:off x="7256007" y="6004943"/>
            <a:ext cx="527162" cy="15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3F6C0879-69F4-458B-BC22-2E49D1E9E70C}"/>
              </a:ext>
            </a:extLst>
          </p:cNvPr>
          <p:cNvCxnSpPr>
            <a:cxnSpLocks/>
            <a:endCxn id="498" idx="1"/>
          </p:cNvCxnSpPr>
          <p:nvPr/>
        </p:nvCxnSpPr>
        <p:spPr>
          <a:xfrm flipH="1" flipV="1">
            <a:off x="7170225" y="5784434"/>
            <a:ext cx="118164" cy="251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Straight Connector 515">
            <a:extLst>
              <a:ext uri="{FF2B5EF4-FFF2-40B4-BE49-F238E27FC236}">
                <a16:creationId xmlns:a16="http://schemas.microsoft.com/office/drawing/2014/main" id="{23322E46-AB80-4C7F-9CFF-7A043724591A}"/>
              </a:ext>
            </a:extLst>
          </p:cNvPr>
          <p:cNvCxnSpPr>
            <a:cxnSpLocks/>
            <a:endCxn id="499" idx="1"/>
          </p:cNvCxnSpPr>
          <p:nvPr/>
        </p:nvCxnSpPr>
        <p:spPr>
          <a:xfrm flipH="1" flipV="1">
            <a:off x="6761729" y="5597867"/>
            <a:ext cx="414926" cy="2108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Straight Connector 516">
            <a:extLst>
              <a:ext uri="{FF2B5EF4-FFF2-40B4-BE49-F238E27FC236}">
                <a16:creationId xmlns:a16="http://schemas.microsoft.com/office/drawing/2014/main" id="{1B2C481E-7A63-4199-BA50-471319DAE20B}"/>
              </a:ext>
            </a:extLst>
          </p:cNvPr>
          <p:cNvCxnSpPr>
            <a:cxnSpLocks/>
            <a:endCxn id="500" idx="0"/>
          </p:cNvCxnSpPr>
          <p:nvPr/>
        </p:nvCxnSpPr>
        <p:spPr>
          <a:xfrm flipH="1" flipV="1">
            <a:off x="6667008" y="5484143"/>
            <a:ext cx="116264" cy="1352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517">
            <a:extLst>
              <a:ext uri="{FF2B5EF4-FFF2-40B4-BE49-F238E27FC236}">
                <a16:creationId xmlns:a16="http://schemas.microsoft.com/office/drawing/2014/main" id="{9451C4C3-5274-48F0-8CA8-27B327E90AB2}"/>
              </a:ext>
            </a:extLst>
          </p:cNvPr>
          <p:cNvCxnSpPr>
            <a:cxnSpLocks/>
          </p:cNvCxnSpPr>
          <p:nvPr/>
        </p:nvCxnSpPr>
        <p:spPr>
          <a:xfrm flipV="1">
            <a:off x="6667057" y="4946694"/>
            <a:ext cx="10689" cy="55327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Straight Connector 518">
            <a:extLst>
              <a:ext uri="{FF2B5EF4-FFF2-40B4-BE49-F238E27FC236}">
                <a16:creationId xmlns:a16="http://schemas.microsoft.com/office/drawing/2014/main" id="{038951CA-82CE-437D-A6B0-9634F6D19ECB}"/>
              </a:ext>
            </a:extLst>
          </p:cNvPr>
          <p:cNvCxnSpPr>
            <a:cxnSpLocks/>
            <a:endCxn id="502" idx="4"/>
          </p:cNvCxnSpPr>
          <p:nvPr/>
        </p:nvCxnSpPr>
        <p:spPr>
          <a:xfrm flipH="1" flipV="1">
            <a:off x="6488753" y="4414942"/>
            <a:ext cx="84756" cy="18869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Straight Connector 519">
            <a:extLst>
              <a:ext uri="{FF2B5EF4-FFF2-40B4-BE49-F238E27FC236}">
                <a16:creationId xmlns:a16="http://schemas.microsoft.com/office/drawing/2014/main" id="{EE5CB9D9-D215-4B7A-AC6B-2A63C91EDD6C}"/>
              </a:ext>
            </a:extLst>
          </p:cNvPr>
          <p:cNvCxnSpPr>
            <a:cxnSpLocks/>
            <a:endCxn id="503" idx="5"/>
          </p:cNvCxnSpPr>
          <p:nvPr/>
        </p:nvCxnSpPr>
        <p:spPr>
          <a:xfrm flipH="1" flipV="1">
            <a:off x="6400142" y="4311271"/>
            <a:ext cx="78598" cy="63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C94D4885-8401-4EAE-A210-C0ADDD6BD7F2}"/>
              </a:ext>
            </a:extLst>
          </p:cNvPr>
          <p:cNvCxnSpPr>
            <a:cxnSpLocks/>
          </p:cNvCxnSpPr>
          <p:nvPr/>
        </p:nvCxnSpPr>
        <p:spPr>
          <a:xfrm flipV="1">
            <a:off x="6376553" y="3883006"/>
            <a:ext cx="0" cy="387695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Straight Connector 521">
            <a:extLst>
              <a:ext uri="{FF2B5EF4-FFF2-40B4-BE49-F238E27FC236}">
                <a16:creationId xmlns:a16="http://schemas.microsoft.com/office/drawing/2014/main" id="{050D58C1-EE3B-4760-BE1D-893DC8CAC82E}"/>
              </a:ext>
            </a:extLst>
          </p:cNvPr>
          <p:cNvCxnSpPr>
            <a:cxnSpLocks/>
            <a:endCxn id="485" idx="4"/>
          </p:cNvCxnSpPr>
          <p:nvPr/>
        </p:nvCxnSpPr>
        <p:spPr>
          <a:xfrm flipV="1">
            <a:off x="6075940" y="3424994"/>
            <a:ext cx="6407" cy="4388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0EBD2610-66C0-43FC-9F65-45D432A2A1DB}"/>
              </a:ext>
            </a:extLst>
          </p:cNvPr>
          <p:cNvCxnSpPr>
            <a:cxnSpLocks/>
          </p:cNvCxnSpPr>
          <p:nvPr/>
        </p:nvCxnSpPr>
        <p:spPr>
          <a:xfrm flipV="1">
            <a:off x="6589687" y="3766007"/>
            <a:ext cx="713928" cy="14134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523">
            <a:extLst>
              <a:ext uri="{FF2B5EF4-FFF2-40B4-BE49-F238E27FC236}">
                <a16:creationId xmlns:a16="http://schemas.microsoft.com/office/drawing/2014/main" id="{7E9AEDFA-37E3-44F8-A02C-C53907D7F7AC}"/>
              </a:ext>
            </a:extLst>
          </p:cNvPr>
          <p:cNvCxnSpPr>
            <a:cxnSpLocks/>
          </p:cNvCxnSpPr>
          <p:nvPr/>
        </p:nvCxnSpPr>
        <p:spPr>
          <a:xfrm>
            <a:off x="6119496" y="3883006"/>
            <a:ext cx="257057" cy="0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5A7FE857-64B9-4783-99B2-D48B0A18AC7D}"/>
              </a:ext>
            </a:extLst>
          </p:cNvPr>
          <p:cNvCxnSpPr>
            <a:cxnSpLocks/>
            <a:endCxn id="489" idx="4"/>
          </p:cNvCxnSpPr>
          <p:nvPr/>
        </p:nvCxnSpPr>
        <p:spPr>
          <a:xfrm flipV="1">
            <a:off x="7395522" y="3923785"/>
            <a:ext cx="0" cy="256686"/>
          </a:xfrm>
          <a:prstGeom prst="line">
            <a:avLst/>
          </a:prstGeom>
          <a:ln w="28575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6" name="Picture 525">
            <a:extLst>
              <a:ext uri="{FF2B5EF4-FFF2-40B4-BE49-F238E27FC236}">
                <a16:creationId xmlns:a16="http://schemas.microsoft.com/office/drawing/2014/main" id="{AE89B714-050E-42BA-9BFA-90303D008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002" y="4826031"/>
            <a:ext cx="1144855" cy="352598"/>
          </a:xfrm>
          <a:prstGeom prst="rect">
            <a:avLst/>
          </a:prstGeom>
        </p:spPr>
      </p:pic>
      <p:sp>
        <p:nvSpPr>
          <p:cNvPr id="527" name="Rectangle 526">
            <a:extLst>
              <a:ext uri="{FF2B5EF4-FFF2-40B4-BE49-F238E27FC236}">
                <a16:creationId xmlns:a16="http://schemas.microsoft.com/office/drawing/2014/main" id="{1D91B8FD-BF73-4FD6-B7D1-0B2A7584639A}"/>
              </a:ext>
            </a:extLst>
          </p:cNvPr>
          <p:cNvSpPr/>
          <p:nvPr/>
        </p:nvSpPr>
        <p:spPr>
          <a:xfrm>
            <a:off x="6848340" y="4999884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8" name="Straight Arrow Connector 527">
            <a:extLst>
              <a:ext uri="{FF2B5EF4-FFF2-40B4-BE49-F238E27FC236}">
                <a16:creationId xmlns:a16="http://schemas.microsoft.com/office/drawing/2014/main" id="{2517F38B-98F0-4D59-BD90-2ABDFF106AA8}"/>
              </a:ext>
            </a:extLst>
          </p:cNvPr>
          <p:cNvCxnSpPr>
            <a:cxnSpLocks/>
          </p:cNvCxnSpPr>
          <p:nvPr/>
        </p:nvCxnSpPr>
        <p:spPr>
          <a:xfrm flipV="1">
            <a:off x="6493528" y="4602948"/>
            <a:ext cx="6298" cy="8970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9" name="TextBox 528">
            <a:extLst>
              <a:ext uri="{FF2B5EF4-FFF2-40B4-BE49-F238E27FC236}">
                <a16:creationId xmlns:a16="http://schemas.microsoft.com/office/drawing/2014/main" id="{BB73D48C-30EB-426C-B2FD-80D4E71D7C22}"/>
              </a:ext>
            </a:extLst>
          </p:cNvPr>
          <p:cNvSpPr txBox="1"/>
          <p:nvPr/>
        </p:nvSpPr>
        <p:spPr>
          <a:xfrm>
            <a:off x="6093532" y="4921522"/>
            <a:ext cx="5690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 SL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861A8787-38DA-418E-AB26-332D31F7654D}"/>
              </a:ext>
            </a:extLst>
          </p:cNvPr>
          <p:cNvSpPr txBox="1"/>
          <p:nvPr/>
        </p:nvSpPr>
        <p:spPr>
          <a:xfrm>
            <a:off x="7829886" y="4910495"/>
            <a:ext cx="5690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</a:rPr>
              <a:t>SL</a:t>
            </a:r>
          </a:p>
        </p:txBody>
      </p:sp>
      <p:cxnSp>
        <p:nvCxnSpPr>
          <p:cNvPr id="537" name="Straight Connector 536">
            <a:extLst>
              <a:ext uri="{FF2B5EF4-FFF2-40B4-BE49-F238E27FC236}">
                <a16:creationId xmlns:a16="http://schemas.microsoft.com/office/drawing/2014/main" id="{D06DF9B5-77AF-4EEF-B147-D7DA7F76D87C}"/>
              </a:ext>
            </a:extLst>
          </p:cNvPr>
          <p:cNvCxnSpPr>
            <a:cxnSpLocks/>
            <a:endCxn id="501" idx="5"/>
          </p:cNvCxnSpPr>
          <p:nvPr/>
        </p:nvCxnSpPr>
        <p:spPr>
          <a:xfrm flipH="1" flipV="1">
            <a:off x="6600426" y="4625181"/>
            <a:ext cx="74278" cy="36054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D69B32-9449-41C2-818D-697D9D4295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557989" y="1710974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Arrow Connector 331">
            <a:extLst>
              <a:ext uri="{FF2B5EF4-FFF2-40B4-BE49-F238E27FC236}">
                <a16:creationId xmlns:a16="http://schemas.microsoft.com/office/drawing/2014/main" id="{4414EDBF-DBD0-46D9-87D2-7F7C7DC85534}"/>
              </a:ext>
            </a:extLst>
          </p:cNvPr>
          <p:cNvCxnSpPr>
            <a:cxnSpLocks/>
          </p:cNvCxnSpPr>
          <p:nvPr/>
        </p:nvCxnSpPr>
        <p:spPr>
          <a:xfrm>
            <a:off x="5263675" y="1661728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0CC03547-DDE2-4027-B3D8-90F8919C75E8}"/>
              </a:ext>
            </a:extLst>
          </p:cNvPr>
          <p:cNvCxnSpPr>
            <a:cxnSpLocks/>
          </p:cNvCxnSpPr>
          <p:nvPr/>
        </p:nvCxnSpPr>
        <p:spPr>
          <a:xfrm>
            <a:off x="8053509" y="192406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3E26428A-67ED-4D0F-B8D8-C46AB36A9036}"/>
              </a:ext>
            </a:extLst>
          </p:cNvPr>
          <p:cNvCxnSpPr>
            <a:cxnSpLocks/>
          </p:cNvCxnSpPr>
          <p:nvPr/>
        </p:nvCxnSpPr>
        <p:spPr>
          <a:xfrm flipV="1">
            <a:off x="528048" y="4973498"/>
            <a:ext cx="412982" cy="7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C7DBC27D-96E1-4EB4-BF35-9298A11A2AD1}"/>
              </a:ext>
            </a:extLst>
          </p:cNvPr>
          <p:cNvCxnSpPr>
            <a:cxnSpLocks/>
          </p:cNvCxnSpPr>
          <p:nvPr/>
        </p:nvCxnSpPr>
        <p:spPr>
          <a:xfrm>
            <a:off x="10672918" y="1715068"/>
            <a:ext cx="45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Arrow Connector 338">
            <a:extLst>
              <a:ext uri="{FF2B5EF4-FFF2-40B4-BE49-F238E27FC236}">
                <a16:creationId xmlns:a16="http://schemas.microsoft.com/office/drawing/2014/main" id="{6B2B46B3-9124-4E20-A9BD-201EAF897B07}"/>
              </a:ext>
            </a:extLst>
          </p:cNvPr>
          <p:cNvCxnSpPr>
            <a:cxnSpLocks/>
          </p:cNvCxnSpPr>
          <p:nvPr/>
        </p:nvCxnSpPr>
        <p:spPr>
          <a:xfrm>
            <a:off x="2756586" y="5050401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Arrow Connector 339">
            <a:extLst>
              <a:ext uri="{FF2B5EF4-FFF2-40B4-BE49-F238E27FC236}">
                <a16:creationId xmlns:a16="http://schemas.microsoft.com/office/drawing/2014/main" id="{88C96433-4AE2-42CE-AA83-C2B919663C05}"/>
              </a:ext>
            </a:extLst>
          </p:cNvPr>
          <p:cNvCxnSpPr>
            <a:cxnSpLocks/>
          </p:cNvCxnSpPr>
          <p:nvPr/>
        </p:nvCxnSpPr>
        <p:spPr>
          <a:xfrm>
            <a:off x="5678438" y="4910427"/>
            <a:ext cx="641379" cy="14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Arrow Connector 341">
            <a:extLst>
              <a:ext uri="{FF2B5EF4-FFF2-40B4-BE49-F238E27FC236}">
                <a16:creationId xmlns:a16="http://schemas.microsoft.com/office/drawing/2014/main" id="{97922A86-BA01-494D-857C-D24304AFD0A5}"/>
              </a:ext>
            </a:extLst>
          </p:cNvPr>
          <p:cNvCxnSpPr>
            <a:cxnSpLocks/>
          </p:cNvCxnSpPr>
          <p:nvPr/>
        </p:nvCxnSpPr>
        <p:spPr>
          <a:xfrm>
            <a:off x="8177637" y="4719643"/>
            <a:ext cx="10327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5" name="Picture 344">
            <a:extLst>
              <a:ext uri="{FF2B5EF4-FFF2-40B4-BE49-F238E27FC236}">
                <a16:creationId xmlns:a16="http://schemas.microsoft.com/office/drawing/2014/main" id="{D665C1CA-E3EF-44BC-B208-0CC3F3FDC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1786" y="4693550"/>
            <a:ext cx="1144855" cy="352598"/>
          </a:xfrm>
          <a:prstGeom prst="rect">
            <a:avLst/>
          </a:prstGeom>
        </p:spPr>
      </p:pic>
      <p:sp>
        <p:nvSpPr>
          <p:cNvPr id="346" name="Rectangle 345">
            <a:extLst>
              <a:ext uri="{FF2B5EF4-FFF2-40B4-BE49-F238E27FC236}">
                <a16:creationId xmlns:a16="http://schemas.microsoft.com/office/drawing/2014/main" id="{7B64278E-B9FF-4061-B1ED-9292CE40B903}"/>
              </a:ext>
            </a:extLst>
          </p:cNvPr>
          <p:cNvSpPr/>
          <p:nvPr/>
        </p:nvSpPr>
        <p:spPr>
          <a:xfrm>
            <a:off x="9696124" y="4953128"/>
            <a:ext cx="1050991" cy="88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8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B94EE4-E0D6-43FA-B1A1-A2693012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2998"/>
            <a:ext cx="3378200" cy="4035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433FAB-4874-407F-8644-63F293B1F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397" y="266855"/>
            <a:ext cx="3763735" cy="46551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CBB4AA-6ECC-4DA7-ADA3-518877CE0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7732" y="198218"/>
            <a:ext cx="3891858" cy="483098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47DD85F-87E1-4C66-B54D-CF6333EF8BD6}"/>
              </a:ext>
            </a:extLst>
          </p:cNvPr>
          <p:cNvSpPr txBox="1"/>
          <p:nvPr/>
        </p:nvSpPr>
        <p:spPr>
          <a:xfrm>
            <a:off x="508000" y="5271439"/>
            <a:ext cx="29897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Grey</a:t>
            </a:r>
            <a:r>
              <a:rPr lang="en-US" dirty="0"/>
              <a:t> – Previous bench (PB)</a:t>
            </a:r>
          </a:p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Dark grey </a:t>
            </a:r>
            <a:r>
              <a:rPr lang="en-US" dirty="0"/>
              <a:t>– PB Crest</a:t>
            </a:r>
          </a:p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106CCF-3B6A-4A40-9E12-E271D81BD1F7}"/>
              </a:ext>
            </a:extLst>
          </p:cNvPr>
          <p:cNvSpPr txBox="1"/>
          <p:nvPr/>
        </p:nvSpPr>
        <p:spPr>
          <a:xfrm>
            <a:off x="4766733" y="5029198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 interpretation (see previous graphics)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B45D1-91A0-4572-8170-1EEC42D41151}"/>
              </a:ext>
            </a:extLst>
          </p:cNvPr>
          <p:cNvSpPr txBox="1"/>
          <p:nvPr/>
        </p:nvSpPr>
        <p:spPr>
          <a:xfrm>
            <a:off x="8881533" y="4994440"/>
            <a:ext cx="2989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Purple</a:t>
            </a:r>
            <a:r>
              <a:rPr lang="en-US" dirty="0"/>
              <a:t> – PB Crest offset equal to berm width parameter</a:t>
            </a:r>
          </a:p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 – optimization shell intersection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– final toe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DD919D0-A510-4166-9242-62776EE9379E}"/>
              </a:ext>
            </a:extLst>
          </p:cNvPr>
          <p:cNvCxnSpPr/>
          <p:nvPr/>
        </p:nvCxnSpPr>
        <p:spPr>
          <a:xfrm>
            <a:off x="3378200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A34C75-3E83-4447-9A05-D22FEBED3903}"/>
              </a:ext>
            </a:extLst>
          </p:cNvPr>
          <p:cNvCxnSpPr/>
          <p:nvPr/>
        </p:nvCxnSpPr>
        <p:spPr>
          <a:xfrm>
            <a:off x="7484533" y="3429000"/>
            <a:ext cx="1024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FA0DED5-3295-4FCA-BE25-53B8D178A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63" y="2833893"/>
            <a:ext cx="1788682" cy="119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BF4A4-526C-47A2-8BA6-FF6548EE0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337" y="1236134"/>
            <a:ext cx="4809775" cy="38443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F583867-253C-4C85-8D61-6287284269D7}"/>
              </a:ext>
            </a:extLst>
          </p:cNvPr>
          <p:cNvSpPr/>
          <p:nvPr/>
        </p:nvSpPr>
        <p:spPr>
          <a:xfrm>
            <a:off x="445337" y="4032499"/>
            <a:ext cx="164593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3CCA9A-427C-4F48-9D6C-42ADDAD33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36134"/>
            <a:ext cx="5442076" cy="384435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879B290-CBBA-4CA8-9C55-B6B2CECCB941}"/>
              </a:ext>
            </a:extLst>
          </p:cNvPr>
          <p:cNvSpPr/>
          <p:nvPr/>
        </p:nvSpPr>
        <p:spPr>
          <a:xfrm>
            <a:off x="6096000" y="2449232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241B9D-F39C-4EA6-84BB-3E9D8DC0C969}"/>
              </a:ext>
            </a:extLst>
          </p:cNvPr>
          <p:cNvSpPr/>
          <p:nvPr/>
        </p:nvSpPr>
        <p:spPr>
          <a:xfrm>
            <a:off x="6163734" y="4718299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1514E-3BD6-49A5-9EFE-C71096300BE2}"/>
              </a:ext>
            </a:extLst>
          </p:cNvPr>
          <p:cNvSpPr/>
          <p:nvPr/>
        </p:nvSpPr>
        <p:spPr>
          <a:xfrm>
            <a:off x="6096000" y="3728880"/>
            <a:ext cx="1549400" cy="1331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A5F8889-0CD2-4458-815F-7E58A40E0865}"/>
              </a:ext>
            </a:extLst>
          </p:cNvPr>
          <p:cNvSpPr/>
          <p:nvPr/>
        </p:nvSpPr>
        <p:spPr>
          <a:xfrm>
            <a:off x="8932333" y="3970867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CD9C620-6441-4C3F-8A9D-1ACDB2E64148}"/>
              </a:ext>
            </a:extLst>
          </p:cNvPr>
          <p:cNvSpPr/>
          <p:nvPr/>
        </p:nvSpPr>
        <p:spPr>
          <a:xfrm>
            <a:off x="3572933" y="4084669"/>
            <a:ext cx="1354667" cy="7474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D522F5C-4F1D-4D5E-99D3-0AE0F9CFED80}"/>
              </a:ext>
            </a:extLst>
          </p:cNvPr>
          <p:cNvCxnSpPr/>
          <p:nvPr/>
        </p:nvCxnSpPr>
        <p:spPr>
          <a:xfrm>
            <a:off x="5190067" y="2929467"/>
            <a:ext cx="745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53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8B4D08-CCC1-4CF1-8658-A8311EFB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06" y="1435894"/>
            <a:ext cx="4651528" cy="3986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1076A7-ECDC-437A-A87E-823AFE68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5" y="1435894"/>
            <a:ext cx="4527480" cy="398621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DCC17DD4-CE93-4E5E-A82E-5CAAD954AEC2}"/>
              </a:ext>
            </a:extLst>
          </p:cNvPr>
          <p:cNvSpPr/>
          <p:nvPr/>
        </p:nvSpPr>
        <p:spPr>
          <a:xfrm>
            <a:off x="8525935" y="2810933"/>
            <a:ext cx="863600" cy="973667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F7AD76-4121-49FC-BB2D-754567D8EF8D}"/>
              </a:ext>
            </a:extLst>
          </p:cNvPr>
          <p:cNvSpPr/>
          <p:nvPr/>
        </p:nvSpPr>
        <p:spPr>
          <a:xfrm>
            <a:off x="648605" y="4648200"/>
            <a:ext cx="1504045" cy="1270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EBAAB-154D-4649-AFA4-0BCC1E802A73}"/>
              </a:ext>
            </a:extLst>
          </p:cNvPr>
          <p:cNvSpPr/>
          <p:nvPr/>
        </p:nvSpPr>
        <p:spPr>
          <a:xfrm>
            <a:off x="6375475" y="4588936"/>
            <a:ext cx="1583192" cy="15358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D62591-44C6-488C-BD17-5663E7E61272}"/>
              </a:ext>
            </a:extLst>
          </p:cNvPr>
          <p:cNvCxnSpPr>
            <a:cxnSpLocks/>
          </p:cNvCxnSpPr>
          <p:nvPr/>
        </p:nvCxnSpPr>
        <p:spPr>
          <a:xfrm flipV="1">
            <a:off x="3267728" y="3181965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D6FE70-DC46-4EF0-B0D3-D9B6B7368BF6}"/>
              </a:ext>
            </a:extLst>
          </p:cNvPr>
          <p:cNvSpPr txBox="1"/>
          <p:nvPr/>
        </p:nvSpPr>
        <p:spPr>
          <a:xfrm>
            <a:off x="3267727" y="3230011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&lt; MMW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44277C-D941-4D03-A42B-8B271A196AB2}"/>
              </a:ext>
            </a:extLst>
          </p:cNvPr>
          <p:cNvCxnSpPr>
            <a:cxnSpLocks/>
          </p:cNvCxnSpPr>
          <p:nvPr/>
        </p:nvCxnSpPr>
        <p:spPr>
          <a:xfrm flipV="1">
            <a:off x="9135128" y="3133919"/>
            <a:ext cx="0" cy="342314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4B4BA2A-AD18-4D1A-9479-ACA914F4FF13}"/>
              </a:ext>
            </a:extLst>
          </p:cNvPr>
          <p:cNvSpPr txBox="1"/>
          <p:nvPr/>
        </p:nvSpPr>
        <p:spPr>
          <a:xfrm>
            <a:off x="9071627" y="3174655"/>
            <a:ext cx="9105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L &gt;= MMW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0E8A98-6970-48FE-AA10-4DF775E5A47D}"/>
              </a:ext>
            </a:extLst>
          </p:cNvPr>
          <p:cNvSpPr txBox="1"/>
          <p:nvPr/>
        </p:nvSpPr>
        <p:spPr>
          <a:xfrm>
            <a:off x="2218790" y="4598238"/>
            <a:ext cx="7327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0000"/>
                </a:solidFill>
              </a:rPr>
              <a:t>MMW</a:t>
            </a:r>
          </a:p>
        </p:txBody>
      </p:sp>
    </p:spTree>
    <p:extLst>
      <p:ext uri="{BB962C8B-B14F-4D97-AF65-F5344CB8AC3E}">
        <p14:creationId xmlns:p14="http://schemas.microsoft.com/office/powerpoint/2010/main" val="895908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1A4455-AA5B-479F-945E-168050D3E4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0676" y="161469"/>
            <a:ext cx="11450648" cy="65350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627122-2688-4FDB-B5E9-68BE5BBF11F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990" t="3598" r="3335" b="7112"/>
          <a:stretch/>
        </p:blipFill>
        <p:spPr>
          <a:xfrm>
            <a:off x="3161965" y="374239"/>
            <a:ext cx="4888196" cy="28170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482F0B-7F24-4088-B518-E715DA4FE93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57" t="4481" r="1838" b="6794"/>
          <a:stretch/>
        </p:blipFill>
        <p:spPr>
          <a:xfrm>
            <a:off x="1520217" y="3191330"/>
            <a:ext cx="4679921" cy="29799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1BD5EB-11D4-421D-B440-B4EBCBD812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9451" y="377578"/>
            <a:ext cx="2712583" cy="5793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23C3D-210D-4CC5-ADCE-3FDA7F340D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899" y="268098"/>
            <a:ext cx="1648055" cy="151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6192FA-771F-4677-B178-FACDDCE9FF51}"/>
              </a:ext>
            </a:extLst>
          </p:cNvPr>
          <p:cNvCxnSpPr>
            <a:cxnSpLocks/>
          </p:cNvCxnSpPr>
          <p:nvPr/>
        </p:nvCxnSpPr>
        <p:spPr>
          <a:xfrm flipV="1">
            <a:off x="4718020" y="2312592"/>
            <a:ext cx="4552980" cy="1052321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7933977-1423-4244-A255-61BA06CC2123}"/>
              </a:ext>
            </a:extLst>
          </p:cNvPr>
          <p:cNvSpPr txBox="1"/>
          <p:nvPr/>
        </p:nvSpPr>
        <p:spPr>
          <a:xfrm rot="20316604">
            <a:off x="5825753" y="5292857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axis_u</a:t>
            </a:r>
            <a:r>
              <a:rPr lang="en-US" dirty="0">
                <a:solidFill>
                  <a:srgbClr val="FF0000"/>
                </a:solidFill>
              </a:rPr>
              <a:t> (x)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D60C3B-BD0A-426E-89AD-F952346CC208}"/>
              </a:ext>
            </a:extLst>
          </p:cNvPr>
          <p:cNvSpPr txBox="1"/>
          <p:nvPr/>
        </p:nvSpPr>
        <p:spPr>
          <a:xfrm rot="2723658">
            <a:off x="3465493" y="5104085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axis_v</a:t>
            </a:r>
            <a:r>
              <a:rPr lang="en-US" dirty="0">
                <a:solidFill>
                  <a:srgbClr val="92D050"/>
                </a:solidFill>
              </a:rPr>
              <a:t> (y)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B5FFA4-3E2C-49B8-91DB-B66833B2B09F}"/>
              </a:ext>
            </a:extLst>
          </p:cNvPr>
          <p:cNvSpPr txBox="1"/>
          <p:nvPr/>
        </p:nvSpPr>
        <p:spPr>
          <a:xfrm rot="19421805">
            <a:off x="4715593" y="4768952"/>
            <a:ext cx="11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axis_w</a:t>
            </a:r>
            <a:r>
              <a:rPr lang="en-US" dirty="0">
                <a:solidFill>
                  <a:srgbClr val="00B0F0"/>
                </a:solidFill>
              </a:rPr>
              <a:t> (z)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35F2F-195D-440F-9847-A6416A4EC180}"/>
              </a:ext>
            </a:extLst>
          </p:cNvPr>
          <p:cNvSpPr txBox="1"/>
          <p:nvPr/>
        </p:nvSpPr>
        <p:spPr>
          <a:xfrm>
            <a:off x="4522514" y="5837712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origin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B9A6A91-A3AF-42DF-9900-93F677F3B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492" y="1684339"/>
            <a:ext cx="2331632" cy="13517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E09B0FD-D46B-4063-A81B-5920F8FFE3A5}"/>
              </a:ext>
            </a:extLst>
          </p:cNvPr>
          <p:cNvCxnSpPr>
            <a:cxnSpLocks/>
          </p:cNvCxnSpPr>
          <p:nvPr/>
        </p:nvCxnSpPr>
        <p:spPr>
          <a:xfrm flipV="1">
            <a:off x="9213850" y="2360217"/>
            <a:ext cx="114300" cy="1837133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19C00A-CF86-4A52-ABD4-9859ACFC537F}"/>
              </a:ext>
            </a:extLst>
          </p:cNvPr>
          <p:cNvCxnSpPr>
            <a:cxnSpLocks/>
          </p:cNvCxnSpPr>
          <p:nvPr/>
        </p:nvCxnSpPr>
        <p:spPr>
          <a:xfrm>
            <a:off x="7346950" y="1797050"/>
            <a:ext cx="1778000" cy="45720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B53A1EB-B9F7-4D55-9447-3E106178D8AE}"/>
              </a:ext>
            </a:extLst>
          </p:cNvPr>
          <p:cNvCxnSpPr>
            <a:cxnSpLocks/>
          </p:cNvCxnSpPr>
          <p:nvPr/>
        </p:nvCxnSpPr>
        <p:spPr>
          <a:xfrm flipV="1">
            <a:off x="3723451" y="2639797"/>
            <a:ext cx="994569" cy="267003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AC3D58-2AF0-415E-A3EA-63EF016005DC}"/>
              </a:ext>
            </a:extLst>
          </p:cNvPr>
          <p:cNvCxnSpPr>
            <a:cxnSpLocks/>
          </p:cNvCxnSpPr>
          <p:nvPr/>
        </p:nvCxnSpPr>
        <p:spPr>
          <a:xfrm flipH="1" flipV="1">
            <a:off x="3657704" y="2360216"/>
            <a:ext cx="1" cy="546584"/>
          </a:xfrm>
          <a:prstGeom prst="straightConnector1">
            <a:avLst/>
          </a:prstGeom>
          <a:ln w="28575">
            <a:solidFill>
              <a:schemeClr val="accent4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4EBE7F8-E977-4531-86CA-984E65622235}"/>
              </a:ext>
            </a:extLst>
          </p:cNvPr>
          <p:cNvCxnSpPr>
            <a:cxnSpLocks/>
          </p:cNvCxnSpPr>
          <p:nvPr/>
        </p:nvCxnSpPr>
        <p:spPr>
          <a:xfrm flipH="1" flipV="1">
            <a:off x="3105816" y="2489512"/>
            <a:ext cx="486143" cy="383282"/>
          </a:xfrm>
          <a:prstGeom prst="straightConnector1">
            <a:avLst/>
          </a:prstGeom>
          <a:ln w="28575">
            <a:solidFill>
              <a:schemeClr val="accent6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A1EC28A-7748-413A-A7CD-87AC6F4EEC3E}"/>
              </a:ext>
            </a:extLst>
          </p:cNvPr>
          <p:cNvSpPr txBox="1"/>
          <p:nvPr/>
        </p:nvSpPr>
        <p:spPr>
          <a:xfrm rot="20714959">
            <a:off x="4212590" y="2198443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size_x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B295D84-A51E-4415-8E93-D4E750C8F550}"/>
              </a:ext>
            </a:extLst>
          </p:cNvPr>
          <p:cNvSpPr txBox="1"/>
          <p:nvPr/>
        </p:nvSpPr>
        <p:spPr>
          <a:xfrm rot="20714959">
            <a:off x="3516339" y="1840985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size_z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880016-AB69-4956-B70B-23317CA4E6BF}"/>
              </a:ext>
            </a:extLst>
          </p:cNvPr>
          <p:cNvSpPr txBox="1"/>
          <p:nvPr/>
        </p:nvSpPr>
        <p:spPr>
          <a:xfrm rot="2315664">
            <a:off x="2640337" y="2647983"/>
            <a:ext cx="1264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size_y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32FF823-39FD-425A-910E-C4C07D37F0E0}"/>
              </a:ext>
            </a:extLst>
          </p:cNvPr>
          <p:cNvSpPr txBox="1"/>
          <p:nvPr/>
        </p:nvSpPr>
        <p:spPr>
          <a:xfrm rot="20794190">
            <a:off x="7308656" y="2428426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tensor_u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ED5CADD-1AA9-4B9A-8E07-252751265C38}"/>
              </a:ext>
            </a:extLst>
          </p:cNvPr>
          <p:cNvSpPr txBox="1"/>
          <p:nvPr/>
        </p:nvSpPr>
        <p:spPr>
          <a:xfrm rot="16360779">
            <a:off x="8275767" y="2611184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tensor_w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EFDA383-9C0F-4FE1-AD6C-EA3C92AFCA9D}"/>
              </a:ext>
            </a:extLst>
          </p:cNvPr>
          <p:cNvSpPr txBox="1"/>
          <p:nvPr/>
        </p:nvSpPr>
        <p:spPr>
          <a:xfrm rot="758133">
            <a:off x="7526252" y="1557582"/>
            <a:ext cx="2331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tensor_y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994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035F2F-195D-440F-9847-A6416A4EC180}"/>
              </a:ext>
            </a:extLst>
          </p:cNvPr>
          <p:cNvSpPr txBox="1"/>
          <p:nvPr/>
        </p:nvSpPr>
        <p:spPr>
          <a:xfrm>
            <a:off x="4522514" y="5837712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origin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590D4B-29D1-4707-A955-0B1671BBD1F3}"/>
              </a:ext>
            </a:extLst>
          </p:cNvPr>
          <p:cNvSpPr txBox="1"/>
          <p:nvPr/>
        </p:nvSpPr>
        <p:spPr>
          <a:xfrm rot="20813949">
            <a:off x="4628350" y="2628228"/>
            <a:ext cx="657123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[20. 20. 20. 20. 20. 20.]</a:t>
            </a:r>
            <a:endParaRPr lang="en-US" sz="2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2F0BF0-12C9-48B2-8278-027D24D9B42D}"/>
              </a:ext>
            </a:extLst>
          </p:cNvPr>
          <p:cNvSpPr txBox="1"/>
          <p:nvPr/>
        </p:nvSpPr>
        <p:spPr>
          <a:xfrm rot="1456145">
            <a:off x="4161744" y="2426882"/>
            <a:ext cx="2277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[20. 20. 20. 20.]</a:t>
            </a:r>
            <a:endParaRPr 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FEA28-63FA-420C-91C3-109F74994775}"/>
              </a:ext>
            </a:extLst>
          </p:cNvPr>
          <p:cNvSpPr txBox="1"/>
          <p:nvPr/>
        </p:nvSpPr>
        <p:spPr>
          <a:xfrm rot="15856864">
            <a:off x="2270666" y="3353022"/>
            <a:ext cx="35433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0" i="0" dirty="0">
                <a:solidFill>
                  <a:srgbClr val="CCCCCC"/>
                </a:solidFill>
                <a:effectLst/>
                <a:latin typeface="JetBrains Mono" panose="02000009000000000000" pitchFamily="49" charset="0"/>
              </a:rPr>
              <a:t>[10. 10. 10. 10. 10.]</a:t>
            </a:r>
            <a:endParaRPr lang="en-US" sz="15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5712774-5A98-4ED7-A8FD-6AE3E72B928B}"/>
              </a:ext>
            </a:extLst>
          </p:cNvPr>
          <p:cNvSpPr txBox="1"/>
          <p:nvPr/>
        </p:nvSpPr>
        <p:spPr>
          <a:xfrm rot="20316604">
            <a:off x="5376284" y="5485089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axis_u</a:t>
            </a:r>
            <a:r>
              <a:rPr lang="en-US" dirty="0">
                <a:solidFill>
                  <a:srgbClr val="FF0000"/>
                </a:solidFill>
              </a:rPr>
              <a:t> (x)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13B5FF-4F91-47E8-8741-371BB0C2CF2D}"/>
              </a:ext>
            </a:extLst>
          </p:cNvPr>
          <p:cNvSpPr txBox="1"/>
          <p:nvPr/>
        </p:nvSpPr>
        <p:spPr>
          <a:xfrm rot="2723658">
            <a:off x="3706405" y="5346920"/>
            <a:ext cx="1090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92D050"/>
                </a:solidFill>
              </a:rPr>
              <a:t>axis_v</a:t>
            </a:r>
            <a:r>
              <a:rPr lang="en-US" dirty="0">
                <a:solidFill>
                  <a:srgbClr val="92D050"/>
                </a:solidFill>
              </a:rPr>
              <a:t> (y)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C2713-F2A6-4764-8215-5DF9B9E13BCB}"/>
              </a:ext>
            </a:extLst>
          </p:cNvPr>
          <p:cNvSpPr txBox="1"/>
          <p:nvPr/>
        </p:nvSpPr>
        <p:spPr>
          <a:xfrm rot="19421805">
            <a:off x="4703571" y="4796762"/>
            <a:ext cx="1151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B0F0"/>
                </a:solidFill>
              </a:rPr>
              <a:t>axis_w</a:t>
            </a:r>
            <a:r>
              <a:rPr lang="en-US" dirty="0">
                <a:solidFill>
                  <a:srgbClr val="00B0F0"/>
                </a:solidFill>
              </a:rPr>
              <a:t> (z)</a:t>
            </a:r>
          </a:p>
        </p:txBody>
      </p:sp>
    </p:spTree>
    <p:extLst>
      <p:ext uri="{BB962C8B-B14F-4D97-AF65-F5344CB8AC3E}">
        <p14:creationId xmlns:p14="http://schemas.microsoft.com/office/powerpoint/2010/main" val="1644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27D5F8-CDE1-4839-A079-74D350FE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336" y="613969"/>
            <a:ext cx="7897327" cy="5630061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6620D-2364-4C77-823C-15AAA8F5A5ED}"/>
              </a:ext>
            </a:extLst>
          </p:cNvPr>
          <p:cNvCxnSpPr>
            <a:cxnSpLocks/>
          </p:cNvCxnSpPr>
          <p:nvPr/>
        </p:nvCxnSpPr>
        <p:spPr>
          <a:xfrm flipV="1">
            <a:off x="4881563" y="5500688"/>
            <a:ext cx="914400" cy="3381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D9D9FEE-8B0A-40A1-98CE-BF02D02C67D3}"/>
              </a:ext>
            </a:extLst>
          </p:cNvPr>
          <p:cNvCxnSpPr>
            <a:cxnSpLocks/>
          </p:cNvCxnSpPr>
          <p:nvPr/>
        </p:nvCxnSpPr>
        <p:spPr>
          <a:xfrm flipH="1" flipV="1">
            <a:off x="4848225" y="5386388"/>
            <a:ext cx="33338" cy="46196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8B483E-FBFD-4624-88E3-BCE991B4484B}"/>
              </a:ext>
            </a:extLst>
          </p:cNvPr>
          <p:cNvCxnSpPr>
            <a:cxnSpLocks/>
          </p:cNvCxnSpPr>
          <p:nvPr/>
        </p:nvCxnSpPr>
        <p:spPr>
          <a:xfrm flipH="1" flipV="1">
            <a:off x="4434549" y="5386388"/>
            <a:ext cx="447014" cy="442912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60F706E3-0058-46B4-97B1-62446EAEADA5}"/>
              </a:ext>
            </a:extLst>
          </p:cNvPr>
          <p:cNvSpPr/>
          <p:nvPr/>
        </p:nvSpPr>
        <p:spPr>
          <a:xfrm>
            <a:off x="4822032" y="5772150"/>
            <a:ext cx="119062" cy="12382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3003B-2FD8-4F0A-AE6E-7D8744D2144D}"/>
              </a:ext>
            </a:extLst>
          </p:cNvPr>
          <p:cNvSpPr txBox="1"/>
          <p:nvPr/>
        </p:nvSpPr>
        <p:spPr>
          <a:xfrm rot="20446173">
            <a:off x="4981068" y="523290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DC2FF5-C293-44B1-B27D-C2C9F0562F15}"/>
              </a:ext>
            </a:extLst>
          </p:cNvPr>
          <p:cNvSpPr txBox="1"/>
          <p:nvPr/>
        </p:nvSpPr>
        <p:spPr>
          <a:xfrm rot="20446173">
            <a:off x="5835937" y="493546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3D4411-2FDD-4AD9-9E33-675DE687C9EE}"/>
              </a:ext>
            </a:extLst>
          </p:cNvPr>
          <p:cNvSpPr txBox="1"/>
          <p:nvPr/>
        </p:nvSpPr>
        <p:spPr>
          <a:xfrm rot="20446173">
            <a:off x="6625104" y="46380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4DFCC6-13A5-4F4C-90FA-5EB31873FF24}"/>
              </a:ext>
            </a:extLst>
          </p:cNvPr>
          <p:cNvSpPr txBox="1"/>
          <p:nvPr/>
        </p:nvSpPr>
        <p:spPr>
          <a:xfrm rot="20446173">
            <a:off x="7342174" y="4385886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3B90C5-1DE1-4BB1-AFE2-F415567E29E3}"/>
              </a:ext>
            </a:extLst>
          </p:cNvPr>
          <p:cNvSpPr txBox="1"/>
          <p:nvPr/>
        </p:nvSpPr>
        <p:spPr>
          <a:xfrm rot="20446173">
            <a:off x="8023876" y="418707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9DE98F-065D-48B2-A4FB-D39025DEFBF1}"/>
              </a:ext>
            </a:extLst>
          </p:cNvPr>
          <p:cNvSpPr txBox="1"/>
          <p:nvPr/>
        </p:nvSpPr>
        <p:spPr>
          <a:xfrm rot="20446173">
            <a:off x="8630720" y="398341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94EF57-C076-4ED5-99B7-23654898E006}"/>
              </a:ext>
            </a:extLst>
          </p:cNvPr>
          <p:cNvSpPr txBox="1"/>
          <p:nvPr/>
        </p:nvSpPr>
        <p:spPr>
          <a:xfrm rot="20446173">
            <a:off x="4942967" y="481164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D0F0C0C-1BBF-4F22-82B8-11CE06610140}"/>
              </a:ext>
            </a:extLst>
          </p:cNvPr>
          <p:cNvSpPr txBox="1"/>
          <p:nvPr/>
        </p:nvSpPr>
        <p:spPr>
          <a:xfrm rot="20446173">
            <a:off x="5797836" y="4514210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20C6C0-3E58-46B9-A3D4-9150A89C0CBD}"/>
              </a:ext>
            </a:extLst>
          </p:cNvPr>
          <p:cNvSpPr txBox="1"/>
          <p:nvPr/>
        </p:nvSpPr>
        <p:spPr>
          <a:xfrm rot="20446173">
            <a:off x="6587003" y="4216775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9E48D4-D7A6-447B-9F16-8313218EBC77}"/>
              </a:ext>
            </a:extLst>
          </p:cNvPr>
          <p:cNvSpPr txBox="1"/>
          <p:nvPr/>
        </p:nvSpPr>
        <p:spPr>
          <a:xfrm rot="20446173">
            <a:off x="7304073" y="3987488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191314-B6FD-4E99-9E84-084B09097DE5}"/>
              </a:ext>
            </a:extLst>
          </p:cNvPr>
          <p:cNvSpPr txBox="1"/>
          <p:nvPr/>
        </p:nvSpPr>
        <p:spPr>
          <a:xfrm rot="20446173">
            <a:off x="8001015" y="3819160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3D8AF08-C7B1-4D08-BCDB-57F50B077855}"/>
              </a:ext>
            </a:extLst>
          </p:cNvPr>
          <p:cNvSpPr txBox="1"/>
          <p:nvPr/>
        </p:nvSpPr>
        <p:spPr>
          <a:xfrm rot="20446173">
            <a:off x="8607859" y="3615501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5FB13A-C3A1-4A7C-97DC-DB783D896C6A}"/>
              </a:ext>
            </a:extLst>
          </p:cNvPr>
          <p:cNvSpPr txBox="1"/>
          <p:nvPr/>
        </p:nvSpPr>
        <p:spPr>
          <a:xfrm rot="20446173">
            <a:off x="4955445" y="431198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67AF6D-1827-4C3B-80E5-97D1ACC9FB7A}"/>
              </a:ext>
            </a:extLst>
          </p:cNvPr>
          <p:cNvSpPr txBox="1"/>
          <p:nvPr/>
        </p:nvSpPr>
        <p:spPr>
          <a:xfrm rot="20446173">
            <a:off x="5810314" y="401454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98CCA99-E022-4B15-A6E2-655F8258C5B9}"/>
              </a:ext>
            </a:extLst>
          </p:cNvPr>
          <p:cNvSpPr txBox="1"/>
          <p:nvPr/>
        </p:nvSpPr>
        <p:spPr>
          <a:xfrm rot="20446173">
            <a:off x="6599481" y="3762833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DBDCAA-C7C4-47D4-9603-5F48105D1231}"/>
              </a:ext>
            </a:extLst>
          </p:cNvPr>
          <p:cNvSpPr txBox="1"/>
          <p:nvPr/>
        </p:nvSpPr>
        <p:spPr>
          <a:xfrm rot="20446173">
            <a:off x="7316551" y="3548786"/>
            <a:ext cx="715260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4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00B0F0"/>
                </a:solidFill>
              </a:rPr>
              <a:t>1</a:t>
            </a:r>
            <a:r>
              <a:rPr lang="en-US" sz="1700" dirty="0"/>
              <a:t>  </a:t>
            </a:r>
            <a:r>
              <a:rPr lang="en-US" sz="17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8B90CDA-3C9C-4711-8465-3246AC947D18}"/>
              </a:ext>
            </a:extLst>
          </p:cNvPr>
          <p:cNvSpPr txBox="1"/>
          <p:nvPr/>
        </p:nvSpPr>
        <p:spPr>
          <a:xfrm rot="20446173">
            <a:off x="8013493" y="3380458"/>
            <a:ext cx="683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5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00B0F0"/>
                </a:solidFill>
              </a:rPr>
              <a:t>1</a:t>
            </a:r>
            <a:r>
              <a:rPr lang="en-US" sz="1600" dirty="0"/>
              <a:t>  </a:t>
            </a:r>
            <a:r>
              <a:rPr lang="en-US" sz="16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8F2216-B27C-4327-AE97-3E87790BA30A}"/>
              </a:ext>
            </a:extLst>
          </p:cNvPr>
          <p:cNvSpPr txBox="1"/>
          <p:nvPr/>
        </p:nvSpPr>
        <p:spPr>
          <a:xfrm rot="20446173">
            <a:off x="8658437" y="321489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6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459533-183C-4F40-A77C-BBDAD6224A76}"/>
              </a:ext>
            </a:extLst>
          </p:cNvPr>
          <p:cNvSpPr txBox="1"/>
          <p:nvPr/>
        </p:nvSpPr>
        <p:spPr>
          <a:xfrm rot="20757544">
            <a:off x="4585104" y="2895776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6B5B491-1FA9-4D3A-B15F-900CF1FF5115}"/>
              </a:ext>
            </a:extLst>
          </p:cNvPr>
          <p:cNvSpPr txBox="1"/>
          <p:nvPr/>
        </p:nvSpPr>
        <p:spPr>
          <a:xfrm rot="20803125">
            <a:off x="5532215" y="269249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B0B5522-6CA0-419D-8A25-D8CA49EDB55A}"/>
              </a:ext>
            </a:extLst>
          </p:cNvPr>
          <p:cNvSpPr txBox="1"/>
          <p:nvPr/>
        </p:nvSpPr>
        <p:spPr>
          <a:xfrm rot="20446173">
            <a:off x="6421729" y="256038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ECA919-97CB-46E9-80FA-6D5400444AF9}"/>
              </a:ext>
            </a:extLst>
          </p:cNvPr>
          <p:cNvSpPr txBox="1"/>
          <p:nvPr/>
        </p:nvSpPr>
        <p:spPr>
          <a:xfrm rot="20446173">
            <a:off x="7151553" y="2400703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FB6502-82A3-47ED-9F39-5F101A7DFC8C}"/>
              </a:ext>
            </a:extLst>
          </p:cNvPr>
          <p:cNvSpPr txBox="1"/>
          <p:nvPr/>
        </p:nvSpPr>
        <p:spPr>
          <a:xfrm rot="20446173">
            <a:off x="7887081" y="2274692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F20157C-149E-4ED9-B5EE-32C11F1CA351}"/>
              </a:ext>
            </a:extLst>
          </p:cNvPr>
          <p:cNvSpPr txBox="1"/>
          <p:nvPr/>
        </p:nvSpPr>
        <p:spPr>
          <a:xfrm rot="20446173">
            <a:off x="8540677" y="211292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1E78D6A-CC60-451F-B188-D7921D48AD7A}"/>
              </a:ext>
            </a:extLst>
          </p:cNvPr>
          <p:cNvSpPr txBox="1"/>
          <p:nvPr/>
        </p:nvSpPr>
        <p:spPr>
          <a:xfrm rot="2485844">
            <a:off x="4313863" y="5266345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1963EEE-4D28-4CE7-8C91-178E1B56641E}"/>
              </a:ext>
            </a:extLst>
          </p:cNvPr>
          <p:cNvSpPr txBox="1"/>
          <p:nvPr/>
        </p:nvSpPr>
        <p:spPr>
          <a:xfrm rot="2485844">
            <a:off x="3939200" y="4895973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2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F1D7BF0-9227-4512-910E-1D464A87EB43}"/>
              </a:ext>
            </a:extLst>
          </p:cNvPr>
          <p:cNvSpPr txBox="1"/>
          <p:nvPr/>
        </p:nvSpPr>
        <p:spPr>
          <a:xfrm rot="2485844">
            <a:off x="3571244" y="4512271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3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42C25E7-A08A-41AC-B9F7-A2D886B3FAE0}"/>
              </a:ext>
            </a:extLst>
          </p:cNvPr>
          <p:cNvSpPr txBox="1"/>
          <p:nvPr/>
        </p:nvSpPr>
        <p:spPr>
          <a:xfrm rot="2485844">
            <a:off x="3230793" y="420062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E31938-FB95-416D-A732-2DDFDB438C53}"/>
              </a:ext>
            </a:extLst>
          </p:cNvPr>
          <p:cNvSpPr txBox="1"/>
          <p:nvPr/>
        </p:nvSpPr>
        <p:spPr>
          <a:xfrm rot="2071819">
            <a:off x="4214247" y="3842459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1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26FFDCF-CB4D-4FC5-AB85-C86D2CB206E4}"/>
              </a:ext>
            </a:extLst>
          </p:cNvPr>
          <p:cNvSpPr txBox="1"/>
          <p:nvPr/>
        </p:nvSpPr>
        <p:spPr>
          <a:xfrm rot="2109120">
            <a:off x="3805694" y="3523899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2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13AF42-C723-4EE3-8CCB-4F9F4EE3C67D}"/>
              </a:ext>
            </a:extLst>
          </p:cNvPr>
          <p:cNvSpPr txBox="1"/>
          <p:nvPr/>
        </p:nvSpPr>
        <p:spPr>
          <a:xfrm rot="2485844">
            <a:off x="3405826" y="3211747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3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DE069D8-973D-4594-BF11-33BF306B0FE6}"/>
              </a:ext>
            </a:extLst>
          </p:cNvPr>
          <p:cNvSpPr txBox="1"/>
          <p:nvPr/>
        </p:nvSpPr>
        <p:spPr>
          <a:xfrm rot="2485844">
            <a:off x="3050655" y="298303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908B286-6B07-4213-86FE-A9B7E26A78F6}"/>
              </a:ext>
            </a:extLst>
          </p:cNvPr>
          <p:cNvSpPr txBox="1"/>
          <p:nvPr/>
        </p:nvSpPr>
        <p:spPr>
          <a:xfrm rot="21088069">
            <a:off x="3310326" y="2247478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3648044-0E80-499D-8AAD-502450F3BFB8}"/>
              </a:ext>
            </a:extLst>
          </p:cNvPr>
          <p:cNvSpPr txBox="1"/>
          <p:nvPr/>
        </p:nvSpPr>
        <p:spPr>
          <a:xfrm rot="21076802">
            <a:off x="4181840" y="2103417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 </a:t>
            </a:r>
            <a:r>
              <a:rPr lang="en-US" dirty="0">
                <a:solidFill>
                  <a:srgbClr val="00B0F0"/>
                </a:solidFill>
              </a:rPr>
              <a:t>4</a:t>
            </a:r>
            <a:r>
              <a:rPr lang="en-US" dirty="0"/>
              <a:t>  </a:t>
            </a:r>
            <a:r>
              <a:rPr lang="en-US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E667975-92AB-4CF9-8E74-339CD8420638}"/>
              </a:ext>
            </a:extLst>
          </p:cNvPr>
          <p:cNvSpPr txBox="1"/>
          <p:nvPr/>
        </p:nvSpPr>
        <p:spPr>
          <a:xfrm rot="21150543">
            <a:off x="4998860" y="2012048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3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BE771E-83D5-4006-BD29-EEAFF928BE7F}"/>
              </a:ext>
            </a:extLst>
          </p:cNvPr>
          <p:cNvSpPr txBox="1"/>
          <p:nvPr/>
        </p:nvSpPr>
        <p:spPr>
          <a:xfrm rot="21171033">
            <a:off x="5666847" y="190632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00B0F0"/>
                </a:solidFill>
              </a:rPr>
              <a:t>4</a:t>
            </a:r>
            <a:r>
              <a:rPr lang="en-US" sz="1400" dirty="0"/>
              <a:t>  </a:t>
            </a:r>
            <a:r>
              <a:rPr lang="en-US" sz="14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5B32665-9A47-41C6-9AA6-6C0F00B207B3}"/>
              </a:ext>
            </a:extLst>
          </p:cNvPr>
          <p:cNvSpPr txBox="1"/>
          <p:nvPr/>
        </p:nvSpPr>
        <p:spPr>
          <a:xfrm rot="21164648">
            <a:off x="6338530" y="181947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2F4C4A7-08AE-4521-B894-737031F998EC}"/>
              </a:ext>
            </a:extLst>
          </p:cNvPr>
          <p:cNvSpPr txBox="1"/>
          <p:nvPr/>
        </p:nvSpPr>
        <p:spPr>
          <a:xfrm rot="21437253">
            <a:off x="6966903" y="1714984"/>
            <a:ext cx="56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6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00B0F0"/>
                </a:solidFill>
              </a:rPr>
              <a:t>4</a:t>
            </a:r>
            <a:r>
              <a:rPr lang="en-US" sz="1200" dirty="0"/>
              <a:t>  </a:t>
            </a:r>
            <a:r>
              <a:rPr lang="en-US" sz="1200" dirty="0">
                <a:solidFill>
                  <a:srgbClr val="92D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235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3C2D96-1669-4D88-98AD-A730BFFF0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74" y="663464"/>
            <a:ext cx="3332426" cy="22800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F7F9F33-4FD5-42F7-9B4B-44B273630795}"/>
              </a:ext>
            </a:extLst>
          </p:cNvPr>
          <p:cNvSpPr txBox="1"/>
          <p:nvPr/>
        </p:nvSpPr>
        <p:spPr>
          <a:xfrm flipH="1">
            <a:off x="4500621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BD50D2-720B-47F1-96EC-CC9E05EC0930}"/>
              </a:ext>
            </a:extLst>
          </p:cNvPr>
          <p:cNvSpPr txBox="1"/>
          <p:nvPr/>
        </p:nvSpPr>
        <p:spPr>
          <a:xfrm flipH="1">
            <a:off x="4500621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02C73F-78ED-4DEE-9D0E-0E9E04BE0BF5}"/>
              </a:ext>
            </a:extLst>
          </p:cNvPr>
          <p:cNvSpPr txBox="1"/>
          <p:nvPr/>
        </p:nvSpPr>
        <p:spPr>
          <a:xfrm flipH="1">
            <a:off x="5216633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7EF07D-53A6-4371-AFE2-0120D0806092}"/>
              </a:ext>
            </a:extLst>
          </p:cNvPr>
          <p:cNvSpPr txBox="1"/>
          <p:nvPr/>
        </p:nvSpPr>
        <p:spPr>
          <a:xfrm flipH="1">
            <a:off x="5216633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[1]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321882-C0DF-4AD7-9318-F513EAFB2885}"/>
              </a:ext>
            </a:extLst>
          </p:cNvPr>
          <p:cNvSpPr txBox="1"/>
          <p:nvPr/>
        </p:nvSpPr>
        <p:spPr>
          <a:xfrm flipH="1">
            <a:off x="5932645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FD795C-9511-4FC7-9DD9-0B423B84A573}"/>
              </a:ext>
            </a:extLst>
          </p:cNvPr>
          <p:cNvSpPr txBox="1"/>
          <p:nvPr/>
        </p:nvSpPr>
        <p:spPr>
          <a:xfrm flipH="1">
            <a:off x="5932645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[2]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22A460-847A-4DCF-8EA2-66955D22765E}"/>
              </a:ext>
            </a:extLst>
          </p:cNvPr>
          <p:cNvSpPr txBox="1"/>
          <p:nvPr/>
        </p:nvSpPr>
        <p:spPr>
          <a:xfrm flipH="1">
            <a:off x="6648657" y="2233891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FE621C-F244-4CD2-AF93-78C41B10B68F}"/>
              </a:ext>
            </a:extLst>
          </p:cNvPr>
          <p:cNvSpPr txBox="1"/>
          <p:nvPr/>
        </p:nvSpPr>
        <p:spPr>
          <a:xfrm flipH="1">
            <a:off x="6648657" y="2603223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[3]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3FC762-1438-4F63-8E76-9BFD1E8D1FA0}"/>
              </a:ext>
            </a:extLst>
          </p:cNvPr>
          <p:cNvSpPr txBox="1"/>
          <p:nvPr/>
        </p:nvSpPr>
        <p:spPr>
          <a:xfrm flipH="1">
            <a:off x="7364669" y="2230655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1-1-5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8843D20-F1BB-4E2F-AE30-1A0607B38904}"/>
              </a:ext>
            </a:extLst>
          </p:cNvPr>
          <p:cNvSpPr txBox="1"/>
          <p:nvPr/>
        </p:nvSpPr>
        <p:spPr>
          <a:xfrm flipH="1">
            <a:off x="7364669" y="2599987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[4]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CE9510-5FFD-4DBA-ACDB-0BEEC6DD74C1}"/>
              </a:ext>
            </a:extLst>
          </p:cNvPr>
          <p:cNvSpPr txBox="1"/>
          <p:nvPr/>
        </p:nvSpPr>
        <p:spPr>
          <a:xfrm flipH="1">
            <a:off x="8080681" y="2231864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229399-F167-41DF-AF40-A3FDEDE47A83}"/>
              </a:ext>
            </a:extLst>
          </p:cNvPr>
          <p:cNvSpPr txBox="1"/>
          <p:nvPr/>
        </p:nvSpPr>
        <p:spPr>
          <a:xfrm flipH="1">
            <a:off x="8080681" y="2599926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[5]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591F47-258D-4A2C-93E5-DB5548AD435F}"/>
              </a:ext>
            </a:extLst>
          </p:cNvPr>
          <p:cNvSpPr txBox="1"/>
          <p:nvPr/>
        </p:nvSpPr>
        <p:spPr>
          <a:xfrm flipH="1">
            <a:off x="8796693" y="2235658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F41BEE7-54E6-44E1-B11C-32DCCA78985D}"/>
              </a:ext>
            </a:extLst>
          </p:cNvPr>
          <p:cNvSpPr txBox="1"/>
          <p:nvPr/>
        </p:nvSpPr>
        <p:spPr>
          <a:xfrm flipH="1">
            <a:off x="8796693" y="2604990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[6]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087B27-C72A-4481-92AA-8BA7B462C8EE}"/>
              </a:ext>
            </a:extLst>
          </p:cNvPr>
          <p:cNvSpPr txBox="1"/>
          <p:nvPr/>
        </p:nvSpPr>
        <p:spPr>
          <a:xfrm flipH="1">
            <a:off x="9512705" y="2233272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8FC21E-00FD-41DF-9028-E007D5B3FB90}"/>
              </a:ext>
            </a:extLst>
          </p:cNvPr>
          <p:cNvSpPr txBox="1"/>
          <p:nvPr/>
        </p:nvSpPr>
        <p:spPr>
          <a:xfrm flipH="1">
            <a:off x="9512705" y="2604508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[7]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28677E-DFA0-47D9-B0CB-F42D07B77290}"/>
              </a:ext>
            </a:extLst>
          </p:cNvPr>
          <p:cNvSpPr txBox="1"/>
          <p:nvPr/>
        </p:nvSpPr>
        <p:spPr>
          <a:xfrm flipH="1">
            <a:off x="10228717" y="2233891"/>
            <a:ext cx="716012" cy="36933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1-2-4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C7DC98-A81D-4CF6-B043-6000A3B63E2C}"/>
              </a:ext>
            </a:extLst>
          </p:cNvPr>
          <p:cNvSpPr txBox="1"/>
          <p:nvPr/>
        </p:nvSpPr>
        <p:spPr>
          <a:xfrm flipH="1">
            <a:off x="10228717" y="2603223"/>
            <a:ext cx="716012" cy="338554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Arr</a:t>
            </a:r>
            <a:r>
              <a:rPr lang="en-US" sz="1600" dirty="0"/>
              <a:t>[8]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4224677-69F4-4D81-BAA7-21993A9C9BF9}"/>
              </a:ext>
            </a:extLst>
          </p:cNvPr>
          <p:cNvSpPr txBox="1"/>
          <p:nvPr/>
        </p:nvSpPr>
        <p:spPr>
          <a:xfrm>
            <a:off x="11059029" y="2683907"/>
            <a:ext cx="949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5518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326</Words>
  <Application>Microsoft Office PowerPoint</Application>
  <PresentationFormat>Widescreen</PresentationFormat>
  <Paragraphs>89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JetBrains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MIKULICH Denis</dc:creator>
  <cp:lastModifiedBy>MIKULICH Denis</cp:lastModifiedBy>
  <cp:revision>34</cp:revision>
  <dcterms:created xsi:type="dcterms:W3CDTF">2024-11-29T11:24:59Z</dcterms:created>
  <dcterms:modified xsi:type="dcterms:W3CDTF">2024-12-10T18:07:30Z</dcterms:modified>
</cp:coreProperties>
</file>