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93D-631A-4FA0-8839-78BE384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9113-F4EA-43A5-A694-D035365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CE55-598F-467C-BD74-634E90B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367A-7170-4D2E-A265-0074BB42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D9B-A557-46EB-ABE5-15995C09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917-C057-4415-B7D0-7446811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2088-83A5-4D55-850A-DF4268E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4E8-BCCF-4164-8503-422568B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7D1-760D-47FB-A967-56D6E09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B95-3F88-4C0A-8752-F3CE17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D1A3-94B9-4CC2-A8AF-6E34A32C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2ADD-0632-4C53-B9DD-09A9B26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1CF-BD82-4F25-AA7A-38C71D61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C16-F678-4FA7-B592-679CD33B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F265-64F5-442C-B935-D047A61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431-454C-4323-BD88-FD19D0B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2563-BF73-4764-B0A3-B355AA4B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C7D9-FA57-4048-8F56-1763DCC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BC1-F3D1-447F-BC0D-8121129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70C-48FD-4707-80E6-398D76C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E06-DE5D-4537-B035-4E8008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E41-14A4-427E-AB81-7D331278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3593-86D4-4898-A2CE-E7B0A32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9266-DBDB-4959-B7EA-F4FEB81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888-C2A1-4E75-957B-1101136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675-448E-4490-A0D1-4673849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5E-2232-4930-A730-C6CF845F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3276-A588-43D3-A260-2BF0E670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18D6-4775-498D-97CA-2AB94F2A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5B2E-69D3-4A40-8FAE-5A8594E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91-F727-4F74-B989-09A8A43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582-690C-4642-87C0-71CBB35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514-FB93-47AC-B3CC-6A9BA40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147-D86A-43AA-AF92-548C550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0E3C-4AB5-41E1-B1E4-C0A20D81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91FF-44EB-4506-B377-643326F3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91AE-FABC-4F8B-AEF6-4935765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28B0-F4A7-4C5A-B0AF-4586427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D589-F2CE-44C9-B9FE-9C97733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AA0F-635A-4125-9A51-ACA9D51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D037-6609-4A36-87BB-E7ECF89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A36C-1494-4A18-BF20-70DB650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0B5-1BC3-479F-A304-ED3E66C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BB57-24A4-46BB-8BB7-FD420D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3CB47-2777-4C63-A274-3E8B259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030-8D39-4D86-9600-91083B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2AB-0B37-41CE-9B95-C817E2E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E43-468E-454B-B2B7-85264972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C78D-9C96-4839-8857-9B77656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BCC3-77A1-4531-88FA-43AE5D8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A363-4D70-4B03-A1A6-EB02A8D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D2AA-84A0-4282-B40A-AD9A02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4A-4DFA-4E01-8CC4-30D0169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17C-01AC-4036-985A-2C5CDFAF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9093-E006-4B32-B95E-25CCFDA7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CCD4-D8EB-40A6-80DA-1114F8F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79D5-924A-4203-AC66-7AE202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14CE-F064-4230-84BA-E6CD5A85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76F6-98FD-4F69-842B-B0C5F2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5CA-1832-4300-96A3-5311CF23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DE3B-3DB7-4391-A1F9-789ABD4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32DB-EEB4-40F5-A2A5-0368495C4F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CC38-9451-4286-8715-6103BC2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212-209C-4943-8020-5D959BF8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3DC87A2-026D-4412-99A5-CD63829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63" y="3362403"/>
            <a:ext cx="2213973" cy="274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CE0AF-B58C-498E-AF71-9979555A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8" y="331781"/>
            <a:ext cx="2207701" cy="27583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9EE35A-5457-41A9-812D-B2222F07B3AB}"/>
              </a:ext>
            </a:extLst>
          </p:cNvPr>
          <p:cNvGrpSpPr/>
          <p:nvPr/>
        </p:nvGrpSpPr>
        <p:grpSpPr>
          <a:xfrm>
            <a:off x="3074768" y="353779"/>
            <a:ext cx="2207701" cy="2758386"/>
            <a:chOff x="2892173" y="304800"/>
            <a:chExt cx="2207701" cy="2758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B5C97-7DDA-4ABE-84DA-F3B1DE87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73" y="304800"/>
              <a:ext cx="2207701" cy="2758386"/>
            </a:xfrm>
            <a:prstGeom prst="rect">
              <a:avLst/>
            </a:prstGeom>
          </p:spPr>
        </p:pic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C819FD-429D-47F4-8DAC-7F56653C7495}"/>
                </a:ext>
              </a:extLst>
            </p:cNvPr>
            <p:cNvSpPr/>
            <p:nvPr/>
          </p:nvSpPr>
          <p:spPr>
            <a:xfrm flipV="1">
              <a:off x="3663421" y="25075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4A6FB52-B6F0-4F7B-9395-76379442A6EF}"/>
                </a:ext>
              </a:extLst>
            </p:cNvPr>
            <p:cNvSpPr/>
            <p:nvPr/>
          </p:nvSpPr>
          <p:spPr>
            <a:xfrm flipV="1">
              <a:off x="3849159" y="256228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12A3630-0CB5-4657-B3CA-D7867DADB431}"/>
                </a:ext>
              </a:extLst>
            </p:cNvPr>
            <p:cNvSpPr/>
            <p:nvPr/>
          </p:nvSpPr>
          <p:spPr>
            <a:xfrm flipV="1">
              <a:off x="4068234" y="266705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1A184E3-7F9F-4012-9029-08BE4DD36939}"/>
                </a:ext>
              </a:extLst>
            </p:cNvPr>
            <p:cNvSpPr/>
            <p:nvPr/>
          </p:nvSpPr>
          <p:spPr>
            <a:xfrm flipV="1">
              <a:off x="4119776" y="275992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ED6F64-B763-4BA7-BAB2-6BD0C3B8C953}"/>
                </a:ext>
              </a:extLst>
            </p:cNvPr>
            <p:cNvSpPr/>
            <p:nvPr/>
          </p:nvSpPr>
          <p:spPr>
            <a:xfrm flipV="1">
              <a:off x="4165865" y="28694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1CDF0FF-F91F-47EA-BA71-B7139AA62CA3}"/>
                </a:ext>
              </a:extLst>
            </p:cNvPr>
            <p:cNvSpPr/>
            <p:nvPr/>
          </p:nvSpPr>
          <p:spPr>
            <a:xfrm flipV="1">
              <a:off x="4430190" y="296233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33D99-4612-493A-98F6-C57446CD145F}"/>
                </a:ext>
              </a:extLst>
            </p:cNvPr>
            <p:cNvSpPr/>
            <p:nvPr/>
          </p:nvSpPr>
          <p:spPr>
            <a:xfrm flipV="1">
              <a:off x="4670698" y="29075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8247F09-C41B-4B12-96E2-014D0057AFD8}"/>
                </a:ext>
              </a:extLst>
            </p:cNvPr>
            <p:cNvSpPr/>
            <p:nvPr/>
          </p:nvSpPr>
          <p:spPr>
            <a:xfrm flipV="1">
              <a:off x="4777859" y="275992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A687E73-4DB5-410B-9858-D140E1CBA52C}"/>
                </a:ext>
              </a:extLst>
            </p:cNvPr>
            <p:cNvSpPr/>
            <p:nvPr/>
          </p:nvSpPr>
          <p:spPr>
            <a:xfrm flipV="1">
              <a:off x="4830248" y="26599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E0F12AD-F750-4199-B846-EB85E1FAC404}"/>
                </a:ext>
              </a:extLst>
            </p:cNvPr>
            <p:cNvSpPr/>
            <p:nvPr/>
          </p:nvSpPr>
          <p:spPr>
            <a:xfrm flipV="1">
              <a:off x="4877874" y="245750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9241660-43BF-4C8D-A981-EF4BBB4F7CFD}"/>
                </a:ext>
              </a:extLst>
            </p:cNvPr>
            <p:cNvSpPr/>
            <p:nvPr/>
          </p:nvSpPr>
          <p:spPr>
            <a:xfrm flipV="1">
              <a:off x="3561027" y="199077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829260A-220F-4744-90CF-DE0B5DD84BC0}"/>
                </a:ext>
              </a:extLst>
            </p:cNvPr>
            <p:cNvSpPr/>
            <p:nvPr/>
          </p:nvSpPr>
          <p:spPr>
            <a:xfrm flipV="1">
              <a:off x="3620557" y="2455116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D39DE-30EC-49E6-A2A4-A4AFF2760A2D}"/>
                </a:ext>
              </a:extLst>
            </p:cNvPr>
            <p:cNvSpPr/>
            <p:nvPr/>
          </p:nvSpPr>
          <p:spPr>
            <a:xfrm flipV="1">
              <a:off x="3515783" y="15526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E697963-6173-4EC8-B36E-62A40C818F27}"/>
                </a:ext>
              </a:extLst>
            </p:cNvPr>
            <p:cNvSpPr/>
            <p:nvPr/>
          </p:nvSpPr>
          <p:spPr>
            <a:xfrm flipV="1">
              <a:off x="3461013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A58EEAA-B8AF-48AB-9E5D-975F056E9B7C}"/>
                </a:ext>
              </a:extLst>
            </p:cNvPr>
            <p:cNvSpPr/>
            <p:nvPr/>
          </p:nvSpPr>
          <p:spPr>
            <a:xfrm flipV="1">
              <a:off x="4925499" y="225509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75626A7-8363-4D99-9E53-053B097EE7BB}"/>
                </a:ext>
              </a:extLst>
            </p:cNvPr>
            <p:cNvSpPr/>
            <p:nvPr/>
          </p:nvSpPr>
          <p:spPr>
            <a:xfrm flipV="1">
              <a:off x="4979422" y="183122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7D6A7B-9535-4344-AAAD-9C69ACB7FA71}"/>
                </a:ext>
              </a:extLst>
            </p:cNvPr>
            <p:cNvSpPr/>
            <p:nvPr/>
          </p:nvSpPr>
          <p:spPr>
            <a:xfrm flipV="1">
              <a:off x="4933702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C93B405-B342-4003-8FA8-1B9307FBD7A4}"/>
                </a:ext>
              </a:extLst>
            </p:cNvPr>
            <p:cNvSpPr/>
            <p:nvPr/>
          </p:nvSpPr>
          <p:spPr>
            <a:xfrm flipV="1">
              <a:off x="3415293" y="134599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0C940AC-6C03-493C-AE20-F33EB5D305EB}"/>
                </a:ext>
              </a:extLst>
            </p:cNvPr>
            <p:cNvSpPr/>
            <p:nvPr/>
          </p:nvSpPr>
          <p:spPr>
            <a:xfrm flipV="1">
              <a:off x="3362430" y="129312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787ADF4C-E85A-4CE8-BDA9-4A57F1BF5DBA}"/>
                </a:ext>
              </a:extLst>
            </p:cNvPr>
            <p:cNvSpPr/>
            <p:nvPr/>
          </p:nvSpPr>
          <p:spPr>
            <a:xfrm flipV="1">
              <a:off x="3309567" y="12402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F2D616B-5ED5-4AA7-8B1C-57FB68E633B3}"/>
                </a:ext>
              </a:extLst>
            </p:cNvPr>
            <p:cNvSpPr/>
            <p:nvPr/>
          </p:nvSpPr>
          <p:spPr>
            <a:xfrm flipV="1">
              <a:off x="3257653" y="102928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2A726579-4DF5-4D67-91A8-A03CD304DE86}"/>
                </a:ext>
              </a:extLst>
            </p:cNvPr>
            <p:cNvSpPr/>
            <p:nvPr/>
          </p:nvSpPr>
          <p:spPr>
            <a:xfrm flipV="1">
              <a:off x="3098111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31D336B-C1C9-44E5-89BD-32BCFC6D93B3}"/>
                </a:ext>
              </a:extLst>
            </p:cNvPr>
            <p:cNvSpPr/>
            <p:nvPr/>
          </p:nvSpPr>
          <p:spPr>
            <a:xfrm flipV="1">
              <a:off x="2955236" y="57208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4A5A0C5D-8736-48C1-8354-4A5B7472C078}"/>
                </a:ext>
              </a:extLst>
            </p:cNvPr>
            <p:cNvSpPr/>
            <p:nvPr/>
          </p:nvSpPr>
          <p:spPr>
            <a:xfrm flipV="1">
              <a:off x="3212411" y="33554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FB9AC39-1BE0-4C1B-A2EC-BBF0BC59B0E3}"/>
                </a:ext>
              </a:extLst>
            </p:cNvPr>
            <p:cNvSpPr/>
            <p:nvPr/>
          </p:nvSpPr>
          <p:spPr>
            <a:xfrm flipV="1">
              <a:off x="3461013" y="5263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D3FED6A-7755-4FE5-90B6-BB55C95BEF1C}"/>
                </a:ext>
              </a:extLst>
            </p:cNvPr>
            <p:cNvSpPr/>
            <p:nvPr/>
          </p:nvSpPr>
          <p:spPr>
            <a:xfrm flipV="1">
              <a:off x="3829158" y="73638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5ABBE42-1247-4018-90AF-B3E7E3F08017}"/>
                </a:ext>
              </a:extLst>
            </p:cNvPr>
            <p:cNvSpPr/>
            <p:nvPr/>
          </p:nvSpPr>
          <p:spPr>
            <a:xfrm flipV="1">
              <a:off x="4171686" y="78210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9C97346-9F2D-41D0-9C72-03126B9447F2}"/>
                </a:ext>
              </a:extLst>
            </p:cNvPr>
            <p:cNvSpPr/>
            <p:nvPr/>
          </p:nvSpPr>
          <p:spPr>
            <a:xfrm flipV="1">
              <a:off x="4274448" y="98356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C9BF8F-DBF2-468C-9370-4FF10BA7BD9D}"/>
                </a:ext>
              </a:extLst>
            </p:cNvPr>
            <p:cNvSpPr/>
            <p:nvPr/>
          </p:nvSpPr>
          <p:spPr>
            <a:xfrm flipV="1">
              <a:off x="4223966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2782BC2-DA08-4BC9-8DC3-A31C6EB3BE9C}"/>
                </a:ext>
              </a:extLst>
            </p:cNvPr>
            <p:cNvSpPr/>
            <p:nvPr/>
          </p:nvSpPr>
          <p:spPr>
            <a:xfrm flipV="1">
              <a:off x="4474587" y="11459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DA7E5CF-218E-475C-B9B5-C1A3EE2DBB5C}"/>
                </a:ext>
              </a:extLst>
            </p:cNvPr>
            <p:cNvSpPr/>
            <p:nvPr/>
          </p:nvSpPr>
          <p:spPr>
            <a:xfrm flipV="1">
              <a:off x="4673079" y="119168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DAF478A-1073-455C-9474-6030F3BDCA6F}"/>
                </a:ext>
              </a:extLst>
            </p:cNvPr>
            <p:cNvSpPr/>
            <p:nvPr/>
          </p:nvSpPr>
          <p:spPr>
            <a:xfrm flipV="1">
              <a:off x="4780304" y="124216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EEF252-421E-47F9-A1A4-71961BCA356F}"/>
              </a:ext>
            </a:extLst>
          </p:cNvPr>
          <p:cNvGrpSpPr/>
          <p:nvPr/>
        </p:nvGrpSpPr>
        <p:grpSpPr>
          <a:xfrm>
            <a:off x="5728578" y="353779"/>
            <a:ext cx="2207701" cy="2758386"/>
            <a:chOff x="5728578" y="353779"/>
            <a:chExt cx="2207701" cy="275838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9F44C9-72D4-491E-8E3E-0F5E5827C331}"/>
                </a:ext>
              </a:extLst>
            </p:cNvPr>
            <p:cNvGrpSpPr/>
            <p:nvPr/>
          </p:nvGrpSpPr>
          <p:grpSpPr>
            <a:xfrm>
              <a:off x="5728578" y="353779"/>
              <a:ext cx="2207701" cy="2758386"/>
              <a:chOff x="2892173" y="304800"/>
              <a:chExt cx="2207701" cy="27583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8A83F1-EE94-44B4-8A8F-A2ECAC34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173" y="304800"/>
                <a:ext cx="2207701" cy="2758386"/>
              </a:xfrm>
              <a:prstGeom prst="rect">
                <a:avLst/>
              </a:prstGeom>
            </p:spPr>
          </p:pic>
          <p:sp>
            <p:nvSpPr>
              <p:cNvPr id="165" name="Diamond 164">
                <a:extLst>
                  <a:ext uri="{FF2B5EF4-FFF2-40B4-BE49-F238E27FC236}">
                    <a16:creationId xmlns:a16="http://schemas.microsoft.com/office/drawing/2014/main" id="{CB553D3A-8CF9-4C61-A289-871E3B9D3D33}"/>
                  </a:ext>
                </a:extLst>
              </p:cNvPr>
              <p:cNvSpPr/>
              <p:nvPr/>
            </p:nvSpPr>
            <p:spPr>
              <a:xfrm flipV="1">
                <a:off x="3663421" y="25075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Diamond 165">
                <a:extLst>
                  <a:ext uri="{FF2B5EF4-FFF2-40B4-BE49-F238E27FC236}">
                    <a16:creationId xmlns:a16="http://schemas.microsoft.com/office/drawing/2014/main" id="{0096CE37-71DA-4E13-BD59-9DBA19CDE6FE}"/>
                  </a:ext>
                </a:extLst>
              </p:cNvPr>
              <p:cNvSpPr/>
              <p:nvPr/>
            </p:nvSpPr>
            <p:spPr>
              <a:xfrm flipV="1">
                <a:off x="3849159" y="256228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Diamond 166">
                <a:extLst>
                  <a:ext uri="{FF2B5EF4-FFF2-40B4-BE49-F238E27FC236}">
                    <a16:creationId xmlns:a16="http://schemas.microsoft.com/office/drawing/2014/main" id="{C3D31CAA-D996-4F55-B524-3C5CD422003D}"/>
                  </a:ext>
                </a:extLst>
              </p:cNvPr>
              <p:cNvSpPr/>
              <p:nvPr/>
            </p:nvSpPr>
            <p:spPr>
              <a:xfrm flipV="1">
                <a:off x="4068234" y="266705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0A002E45-1B77-48C9-A41F-7C180D890A7C}"/>
                  </a:ext>
                </a:extLst>
              </p:cNvPr>
              <p:cNvSpPr/>
              <p:nvPr/>
            </p:nvSpPr>
            <p:spPr>
              <a:xfrm flipV="1">
                <a:off x="4119776" y="275992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6EEC8E88-93DF-4E12-8D13-874E4B5A2C24}"/>
                  </a:ext>
                </a:extLst>
              </p:cNvPr>
              <p:cNvSpPr/>
              <p:nvPr/>
            </p:nvSpPr>
            <p:spPr>
              <a:xfrm flipV="1">
                <a:off x="4165865" y="28694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D18BADB-2D3E-4C97-B0DC-ADFEC52B98B5}"/>
                  </a:ext>
                </a:extLst>
              </p:cNvPr>
              <p:cNvSpPr/>
              <p:nvPr/>
            </p:nvSpPr>
            <p:spPr>
              <a:xfrm flipV="1">
                <a:off x="4430190" y="296233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0F64802F-7E78-4ECD-B4E1-1DC7326E3E4D}"/>
                  </a:ext>
                </a:extLst>
              </p:cNvPr>
              <p:cNvSpPr/>
              <p:nvPr/>
            </p:nvSpPr>
            <p:spPr>
              <a:xfrm flipV="1">
                <a:off x="4670698" y="29075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58089FDC-DEF6-4833-BA35-6E7AF1D5E585}"/>
                  </a:ext>
                </a:extLst>
              </p:cNvPr>
              <p:cNvSpPr/>
              <p:nvPr/>
            </p:nvSpPr>
            <p:spPr>
              <a:xfrm flipV="1">
                <a:off x="4777859" y="275992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024B4A92-8A9C-41DC-8FF8-25F1DBBD33A7}"/>
                  </a:ext>
                </a:extLst>
              </p:cNvPr>
              <p:cNvSpPr/>
              <p:nvPr/>
            </p:nvSpPr>
            <p:spPr>
              <a:xfrm flipV="1">
                <a:off x="4830248" y="26599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3E917DAD-1C58-459C-8604-2562EA3FB6CC}"/>
                  </a:ext>
                </a:extLst>
              </p:cNvPr>
              <p:cNvSpPr/>
              <p:nvPr/>
            </p:nvSpPr>
            <p:spPr>
              <a:xfrm flipV="1">
                <a:off x="4877874" y="245750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7C828197-96D9-4150-904E-0CF87C551C30}"/>
                  </a:ext>
                </a:extLst>
              </p:cNvPr>
              <p:cNvSpPr/>
              <p:nvPr/>
            </p:nvSpPr>
            <p:spPr>
              <a:xfrm flipV="1">
                <a:off x="3561027" y="199077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95B80A35-0FFC-4000-A480-B90369943150}"/>
                  </a:ext>
                </a:extLst>
              </p:cNvPr>
              <p:cNvSpPr/>
              <p:nvPr/>
            </p:nvSpPr>
            <p:spPr>
              <a:xfrm flipV="1">
                <a:off x="3620557" y="2455116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1AE7E2A8-D854-468A-A2FD-9214C86A06C6}"/>
                  </a:ext>
                </a:extLst>
              </p:cNvPr>
              <p:cNvSpPr/>
              <p:nvPr/>
            </p:nvSpPr>
            <p:spPr>
              <a:xfrm flipV="1">
                <a:off x="3515783" y="15526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2BFD6EB3-F4E6-4311-8D5E-6355EE3747FC}"/>
                  </a:ext>
                </a:extLst>
              </p:cNvPr>
              <p:cNvSpPr/>
              <p:nvPr/>
            </p:nvSpPr>
            <p:spPr>
              <a:xfrm flipV="1">
                <a:off x="3461013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D3D06B63-1096-4DF4-AFB3-F7138D1687B5}"/>
                  </a:ext>
                </a:extLst>
              </p:cNvPr>
              <p:cNvSpPr/>
              <p:nvPr/>
            </p:nvSpPr>
            <p:spPr>
              <a:xfrm flipV="1">
                <a:off x="4925499" y="225509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3AA9218F-8283-4243-838D-B91E69E9D371}"/>
                  </a:ext>
                </a:extLst>
              </p:cNvPr>
              <p:cNvSpPr/>
              <p:nvPr/>
            </p:nvSpPr>
            <p:spPr>
              <a:xfrm flipV="1">
                <a:off x="4979422" y="183122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8FDF1E9D-BD0D-4B10-A70D-596F557D0619}"/>
                  </a:ext>
                </a:extLst>
              </p:cNvPr>
              <p:cNvSpPr/>
              <p:nvPr/>
            </p:nvSpPr>
            <p:spPr>
              <a:xfrm flipV="1">
                <a:off x="4933702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E8881364-6750-40AB-ABE5-B0A92D5446A5}"/>
                  </a:ext>
                </a:extLst>
              </p:cNvPr>
              <p:cNvSpPr/>
              <p:nvPr/>
            </p:nvSpPr>
            <p:spPr>
              <a:xfrm flipV="1">
                <a:off x="3415293" y="134599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amond 182">
                <a:extLst>
                  <a:ext uri="{FF2B5EF4-FFF2-40B4-BE49-F238E27FC236}">
                    <a16:creationId xmlns:a16="http://schemas.microsoft.com/office/drawing/2014/main" id="{BD5DC67D-C823-467E-BA31-1989E01B6DBA}"/>
                  </a:ext>
                </a:extLst>
              </p:cNvPr>
              <p:cNvSpPr/>
              <p:nvPr/>
            </p:nvSpPr>
            <p:spPr>
              <a:xfrm flipV="1">
                <a:off x="3362430" y="129312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7535ADBE-3414-43BD-A466-D42A6DCB2F8F}"/>
                  </a:ext>
                </a:extLst>
              </p:cNvPr>
              <p:cNvSpPr/>
              <p:nvPr/>
            </p:nvSpPr>
            <p:spPr>
              <a:xfrm flipV="1">
                <a:off x="3309567" y="12402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1933AB7-4A25-40F4-B912-DEA68A909B37}"/>
                  </a:ext>
                </a:extLst>
              </p:cNvPr>
              <p:cNvSpPr/>
              <p:nvPr/>
            </p:nvSpPr>
            <p:spPr>
              <a:xfrm flipV="1">
                <a:off x="3257653" y="102928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5C0EFD50-F8B3-41FB-8AC6-E439D12CD907}"/>
                  </a:ext>
                </a:extLst>
              </p:cNvPr>
              <p:cNvSpPr/>
              <p:nvPr/>
            </p:nvSpPr>
            <p:spPr>
              <a:xfrm flipV="1">
                <a:off x="3098111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A299CCC5-58CF-4D05-A5AE-57FAE8943AAE}"/>
                  </a:ext>
                </a:extLst>
              </p:cNvPr>
              <p:cNvSpPr/>
              <p:nvPr/>
            </p:nvSpPr>
            <p:spPr>
              <a:xfrm flipV="1">
                <a:off x="2955236" y="57208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F2649F11-853C-4757-A0CA-4B326276A862}"/>
                  </a:ext>
                </a:extLst>
              </p:cNvPr>
              <p:cNvSpPr/>
              <p:nvPr/>
            </p:nvSpPr>
            <p:spPr>
              <a:xfrm flipV="1">
                <a:off x="3212411" y="33554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533B937A-EB73-4A8B-9688-385D162E9D1C}"/>
                  </a:ext>
                </a:extLst>
              </p:cNvPr>
              <p:cNvSpPr/>
              <p:nvPr/>
            </p:nvSpPr>
            <p:spPr>
              <a:xfrm flipV="1">
                <a:off x="3461013" y="5263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Diamond 189">
                <a:extLst>
                  <a:ext uri="{FF2B5EF4-FFF2-40B4-BE49-F238E27FC236}">
                    <a16:creationId xmlns:a16="http://schemas.microsoft.com/office/drawing/2014/main" id="{ADA72C63-25E7-4785-B2F0-8239F14754E8}"/>
                  </a:ext>
                </a:extLst>
              </p:cNvPr>
              <p:cNvSpPr/>
              <p:nvPr/>
            </p:nvSpPr>
            <p:spPr>
              <a:xfrm flipV="1">
                <a:off x="3829158" y="73638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F4E523BE-AE6B-4D36-9A64-5EA330EA8589}"/>
                  </a:ext>
                </a:extLst>
              </p:cNvPr>
              <p:cNvSpPr/>
              <p:nvPr/>
            </p:nvSpPr>
            <p:spPr>
              <a:xfrm flipV="1">
                <a:off x="4171686" y="78210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DCCD00CD-4171-406E-A481-8E29D61840A1}"/>
                  </a:ext>
                </a:extLst>
              </p:cNvPr>
              <p:cNvSpPr/>
              <p:nvPr/>
            </p:nvSpPr>
            <p:spPr>
              <a:xfrm flipV="1">
                <a:off x="4274448" y="98356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93F00156-B868-456B-BE38-249A51777FF6}"/>
                  </a:ext>
                </a:extLst>
              </p:cNvPr>
              <p:cNvSpPr/>
              <p:nvPr/>
            </p:nvSpPr>
            <p:spPr>
              <a:xfrm flipV="1">
                <a:off x="4223966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1E6BED59-108C-4396-B815-82EA69E00492}"/>
                  </a:ext>
                </a:extLst>
              </p:cNvPr>
              <p:cNvSpPr/>
              <p:nvPr/>
            </p:nvSpPr>
            <p:spPr>
              <a:xfrm flipV="1">
                <a:off x="4474587" y="11459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66FFB483-1502-4CFD-ACA0-3FED9BCB8D4D}"/>
                  </a:ext>
                </a:extLst>
              </p:cNvPr>
              <p:cNvSpPr/>
              <p:nvPr/>
            </p:nvSpPr>
            <p:spPr>
              <a:xfrm flipV="1">
                <a:off x="4673079" y="119168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F1D708BE-5E04-4757-9DBF-50555B0B35CB}"/>
                  </a:ext>
                </a:extLst>
              </p:cNvPr>
              <p:cNvSpPr/>
              <p:nvPr/>
            </p:nvSpPr>
            <p:spPr>
              <a:xfrm flipV="1">
                <a:off x="4780304" y="124216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114A5E-72FC-4EC2-8873-C9BCEE36305F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84" y="649030"/>
              <a:ext cx="165735" cy="291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2A309F-87F2-4C4C-80E6-3E8BF5EA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813" y="412491"/>
              <a:ext cx="265846" cy="236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CE67B6-70C0-4B39-8D17-F3F3D758C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519" y="389631"/>
              <a:ext cx="248602" cy="1908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FDD782-597E-4F2B-B417-D977062A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21" y="580450"/>
              <a:ext cx="391005" cy="2328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8E2080-D587-40A9-8028-765DA86B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219" y="940971"/>
              <a:ext cx="15954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45F6D2-84CB-496B-BE0A-A6D803DBD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1761" y="1083369"/>
              <a:ext cx="51914" cy="25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FF1D-A55C-415A-B630-A26FD1B68839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26" y="813335"/>
              <a:ext cx="342528" cy="457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8653A0-E898-45C9-B59C-8CD8AAB9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973" y="854399"/>
              <a:ext cx="80961" cy="684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E9D78-2141-4C78-8EAD-A6BD87B33B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34" y="918111"/>
              <a:ext cx="5048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5F9911-C868-49D1-BEFE-BD0F8104A3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52" y="1060509"/>
              <a:ext cx="228303" cy="1624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83EE74-7DB7-4A79-8BF3-F5AE4742F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52" y="1207671"/>
              <a:ext cx="236295" cy="60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127F22-39D1-43B2-A984-9AA876A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01" y="1260166"/>
              <a:ext cx="142971" cy="589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0C1197-4EAA-41A2-A65A-FAF15409E173}"/>
                </a:ext>
              </a:extLst>
            </p:cNvPr>
            <p:cNvCxnSpPr>
              <a:cxnSpLocks/>
            </p:cNvCxnSpPr>
            <p:nvPr/>
          </p:nvCxnSpPr>
          <p:spPr>
            <a:xfrm>
              <a:off x="7641967" y="1325346"/>
              <a:ext cx="178703" cy="1946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672EFC-E346-42DD-872D-A32301D1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20670" y="1520014"/>
              <a:ext cx="29529" cy="381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EBC44B-271E-46BC-B63D-9549564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607" y="1924061"/>
              <a:ext cx="64586" cy="430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F74723-6FCA-4449-BF61-A6760C3D0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82" y="2328879"/>
              <a:ext cx="48415" cy="2284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75DB08-A6DB-4986-95FF-D030DD7DA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356" y="2531510"/>
              <a:ext cx="45833" cy="228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10A2A8-5F01-4AC5-82AE-C8EE08CD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967" y="2759716"/>
              <a:ext cx="52389" cy="100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F2047A-C46C-497C-9F5A-21738A3CA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12" y="2836870"/>
              <a:ext cx="135015" cy="1555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D95362-84A1-4038-9974-3822F3F4C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229" y="2984508"/>
              <a:ext cx="257437" cy="536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CEC5A-3707-4436-8E6E-E325725B7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113" y="2946408"/>
              <a:ext cx="284950" cy="105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18B20D-88AF-495D-B742-A9519173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342" y="2766860"/>
              <a:ext cx="74771" cy="1795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E55C6F-28F7-4D9D-A71C-8A2A57BE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6127" y="2639226"/>
              <a:ext cx="192604" cy="984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1EEADA-468B-4F6A-A3E6-EE0FD4A13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669" y="2584456"/>
              <a:ext cx="185738" cy="547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391508-0326-4AC9-9418-EC2F412E0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805" y="2532062"/>
              <a:ext cx="63446" cy="523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FDDC1D-809B-40C9-A4E9-3C3C98861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7731" y="2067726"/>
              <a:ext cx="34074" cy="4643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682DF4-6A7D-4BCF-974C-422D6865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91" y="1606696"/>
              <a:ext cx="48290" cy="4765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7AC2C8-3158-49EF-B7A5-DDFB398D5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5121" y="1542874"/>
              <a:ext cx="60102" cy="952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E78405-C371-4884-AB6D-A0E8712AD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01" y="1445796"/>
              <a:ext cx="40416" cy="82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DE1FB2-5FE9-43CA-A385-2BC2809D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1198" y="1315808"/>
              <a:ext cx="56400" cy="48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E948C0-4746-4ADE-A132-904958D45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38" y="1392933"/>
              <a:ext cx="55284" cy="41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A3BCC85-06D2-43A0-977D-DABEBF26EE0B}"/>
              </a:ext>
            </a:extLst>
          </p:cNvPr>
          <p:cNvGrpSpPr/>
          <p:nvPr/>
        </p:nvGrpSpPr>
        <p:grpSpPr>
          <a:xfrm>
            <a:off x="8465217" y="331781"/>
            <a:ext cx="2207701" cy="2758386"/>
            <a:chOff x="8465217" y="331781"/>
            <a:chExt cx="2207701" cy="275838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18C2BA-B6B7-46EE-B94F-17AAA2FC28EA}"/>
                </a:ext>
              </a:extLst>
            </p:cNvPr>
            <p:cNvGrpSpPr/>
            <p:nvPr/>
          </p:nvGrpSpPr>
          <p:grpSpPr>
            <a:xfrm>
              <a:off x="8465217" y="331781"/>
              <a:ext cx="2207701" cy="2758386"/>
              <a:chOff x="5728578" y="353779"/>
              <a:chExt cx="2207701" cy="27583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9EC458-09C7-42DA-9535-8A08284C22E1}"/>
                  </a:ext>
                </a:extLst>
              </p:cNvPr>
              <p:cNvGrpSpPr/>
              <p:nvPr/>
            </p:nvGrpSpPr>
            <p:grpSpPr>
              <a:xfrm>
                <a:off x="5728578" y="353779"/>
                <a:ext cx="2207701" cy="2758386"/>
                <a:chOff x="2892173" y="304800"/>
                <a:chExt cx="2207701" cy="275838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A6173599-A984-412C-B675-9DFAAC092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2173" y="304800"/>
                  <a:ext cx="2207701" cy="2758386"/>
                </a:xfrm>
                <a:prstGeom prst="rect">
                  <a:avLst/>
                </a:prstGeom>
              </p:spPr>
            </p:pic>
            <p:sp>
              <p:nvSpPr>
                <p:cNvPr id="232" name="Diamond 231">
                  <a:extLst>
                    <a:ext uri="{FF2B5EF4-FFF2-40B4-BE49-F238E27FC236}">
                      <a16:creationId xmlns:a16="http://schemas.microsoft.com/office/drawing/2014/main" id="{881DADD0-4A70-4A9F-BE7F-BBB80CD614B7}"/>
                    </a:ext>
                  </a:extLst>
                </p:cNvPr>
                <p:cNvSpPr/>
                <p:nvPr/>
              </p:nvSpPr>
              <p:spPr>
                <a:xfrm flipV="1">
                  <a:off x="3663421" y="25075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337F3EF9-0B9B-453F-984A-88EDB88BFCA1}"/>
                    </a:ext>
                  </a:extLst>
                </p:cNvPr>
                <p:cNvSpPr/>
                <p:nvPr/>
              </p:nvSpPr>
              <p:spPr>
                <a:xfrm flipV="1">
                  <a:off x="3849159" y="256228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Diamond 233">
                  <a:extLst>
                    <a:ext uri="{FF2B5EF4-FFF2-40B4-BE49-F238E27FC236}">
                      <a16:creationId xmlns:a16="http://schemas.microsoft.com/office/drawing/2014/main" id="{A16BA10C-4A16-4C1E-84D4-76B788BC0116}"/>
                    </a:ext>
                  </a:extLst>
                </p:cNvPr>
                <p:cNvSpPr/>
                <p:nvPr/>
              </p:nvSpPr>
              <p:spPr>
                <a:xfrm flipV="1">
                  <a:off x="4068234" y="266705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Diamond 234">
                  <a:extLst>
                    <a:ext uri="{FF2B5EF4-FFF2-40B4-BE49-F238E27FC236}">
                      <a16:creationId xmlns:a16="http://schemas.microsoft.com/office/drawing/2014/main" id="{8AF627B3-8C49-42D5-BF28-034D929C4406}"/>
                    </a:ext>
                  </a:extLst>
                </p:cNvPr>
                <p:cNvSpPr/>
                <p:nvPr/>
              </p:nvSpPr>
              <p:spPr>
                <a:xfrm flipV="1">
                  <a:off x="4119776" y="275992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Diamond 235">
                  <a:extLst>
                    <a:ext uri="{FF2B5EF4-FFF2-40B4-BE49-F238E27FC236}">
                      <a16:creationId xmlns:a16="http://schemas.microsoft.com/office/drawing/2014/main" id="{9D27652C-B68E-40E6-B079-0A6670A714D0}"/>
                    </a:ext>
                  </a:extLst>
                </p:cNvPr>
                <p:cNvSpPr/>
                <p:nvPr/>
              </p:nvSpPr>
              <p:spPr>
                <a:xfrm flipV="1">
                  <a:off x="4165865" y="28694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8CF778E8-7537-4229-9ECC-B5B24DA80710}"/>
                    </a:ext>
                  </a:extLst>
                </p:cNvPr>
                <p:cNvSpPr/>
                <p:nvPr/>
              </p:nvSpPr>
              <p:spPr>
                <a:xfrm flipV="1">
                  <a:off x="4430190" y="296233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DCD65F84-C731-4A1F-ABD8-DB8EAB08BBFD}"/>
                    </a:ext>
                  </a:extLst>
                </p:cNvPr>
                <p:cNvSpPr/>
                <p:nvPr/>
              </p:nvSpPr>
              <p:spPr>
                <a:xfrm flipV="1">
                  <a:off x="4670698" y="29075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CB3C541F-4DDB-4714-9D95-C151E54C7552}"/>
                    </a:ext>
                  </a:extLst>
                </p:cNvPr>
                <p:cNvSpPr/>
                <p:nvPr/>
              </p:nvSpPr>
              <p:spPr>
                <a:xfrm flipV="1">
                  <a:off x="4777859" y="275992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Diamond 239">
                  <a:extLst>
                    <a:ext uri="{FF2B5EF4-FFF2-40B4-BE49-F238E27FC236}">
                      <a16:creationId xmlns:a16="http://schemas.microsoft.com/office/drawing/2014/main" id="{26D3DB1C-B9CA-4683-BC42-0407A161C65F}"/>
                    </a:ext>
                  </a:extLst>
                </p:cNvPr>
                <p:cNvSpPr/>
                <p:nvPr/>
              </p:nvSpPr>
              <p:spPr>
                <a:xfrm flipV="1">
                  <a:off x="4830248" y="26599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iamond 240">
                  <a:extLst>
                    <a:ext uri="{FF2B5EF4-FFF2-40B4-BE49-F238E27FC236}">
                      <a16:creationId xmlns:a16="http://schemas.microsoft.com/office/drawing/2014/main" id="{E37920CA-A52E-431D-AE6E-13421AC94959}"/>
                    </a:ext>
                  </a:extLst>
                </p:cNvPr>
                <p:cNvSpPr/>
                <p:nvPr/>
              </p:nvSpPr>
              <p:spPr>
                <a:xfrm flipV="1">
                  <a:off x="4877874" y="245750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Diamond 241">
                  <a:extLst>
                    <a:ext uri="{FF2B5EF4-FFF2-40B4-BE49-F238E27FC236}">
                      <a16:creationId xmlns:a16="http://schemas.microsoft.com/office/drawing/2014/main" id="{26740044-0B03-4E07-A412-891388738794}"/>
                    </a:ext>
                  </a:extLst>
                </p:cNvPr>
                <p:cNvSpPr/>
                <p:nvPr/>
              </p:nvSpPr>
              <p:spPr>
                <a:xfrm flipV="1">
                  <a:off x="3561027" y="199077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Diamond 242">
                  <a:extLst>
                    <a:ext uri="{FF2B5EF4-FFF2-40B4-BE49-F238E27FC236}">
                      <a16:creationId xmlns:a16="http://schemas.microsoft.com/office/drawing/2014/main" id="{D05978C9-C521-464C-B4A1-0B9AAF5F6242}"/>
                    </a:ext>
                  </a:extLst>
                </p:cNvPr>
                <p:cNvSpPr/>
                <p:nvPr/>
              </p:nvSpPr>
              <p:spPr>
                <a:xfrm flipV="1">
                  <a:off x="3620557" y="2455116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Diamond 243">
                  <a:extLst>
                    <a:ext uri="{FF2B5EF4-FFF2-40B4-BE49-F238E27FC236}">
                      <a16:creationId xmlns:a16="http://schemas.microsoft.com/office/drawing/2014/main" id="{62D432BC-E63B-4CB4-8E86-183EAD73C34D}"/>
                    </a:ext>
                  </a:extLst>
                </p:cNvPr>
                <p:cNvSpPr/>
                <p:nvPr/>
              </p:nvSpPr>
              <p:spPr>
                <a:xfrm flipV="1">
                  <a:off x="3515783" y="15526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Diamond 244">
                  <a:extLst>
                    <a:ext uri="{FF2B5EF4-FFF2-40B4-BE49-F238E27FC236}">
                      <a16:creationId xmlns:a16="http://schemas.microsoft.com/office/drawing/2014/main" id="{9AEF0941-EE85-410A-9718-01D0A44F3C74}"/>
                    </a:ext>
                  </a:extLst>
                </p:cNvPr>
                <p:cNvSpPr/>
                <p:nvPr/>
              </p:nvSpPr>
              <p:spPr>
                <a:xfrm flipV="1">
                  <a:off x="3461013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Diamond 245">
                  <a:extLst>
                    <a:ext uri="{FF2B5EF4-FFF2-40B4-BE49-F238E27FC236}">
                      <a16:creationId xmlns:a16="http://schemas.microsoft.com/office/drawing/2014/main" id="{73C11279-FA31-4E76-9B64-7970530BE678}"/>
                    </a:ext>
                  </a:extLst>
                </p:cNvPr>
                <p:cNvSpPr/>
                <p:nvPr/>
              </p:nvSpPr>
              <p:spPr>
                <a:xfrm flipV="1">
                  <a:off x="4925499" y="225509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Diamond 246">
                  <a:extLst>
                    <a:ext uri="{FF2B5EF4-FFF2-40B4-BE49-F238E27FC236}">
                      <a16:creationId xmlns:a16="http://schemas.microsoft.com/office/drawing/2014/main" id="{6B6CD13F-2B9C-44AA-8CFF-5E89A24312F5}"/>
                    </a:ext>
                  </a:extLst>
                </p:cNvPr>
                <p:cNvSpPr/>
                <p:nvPr/>
              </p:nvSpPr>
              <p:spPr>
                <a:xfrm flipV="1">
                  <a:off x="4979422" y="183122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Diamond 247">
                  <a:extLst>
                    <a:ext uri="{FF2B5EF4-FFF2-40B4-BE49-F238E27FC236}">
                      <a16:creationId xmlns:a16="http://schemas.microsoft.com/office/drawing/2014/main" id="{A84E9881-9732-486A-926D-4C890393052A}"/>
                    </a:ext>
                  </a:extLst>
                </p:cNvPr>
                <p:cNvSpPr/>
                <p:nvPr/>
              </p:nvSpPr>
              <p:spPr>
                <a:xfrm flipV="1">
                  <a:off x="4933702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Diamond 248">
                  <a:extLst>
                    <a:ext uri="{FF2B5EF4-FFF2-40B4-BE49-F238E27FC236}">
                      <a16:creationId xmlns:a16="http://schemas.microsoft.com/office/drawing/2014/main" id="{E7C8A7F8-CE05-47AE-9860-212108150B0A}"/>
                    </a:ext>
                  </a:extLst>
                </p:cNvPr>
                <p:cNvSpPr/>
                <p:nvPr/>
              </p:nvSpPr>
              <p:spPr>
                <a:xfrm flipV="1">
                  <a:off x="3415293" y="134599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Diamond 249">
                  <a:extLst>
                    <a:ext uri="{FF2B5EF4-FFF2-40B4-BE49-F238E27FC236}">
                      <a16:creationId xmlns:a16="http://schemas.microsoft.com/office/drawing/2014/main" id="{C59EB5DC-9BF1-4006-B46C-41AA3156CF07}"/>
                    </a:ext>
                  </a:extLst>
                </p:cNvPr>
                <p:cNvSpPr/>
                <p:nvPr/>
              </p:nvSpPr>
              <p:spPr>
                <a:xfrm flipV="1">
                  <a:off x="3362430" y="129312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Diamond 250">
                  <a:extLst>
                    <a:ext uri="{FF2B5EF4-FFF2-40B4-BE49-F238E27FC236}">
                      <a16:creationId xmlns:a16="http://schemas.microsoft.com/office/drawing/2014/main" id="{97D5E491-66CD-4832-A766-5677F3A957BB}"/>
                    </a:ext>
                  </a:extLst>
                </p:cNvPr>
                <p:cNvSpPr/>
                <p:nvPr/>
              </p:nvSpPr>
              <p:spPr>
                <a:xfrm flipV="1">
                  <a:off x="3309567" y="12402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Diamond 251">
                  <a:extLst>
                    <a:ext uri="{FF2B5EF4-FFF2-40B4-BE49-F238E27FC236}">
                      <a16:creationId xmlns:a16="http://schemas.microsoft.com/office/drawing/2014/main" id="{07AD8BEB-6B0E-471D-967A-5847261F33F3}"/>
                    </a:ext>
                  </a:extLst>
                </p:cNvPr>
                <p:cNvSpPr/>
                <p:nvPr/>
              </p:nvSpPr>
              <p:spPr>
                <a:xfrm flipV="1">
                  <a:off x="3257653" y="102928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Diamond 252">
                  <a:extLst>
                    <a:ext uri="{FF2B5EF4-FFF2-40B4-BE49-F238E27FC236}">
                      <a16:creationId xmlns:a16="http://schemas.microsoft.com/office/drawing/2014/main" id="{EFC3E1A5-4359-4BF9-BB11-3143CBED287B}"/>
                    </a:ext>
                  </a:extLst>
                </p:cNvPr>
                <p:cNvSpPr/>
                <p:nvPr/>
              </p:nvSpPr>
              <p:spPr>
                <a:xfrm flipV="1">
                  <a:off x="3098111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Diamond 253">
                  <a:extLst>
                    <a:ext uri="{FF2B5EF4-FFF2-40B4-BE49-F238E27FC236}">
                      <a16:creationId xmlns:a16="http://schemas.microsoft.com/office/drawing/2014/main" id="{BAEB4C3B-8C7E-471B-BE88-9CC30236FE95}"/>
                    </a:ext>
                  </a:extLst>
                </p:cNvPr>
                <p:cNvSpPr/>
                <p:nvPr/>
              </p:nvSpPr>
              <p:spPr>
                <a:xfrm flipV="1">
                  <a:off x="2955236" y="57208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Diamond 254">
                  <a:extLst>
                    <a:ext uri="{FF2B5EF4-FFF2-40B4-BE49-F238E27FC236}">
                      <a16:creationId xmlns:a16="http://schemas.microsoft.com/office/drawing/2014/main" id="{871BE77E-45BA-4665-9FF9-D0F07BBC48A9}"/>
                    </a:ext>
                  </a:extLst>
                </p:cNvPr>
                <p:cNvSpPr/>
                <p:nvPr/>
              </p:nvSpPr>
              <p:spPr>
                <a:xfrm flipV="1">
                  <a:off x="3212411" y="33554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Diamond 255">
                  <a:extLst>
                    <a:ext uri="{FF2B5EF4-FFF2-40B4-BE49-F238E27FC236}">
                      <a16:creationId xmlns:a16="http://schemas.microsoft.com/office/drawing/2014/main" id="{28E4E93C-16A6-4F5B-9C45-5AA4C18233B6}"/>
                    </a:ext>
                  </a:extLst>
                </p:cNvPr>
                <p:cNvSpPr/>
                <p:nvPr/>
              </p:nvSpPr>
              <p:spPr>
                <a:xfrm flipV="1">
                  <a:off x="3461013" y="5263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Diamond 256">
                  <a:extLst>
                    <a:ext uri="{FF2B5EF4-FFF2-40B4-BE49-F238E27FC236}">
                      <a16:creationId xmlns:a16="http://schemas.microsoft.com/office/drawing/2014/main" id="{FCBCAABA-A96D-420F-8821-4337368A540E}"/>
                    </a:ext>
                  </a:extLst>
                </p:cNvPr>
                <p:cNvSpPr/>
                <p:nvPr/>
              </p:nvSpPr>
              <p:spPr>
                <a:xfrm flipV="1">
                  <a:off x="3829158" y="73638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Diamond 257">
                  <a:extLst>
                    <a:ext uri="{FF2B5EF4-FFF2-40B4-BE49-F238E27FC236}">
                      <a16:creationId xmlns:a16="http://schemas.microsoft.com/office/drawing/2014/main" id="{25559C6C-318F-4BED-8E56-ADF9DFE63E3F}"/>
                    </a:ext>
                  </a:extLst>
                </p:cNvPr>
                <p:cNvSpPr/>
                <p:nvPr/>
              </p:nvSpPr>
              <p:spPr>
                <a:xfrm flipV="1">
                  <a:off x="4171686" y="78210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Diamond 258">
                  <a:extLst>
                    <a:ext uri="{FF2B5EF4-FFF2-40B4-BE49-F238E27FC236}">
                      <a16:creationId xmlns:a16="http://schemas.microsoft.com/office/drawing/2014/main" id="{52AEC0EC-C811-48A0-B99C-60725DB4ECFE}"/>
                    </a:ext>
                  </a:extLst>
                </p:cNvPr>
                <p:cNvSpPr/>
                <p:nvPr/>
              </p:nvSpPr>
              <p:spPr>
                <a:xfrm flipV="1">
                  <a:off x="4274448" y="98356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Diamond 259">
                  <a:extLst>
                    <a:ext uri="{FF2B5EF4-FFF2-40B4-BE49-F238E27FC236}">
                      <a16:creationId xmlns:a16="http://schemas.microsoft.com/office/drawing/2014/main" id="{5F52BFEE-529C-4C48-B729-5AD5D8274C40}"/>
                    </a:ext>
                  </a:extLst>
                </p:cNvPr>
                <p:cNvSpPr/>
                <p:nvPr/>
              </p:nvSpPr>
              <p:spPr>
                <a:xfrm flipV="1">
                  <a:off x="4223966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Diamond 260">
                  <a:extLst>
                    <a:ext uri="{FF2B5EF4-FFF2-40B4-BE49-F238E27FC236}">
                      <a16:creationId xmlns:a16="http://schemas.microsoft.com/office/drawing/2014/main" id="{84A70DDD-9A36-420F-99F7-EC19FE96CF75}"/>
                    </a:ext>
                  </a:extLst>
                </p:cNvPr>
                <p:cNvSpPr/>
                <p:nvPr/>
              </p:nvSpPr>
              <p:spPr>
                <a:xfrm flipV="1">
                  <a:off x="4474587" y="11459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Diamond 261">
                  <a:extLst>
                    <a:ext uri="{FF2B5EF4-FFF2-40B4-BE49-F238E27FC236}">
                      <a16:creationId xmlns:a16="http://schemas.microsoft.com/office/drawing/2014/main" id="{542FE2F1-9E96-4CF4-B191-49379306D8E7}"/>
                    </a:ext>
                  </a:extLst>
                </p:cNvPr>
                <p:cNvSpPr/>
                <p:nvPr/>
              </p:nvSpPr>
              <p:spPr>
                <a:xfrm flipV="1">
                  <a:off x="4673079" y="119168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Diamond 262">
                  <a:extLst>
                    <a:ext uri="{FF2B5EF4-FFF2-40B4-BE49-F238E27FC236}">
                      <a16:creationId xmlns:a16="http://schemas.microsoft.com/office/drawing/2014/main" id="{AC721FDF-71D3-4EE8-9A04-F107A95BD97C}"/>
                    </a:ext>
                  </a:extLst>
                </p:cNvPr>
                <p:cNvSpPr/>
                <p:nvPr/>
              </p:nvSpPr>
              <p:spPr>
                <a:xfrm flipV="1">
                  <a:off x="4780304" y="124216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61C76B-7920-482E-AD7A-2B24E840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484" y="649030"/>
                <a:ext cx="165735" cy="2919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1258E39-59FA-4412-9758-F76A1109C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7813" y="412491"/>
                <a:ext cx="265846" cy="2365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321B9FE-3B67-47D8-AC7F-DEDBF0A97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519" y="389631"/>
                <a:ext cx="248602" cy="1908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DD10C5F-A2A0-42D4-8157-4DF048707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5121" y="580450"/>
                <a:ext cx="391005" cy="2328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EAF4051-3F7F-4A71-99C7-929DC26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2219" y="940971"/>
                <a:ext cx="15954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DB24DB6-E41C-4700-B377-2D0C1E51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1761" y="1083369"/>
                <a:ext cx="51914" cy="256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FFD4082-BF79-4810-A2E2-41E2F7681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126" y="813335"/>
                <a:ext cx="342528" cy="457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D25494B-A758-4A70-970C-A548F2F7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973" y="854399"/>
                <a:ext cx="80961" cy="684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26762FB-C68A-44D3-AE32-5B9C7173E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934" y="918111"/>
                <a:ext cx="5048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A7B368-CACD-42E7-A1B9-4C984374C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52" y="1060509"/>
                <a:ext cx="228303" cy="16240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F6D669B-727E-42EA-A7FD-1B3C75360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752" y="1207671"/>
                <a:ext cx="236295" cy="609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470572B-4759-4B6E-A51E-08355D93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301" y="1260166"/>
                <a:ext cx="142971" cy="589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79CA46-7E3B-4262-9B6C-D4E86D00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967" y="1325346"/>
                <a:ext cx="178703" cy="1946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0DD0A25-C9BA-4DEE-ABC3-B9282B23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670" y="1520014"/>
                <a:ext cx="29529" cy="3819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B32FC84-1AC6-4F42-B0FE-7CCE5753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9607" y="1924061"/>
                <a:ext cx="64586" cy="430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78BBEEE-4614-4182-B64D-58EF8E2D3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982" y="2328879"/>
                <a:ext cx="48415" cy="2284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CF5E10F-3E0E-44AB-8773-ABBE0C9E5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4356" y="2531510"/>
                <a:ext cx="45833" cy="228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B4C2CEC-7F94-4486-9658-6D8796781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967" y="2759716"/>
                <a:ext cx="52389" cy="1000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8A6BCFF-490A-4DC9-98B4-B39257EFA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9812" y="2836870"/>
                <a:ext cx="135015" cy="1555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B4134C5-A060-4988-8A04-5DB3A466C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229" y="2984508"/>
                <a:ext cx="257437" cy="536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3D0A30-D8BD-4BD8-A36A-87BD7DA5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7113" y="2946408"/>
                <a:ext cx="284950" cy="10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72C8D5-6D16-4E9C-BB23-59DA7C3F4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2342" y="2766860"/>
                <a:ext cx="74771" cy="1795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9DA48B6-CD51-4F5B-A58B-B7553CD2DA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127" y="2639226"/>
                <a:ext cx="192604" cy="984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13F88A-A56A-4C48-91B8-3DEAD2A95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669" y="2584456"/>
                <a:ext cx="185738" cy="547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A5FF7C6-7EBA-4568-BDCA-303998EA2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1805" y="2532062"/>
                <a:ext cx="63446" cy="523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858D40-09D0-4799-B77E-9ABFE111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27731" y="2067726"/>
                <a:ext cx="34074" cy="4643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BB63E9D-4B0E-476A-92A6-3B076AD1F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9891" y="1606696"/>
                <a:ext cx="48290" cy="4765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30C4CC3-C12D-4BD2-AAB0-8BEEFE422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5121" y="1542874"/>
                <a:ext cx="60102" cy="952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7314105-92B1-4F0A-B6F0-A43912198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79401" y="1445796"/>
                <a:ext cx="40416" cy="827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BE50D0F-87B5-4F1B-8247-DDE1C9825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1198" y="1315808"/>
                <a:ext cx="56400" cy="485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4F82864-FCB5-4CF2-BFBC-6B9B1D1B6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538" y="1392933"/>
                <a:ext cx="55284" cy="41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A63F71-4BF3-40BE-9308-953F25029A8F}"/>
                </a:ext>
              </a:extLst>
            </p:cNvPr>
            <p:cNvSpPr/>
            <p:nvPr/>
          </p:nvSpPr>
          <p:spPr>
            <a:xfrm>
              <a:off x="8525188" y="3593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1A12CA-1679-4020-8CF5-C698A404166D}"/>
                </a:ext>
              </a:extLst>
            </p:cNvPr>
            <p:cNvSpPr/>
            <p:nvPr/>
          </p:nvSpPr>
          <p:spPr>
            <a:xfrm>
              <a:off x="9016350" y="360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40453A9-2422-4DE7-9F70-9FD71339ED4E}"/>
                </a:ext>
              </a:extLst>
            </p:cNvPr>
            <p:cNvSpPr/>
            <p:nvPr/>
          </p:nvSpPr>
          <p:spPr>
            <a:xfrm>
              <a:off x="9739202" y="75240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507C83-A1DE-430F-9B35-9E062A423C4E}"/>
                </a:ext>
              </a:extLst>
            </p:cNvPr>
            <p:cNvSpPr/>
            <p:nvPr/>
          </p:nvSpPr>
          <p:spPr>
            <a:xfrm>
              <a:off x="8518781" y="85296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82410E-ECC2-44B6-8D58-BF9249785ECE}"/>
                </a:ext>
              </a:extLst>
            </p:cNvPr>
            <p:cNvSpPr/>
            <p:nvPr/>
          </p:nvSpPr>
          <p:spPr>
            <a:xfrm>
              <a:off x="9838363" y="8581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D664C61-0E86-4FDC-B3F8-75338E532BAA}"/>
                </a:ext>
              </a:extLst>
            </p:cNvPr>
            <p:cNvSpPr/>
            <p:nvPr/>
          </p:nvSpPr>
          <p:spPr>
            <a:xfrm>
              <a:off x="10235752" y="116197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6B66DB5-1CF8-47EC-BCF1-104608AF3728}"/>
                </a:ext>
              </a:extLst>
            </p:cNvPr>
            <p:cNvSpPr/>
            <p:nvPr/>
          </p:nvSpPr>
          <p:spPr>
            <a:xfrm>
              <a:off x="10441124" y="126253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B06AE80-7956-446C-8BE3-1728F4A89422}"/>
                </a:ext>
              </a:extLst>
            </p:cNvPr>
            <p:cNvSpPr/>
            <p:nvPr/>
          </p:nvSpPr>
          <p:spPr>
            <a:xfrm>
              <a:off x="10544263" y="146754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2480636-618E-4580-B187-F9F090411842}"/>
                </a:ext>
              </a:extLst>
            </p:cNvPr>
            <p:cNvSpPr/>
            <p:nvPr/>
          </p:nvSpPr>
          <p:spPr>
            <a:xfrm>
              <a:off x="10552466" y="226942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CFAB5C-87DE-4C79-8F76-6ED645E4B719}"/>
                </a:ext>
              </a:extLst>
            </p:cNvPr>
            <p:cNvSpPr/>
            <p:nvPr/>
          </p:nvSpPr>
          <p:spPr>
            <a:xfrm>
              <a:off x="10443597" y="26641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19317D-6885-47EE-8D4D-B4EFEF436A46}"/>
                </a:ext>
              </a:extLst>
            </p:cNvPr>
            <p:cNvSpPr/>
            <p:nvPr/>
          </p:nvSpPr>
          <p:spPr>
            <a:xfrm>
              <a:off x="10355297" y="288552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9D2D2D-6438-49F9-8463-C924F7D5A599}"/>
                </a:ext>
              </a:extLst>
            </p:cNvPr>
            <p:cNvSpPr/>
            <p:nvPr/>
          </p:nvSpPr>
          <p:spPr>
            <a:xfrm>
              <a:off x="10230708" y="297776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45DDC5F-8074-431A-961F-08322EBA7BDE}"/>
                </a:ext>
              </a:extLst>
            </p:cNvPr>
            <p:cNvSpPr/>
            <p:nvPr/>
          </p:nvSpPr>
          <p:spPr>
            <a:xfrm>
              <a:off x="9729315" y="298573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9EA680-1BAB-44DE-BE36-33840B0EB46C}"/>
                </a:ext>
              </a:extLst>
            </p:cNvPr>
            <p:cNvSpPr/>
            <p:nvPr/>
          </p:nvSpPr>
          <p:spPr>
            <a:xfrm>
              <a:off x="9634609" y="277082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B003D9-3F74-4ECF-BB96-51A066E4F284}"/>
                </a:ext>
              </a:extLst>
            </p:cNvPr>
            <p:cNvSpPr/>
            <p:nvPr/>
          </p:nvSpPr>
          <p:spPr>
            <a:xfrm>
              <a:off x="9226113" y="25842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CFC544D-7524-42D3-8C6D-23358C3EDE6E}"/>
                </a:ext>
              </a:extLst>
            </p:cNvPr>
            <p:cNvSpPr/>
            <p:nvPr/>
          </p:nvSpPr>
          <p:spPr>
            <a:xfrm>
              <a:off x="9109849" y="24794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F2E52-30F5-41AF-8715-512DB84DAF6C}"/>
                </a:ext>
              </a:extLst>
            </p:cNvPr>
            <p:cNvSpPr/>
            <p:nvPr/>
          </p:nvSpPr>
          <p:spPr>
            <a:xfrm>
              <a:off x="9021724" y="15684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3FFC574-62C0-4D89-8552-8ABAD8D93AD0}"/>
                </a:ext>
              </a:extLst>
            </p:cNvPr>
            <p:cNvSpPr/>
            <p:nvPr/>
          </p:nvSpPr>
          <p:spPr>
            <a:xfrm>
              <a:off x="8931594" y="134932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88A3510-A216-4CED-8B0F-C09EA74EC419}"/>
                </a:ext>
              </a:extLst>
            </p:cNvPr>
            <p:cNvSpPr/>
            <p:nvPr/>
          </p:nvSpPr>
          <p:spPr>
            <a:xfrm>
              <a:off x="8821440" y="125457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B60541C-6022-4BD3-86F0-C7F718BBA927}"/>
              </a:ext>
            </a:extLst>
          </p:cNvPr>
          <p:cNvGrpSpPr/>
          <p:nvPr/>
        </p:nvGrpSpPr>
        <p:grpSpPr>
          <a:xfrm>
            <a:off x="528048" y="3486436"/>
            <a:ext cx="2207701" cy="2758386"/>
            <a:chOff x="528048" y="3486436"/>
            <a:chExt cx="2207701" cy="2758386"/>
          </a:xfrm>
        </p:grpSpPr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3A355D9C-70F0-4BCE-8FB2-E631BA01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48" y="3486436"/>
              <a:ext cx="2207701" cy="2758386"/>
            </a:xfrm>
            <a:prstGeom prst="rect">
              <a:avLst/>
            </a:prstGeom>
          </p:spPr>
        </p:pic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BD6D357-293D-46C3-80FB-F30E67C74CC3}"/>
                </a:ext>
              </a:extLst>
            </p:cNvPr>
            <p:cNvSpPr/>
            <p:nvPr/>
          </p:nvSpPr>
          <p:spPr>
            <a:xfrm>
              <a:off x="592768" y="35292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AEB7515-B87B-4F32-86D4-947CF167A9A6}"/>
                </a:ext>
              </a:extLst>
            </p:cNvPr>
            <p:cNvSpPr/>
            <p:nvPr/>
          </p:nvSpPr>
          <p:spPr>
            <a:xfrm>
              <a:off x="1083930" y="353001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4176CFD-4DE1-41CE-8129-20118E5C1659}"/>
                </a:ext>
              </a:extLst>
            </p:cNvPr>
            <p:cNvSpPr/>
            <p:nvPr/>
          </p:nvSpPr>
          <p:spPr>
            <a:xfrm>
              <a:off x="1806782" y="392232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554BD64-F4CF-4E85-B0E3-AF39AF7B3612}"/>
                </a:ext>
              </a:extLst>
            </p:cNvPr>
            <p:cNvSpPr/>
            <p:nvPr/>
          </p:nvSpPr>
          <p:spPr>
            <a:xfrm>
              <a:off x="586361" y="402288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DD1A56E-8815-4C2C-897A-7DFCBBC17D4B}"/>
                </a:ext>
              </a:extLst>
            </p:cNvPr>
            <p:cNvSpPr/>
            <p:nvPr/>
          </p:nvSpPr>
          <p:spPr>
            <a:xfrm>
              <a:off x="1905943" y="40280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147AA9E-9359-4CD8-AA3D-C45AE1125751}"/>
                </a:ext>
              </a:extLst>
            </p:cNvPr>
            <p:cNvSpPr/>
            <p:nvPr/>
          </p:nvSpPr>
          <p:spPr>
            <a:xfrm>
              <a:off x="2303332" y="433189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529821-72BC-41D9-8092-C507958D265D}"/>
                </a:ext>
              </a:extLst>
            </p:cNvPr>
            <p:cNvSpPr/>
            <p:nvPr/>
          </p:nvSpPr>
          <p:spPr>
            <a:xfrm>
              <a:off x="2508704" y="443245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ADD455A-BA7E-4D0A-97D7-C51472984EA4}"/>
                </a:ext>
              </a:extLst>
            </p:cNvPr>
            <p:cNvSpPr/>
            <p:nvPr/>
          </p:nvSpPr>
          <p:spPr>
            <a:xfrm>
              <a:off x="2611843" y="46374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2DF107A-9698-4252-9FC2-A9638B0DFFE8}"/>
                </a:ext>
              </a:extLst>
            </p:cNvPr>
            <p:cNvSpPr/>
            <p:nvPr/>
          </p:nvSpPr>
          <p:spPr>
            <a:xfrm>
              <a:off x="2620046" y="543934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DC7982C-BD6F-414C-A89D-7208F59F72E7}"/>
                </a:ext>
              </a:extLst>
            </p:cNvPr>
            <p:cNvSpPr/>
            <p:nvPr/>
          </p:nvSpPr>
          <p:spPr>
            <a:xfrm>
              <a:off x="2511177" y="5834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81989D-EDF4-4305-B6B6-CFEAD03F6C9A}"/>
                </a:ext>
              </a:extLst>
            </p:cNvPr>
            <p:cNvSpPr/>
            <p:nvPr/>
          </p:nvSpPr>
          <p:spPr>
            <a:xfrm>
              <a:off x="2422877" y="605544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1F51CE6-083E-4DD8-AC2F-327435196E8C}"/>
                </a:ext>
              </a:extLst>
            </p:cNvPr>
            <p:cNvSpPr/>
            <p:nvPr/>
          </p:nvSpPr>
          <p:spPr>
            <a:xfrm>
              <a:off x="2298288" y="614768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5DA5590-EF04-476C-B6DD-C8CAB092697C}"/>
                </a:ext>
              </a:extLst>
            </p:cNvPr>
            <p:cNvSpPr/>
            <p:nvPr/>
          </p:nvSpPr>
          <p:spPr>
            <a:xfrm>
              <a:off x="1796895" y="615565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442BAE4-E7C5-44E3-B793-445AF5B8D740}"/>
                </a:ext>
              </a:extLst>
            </p:cNvPr>
            <p:cNvSpPr/>
            <p:nvPr/>
          </p:nvSpPr>
          <p:spPr>
            <a:xfrm>
              <a:off x="1702189" y="594074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D446E83F-67B3-488C-8B1C-3B14378C0F8D}"/>
                </a:ext>
              </a:extLst>
            </p:cNvPr>
            <p:cNvSpPr/>
            <p:nvPr/>
          </p:nvSpPr>
          <p:spPr>
            <a:xfrm>
              <a:off x="1293693" y="57541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8C31860-497D-4672-A93E-E524F5784222}"/>
                </a:ext>
              </a:extLst>
            </p:cNvPr>
            <p:cNvSpPr/>
            <p:nvPr/>
          </p:nvSpPr>
          <p:spPr>
            <a:xfrm>
              <a:off x="1177429" y="56493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40511F-8B78-477F-8234-60A99D56AC2B}"/>
                </a:ext>
              </a:extLst>
            </p:cNvPr>
            <p:cNvSpPr/>
            <p:nvPr/>
          </p:nvSpPr>
          <p:spPr>
            <a:xfrm>
              <a:off x="1089304" y="473840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794CB48-1620-4B41-90B2-6957B1131A47}"/>
                </a:ext>
              </a:extLst>
            </p:cNvPr>
            <p:cNvSpPr/>
            <p:nvPr/>
          </p:nvSpPr>
          <p:spPr>
            <a:xfrm>
              <a:off x="999174" y="451924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C754281-13C2-47C8-921A-4E6B85FB720E}"/>
                </a:ext>
              </a:extLst>
            </p:cNvPr>
            <p:cNvSpPr/>
            <p:nvPr/>
          </p:nvSpPr>
          <p:spPr>
            <a:xfrm>
              <a:off x="889020" y="442449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572D4C7-1E58-4572-AE13-310948AB2695}"/>
                </a:ext>
              </a:extLst>
            </p:cNvPr>
            <p:cNvCxnSpPr>
              <a:cxnSpLocks/>
              <a:stCxn id="349" idx="1"/>
              <a:endCxn id="350" idx="1"/>
            </p:cNvCxnSpPr>
            <p:nvPr/>
          </p:nvCxnSpPr>
          <p:spPr>
            <a:xfrm>
              <a:off x="601692" y="3538222"/>
              <a:ext cx="491162" cy="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20D5886-558A-4DBD-90ED-44454E119C9D}"/>
                </a:ext>
              </a:extLst>
            </p:cNvPr>
            <p:cNvCxnSpPr>
              <a:cxnSpLocks/>
              <a:stCxn id="350" idx="6"/>
              <a:endCxn id="351" idx="6"/>
            </p:cNvCxnSpPr>
            <p:nvPr/>
          </p:nvCxnSpPr>
          <p:spPr>
            <a:xfrm>
              <a:off x="1144864" y="3560485"/>
              <a:ext cx="722852" cy="392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3F3C0769-23E2-47F2-85A0-933C7FB433E4}"/>
                </a:ext>
              </a:extLst>
            </p:cNvPr>
            <p:cNvCxnSpPr>
              <a:cxnSpLocks/>
              <a:endCxn id="353" idx="6"/>
            </p:cNvCxnSpPr>
            <p:nvPr/>
          </p:nvCxnSpPr>
          <p:spPr>
            <a:xfrm>
              <a:off x="1849607" y="3945378"/>
              <a:ext cx="117270" cy="11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E501225-0AC1-41AB-8435-04D5A1F6B39E}"/>
                </a:ext>
              </a:extLst>
            </p:cNvPr>
            <p:cNvCxnSpPr>
              <a:cxnSpLocks/>
              <a:endCxn id="354" idx="6"/>
            </p:cNvCxnSpPr>
            <p:nvPr/>
          </p:nvCxnSpPr>
          <p:spPr>
            <a:xfrm>
              <a:off x="1938651" y="4065928"/>
              <a:ext cx="425615" cy="296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9C9E70A-36E8-426A-A725-CC6316C2B8C9}"/>
                </a:ext>
              </a:extLst>
            </p:cNvPr>
            <p:cNvCxnSpPr>
              <a:cxnSpLocks/>
              <a:endCxn id="355" idx="0"/>
            </p:cNvCxnSpPr>
            <p:nvPr/>
          </p:nvCxnSpPr>
          <p:spPr>
            <a:xfrm>
              <a:off x="2324057" y="4362004"/>
              <a:ext cx="215114" cy="70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3980ECC-AC98-4D61-B460-E1255E2216E0}"/>
                </a:ext>
              </a:extLst>
            </p:cNvPr>
            <p:cNvCxnSpPr>
              <a:cxnSpLocks/>
              <a:endCxn id="356" idx="5"/>
            </p:cNvCxnSpPr>
            <p:nvPr/>
          </p:nvCxnSpPr>
          <p:spPr>
            <a:xfrm>
              <a:off x="2539171" y="4462172"/>
              <a:ext cx="124682" cy="227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8805982-2C41-42A4-9B3A-52B33FC9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513" y="4681369"/>
              <a:ext cx="1886" cy="808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D5A3B9-E6BE-47A7-9544-9F5E078E1391}"/>
                </a:ext>
              </a:extLst>
            </p:cNvPr>
            <p:cNvCxnSpPr>
              <a:cxnSpLocks/>
              <a:stCxn id="358" idx="4"/>
            </p:cNvCxnSpPr>
            <p:nvPr/>
          </p:nvCxnSpPr>
          <p:spPr>
            <a:xfrm flipV="1">
              <a:off x="2541644" y="5469120"/>
              <a:ext cx="122209" cy="425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6646A66-E576-4C8C-BCF1-D2773FFAFDA6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2431801" y="5865286"/>
              <a:ext cx="125237" cy="24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C42EF90-A643-4900-B7F2-393EA32D37C5}"/>
                </a:ext>
              </a:extLst>
            </p:cNvPr>
            <p:cNvCxnSpPr>
              <a:cxnSpLocks/>
              <a:stCxn id="360" idx="4"/>
            </p:cNvCxnSpPr>
            <p:nvPr/>
          </p:nvCxnSpPr>
          <p:spPr>
            <a:xfrm flipV="1">
              <a:off x="2328755" y="6065037"/>
              <a:ext cx="130967" cy="1435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8C65831-BF99-4EC8-AC99-607F142C4E4A}"/>
                </a:ext>
              </a:extLst>
            </p:cNvPr>
            <p:cNvCxnSpPr>
              <a:cxnSpLocks/>
              <a:stCxn id="361" idx="2"/>
            </p:cNvCxnSpPr>
            <p:nvPr/>
          </p:nvCxnSpPr>
          <p:spPr>
            <a:xfrm flipV="1">
              <a:off x="1796895" y="6170181"/>
              <a:ext cx="527162" cy="159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2147B45-EEE2-4530-8492-5F25F13A6E6F}"/>
                </a:ext>
              </a:extLst>
            </p:cNvPr>
            <p:cNvCxnSpPr>
              <a:cxnSpLocks/>
              <a:endCxn id="362" idx="1"/>
            </p:cNvCxnSpPr>
            <p:nvPr/>
          </p:nvCxnSpPr>
          <p:spPr>
            <a:xfrm flipH="1" flipV="1">
              <a:off x="1711113" y="5949672"/>
              <a:ext cx="118164" cy="251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C8DED41-6CDA-4AE4-A234-4D67EA7E0764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 flipH="1" flipV="1">
              <a:off x="1302617" y="5763105"/>
              <a:ext cx="414926" cy="210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1DACD85-ACE4-43EC-A530-6E32B1BEA494}"/>
                </a:ext>
              </a:extLst>
            </p:cNvPr>
            <p:cNvCxnSpPr>
              <a:cxnSpLocks/>
              <a:endCxn id="364" idx="0"/>
            </p:cNvCxnSpPr>
            <p:nvPr/>
          </p:nvCxnSpPr>
          <p:spPr>
            <a:xfrm flipH="1" flipV="1">
              <a:off x="1207896" y="5649381"/>
              <a:ext cx="116264" cy="135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356CE84-2855-4F77-88CA-DA6871EB2E65}"/>
                </a:ext>
              </a:extLst>
            </p:cNvPr>
            <p:cNvCxnSpPr>
              <a:cxnSpLocks/>
              <a:endCxn id="365" idx="4"/>
            </p:cNvCxnSpPr>
            <p:nvPr/>
          </p:nvCxnSpPr>
          <p:spPr>
            <a:xfrm flipH="1" flipV="1">
              <a:off x="1119771" y="4799343"/>
              <a:ext cx="88174" cy="8658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984E250-1975-414C-AF73-3010690C7A19}"/>
                </a:ext>
              </a:extLst>
            </p:cNvPr>
            <p:cNvCxnSpPr>
              <a:cxnSpLocks/>
              <a:endCxn id="366" idx="4"/>
            </p:cNvCxnSpPr>
            <p:nvPr/>
          </p:nvCxnSpPr>
          <p:spPr>
            <a:xfrm flipH="1" flipV="1">
              <a:off x="1029641" y="4580180"/>
              <a:ext cx="84756" cy="1886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D0E0B30-DF56-43E1-B767-69AA0C3AA5F9}"/>
                </a:ext>
              </a:extLst>
            </p:cNvPr>
            <p:cNvCxnSpPr>
              <a:cxnSpLocks/>
              <a:endCxn id="367" idx="5"/>
            </p:cNvCxnSpPr>
            <p:nvPr/>
          </p:nvCxnSpPr>
          <p:spPr>
            <a:xfrm flipH="1" flipV="1">
              <a:off x="941030" y="4476509"/>
              <a:ext cx="78598" cy="63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C1B3BAA-5655-4EDF-9BE5-6D353C3D43DB}"/>
                </a:ext>
              </a:extLst>
            </p:cNvPr>
            <p:cNvCxnSpPr>
              <a:cxnSpLocks/>
              <a:endCxn id="352" idx="5"/>
            </p:cNvCxnSpPr>
            <p:nvPr/>
          </p:nvCxnSpPr>
          <p:spPr>
            <a:xfrm flipH="1" flipV="1">
              <a:off x="638371" y="4074895"/>
              <a:ext cx="279070" cy="361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D58A88C-0335-45CE-8F25-432A5B095992}"/>
                </a:ext>
              </a:extLst>
            </p:cNvPr>
            <p:cNvCxnSpPr>
              <a:cxnSpLocks/>
              <a:endCxn id="349" idx="4"/>
            </p:cNvCxnSpPr>
            <p:nvPr/>
          </p:nvCxnSpPr>
          <p:spPr>
            <a:xfrm flipV="1">
              <a:off x="616828" y="3590232"/>
              <a:ext cx="6407" cy="4388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8A930132-47A7-40EC-80FB-2F430100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2" y="3390980"/>
            <a:ext cx="2207701" cy="2758386"/>
          </a:xfrm>
          <a:prstGeom prst="rect">
            <a:avLst/>
          </a:prstGeom>
        </p:spPr>
      </p:pic>
      <p:sp>
        <p:nvSpPr>
          <p:cNvPr id="415" name="Oval 414">
            <a:extLst>
              <a:ext uri="{FF2B5EF4-FFF2-40B4-BE49-F238E27FC236}">
                <a16:creationId xmlns:a16="http://schemas.microsoft.com/office/drawing/2014/main" id="{C7FDADE0-539D-4064-9677-14E2C09D2146}"/>
              </a:ext>
            </a:extLst>
          </p:cNvPr>
          <p:cNvSpPr/>
          <p:nvPr/>
        </p:nvSpPr>
        <p:spPr>
          <a:xfrm>
            <a:off x="3372632" y="34338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9B145C8-AED9-4883-818D-6D55A645DCA6}"/>
              </a:ext>
            </a:extLst>
          </p:cNvPr>
          <p:cNvSpPr/>
          <p:nvPr/>
        </p:nvSpPr>
        <p:spPr>
          <a:xfrm>
            <a:off x="3863794" y="343456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1218E52-3781-48CC-9FD5-643BA2F194E4}"/>
              </a:ext>
            </a:extLst>
          </p:cNvPr>
          <p:cNvSpPr/>
          <p:nvPr/>
        </p:nvSpPr>
        <p:spPr>
          <a:xfrm>
            <a:off x="4586646" y="382686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2BBF281-1452-482C-88C1-D7BC276DE55D}"/>
              </a:ext>
            </a:extLst>
          </p:cNvPr>
          <p:cNvSpPr/>
          <p:nvPr/>
        </p:nvSpPr>
        <p:spPr>
          <a:xfrm>
            <a:off x="3366225" y="392742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DD23E1D-496F-4014-9D04-F21CC5EAB96A}"/>
              </a:ext>
            </a:extLst>
          </p:cNvPr>
          <p:cNvSpPr/>
          <p:nvPr/>
        </p:nvSpPr>
        <p:spPr>
          <a:xfrm>
            <a:off x="4685807" y="393263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C994BFA0-F70C-40AB-8852-B0452C5F20A9}"/>
              </a:ext>
            </a:extLst>
          </p:cNvPr>
          <p:cNvSpPr/>
          <p:nvPr/>
        </p:nvSpPr>
        <p:spPr>
          <a:xfrm>
            <a:off x="5083196" y="423644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9E0B957-E134-407B-8B1B-B5F6972ED098}"/>
              </a:ext>
            </a:extLst>
          </p:cNvPr>
          <p:cNvSpPr/>
          <p:nvPr/>
        </p:nvSpPr>
        <p:spPr>
          <a:xfrm>
            <a:off x="5288568" y="433699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126BF75-AC77-4CEB-A72B-35AFCE2BBA25}"/>
              </a:ext>
            </a:extLst>
          </p:cNvPr>
          <p:cNvSpPr/>
          <p:nvPr/>
        </p:nvSpPr>
        <p:spPr>
          <a:xfrm>
            <a:off x="5391707" y="454201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07FE313-62A0-451D-A71C-24CBF69BFFC9}"/>
              </a:ext>
            </a:extLst>
          </p:cNvPr>
          <p:cNvSpPr/>
          <p:nvPr/>
        </p:nvSpPr>
        <p:spPr>
          <a:xfrm>
            <a:off x="5399910" y="534389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DD166FA-FF57-47A4-9C48-5F93D7A95DB2}"/>
              </a:ext>
            </a:extLst>
          </p:cNvPr>
          <p:cNvSpPr/>
          <p:nvPr/>
        </p:nvSpPr>
        <p:spPr>
          <a:xfrm>
            <a:off x="5291041" y="57386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8CDD9FED-15A3-46E9-8989-E943D8A7C7E3}"/>
              </a:ext>
            </a:extLst>
          </p:cNvPr>
          <p:cNvSpPr/>
          <p:nvPr/>
        </p:nvSpPr>
        <p:spPr>
          <a:xfrm>
            <a:off x="5202741" y="595998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3F13393-7D19-4D33-91E1-AD8668367689}"/>
              </a:ext>
            </a:extLst>
          </p:cNvPr>
          <p:cNvSpPr/>
          <p:nvPr/>
        </p:nvSpPr>
        <p:spPr>
          <a:xfrm>
            <a:off x="5078152" y="605222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221EDE30-4A74-4485-A492-E990A20B1901}"/>
              </a:ext>
            </a:extLst>
          </p:cNvPr>
          <p:cNvSpPr/>
          <p:nvPr/>
        </p:nvSpPr>
        <p:spPr>
          <a:xfrm>
            <a:off x="4576759" y="606019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E49B92F-8F37-40C1-ACEA-90028031D7F3}"/>
              </a:ext>
            </a:extLst>
          </p:cNvPr>
          <p:cNvSpPr/>
          <p:nvPr/>
        </p:nvSpPr>
        <p:spPr>
          <a:xfrm>
            <a:off x="4482053" y="584529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146772DE-F47E-4EC0-8604-687D02C22F97}"/>
              </a:ext>
            </a:extLst>
          </p:cNvPr>
          <p:cNvSpPr/>
          <p:nvPr/>
        </p:nvSpPr>
        <p:spPr>
          <a:xfrm>
            <a:off x="4073557" y="56587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F97CBD3-1D69-4248-9595-A2ADF398958F}"/>
              </a:ext>
            </a:extLst>
          </p:cNvPr>
          <p:cNvSpPr/>
          <p:nvPr/>
        </p:nvSpPr>
        <p:spPr>
          <a:xfrm>
            <a:off x="3957293" y="55539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1A595A-1FE7-4080-96AB-BA0793465CF0}"/>
              </a:ext>
            </a:extLst>
          </p:cNvPr>
          <p:cNvSpPr/>
          <p:nvPr/>
        </p:nvSpPr>
        <p:spPr>
          <a:xfrm>
            <a:off x="3869168" y="464295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4C35DD9-38E3-44EC-8640-0996288A1EEE}"/>
              </a:ext>
            </a:extLst>
          </p:cNvPr>
          <p:cNvSpPr/>
          <p:nvPr/>
        </p:nvSpPr>
        <p:spPr>
          <a:xfrm>
            <a:off x="3779038" y="442379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601D5E0-79F8-4CEB-9B5B-E9C896E37A5D}"/>
              </a:ext>
            </a:extLst>
          </p:cNvPr>
          <p:cNvSpPr/>
          <p:nvPr/>
        </p:nvSpPr>
        <p:spPr>
          <a:xfrm>
            <a:off x="3668884" y="43290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ED6F1F-11BD-4242-BC91-9DDA047E894E}"/>
              </a:ext>
            </a:extLst>
          </p:cNvPr>
          <p:cNvCxnSpPr>
            <a:cxnSpLocks/>
            <a:stCxn id="415" idx="1"/>
            <a:endCxn id="416" idx="1"/>
          </p:cNvCxnSpPr>
          <p:nvPr/>
        </p:nvCxnSpPr>
        <p:spPr>
          <a:xfrm>
            <a:off x="3381556" y="3442766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93A021B-252F-44AE-BFF0-CABE21734A4D}"/>
              </a:ext>
            </a:extLst>
          </p:cNvPr>
          <p:cNvCxnSpPr>
            <a:cxnSpLocks/>
          </p:cNvCxnSpPr>
          <p:nvPr/>
        </p:nvCxnSpPr>
        <p:spPr>
          <a:xfrm>
            <a:off x="3910439" y="3465029"/>
            <a:ext cx="0" cy="377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EB7BCCF-8590-4DD1-B158-54B2338C1FD5}"/>
              </a:ext>
            </a:extLst>
          </p:cNvPr>
          <p:cNvCxnSpPr>
            <a:cxnSpLocks/>
            <a:endCxn id="419" idx="6"/>
          </p:cNvCxnSpPr>
          <p:nvPr/>
        </p:nvCxnSpPr>
        <p:spPr>
          <a:xfrm>
            <a:off x="4629471" y="3849922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9A1562C-3ECD-4809-9519-F7BE0B79A03D}"/>
              </a:ext>
            </a:extLst>
          </p:cNvPr>
          <p:cNvCxnSpPr>
            <a:cxnSpLocks/>
            <a:endCxn id="420" idx="6"/>
          </p:cNvCxnSpPr>
          <p:nvPr/>
        </p:nvCxnSpPr>
        <p:spPr>
          <a:xfrm>
            <a:off x="4716274" y="4250433"/>
            <a:ext cx="427856" cy="16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9B3F5CC-3258-4FEE-8533-7BBC97C6CA96}"/>
              </a:ext>
            </a:extLst>
          </p:cNvPr>
          <p:cNvCxnSpPr>
            <a:cxnSpLocks/>
            <a:endCxn id="421" idx="0"/>
          </p:cNvCxnSpPr>
          <p:nvPr/>
        </p:nvCxnSpPr>
        <p:spPr>
          <a:xfrm>
            <a:off x="5103921" y="4266548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C377B0F5-E92B-4ED8-8D43-BF695DF9BBFD}"/>
              </a:ext>
            </a:extLst>
          </p:cNvPr>
          <p:cNvCxnSpPr>
            <a:cxnSpLocks/>
            <a:endCxn id="422" idx="5"/>
          </p:cNvCxnSpPr>
          <p:nvPr/>
        </p:nvCxnSpPr>
        <p:spPr>
          <a:xfrm>
            <a:off x="5319035" y="4366716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657CD1-9BA1-40BA-9BB5-7EFD8768AE0D}"/>
              </a:ext>
            </a:extLst>
          </p:cNvPr>
          <p:cNvCxnSpPr>
            <a:cxnSpLocks/>
          </p:cNvCxnSpPr>
          <p:nvPr/>
        </p:nvCxnSpPr>
        <p:spPr>
          <a:xfrm flipH="1">
            <a:off x="5430377" y="4585913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CEE2E3-FB79-4866-B9F4-883AD1802571}"/>
              </a:ext>
            </a:extLst>
          </p:cNvPr>
          <p:cNvCxnSpPr>
            <a:cxnSpLocks/>
            <a:stCxn id="424" idx="4"/>
          </p:cNvCxnSpPr>
          <p:nvPr/>
        </p:nvCxnSpPr>
        <p:spPr>
          <a:xfrm flipV="1">
            <a:off x="5321508" y="5373664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2F57C5B-0529-4932-9659-767ADF12E89D}"/>
              </a:ext>
            </a:extLst>
          </p:cNvPr>
          <p:cNvCxnSpPr>
            <a:cxnSpLocks/>
            <a:stCxn id="425" idx="3"/>
          </p:cNvCxnSpPr>
          <p:nvPr/>
        </p:nvCxnSpPr>
        <p:spPr>
          <a:xfrm flipV="1">
            <a:off x="5211665" y="5769830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E32C89B-AFFE-4759-9E96-968389F4B209}"/>
              </a:ext>
            </a:extLst>
          </p:cNvPr>
          <p:cNvCxnSpPr>
            <a:cxnSpLocks/>
            <a:stCxn id="426" idx="4"/>
          </p:cNvCxnSpPr>
          <p:nvPr/>
        </p:nvCxnSpPr>
        <p:spPr>
          <a:xfrm flipV="1">
            <a:off x="5108619" y="5969581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0FE4F7B-FBF9-474B-99C3-8242B16E71D0}"/>
              </a:ext>
            </a:extLst>
          </p:cNvPr>
          <p:cNvCxnSpPr>
            <a:cxnSpLocks/>
            <a:stCxn id="427" idx="2"/>
          </p:cNvCxnSpPr>
          <p:nvPr/>
        </p:nvCxnSpPr>
        <p:spPr>
          <a:xfrm flipV="1">
            <a:off x="4576759" y="6074725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789D450-C589-4FDF-B91F-2EE0B6F44267}"/>
              </a:ext>
            </a:extLst>
          </p:cNvPr>
          <p:cNvCxnSpPr>
            <a:cxnSpLocks/>
            <a:endCxn id="428" idx="1"/>
          </p:cNvCxnSpPr>
          <p:nvPr/>
        </p:nvCxnSpPr>
        <p:spPr>
          <a:xfrm flipH="1" flipV="1">
            <a:off x="4490977" y="5854216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B1F6D43-DD14-44E0-B3D2-91E01E45E51F}"/>
              </a:ext>
            </a:extLst>
          </p:cNvPr>
          <p:cNvCxnSpPr>
            <a:cxnSpLocks/>
            <a:endCxn id="429" idx="1"/>
          </p:cNvCxnSpPr>
          <p:nvPr/>
        </p:nvCxnSpPr>
        <p:spPr>
          <a:xfrm flipH="1" flipV="1">
            <a:off x="4082481" y="5667649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7171303-A63A-4EFD-8D25-CAE68BB595FB}"/>
              </a:ext>
            </a:extLst>
          </p:cNvPr>
          <p:cNvCxnSpPr>
            <a:cxnSpLocks/>
            <a:endCxn id="430" idx="0"/>
          </p:cNvCxnSpPr>
          <p:nvPr/>
        </p:nvCxnSpPr>
        <p:spPr>
          <a:xfrm flipH="1" flipV="1">
            <a:off x="3987760" y="5553925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34D1325-5260-4719-B05A-7F7CDF0F2D9D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3899635" y="4703887"/>
            <a:ext cx="88174" cy="865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325434F-8C9A-4DE6-936A-CC79DA2C35DE}"/>
              </a:ext>
            </a:extLst>
          </p:cNvPr>
          <p:cNvCxnSpPr>
            <a:cxnSpLocks/>
            <a:endCxn id="432" idx="4"/>
          </p:cNvCxnSpPr>
          <p:nvPr/>
        </p:nvCxnSpPr>
        <p:spPr>
          <a:xfrm flipH="1" flipV="1">
            <a:off x="3809505" y="4484724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4BBA5BD-3111-461F-A170-26DC933C8857}"/>
              </a:ext>
            </a:extLst>
          </p:cNvPr>
          <p:cNvCxnSpPr>
            <a:cxnSpLocks/>
            <a:endCxn id="433" idx="5"/>
          </p:cNvCxnSpPr>
          <p:nvPr/>
        </p:nvCxnSpPr>
        <p:spPr>
          <a:xfrm flipH="1" flipV="1">
            <a:off x="3720894" y="4381053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03337B8-FDE1-4F61-803F-C7EB25C1AECA}"/>
              </a:ext>
            </a:extLst>
          </p:cNvPr>
          <p:cNvCxnSpPr>
            <a:cxnSpLocks/>
          </p:cNvCxnSpPr>
          <p:nvPr/>
        </p:nvCxnSpPr>
        <p:spPr>
          <a:xfrm flipV="1">
            <a:off x="3697305" y="3952788"/>
            <a:ext cx="0" cy="38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3EBA43E-A40D-4A73-A301-5BB62A4453EB}"/>
              </a:ext>
            </a:extLst>
          </p:cNvPr>
          <p:cNvCxnSpPr>
            <a:cxnSpLocks/>
            <a:endCxn id="415" idx="4"/>
          </p:cNvCxnSpPr>
          <p:nvPr/>
        </p:nvCxnSpPr>
        <p:spPr>
          <a:xfrm flipV="1">
            <a:off x="3396692" y="3494776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E28F2E9-3EA8-4BAB-9E8A-A8D2751134B5}"/>
              </a:ext>
            </a:extLst>
          </p:cNvPr>
          <p:cNvCxnSpPr>
            <a:cxnSpLocks/>
          </p:cNvCxnSpPr>
          <p:nvPr/>
        </p:nvCxnSpPr>
        <p:spPr>
          <a:xfrm flipV="1">
            <a:off x="3910439" y="3835789"/>
            <a:ext cx="713928" cy="14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D2F1205-7C5C-44BC-AEE5-C629CC3DCE19}"/>
              </a:ext>
            </a:extLst>
          </p:cNvPr>
          <p:cNvCxnSpPr>
            <a:cxnSpLocks/>
          </p:cNvCxnSpPr>
          <p:nvPr/>
        </p:nvCxnSpPr>
        <p:spPr>
          <a:xfrm>
            <a:off x="3440248" y="3952788"/>
            <a:ext cx="2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5149AF5-8741-448B-A548-955E1BF70739}"/>
              </a:ext>
            </a:extLst>
          </p:cNvPr>
          <p:cNvCxnSpPr>
            <a:cxnSpLocks/>
            <a:endCxn id="419" idx="4"/>
          </p:cNvCxnSpPr>
          <p:nvPr/>
        </p:nvCxnSpPr>
        <p:spPr>
          <a:xfrm flipV="1">
            <a:off x="4716274" y="3993567"/>
            <a:ext cx="0" cy="256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BD6C699-9658-41B6-9DF6-18FE53D2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895813"/>
            <a:ext cx="1144855" cy="352598"/>
          </a:xfrm>
          <a:prstGeom prst="rect">
            <a:avLst/>
          </a:prstGeom>
        </p:spPr>
      </p:pic>
      <p:sp>
        <p:nvSpPr>
          <p:cNvPr id="467" name="Rectangle 466">
            <a:extLst>
              <a:ext uri="{FF2B5EF4-FFF2-40B4-BE49-F238E27FC236}">
                <a16:creationId xmlns:a16="http://schemas.microsoft.com/office/drawing/2014/main" id="{D29BA901-A1BD-4A2C-86F1-A6AAFE9CD04A}"/>
              </a:ext>
            </a:extLst>
          </p:cNvPr>
          <p:cNvSpPr/>
          <p:nvPr/>
        </p:nvSpPr>
        <p:spPr>
          <a:xfrm>
            <a:off x="4169092" y="4980766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62D84D5-E179-43EC-9F18-A58E9D71F0F9}"/>
              </a:ext>
            </a:extLst>
          </p:cNvPr>
          <p:cNvCxnSpPr/>
          <p:nvPr/>
        </p:nvCxnSpPr>
        <p:spPr>
          <a:xfrm>
            <a:off x="3957293" y="3767138"/>
            <a:ext cx="66707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CC743FA-500B-4252-9BBF-79A2587B372A}"/>
              </a:ext>
            </a:extLst>
          </p:cNvPr>
          <p:cNvSpPr txBox="1"/>
          <p:nvPr/>
        </p:nvSpPr>
        <p:spPr>
          <a:xfrm>
            <a:off x="3997796" y="3586379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SCL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D4C1F27-5789-4B85-8859-2748FC991F4B}"/>
              </a:ext>
            </a:extLst>
          </p:cNvPr>
          <p:cNvCxnSpPr>
            <a:cxnSpLocks/>
          </p:cNvCxnSpPr>
          <p:nvPr/>
        </p:nvCxnSpPr>
        <p:spPr>
          <a:xfrm>
            <a:off x="3618811" y="3993567"/>
            <a:ext cx="0" cy="3354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229F6DF-0D1D-4F0B-9110-7FA930C45E9B}"/>
              </a:ext>
            </a:extLst>
          </p:cNvPr>
          <p:cNvCxnSpPr>
            <a:cxnSpLocks/>
          </p:cNvCxnSpPr>
          <p:nvPr/>
        </p:nvCxnSpPr>
        <p:spPr>
          <a:xfrm>
            <a:off x="3410085" y="3883037"/>
            <a:ext cx="310809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0173FEA-697A-499B-9A8F-A96F14EB9FBB}"/>
              </a:ext>
            </a:extLst>
          </p:cNvPr>
          <p:cNvCxnSpPr>
            <a:cxnSpLocks/>
          </p:cNvCxnSpPr>
          <p:nvPr/>
        </p:nvCxnSpPr>
        <p:spPr>
          <a:xfrm flipV="1">
            <a:off x="3833320" y="3465029"/>
            <a:ext cx="0" cy="357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907E2A8D-C82F-4F3F-898C-DDC101736AF9}"/>
              </a:ext>
            </a:extLst>
          </p:cNvPr>
          <p:cNvSpPr txBox="1"/>
          <p:nvPr/>
        </p:nvSpPr>
        <p:spPr>
          <a:xfrm>
            <a:off x="5150638" y="4910427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SCL</a:t>
            </a: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A91496C1-B84B-4EB8-90C3-F925B2FBC9DD}"/>
              </a:ext>
            </a:extLst>
          </p:cNvPr>
          <p:cNvCxnSpPr>
            <a:cxnSpLocks/>
          </p:cNvCxnSpPr>
          <p:nvPr/>
        </p:nvCxnSpPr>
        <p:spPr>
          <a:xfrm>
            <a:off x="4746741" y="4195096"/>
            <a:ext cx="3827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2E1B8C85-8D28-4806-8957-5F721063D789}"/>
              </a:ext>
            </a:extLst>
          </p:cNvPr>
          <p:cNvCxnSpPr>
            <a:cxnSpLocks/>
          </p:cNvCxnSpPr>
          <p:nvPr/>
        </p:nvCxnSpPr>
        <p:spPr>
          <a:xfrm>
            <a:off x="4655215" y="3963100"/>
            <a:ext cx="0" cy="29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" name="Picture 483">
            <a:extLst>
              <a:ext uri="{FF2B5EF4-FFF2-40B4-BE49-F238E27FC236}">
                <a16:creationId xmlns:a16="http://schemas.microsoft.com/office/drawing/2014/main" id="{83C2EA3F-FEA5-4296-9D00-FA091E7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60" y="3321198"/>
            <a:ext cx="2207701" cy="2758386"/>
          </a:xfrm>
          <a:prstGeom prst="rect">
            <a:avLst/>
          </a:pr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3C3E0BA8-6F49-47F8-B68B-33B2FCAE192E}"/>
              </a:ext>
            </a:extLst>
          </p:cNvPr>
          <p:cNvSpPr/>
          <p:nvPr/>
        </p:nvSpPr>
        <p:spPr>
          <a:xfrm>
            <a:off x="6051880" y="33640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E99DCF22-9FAE-4FC4-A280-9FAA137D9694}"/>
              </a:ext>
            </a:extLst>
          </p:cNvPr>
          <p:cNvSpPr/>
          <p:nvPr/>
        </p:nvSpPr>
        <p:spPr>
          <a:xfrm>
            <a:off x="6543042" y="336478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47263E0-66F2-4133-AE93-3F4F9A82EE14}"/>
              </a:ext>
            </a:extLst>
          </p:cNvPr>
          <p:cNvSpPr/>
          <p:nvPr/>
        </p:nvSpPr>
        <p:spPr>
          <a:xfrm>
            <a:off x="7265894" y="375708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478C932-5E54-44C4-9565-25B64A44E725}"/>
              </a:ext>
            </a:extLst>
          </p:cNvPr>
          <p:cNvSpPr/>
          <p:nvPr/>
        </p:nvSpPr>
        <p:spPr>
          <a:xfrm>
            <a:off x="6045473" y="385764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EB50CF-F49E-41D0-8D62-89B55BD3701A}"/>
              </a:ext>
            </a:extLst>
          </p:cNvPr>
          <p:cNvSpPr/>
          <p:nvPr/>
        </p:nvSpPr>
        <p:spPr>
          <a:xfrm>
            <a:off x="7365055" y="386285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84EDA23-C4F0-4CED-B581-5A75DD4B52F1}"/>
              </a:ext>
            </a:extLst>
          </p:cNvPr>
          <p:cNvSpPr/>
          <p:nvPr/>
        </p:nvSpPr>
        <p:spPr>
          <a:xfrm>
            <a:off x="7762444" y="416665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F27E10-D9EF-4929-80B0-DC2989B29D1C}"/>
              </a:ext>
            </a:extLst>
          </p:cNvPr>
          <p:cNvSpPr/>
          <p:nvPr/>
        </p:nvSpPr>
        <p:spPr>
          <a:xfrm>
            <a:off x="7967816" y="426721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1B7B459-0A88-4EE1-90A7-083976313DAA}"/>
              </a:ext>
            </a:extLst>
          </p:cNvPr>
          <p:cNvSpPr/>
          <p:nvPr/>
        </p:nvSpPr>
        <p:spPr>
          <a:xfrm>
            <a:off x="8070955" y="447223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CB5675DA-28A5-4F24-8B65-7AE4A01180A2}"/>
              </a:ext>
            </a:extLst>
          </p:cNvPr>
          <p:cNvSpPr/>
          <p:nvPr/>
        </p:nvSpPr>
        <p:spPr>
          <a:xfrm>
            <a:off x="8079158" y="527410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7D5048E-5A3E-4544-A7FE-01C2C29E7CE1}"/>
              </a:ext>
            </a:extLst>
          </p:cNvPr>
          <p:cNvSpPr/>
          <p:nvPr/>
        </p:nvSpPr>
        <p:spPr>
          <a:xfrm>
            <a:off x="7970289" y="56688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ED315654-5658-4E92-BEBC-1A357E18AF89}"/>
              </a:ext>
            </a:extLst>
          </p:cNvPr>
          <p:cNvSpPr/>
          <p:nvPr/>
        </p:nvSpPr>
        <p:spPr>
          <a:xfrm>
            <a:off x="7881989" y="589020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8CFAAA2-A74E-4CDF-95E4-3AE0F5FF9F07}"/>
              </a:ext>
            </a:extLst>
          </p:cNvPr>
          <p:cNvSpPr/>
          <p:nvPr/>
        </p:nvSpPr>
        <p:spPr>
          <a:xfrm>
            <a:off x="7757400" y="598244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397877D-28E3-4690-81D5-2CC2F2A571C7}"/>
              </a:ext>
            </a:extLst>
          </p:cNvPr>
          <p:cNvSpPr/>
          <p:nvPr/>
        </p:nvSpPr>
        <p:spPr>
          <a:xfrm>
            <a:off x="7256007" y="599041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5CD492F-40BA-4362-9306-2DA04535A21C}"/>
              </a:ext>
            </a:extLst>
          </p:cNvPr>
          <p:cNvSpPr/>
          <p:nvPr/>
        </p:nvSpPr>
        <p:spPr>
          <a:xfrm>
            <a:off x="7161301" y="577551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C3FFF0A4-1984-4AD9-978B-EE6DC2DCDEA5}"/>
              </a:ext>
            </a:extLst>
          </p:cNvPr>
          <p:cNvSpPr/>
          <p:nvPr/>
        </p:nvSpPr>
        <p:spPr>
          <a:xfrm>
            <a:off x="6752805" y="55889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A81B21DC-A49E-424C-9C48-23C3680E1F92}"/>
              </a:ext>
            </a:extLst>
          </p:cNvPr>
          <p:cNvSpPr/>
          <p:nvPr/>
        </p:nvSpPr>
        <p:spPr>
          <a:xfrm>
            <a:off x="6636541" y="54841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B90902F-AD9D-4A30-B8E3-E0DEEFE3AA5D}"/>
              </a:ext>
            </a:extLst>
          </p:cNvPr>
          <p:cNvSpPr/>
          <p:nvPr/>
        </p:nvSpPr>
        <p:spPr>
          <a:xfrm>
            <a:off x="6548416" y="457317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61304E-C0D6-487E-A7BC-05916FAD2105}"/>
              </a:ext>
            </a:extLst>
          </p:cNvPr>
          <p:cNvSpPr/>
          <p:nvPr/>
        </p:nvSpPr>
        <p:spPr>
          <a:xfrm>
            <a:off x="6458286" y="4354008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10923C3-3AA8-4CD3-8478-9C7D62684FD9}"/>
              </a:ext>
            </a:extLst>
          </p:cNvPr>
          <p:cNvSpPr/>
          <p:nvPr/>
        </p:nvSpPr>
        <p:spPr>
          <a:xfrm>
            <a:off x="6348132" y="425926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C1916B7-35E0-4FDD-AB90-5612EC146560}"/>
              </a:ext>
            </a:extLst>
          </p:cNvPr>
          <p:cNvCxnSpPr>
            <a:cxnSpLocks/>
            <a:stCxn id="485" idx="1"/>
            <a:endCxn id="486" idx="1"/>
          </p:cNvCxnSpPr>
          <p:nvPr/>
        </p:nvCxnSpPr>
        <p:spPr>
          <a:xfrm>
            <a:off x="6060804" y="3372984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05FD465-253E-43C0-A963-1FAB86777460}"/>
              </a:ext>
            </a:extLst>
          </p:cNvPr>
          <p:cNvCxnSpPr>
            <a:cxnSpLocks/>
          </p:cNvCxnSpPr>
          <p:nvPr/>
        </p:nvCxnSpPr>
        <p:spPr>
          <a:xfrm>
            <a:off x="6589687" y="3395247"/>
            <a:ext cx="0" cy="377521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DDC1648-E336-4DC9-9539-72097D408D41}"/>
              </a:ext>
            </a:extLst>
          </p:cNvPr>
          <p:cNvCxnSpPr>
            <a:cxnSpLocks/>
            <a:endCxn id="489" idx="6"/>
          </p:cNvCxnSpPr>
          <p:nvPr/>
        </p:nvCxnSpPr>
        <p:spPr>
          <a:xfrm>
            <a:off x="7308719" y="3780140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989AD30-BC56-4B6A-91B7-8D34808545C5}"/>
              </a:ext>
            </a:extLst>
          </p:cNvPr>
          <p:cNvCxnSpPr>
            <a:cxnSpLocks/>
            <a:endCxn id="490" idx="6"/>
          </p:cNvCxnSpPr>
          <p:nvPr/>
        </p:nvCxnSpPr>
        <p:spPr>
          <a:xfrm>
            <a:off x="7395522" y="4180651"/>
            <a:ext cx="427856" cy="1647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2E7A547E-8FE3-42AA-8711-D3AB86BE33F2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7783169" y="4196766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5BB7012-FF80-4E76-B453-64E53BB921C7}"/>
              </a:ext>
            </a:extLst>
          </p:cNvPr>
          <p:cNvCxnSpPr>
            <a:cxnSpLocks/>
            <a:endCxn id="492" idx="5"/>
          </p:cNvCxnSpPr>
          <p:nvPr/>
        </p:nvCxnSpPr>
        <p:spPr>
          <a:xfrm>
            <a:off x="7998283" y="4296934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AFFEBD4-64DE-4593-81ED-61279D8F1626}"/>
              </a:ext>
            </a:extLst>
          </p:cNvPr>
          <p:cNvCxnSpPr>
            <a:cxnSpLocks/>
          </p:cNvCxnSpPr>
          <p:nvPr/>
        </p:nvCxnSpPr>
        <p:spPr>
          <a:xfrm flipH="1">
            <a:off x="8109625" y="4516131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492F5E9-D2F5-4441-92EB-BD4BB2890F5C}"/>
              </a:ext>
            </a:extLst>
          </p:cNvPr>
          <p:cNvCxnSpPr>
            <a:cxnSpLocks/>
            <a:stCxn id="494" idx="4"/>
          </p:cNvCxnSpPr>
          <p:nvPr/>
        </p:nvCxnSpPr>
        <p:spPr>
          <a:xfrm flipV="1">
            <a:off x="8000756" y="5303882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B8B58A3-4855-4ABF-A412-1EA46ED7D7BA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7890913" y="5700048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6EF597B-2EE0-4ED7-8625-320B5B35EFB2}"/>
              </a:ext>
            </a:extLst>
          </p:cNvPr>
          <p:cNvCxnSpPr>
            <a:cxnSpLocks/>
            <a:stCxn id="496" idx="4"/>
          </p:cNvCxnSpPr>
          <p:nvPr/>
        </p:nvCxnSpPr>
        <p:spPr>
          <a:xfrm flipV="1">
            <a:off x="7787867" y="5899799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849FBEC-EC91-4B35-8908-1EDDE7C23AE0}"/>
              </a:ext>
            </a:extLst>
          </p:cNvPr>
          <p:cNvCxnSpPr>
            <a:cxnSpLocks/>
            <a:stCxn id="497" idx="2"/>
          </p:cNvCxnSpPr>
          <p:nvPr/>
        </p:nvCxnSpPr>
        <p:spPr>
          <a:xfrm flipV="1">
            <a:off x="7256007" y="6004943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F6C0879-69F4-458B-BC22-2E49D1E9E70C}"/>
              </a:ext>
            </a:extLst>
          </p:cNvPr>
          <p:cNvCxnSpPr>
            <a:cxnSpLocks/>
            <a:endCxn id="498" idx="1"/>
          </p:cNvCxnSpPr>
          <p:nvPr/>
        </p:nvCxnSpPr>
        <p:spPr>
          <a:xfrm flipH="1" flipV="1">
            <a:off x="7170225" y="5784434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3322E46-AB80-4C7F-9CFF-7A043724591A}"/>
              </a:ext>
            </a:extLst>
          </p:cNvPr>
          <p:cNvCxnSpPr>
            <a:cxnSpLocks/>
            <a:endCxn id="499" idx="1"/>
          </p:cNvCxnSpPr>
          <p:nvPr/>
        </p:nvCxnSpPr>
        <p:spPr>
          <a:xfrm flipH="1" flipV="1">
            <a:off x="6761729" y="5597867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1B2C481E-7A63-4199-BA50-471319DAE20B}"/>
              </a:ext>
            </a:extLst>
          </p:cNvPr>
          <p:cNvCxnSpPr>
            <a:cxnSpLocks/>
            <a:endCxn id="500" idx="0"/>
          </p:cNvCxnSpPr>
          <p:nvPr/>
        </p:nvCxnSpPr>
        <p:spPr>
          <a:xfrm flipH="1" flipV="1">
            <a:off x="6667008" y="5484143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451C4C3-5274-48F0-8CA8-27B327E90AB2}"/>
              </a:ext>
            </a:extLst>
          </p:cNvPr>
          <p:cNvCxnSpPr>
            <a:cxnSpLocks/>
          </p:cNvCxnSpPr>
          <p:nvPr/>
        </p:nvCxnSpPr>
        <p:spPr>
          <a:xfrm flipV="1">
            <a:off x="6667057" y="4946694"/>
            <a:ext cx="10689" cy="55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38951CA-82CE-437D-A6B0-9634F6D19ECB}"/>
              </a:ext>
            </a:extLst>
          </p:cNvPr>
          <p:cNvCxnSpPr>
            <a:cxnSpLocks/>
            <a:endCxn id="502" idx="4"/>
          </p:cNvCxnSpPr>
          <p:nvPr/>
        </p:nvCxnSpPr>
        <p:spPr>
          <a:xfrm flipH="1" flipV="1">
            <a:off x="6488753" y="4414942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E5CB9D9-D215-4B7A-AC6B-2A63C91EDD6C}"/>
              </a:ext>
            </a:extLst>
          </p:cNvPr>
          <p:cNvCxnSpPr>
            <a:cxnSpLocks/>
            <a:endCxn id="503" idx="5"/>
          </p:cNvCxnSpPr>
          <p:nvPr/>
        </p:nvCxnSpPr>
        <p:spPr>
          <a:xfrm flipH="1" flipV="1">
            <a:off x="6400142" y="4311271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94D4885-8401-4EAE-A210-C0ADDD6BD7F2}"/>
              </a:ext>
            </a:extLst>
          </p:cNvPr>
          <p:cNvCxnSpPr>
            <a:cxnSpLocks/>
          </p:cNvCxnSpPr>
          <p:nvPr/>
        </p:nvCxnSpPr>
        <p:spPr>
          <a:xfrm flipV="1">
            <a:off x="6376553" y="3883006"/>
            <a:ext cx="0" cy="38769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50D58C1-EE3B-4760-BE1D-893DC8CAC82E}"/>
              </a:ext>
            </a:extLst>
          </p:cNvPr>
          <p:cNvCxnSpPr>
            <a:cxnSpLocks/>
            <a:endCxn id="485" idx="4"/>
          </p:cNvCxnSpPr>
          <p:nvPr/>
        </p:nvCxnSpPr>
        <p:spPr>
          <a:xfrm flipV="1">
            <a:off x="6075940" y="3424994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EBD2610-66C0-43FC-9F65-45D432A2A1DB}"/>
              </a:ext>
            </a:extLst>
          </p:cNvPr>
          <p:cNvCxnSpPr>
            <a:cxnSpLocks/>
          </p:cNvCxnSpPr>
          <p:nvPr/>
        </p:nvCxnSpPr>
        <p:spPr>
          <a:xfrm flipV="1">
            <a:off x="6589687" y="3766007"/>
            <a:ext cx="713928" cy="141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7E9AEDFA-37E3-44F8-A02C-C53907D7F7AC}"/>
              </a:ext>
            </a:extLst>
          </p:cNvPr>
          <p:cNvCxnSpPr>
            <a:cxnSpLocks/>
          </p:cNvCxnSpPr>
          <p:nvPr/>
        </p:nvCxnSpPr>
        <p:spPr>
          <a:xfrm>
            <a:off x="6119496" y="3883006"/>
            <a:ext cx="257057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A7FE857-64B9-4783-99B2-D48B0A18AC7D}"/>
              </a:ext>
            </a:extLst>
          </p:cNvPr>
          <p:cNvCxnSpPr>
            <a:cxnSpLocks/>
            <a:endCxn id="489" idx="4"/>
          </p:cNvCxnSpPr>
          <p:nvPr/>
        </p:nvCxnSpPr>
        <p:spPr>
          <a:xfrm flipV="1">
            <a:off x="7395522" y="3923785"/>
            <a:ext cx="0" cy="256686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525">
            <a:extLst>
              <a:ext uri="{FF2B5EF4-FFF2-40B4-BE49-F238E27FC236}">
                <a16:creationId xmlns:a16="http://schemas.microsoft.com/office/drawing/2014/main" id="{AE89B714-050E-42BA-9BFA-90303D00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02" y="4826031"/>
            <a:ext cx="1144855" cy="352598"/>
          </a:xfrm>
          <a:prstGeom prst="rect">
            <a:avLst/>
          </a:prstGeom>
        </p:spPr>
      </p:pic>
      <p:sp>
        <p:nvSpPr>
          <p:cNvPr id="527" name="Rectangle 526">
            <a:extLst>
              <a:ext uri="{FF2B5EF4-FFF2-40B4-BE49-F238E27FC236}">
                <a16:creationId xmlns:a16="http://schemas.microsoft.com/office/drawing/2014/main" id="{1D91B8FD-BF73-4FD6-B7D1-0B2A7584639A}"/>
              </a:ext>
            </a:extLst>
          </p:cNvPr>
          <p:cNvSpPr/>
          <p:nvPr/>
        </p:nvSpPr>
        <p:spPr>
          <a:xfrm>
            <a:off x="6848340" y="4999884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517F38B-98F0-4D59-BD90-2ABDFF106AA8}"/>
              </a:ext>
            </a:extLst>
          </p:cNvPr>
          <p:cNvCxnSpPr>
            <a:cxnSpLocks/>
          </p:cNvCxnSpPr>
          <p:nvPr/>
        </p:nvCxnSpPr>
        <p:spPr>
          <a:xfrm flipV="1">
            <a:off x="6493528" y="4602948"/>
            <a:ext cx="6298" cy="897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B73D48C-30EB-426C-B2FD-80D4E71D7C22}"/>
              </a:ext>
            </a:extLst>
          </p:cNvPr>
          <p:cNvSpPr txBox="1"/>
          <p:nvPr/>
        </p:nvSpPr>
        <p:spPr>
          <a:xfrm>
            <a:off x="6093532" y="4921522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SL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61A8787-38DA-418E-AB26-332D31F7654D}"/>
              </a:ext>
            </a:extLst>
          </p:cNvPr>
          <p:cNvSpPr txBox="1"/>
          <p:nvPr/>
        </p:nvSpPr>
        <p:spPr>
          <a:xfrm>
            <a:off x="7829886" y="4910495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SL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06DF9B5-77AF-4EEF-B147-D7DA7F76D87C}"/>
              </a:ext>
            </a:extLst>
          </p:cNvPr>
          <p:cNvCxnSpPr>
            <a:cxnSpLocks/>
            <a:endCxn id="501" idx="5"/>
          </p:cNvCxnSpPr>
          <p:nvPr/>
        </p:nvCxnSpPr>
        <p:spPr>
          <a:xfrm flipH="1" flipV="1">
            <a:off x="6600426" y="4625181"/>
            <a:ext cx="74278" cy="360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69B32-9449-41C2-818D-697D9D4295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989" y="1710974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414EDBF-DBD0-46D9-87D2-7F7C7DC85534}"/>
              </a:ext>
            </a:extLst>
          </p:cNvPr>
          <p:cNvCxnSpPr>
            <a:cxnSpLocks/>
          </p:cNvCxnSpPr>
          <p:nvPr/>
        </p:nvCxnSpPr>
        <p:spPr>
          <a:xfrm>
            <a:off x="5263675" y="1661728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CC03547-DDE2-4027-B3D8-90F8919C75E8}"/>
              </a:ext>
            </a:extLst>
          </p:cNvPr>
          <p:cNvCxnSpPr>
            <a:cxnSpLocks/>
          </p:cNvCxnSpPr>
          <p:nvPr/>
        </p:nvCxnSpPr>
        <p:spPr>
          <a:xfrm>
            <a:off x="8053509" y="192406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26428A-67ED-4D0F-B8D8-C46AB36A9036}"/>
              </a:ext>
            </a:extLst>
          </p:cNvPr>
          <p:cNvCxnSpPr>
            <a:cxnSpLocks/>
          </p:cNvCxnSpPr>
          <p:nvPr/>
        </p:nvCxnSpPr>
        <p:spPr>
          <a:xfrm flipV="1">
            <a:off x="528048" y="4973498"/>
            <a:ext cx="412982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7DBC27D-96E1-4EB4-BF35-9298A11A2AD1}"/>
              </a:ext>
            </a:extLst>
          </p:cNvPr>
          <p:cNvCxnSpPr>
            <a:cxnSpLocks/>
          </p:cNvCxnSpPr>
          <p:nvPr/>
        </p:nvCxnSpPr>
        <p:spPr>
          <a:xfrm>
            <a:off x="10672918" y="1715068"/>
            <a:ext cx="45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2B46B3-9124-4E20-A9BD-201EAF897B07}"/>
              </a:ext>
            </a:extLst>
          </p:cNvPr>
          <p:cNvCxnSpPr>
            <a:cxnSpLocks/>
          </p:cNvCxnSpPr>
          <p:nvPr/>
        </p:nvCxnSpPr>
        <p:spPr>
          <a:xfrm>
            <a:off x="2756586" y="505040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88C96433-4AE2-42CE-AA83-C2B919663C05}"/>
              </a:ext>
            </a:extLst>
          </p:cNvPr>
          <p:cNvCxnSpPr>
            <a:cxnSpLocks/>
          </p:cNvCxnSpPr>
          <p:nvPr/>
        </p:nvCxnSpPr>
        <p:spPr>
          <a:xfrm>
            <a:off x="5678438" y="4910427"/>
            <a:ext cx="641379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7922A86-BA01-494D-857C-D24304AFD0A5}"/>
              </a:ext>
            </a:extLst>
          </p:cNvPr>
          <p:cNvCxnSpPr>
            <a:cxnSpLocks/>
          </p:cNvCxnSpPr>
          <p:nvPr/>
        </p:nvCxnSpPr>
        <p:spPr>
          <a:xfrm>
            <a:off x="8177637" y="4719643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665C1CA-E3EF-44BC-B208-0CC3F3FD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86" y="4693550"/>
            <a:ext cx="1144855" cy="352598"/>
          </a:xfrm>
          <a:prstGeom prst="rect">
            <a:avLst/>
          </a:prstGeom>
        </p:spPr>
      </p:pic>
      <p:sp>
        <p:nvSpPr>
          <p:cNvPr id="346" name="Rectangle 345">
            <a:extLst>
              <a:ext uri="{FF2B5EF4-FFF2-40B4-BE49-F238E27FC236}">
                <a16:creationId xmlns:a16="http://schemas.microsoft.com/office/drawing/2014/main" id="{7B64278E-B9FF-4061-B1ED-9292CE40B903}"/>
              </a:ext>
            </a:extLst>
          </p:cNvPr>
          <p:cNvSpPr/>
          <p:nvPr/>
        </p:nvSpPr>
        <p:spPr>
          <a:xfrm>
            <a:off x="9696124" y="4953128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94EE4-E0D6-43FA-B1A1-A2693012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8"/>
            <a:ext cx="3378200" cy="403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33FAB-4874-407F-8644-63F293B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97" y="266855"/>
            <a:ext cx="3763735" cy="465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BB4AA-6ECC-4DA7-ADA3-518877CE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32" y="198218"/>
            <a:ext cx="3891858" cy="48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DD85F-87E1-4C66-B54D-CF6333EF8BD6}"/>
              </a:ext>
            </a:extLst>
          </p:cNvPr>
          <p:cNvSpPr txBox="1"/>
          <p:nvPr/>
        </p:nvSpPr>
        <p:spPr>
          <a:xfrm>
            <a:off x="508000" y="5271439"/>
            <a:ext cx="298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dirty="0"/>
              <a:t> – Previous bench (PB)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Dark grey </a:t>
            </a:r>
            <a:r>
              <a:rPr lang="en-US" dirty="0"/>
              <a:t>– PB Crest</a:t>
            </a:r>
          </a:p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6CCF-3B6A-4A40-9E12-E271D81BD1F7}"/>
              </a:ext>
            </a:extLst>
          </p:cNvPr>
          <p:cNvSpPr txBox="1"/>
          <p:nvPr/>
        </p:nvSpPr>
        <p:spPr>
          <a:xfrm>
            <a:off x="4766733" y="5029198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 interpretation (see previous graphics)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45D1-91A0-4572-8170-1EEC42D41151}"/>
              </a:ext>
            </a:extLst>
          </p:cNvPr>
          <p:cNvSpPr txBox="1"/>
          <p:nvPr/>
        </p:nvSpPr>
        <p:spPr>
          <a:xfrm>
            <a:off x="8881533" y="4994440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– final toe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919D0-A510-4166-9242-62776EE9379E}"/>
              </a:ext>
            </a:extLst>
          </p:cNvPr>
          <p:cNvCxnSpPr/>
          <p:nvPr/>
        </p:nvCxnSpPr>
        <p:spPr>
          <a:xfrm>
            <a:off x="3378200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34C75-3E83-4447-9A05-D22FEBED3903}"/>
              </a:ext>
            </a:extLst>
          </p:cNvPr>
          <p:cNvCxnSpPr/>
          <p:nvPr/>
        </p:nvCxnSpPr>
        <p:spPr>
          <a:xfrm>
            <a:off x="7484533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0DED5-3295-4FCA-BE25-53B8D178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3" y="2833893"/>
            <a:ext cx="1788682" cy="1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BF4A4-526C-47A2-8BA6-FF6548E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" y="1236134"/>
            <a:ext cx="4809775" cy="384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83867-253C-4C85-8D61-6287284269D7}"/>
              </a:ext>
            </a:extLst>
          </p:cNvPr>
          <p:cNvSpPr/>
          <p:nvPr/>
        </p:nvSpPr>
        <p:spPr>
          <a:xfrm>
            <a:off x="445337" y="4032499"/>
            <a:ext cx="164593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CCA9A-427C-4F48-9D6C-42ADDAD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134"/>
            <a:ext cx="5442076" cy="3844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9B290-CBBA-4CA8-9C55-B6B2CECCB941}"/>
              </a:ext>
            </a:extLst>
          </p:cNvPr>
          <p:cNvSpPr/>
          <p:nvPr/>
        </p:nvSpPr>
        <p:spPr>
          <a:xfrm>
            <a:off x="6096000" y="2449232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41B9D-F39C-4EA6-84BB-3E9D8DC0C969}"/>
              </a:ext>
            </a:extLst>
          </p:cNvPr>
          <p:cNvSpPr/>
          <p:nvPr/>
        </p:nvSpPr>
        <p:spPr>
          <a:xfrm>
            <a:off x="6163734" y="4718299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1514E-3BD6-49A5-9EFE-C71096300BE2}"/>
              </a:ext>
            </a:extLst>
          </p:cNvPr>
          <p:cNvSpPr/>
          <p:nvPr/>
        </p:nvSpPr>
        <p:spPr>
          <a:xfrm>
            <a:off x="6096000" y="3728880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5F8889-0CD2-4458-815F-7E58A40E0865}"/>
              </a:ext>
            </a:extLst>
          </p:cNvPr>
          <p:cNvSpPr/>
          <p:nvPr/>
        </p:nvSpPr>
        <p:spPr>
          <a:xfrm>
            <a:off x="8932333" y="3970867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D9C620-6441-4C3F-8A9D-1ACDB2E64148}"/>
              </a:ext>
            </a:extLst>
          </p:cNvPr>
          <p:cNvSpPr/>
          <p:nvPr/>
        </p:nvSpPr>
        <p:spPr>
          <a:xfrm>
            <a:off x="3572933" y="4084669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22F5C-4F1D-4D5E-99D3-0AE0F9CFED80}"/>
              </a:ext>
            </a:extLst>
          </p:cNvPr>
          <p:cNvCxnSpPr/>
          <p:nvPr/>
        </p:nvCxnSpPr>
        <p:spPr>
          <a:xfrm>
            <a:off x="5190067" y="29294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B4D08-CCC1-4CF1-8658-A8311EF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6" y="1435894"/>
            <a:ext cx="4651528" cy="39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76A7-ECDC-437A-A87E-823AFE68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5" y="1435894"/>
            <a:ext cx="4527480" cy="398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17DD4-CE93-4E5E-A82E-5CAAD954AEC2}"/>
              </a:ext>
            </a:extLst>
          </p:cNvPr>
          <p:cNvSpPr/>
          <p:nvPr/>
        </p:nvSpPr>
        <p:spPr>
          <a:xfrm>
            <a:off x="8525935" y="2810933"/>
            <a:ext cx="863600" cy="973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7AD76-4121-49FC-BB2D-754567D8EF8D}"/>
              </a:ext>
            </a:extLst>
          </p:cNvPr>
          <p:cNvSpPr/>
          <p:nvPr/>
        </p:nvSpPr>
        <p:spPr>
          <a:xfrm>
            <a:off x="648605" y="4648200"/>
            <a:ext cx="1504045" cy="12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EBAAB-154D-4649-AFA4-0BCC1E802A73}"/>
              </a:ext>
            </a:extLst>
          </p:cNvPr>
          <p:cNvSpPr/>
          <p:nvPr/>
        </p:nvSpPr>
        <p:spPr>
          <a:xfrm>
            <a:off x="6375475" y="4588936"/>
            <a:ext cx="1583192" cy="15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62591-44C6-488C-BD17-5663E7E61272}"/>
              </a:ext>
            </a:extLst>
          </p:cNvPr>
          <p:cNvCxnSpPr>
            <a:cxnSpLocks/>
          </p:cNvCxnSpPr>
          <p:nvPr/>
        </p:nvCxnSpPr>
        <p:spPr>
          <a:xfrm flipV="1">
            <a:off x="3267728" y="3181965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6FE70-DC46-4EF0-B0D3-D9B6B7368BF6}"/>
              </a:ext>
            </a:extLst>
          </p:cNvPr>
          <p:cNvSpPr txBox="1"/>
          <p:nvPr/>
        </p:nvSpPr>
        <p:spPr>
          <a:xfrm>
            <a:off x="3267727" y="3230011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&lt; MMW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277C-D941-4D03-A42B-8B271A196AB2}"/>
              </a:ext>
            </a:extLst>
          </p:cNvPr>
          <p:cNvCxnSpPr>
            <a:cxnSpLocks/>
          </p:cNvCxnSpPr>
          <p:nvPr/>
        </p:nvCxnSpPr>
        <p:spPr>
          <a:xfrm flipV="1">
            <a:off x="9135128" y="3133919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4BA2A-AD18-4D1A-9479-ACA914F4FF13}"/>
              </a:ext>
            </a:extLst>
          </p:cNvPr>
          <p:cNvSpPr txBox="1"/>
          <p:nvPr/>
        </p:nvSpPr>
        <p:spPr>
          <a:xfrm>
            <a:off x="9071627" y="3174655"/>
            <a:ext cx="91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&gt;= MMW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8A98-6970-48FE-AA10-4DF775E5A47D}"/>
              </a:ext>
            </a:extLst>
          </p:cNvPr>
          <p:cNvSpPr txBox="1"/>
          <p:nvPr/>
        </p:nvSpPr>
        <p:spPr>
          <a:xfrm>
            <a:off x="2218790" y="4598238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MMW</a:t>
            </a:r>
          </a:p>
        </p:txBody>
      </p:sp>
    </p:spTree>
    <p:extLst>
      <p:ext uri="{BB962C8B-B14F-4D97-AF65-F5344CB8AC3E}">
        <p14:creationId xmlns:p14="http://schemas.microsoft.com/office/powerpoint/2010/main" val="895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35EC69-2FE0-4AD6-B05B-66380EBB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96" y="95275"/>
            <a:ext cx="5334000" cy="2547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5BDA6-FDB7-49A4-9C11-477AFBA7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07" y="3606800"/>
            <a:ext cx="5257151" cy="2523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AC219-83F3-4BA2-873E-5ED31C39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2" y="602677"/>
            <a:ext cx="6335451" cy="5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MIKULICH Denis</dc:creator>
  <cp:lastModifiedBy>MIKULICH Denis</cp:lastModifiedBy>
  <cp:revision>19</cp:revision>
  <dcterms:created xsi:type="dcterms:W3CDTF">2024-11-29T11:24:59Z</dcterms:created>
  <dcterms:modified xsi:type="dcterms:W3CDTF">2024-11-29T18:25:25Z</dcterms:modified>
</cp:coreProperties>
</file>