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89241"/>
            <a:ext cx="9144000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91070"/>
            <a:ext cx="9144000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6DD9-C8C6-4A73-B9BC-3A0DD7E0D751}" type="datetimeFigureOut">
              <a:rPr lang="pt-BR" smtClean="0"/>
              <a:t>26/01/2023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7EA60-1363-4B6B-B62B-994D8792AC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47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6DD9-C8C6-4A73-B9BC-3A0DD7E0D751}" type="datetimeFigureOut">
              <a:rPr lang="pt-BR" smtClean="0"/>
              <a:t>26/01/2023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7EA60-1363-4B6B-B62B-994D8792AC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2243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1691"/>
            <a:ext cx="2628900" cy="305121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1691"/>
            <a:ext cx="7734300" cy="305121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6DD9-C8C6-4A73-B9BC-3A0DD7E0D751}" type="datetimeFigureOut">
              <a:rPr lang="pt-BR" smtClean="0"/>
              <a:t>26/01/2023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7EA60-1363-4B6B-B62B-994D8792AC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144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6DD9-C8C6-4A73-B9BC-3A0DD7E0D751}" type="datetimeFigureOut">
              <a:rPr lang="pt-BR" smtClean="0"/>
              <a:t>26/01/2023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7EA60-1363-4B6B-B62B-994D8792AC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3903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897613"/>
            <a:ext cx="10515600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409468"/>
            <a:ext cx="10515600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6DD9-C8C6-4A73-B9BC-3A0DD7E0D751}" type="datetimeFigureOut">
              <a:rPr lang="pt-BR" smtClean="0"/>
              <a:t>26/01/2023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7EA60-1363-4B6B-B62B-994D8792AC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502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58453"/>
            <a:ext cx="5181600" cy="228445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58453"/>
            <a:ext cx="5181600" cy="228445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6DD9-C8C6-4A73-B9BC-3A0DD7E0D751}" type="datetimeFigureOut">
              <a:rPr lang="pt-BR" smtClean="0"/>
              <a:t>26/01/2023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7EA60-1363-4B6B-B62B-994D8792AC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820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91691"/>
            <a:ext cx="10515600" cy="69592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882610"/>
            <a:ext cx="5157787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315164"/>
            <a:ext cx="5157787" cy="19344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882610"/>
            <a:ext cx="518318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315164"/>
            <a:ext cx="5183188" cy="19344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6DD9-C8C6-4A73-B9BC-3A0DD7E0D751}" type="datetimeFigureOut">
              <a:rPr lang="pt-BR" smtClean="0"/>
              <a:t>26/01/2023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7EA60-1363-4B6B-B62B-994D8792AC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8396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6DD9-C8C6-4A73-B9BC-3A0DD7E0D751}" type="datetimeFigureOut">
              <a:rPr lang="pt-BR" smtClean="0"/>
              <a:t>26/01/2023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7EA60-1363-4B6B-B62B-994D8792AC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0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6DD9-C8C6-4A73-B9BC-3A0DD7E0D751}" type="datetimeFigureOut">
              <a:rPr lang="pt-BR" smtClean="0"/>
              <a:t>26/01/2023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7EA60-1363-4B6B-B62B-994D8792AC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7949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40030"/>
            <a:ext cx="3932237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18398"/>
            <a:ext cx="6172200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80135"/>
            <a:ext cx="3932237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6DD9-C8C6-4A73-B9BC-3A0DD7E0D751}" type="datetimeFigureOut">
              <a:rPr lang="pt-BR" smtClean="0"/>
              <a:t>26/01/2023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7EA60-1363-4B6B-B62B-994D8792AC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449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40030"/>
            <a:ext cx="3932237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18398"/>
            <a:ext cx="6172200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80135"/>
            <a:ext cx="3932237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6DD9-C8C6-4A73-B9BC-3A0DD7E0D751}" type="datetimeFigureOut">
              <a:rPr lang="pt-BR" smtClean="0"/>
              <a:t>26/01/2023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7EA60-1363-4B6B-B62B-994D8792AC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2667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91691"/>
            <a:ext cx="10515600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58453"/>
            <a:ext cx="10515600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337084"/>
            <a:ext cx="27432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46DD9-C8C6-4A73-B9BC-3A0DD7E0D751}" type="datetimeFigureOut">
              <a:rPr lang="pt-BR" smtClean="0"/>
              <a:t>26/01/2023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337084"/>
            <a:ext cx="41148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337084"/>
            <a:ext cx="27432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7EA60-1363-4B6B-B62B-994D8792AC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973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esenho de um cachorro&#10;&#10;Descrição gerada automaticamente">
            <a:extLst>
              <a:ext uri="{FF2B5EF4-FFF2-40B4-BE49-F238E27FC236}">
                <a16:creationId xmlns:a16="http://schemas.microsoft.com/office/drawing/2014/main" id="{4C71920E-5DEE-D2F2-93CB-5BAACD4DB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821" y="181169"/>
            <a:ext cx="8424358" cy="323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31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Gato olhando para o lado&#10;&#10;Descrição gerada automaticamente">
            <a:extLst>
              <a:ext uri="{FF2B5EF4-FFF2-40B4-BE49-F238E27FC236}">
                <a16:creationId xmlns:a16="http://schemas.microsoft.com/office/drawing/2014/main" id="{068D3FDB-DEB4-6557-05C2-45FEE3818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64" y="0"/>
            <a:ext cx="10505872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5009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</TotalTime>
  <Words>0</Words>
  <Application>Microsoft Office PowerPoint</Application>
  <PresentationFormat>Personalizar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Denis Muniz Silva</dc:creator>
  <cp:lastModifiedBy>Denis Muniz Silva</cp:lastModifiedBy>
  <cp:revision>1</cp:revision>
  <dcterms:created xsi:type="dcterms:W3CDTF">2023-01-26T11:48:35Z</dcterms:created>
  <dcterms:modified xsi:type="dcterms:W3CDTF">2023-01-26T12:02:09Z</dcterms:modified>
</cp:coreProperties>
</file>