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36576000" cy="18288000"/>
  <p:notesSz cx="6858000" cy="9144000"/>
  <p:defaultTextStyle>
    <a:defPPr>
      <a:defRPr lang="en-US"/>
    </a:defPPr>
    <a:lvl1pPr marL="0" algn="l" defTabSz="3134773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386" algn="l" defTabSz="3134773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4773" algn="l" defTabSz="3134773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159" algn="l" defTabSz="3134773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69544" algn="l" defTabSz="3134773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6930" algn="l" defTabSz="3134773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4317" algn="l" defTabSz="3134773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1703" algn="l" defTabSz="3134773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39088" algn="l" defTabSz="3134773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8124" y="4218"/>
      </p:cViewPr>
      <p:guideLst>
        <p:guide orient="horz" pos="5760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5681136"/>
            <a:ext cx="310896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0363200"/>
            <a:ext cx="256032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4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1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9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3FCD-7FE4-4607-A916-50D0CC0E6231}" type="datetimeFigureOut">
              <a:rPr lang="en-US" smtClean="0"/>
              <a:pPr/>
              <a:t>9/8/2010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75A0-06F7-4C02-A7E5-3D7FCC339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3FCD-7FE4-4607-A916-50D0CC0E6231}" type="datetimeFigureOut">
              <a:rPr lang="en-US" smtClean="0"/>
              <a:pPr/>
              <a:t>9/8/2010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75A0-06F7-4C02-A7E5-3D7FCC339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732371"/>
            <a:ext cx="8229600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732371"/>
            <a:ext cx="24079200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3FCD-7FE4-4607-A916-50D0CC0E6231}" type="datetimeFigureOut">
              <a:rPr lang="en-US" smtClean="0"/>
              <a:pPr/>
              <a:t>9/8/2010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75A0-06F7-4C02-A7E5-3D7FCC339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3FCD-7FE4-4607-A916-50D0CC0E6231}" type="datetimeFigureOut">
              <a:rPr lang="en-US" smtClean="0"/>
              <a:pPr/>
              <a:t>9/8/2010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75A0-06F7-4C02-A7E5-3D7FCC339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1751736"/>
            <a:ext cx="31089600" cy="363220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7751236"/>
            <a:ext cx="31089600" cy="4000499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386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4773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3pPr>
            <a:lvl4pPr marL="4702159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4pPr>
            <a:lvl5pPr marL="6269544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5pPr>
            <a:lvl6pPr marL="783693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6pPr>
            <a:lvl7pPr marL="9404317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7pPr>
            <a:lvl8pPr marL="10971703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8pPr>
            <a:lvl9pPr marL="12539088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3FCD-7FE4-4607-A916-50D0CC0E6231}" type="datetimeFigureOut">
              <a:rPr lang="en-US" smtClean="0"/>
              <a:pPr/>
              <a:t>9/8/2010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75A0-06F7-4C02-A7E5-3D7FCC339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4267201"/>
            <a:ext cx="16154400" cy="12069235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4267201"/>
            <a:ext cx="16154400" cy="12069235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3FCD-7FE4-4607-A916-50D0CC0E6231}" type="datetimeFigureOut">
              <a:rPr lang="en-US" smtClean="0"/>
              <a:pPr/>
              <a:t>9/8/2010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75A0-06F7-4C02-A7E5-3D7FCC339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2" y="4093636"/>
            <a:ext cx="16160752" cy="1706032"/>
          </a:xfrm>
        </p:spPr>
        <p:txBody>
          <a:bodyPr anchor="b"/>
          <a:lstStyle>
            <a:lvl1pPr marL="0" indent="0">
              <a:buNone/>
              <a:defRPr sz="8400" b="1"/>
            </a:lvl1pPr>
            <a:lvl2pPr marL="1567386" indent="0">
              <a:buNone/>
              <a:defRPr sz="6900" b="1"/>
            </a:lvl2pPr>
            <a:lvl3pPr marL="3134773" indent="0">
              <a:buNone/>
              <a:defRPr sz="6200" b="1"/>
            </a:lvl3pPr>
            <a:lvl4pPr marL="4702159" indent="0">
              <a:buNone/>
              <a:defRPr sz="5300" b="1"/>
            </a:lvl4pPr>
            <a:lvl5pPr marL="6269544" indent="0">
              <a:buNone/>
              <a:defRPr sz="5300" b="1"/>
            </a:lvl5pPr>
            <a:lvl6pPr marL="7836930" indent="0">
              <a:buNone/>
              <a:defRPr sz="5300" b="1"/>
            </a:lvl6pPr>
            <a:lvl7pPr marL="9404317" indent="0">
              <a:buNone/>
              <a:defRPr sz="5300" b="1"/>
            </a:lvl7pPr>
            <a:lvl8pPr marL="10971703" indent="0">
              <a:buNone/>
              <a:defRPr sz="5300" b="1"/>
            </a:lvl8pPr>
            <a:lvl9pPr marL="12539088" indent="0">
              <a:buNone/>
              <a:defRPr sz="5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2" y="5799668"/>
            <a:ext cx="16160752" cy="10536768"/>
          </a:xfrm>
        </p:spPr>
        <p:txBody>
          <a:bodyPr/>
          <a:lstStyle>
            <a:lvl1pPr>
              <a:defRPr sz="8400"/>
            </a:lvl1pPr>
            <a:lvl2pPr>
              <a:defRPr sz="6900"/>
            </a:lvl2pPr>
            <a:lvl3pPr>
              <a:defRPr sz="6200"/>
            </a:lvl3pPr>
            <a:lvl4pPr>
              <a:defRPr sz="5300"/>
            </a:lvl4pPr>
            <a:lvl5pPr>
              <a:defRPr sz="5300"/>
            </a:lvl5pPr>
            <a:lvl6pPr>
              <a:defRPr sz="5300"/>
            </a:lvl6pPr>
            <a:lvl7pPr>
              <a:defRPr sz="5300"/>
            </a:lvl7pPr>
            <a:lvl8pPr>
              <a:defRPr sz="5300"/>
            </a:lvl8pPr>
            <a:lvl9pPr>
              <a:defRPr sz="5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4" y="4093636"/>
            <a:ext cx="16167100" cy="1706032"/>
          </a:xfrm>
        </p:spPr>
        <p:txBody>
          <a:bodyPr anchor="b"/>
          <a:lstStyle>
            <a:lvl1pPr marL="0" indent="0">
              <a:buNone/>
              <a:defRPr sz="8400" b="1"/>
            </a:lvl1pPr>
            <a:lvl2pPr marL="1567386" indent="0">
              <a:buNone/>
              <a:defRPr sz="6900" b="1"/>
            </a:lvl2pPr>
            <a:lvl3pPr marL="3134773" indent="0">
              <a:buNone/>
              <a:defRPr sz="6200" b="1"/>
            </a:lvl3pPr>
            <a:lvl4pPr marL="4702159" indent="0">
              <a:buNone/>
              <a:defRPr sz="5300" b="1"/>
            </a:lvl4pPr>
            <a:lvl5pPr marL="6269544" indent="0">
              <a:buNone/>
              <a:defRPr sz="5300" b="1"/>
            </a:lvl5pPr>
            <a:lvl6pPr marL="7836930" indent="0">
              <a:buNone/>
              <a:defRPr sz="5300" b="1"/>
            </a:lvl6pPr>
            <a:lvl7pPr marL="9404317" indent="0">
              <a:buNone/>
              <a:defRPr sz="5300" b="1"/>
            </a:lvl7pPr>
            <a:lvl8pPr marL="10971703" indent="0">
              <a:buNone/>
              <a:defRPr sz="5300" b="1"/>
            </a:lvl8pPr>
            <a:lvl9pPr marL="12539088" indent="0">
              <a:buNone/>
              <a:defRPr sz="5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4" y="5799668"/>
            <a:ext cx="16167100" cy="10536768"/>
          </a:xfrm>
        </p:spPr>
        <p:txBody>
          <a:bodyPr/>
          <a:lstStyle>
            <a:lvl1pPr>
              <a:defRPr sz="8400"/>
            </a:lvl1pPr>
            <a:lvl2pPr>
              <a:defRPr sz="6900"/>
            </a:lvl2pPr>
            <a:lvl3pPr>
              <a:defRPr sz="6200"/>
            </a:lvl3pPr>
            <a:lvl4pPr>
              <a:defRPr sz="5300"/>
            </a:lvl4pPr>
            <a:lvl5pPr>
              <a:defRPr sz="5300"/>
            </a:lvl5pPr>
            <a:lvl6pPr>
              <a:defRPr sz="5300"/>
            </a:lvl6pPr>
            <a:lvl7pPr>
              <a:defRPr sz="5300"/>
            </a:lvl7pPr>
            <a:lvl8pPr>
              <a:defRPr sz="5300"/>
            </a:lvl8pPr>
            <a:lvl9pPr>
              <a:defRPr sz="5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3FCD-7FE4-4607-A916-50D0CC0E6231}" type="datetimeFigureOut">
              <a:rPr lang="en-US" smtClean="0"/>
              <a:pPr/>
              <a:t>9/8/2010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75A0-06F7-4C02-A7E5-3D7FCC339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3FCD-7FE4-4607-A916-50D0CC0E6231}" type="datetimeFigureOut">
              <a:rPr lang="en-US" smtClean="0"/>
              <a:pPr/>
              <a:t>9/8/2010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75A0-06F7-4C02-A7E5-3D7FCC339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3FCD-7FE4-4607-A916-50D0CC0E6231}" type="datetimeFigureOut">
              <a:rPr lang="en-US" smtClean="0"/>
              <a:pPr/>
              <a:t>9/8/2010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75A0-06F7-4C02-A7E5-3D7FCC339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728133"/>
            <a:ext cx="12033252" cy="309880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728135"/>
            <a:ext cx="20447000" cy="15608301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4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3826935"/>
            <a:ext cx="12033252" cy="12509501"/>
          </a:xfrm>
        </p:spPr>
        <p:txBody>
          <a:bodyPr/>
          <a:lstStyle>
            <a:lvl1pPr marL="0" indent="0">
              <a:buNone/>
              <a:defRPr sz="5000"/>
            </a:lvl1pPr>
            <a:lvl2pPr marL="1567386" indent="0">
              <a:buNone/>
              <a:defRPr sz="4100"/>
            </a:lvl2pPr>
            <a:lvl3pPr marL="3134773" indent="0">
              <a:buNone/>
              <a:defRPr sz="3400"/>
            </a:lvl3pPr>
            <a:lvl4pPr marL="4702159" indent="0">
              <a:buNone/>
              <a:defRPr sz="3300"/>
            </a:lvl4pPr>
            <a:lvl5pPr marL="6269544" indent="0">
              <a:buNone/>
              <a:defRPr sz="3300"/>
            </a:lvl5pPr>
            <a:lvl6pPr marL="7836930" indent="0">
              <a:buNone/>
              <a:defRPr sz="3300"/>
            </a:lvl6pPr>
            <a:lvl7pPr marL="9404317" indent="0">
              <a:buNone/>
              <a:defRPr sz="3300"/>
            </a:lvl7pPr>
            <a:lvl8pPr marL="10971703" indent="0">
              <a:buNone/>
              <a:defRPr sz="3300"/>
            </a:lvl8pPr>
            <a:lvl9pPr marL="12539088" indent="0">
              <a:buNone/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3FCD-7FE4-4607-A916-50D0CC0E6231}" type="datetimeFigureOut">
              <a:rPr lang="en-US" smtClean="0"/>
              <a:pPr/>
              <a:t>9/8/2010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75A0-06F7-4C02-A7E5-3D7FCC339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2801602"/>
            <a:ext cx="21945600" cy="1511301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1634067"/>
            <a:ext cx="21945600" cy="10972800"/>
          </a:xfrm>
        </p:spPr>
        <p:txBody>
          <a:bodyPr/>
          <a:lstStyle>
            <a:lvl1pPr marL="0" indent="0">
              <a:buNone/>
              <a:defRPr sz="11000"/>
            </a:lvl1pPr>
            <a:lvl2pPr marL="1567386" indent="0">
              <a:buNone/>
              <a:defRPr sz="9600"/>
            </a:lvl2pPr>
            <a:lvl3pPr marL="3134773" indent="0">
              <a:buNone/>
              <a:defRPr sz="8400"/>
            </a:lvl3pPr>
            <a:lvl4pPr marL="4702159" indent="0">
              <a:buNone/>
              <a:defRPr sz="6900"/>
            </a:lvl4pPr>
            <a:lvl5pPr marL="6269544" indent="0">
              <a:buNone/>
              <a:defRPr sz="6900"/>
            </a:lvl5pPr>
            <a:lvl6pPr marL="7836930" indent="0">
              <a:buNone/>
              <a:defRPr sz="6900"/>
            </a:lvl6pPr>
            <a:lvl7pPr marL="9404317" indent="0">
              <a:buNone/>
              <a:defRPr sz="6900"/>
            </a:lvl7pPr>
            <a:lvl8pPr marL="10971703" indent="0">
              <a:buNone/>
              <a:defRPr sz="6900"/>
            </a:lvl8pPr>
            <a:lvl9pPr marL="12539088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14312903"/>
            <a:ext cx="21945600" cy="2146299"/>
          </a:xfrm>
        </p:spPr>
        <p:txBody>
          <a:bodyPr/>
          <a:lstStyle>
            <a:lvl1pPr marL="0" indent="0">
              <a:buNone/>
              <a:defRPr sz="5000"/>
            </a:lvl1pPr>
            <a:lvl2pPr marL="1567386" indent="0">
              <a:buNone/>
              <a:defRPr sz="4100"/>
            </a:lvl2pPr>
            <a:lvl3pPr marL="3134773" indent="0">
              <a:buNone/>
              <a:defRPr sz="3400"/>
            </a:lvl3pPr>
            <a:lvl4pPr marL="4702159" indent="0">
              <a:buNone/>
              <a:defRPr sz="3300"/>
            </a:lvl4pPr>
            <a:lvl5pPr marL="6269544" indent="0">
              <a:buNone/>
              <a:defRPr sz="3300"/>
            </a:lvl5pPr>
            <a:lvl6pPr marL="7836930" indent="0">
              <a:buNone/>
              <a:defRPr sz="3300"/>
            </a:lvl6pPr>
            <a:lvl7pPr marL="9404317" indent="0">
              <a:buNone/>
              <a:defRPr sz="3300"/>
            </a:lvl7pPr>
            <a:lvl8pPr marL="10971703" indent="0">
              <a:buNone/>
              <a:defRPr sz="3300"/>
            </a:lvl8pPr>
            <a:lvl9pPr marL="12539088" indent="0">
              <a:buNone/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3FCD-7FE4-4607-A916-50D0CC0E6231}" type="datetimeFigureOut">
              <a:rPr lang="en-US" smtClean="0"/>
              <a:pPr/>
              <a:t>9/8/2010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75A0-06F7-4C02-A7E5-3D7FCC339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732368"/>
            <a:ext cx="32918400" cy="3048000"/>
          </a:xfrm>
          <a:prstGeom prst="rect">
            <a:avLst/>
          </a:prstGeom>
        </p:spPr>
        <p:txBody>
          <a:bodyPr vert="horz" lIns="313477" tIns="156738" rIns="313477" bIns="15673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4267201"/>
            <a:ext cx="32918400" cy="12069235"/>
          </a:xfrm>
          <a:prstGeom prst="rect">
            <a:avLst/>
          </a:prstGeom>
        </p:spPr>
        <p:txBody>
          <a:bodyPr vert="horz" lIns="313477" tIns="156738" rIns="313477" bIns="15673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16950269"/>
            <a:ext cx="8534400" cy="973667"/>
          </a:xfrm>
          <a:prstGeom prst="rect">
            <a:avLst/>
          </a:prstGeom>
        </p:spPr>
        <p:txBody>
          <a:bodyPr vert="horz" lIns="313477" tIns="156738" rIns="313477" bIns="156738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03FCD-7FE4-4607-A916-50D0CC0E6231}" type="datetimeFigureOut">
              <a:rPr lang="en-US" smtClean="0"/>
              <a:pPr/>
              <a:t>9/8/2010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16950269"/>
            <a:ext cx="11582400" cy="973667"/>
          </a:xfrm>
          <a:prstGeom prst="rect">
            <a:avLst/>
          </a:prstGeom>
        </p:spPr>
        <p:txBody>
          <a:bodyPr vert="horz" lIns="313477" tIns="156738" rIns="313477" bIns="156738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16950269"/>
            <a:ext cx="8534400" cy="973667"/>
          </a:xfrm>
          <a:prstGeom prst="rect">
            <a:avLst/>
          </a:prstGeom>
        </p:spPr>
        <p:txBody>
          <a:bodyPr vert="horz" lIns="313477" tIns="156738" rIns="313477" bIns="156738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B75A0-06F7-4C02-A7E5-3D7FCC339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4773" rtl="0" eaLnBrk="1" latinLnBrk="0" hangingPunct="1">
        <a:spcBef>
          <a:spcPct val="0"/>
        </a:spcBef>
        <a:buNone/>
        <a:defRPr sz="1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540" indent="-1175540" algn="l" defTabSz="3134773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003" indent="-979616" algn="l" defTabSz="3134773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466" indent="-783693" algn="l" defTabSz="3134773" rtl="0" eaLnBrk="1" latinLnBrk="0" hangingPunct="1">
        <a:spcBef>
          <a:spcPct val="20000"/>
        </a:spcBef>
        <a:buFont typeface="Arial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5485851" indent="-783693" algn="l" defTabSz="3134773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237" indent="-783693" algn="l" defTabSz="3134773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624" indent="-783693" algn="l" defTabSz="3134773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010" indent="-783693" algn="l" defTabSz="3134773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5396" indent="-783693" algn="l" defTabSz="3134773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2781" indent="-783693" algn="l" defTabSz="3134773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773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386" algn="l" defTabSz="3134773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773" algn="l" defTabSz="3134773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159" algn="l" defTabSz="3134773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544" algn="l" defTabSz="3134773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6930" algn="l" defTabSz="3134773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4317" algn="l" defTabSz="3134773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1703" algn="l" defTabSz="3134773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9088" algn="l" defTabSz="3134773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8229600" y="3657600"/>
            <a:ext cx="16078200" cy="7248502"/>
            <a:chOff x="8229600" y="3657600"/>
            <a:chExt cx="16078200" cy="724850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29600" y="3657600"/>
              <a:ext cx="7467600" cy="7248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ounded Rectangle 4"/>
            <p:cNvSpPr/>
            <p:nvPr/>
          </p:nvSpPr>
          <p:spPr>
            <a:xfrm>
              <a:off x="10561320" y="7406844"/>
              <a:ext cx="5196840" cy="151940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3"/>
            </p:cNvCxnSpPr>
            <p:nvPr/>
          </p:nvCxnSpPr>
          <p:spPr>
            <a:xfrm flipV="1">
              <a:off x="15758160" y="7280227"/>
              <a:ext cx="2682240" cy="8863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8105120" y="6267290"/>
              <a:ext cx="6202680" cy="652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 the Security Code as shown 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2819400"/>
            <a:ext cx="14335509" cy="1005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657600" y="34290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Menu Tabs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7543800" y="2819400"/>
            <a:ext cx="11658600" cy="533400"/>
          </a:xfrm>
          <a:prstGeom prst="borderCallout1">
            <a:avLst>
              <a:gd name="adj1" fmla="val 46382"/>
              <a:gd name="adj2" fmla="val -77"/>
              <a:gd name="adj3" fmla="val 120395"/>
              <a:gd name="adj4" fmla="val -1996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7543800" y="3429000"/>
            <a:ext cx="11658600" cy="9525000"/>
          </a:xfrm>
          <a:prstGeom prst="borderCallout1">
            <a:avLst>
              <a:gd name="adj1" fmla="val 8542"/>
              <a:gd name="adj2" fmla="val -77"/>
              <a:gd name="adj3" fmla="val 15858"/>
              <a:gd name="adj4" fmla="val -1810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38400" y="493389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Dynamic  Menu Content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19278600" y="2819400"/>
            <a:ext cx="3048000" cy="10134600"/>
          </a:xfrm>
          <a:prstGeom prst="borderCallout1">
            <a:avLst>
              <a:gd name="adj1" fmla="val 6641"/>
              <a:gd name="adj2" fmla="val 100614"/>
              <a:gd name="adj3" fmla="val 27261"/>
              <a:gd name="adj4" fmla="val 13219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00" y="556260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</a:rPr>
              <a:t>Caller ID Panel</a:t>
            </a:r>
            <a:endParaRPr lang="en-US" sz="2400" b="1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decagon 6"/>
          <p:cNvSpPr/>
          <p:nvPr/>
        </p:nvSpPr>
        <p:spPr>
          <a:xfrm>
            <a:off x="17830800" y="3276600"/>
            <a:ext cx="400050" cy="391886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" name="Dodecagon 8"/>
          <p:cNvSpPr/>
          <p:nvPr/>
        </p:nvSpPr>
        <p:spPr>
          <a:xfrm>
            <a:off x="17983200" y="3429000"/>
            <a:ext cx="400050" cy="391886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Dodecagon 9"/>
          <p:cNvSpPr/>
          <p:nvPr/>
        </p:nvSpPr>
        <p:spPr>
          <a:xfrm>
            <a:off x="18135600" y="3581400"/>
            <a:ext cx="400050" cy="391886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1" name="Dodecagon 10"/>
          <p:cNvSpPr/>
          <p:nvPr/>
        </p:nvSpPr>
        <p:spPr>
          <a:xfrm>
            <a:off x="18288000" y="3733800"/>
            <a:ext cx="400050" cy="391886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2" name="Dodecagon 11"/>
          <p:cNvSpPr/>
          <p:nvPr/>
        </p:nvSpPr>
        <p:spPr>
          <a:xfrm>
            <a:off x="18440400" y="3886200"/>
            <a:ext cx="400050" cy="391886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3" name="Dodecagon 12"/>
          <p:cNvSpPr/>
          <p:nvPr/>
        </p:nvSpPr>
        <p:spPr>
          <a:xfrm>
            <a:off x="18592800" y="4038600"/>
            <a:ext cx="400050" cy="391886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" name="Dodecagon 13"/>
          <p:cNvSpPr/>
          <p:nvPr/>
        </p:nvSpPr>
        <p:spPr>
          <a:xfrm>
            <a:off x="18745200" y="4191000"/>
            <a:ext cx="400050" cy="391886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" name="Dodecagon 14"/>
          <p:cNvSpPr/>
          <p:nvPr/>
        </p:nvSpPr>
        <p:spPr>
          <a:xfrm>
            <a:off x="18897600" y="4343400"/>
            <a:ext cx="400050" cy="391886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6" name="Dodecagon 15"/>
          <p:cNvSpPr/>
          <p:nvPr/>
        </p:nvSpPr>
        <p:spPr>
          <a:xfrm>
            <a:off x="19050000" y="4495800"/>
            <a:ext cx="400050" cy="391886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7" name="Dodecagon 16"/>
          <p:cNvSpPr/>
          <p:nvPr/>
        </p:nvSpPr>
        <p:spPr>
          <a:xfrm>
            <a:off x="19202400" y="4648200"/>
            <a:ext cx="400050" cy="391886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9" name="Dodecagon 28"/>
          <p:cNvSpPr/>
          <p:nvPr/>
        </p:nvSpPr>
        <p:spPr>
          <a:xfrm>
            <a:off x="19354800" y="4800600"/>
            <a:ext cx="400050" cy="391886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0" name="Dodecagon 29"/>
          <p:cNvSpPr/>
          <p:nvPr/>
        </p:nvSpPr>
        <p:spPr>
          <a:xfrm>
            <a:off x="17068800" y="5562600"/>
            <a:ext cx="533400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1" name="Dodecagon 30"/>
          <p:cNvSpPr/>
          <p:nvPr/>
        </p:nvSpPr>
        <p:spPr>
          <a:xfrm>
            <a:off x="17221200" y="5715000"/>
            <a:ext cx="533400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2" name="Dodecagon 31"/>
          <p:cNvSpPr/>
          <p:nvPr/>
        </p:nvSpPr>
        <p:spPr>
          <a:xfrm>
            <a:off x="17373600" y="5867400"/>
            <a:ext cx="533400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3" name="Dodecagon 32"/>
          <p:cNvSpPr/>
          <p:nvPr/>
        </p:nvSpPr>
        <p:spPr>
          <a:xfrm>
            <a:off x="17526000" y="6019800"/>
            <a:ext cx="533400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4" name="Dodecagon 33"/>
          <p:cNvSpPr/>
          <p:nvPr/>
        </p:nvSpPr>
        <p:spPr>
          <a:xfrm>
            <a:off x="17678400" y="6172200"/>
            <a:ext cx="533400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5" name="Dodecagon 34"/>
          <p:cNvSpPr/>
          <p:nvPr/>
        </p:nvSpPr>
        <p:spPr>
          <a:xfrm>
            <a:off x="17830800" y="6324600"/>
            <a:ext cx="533400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6" name="Dodecagon 35"/>
          <p:cNvSpPr/>
          <p:nvPr/>
        </p:nvSpPr>
        <p:spPr>
          <a:xfrm>
            <a:off x="17983200" y="6477000"/>
            <a:ext cx="533400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7" name="Dodecagon 36"/>
          <p:cNvSpPr/>
          <p:nvPr/>
        </p:nvSpPr>
        <p:spPr>
          <a:xfrm>
            <a:off x="18135600" y="6629400"/>
            <a:ext cx="533400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8" name="Dodecagon 37"/>
          <p:cNvSpPr/>
          <p:nvPr/>
        </p:nvSpPr>
        <p:spPr>
          <a:xfrm>
            <a:off x="18288000" y="6781800"/>
            <a:ext cx="533400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9" name="Dodecagon 38"/>
          <p:cNvSpPr/>
          <p:nvPr/>
        </p:nvSpPr>
        <p:spPr>
          <a:xfrm>
            <a:off x="18440400" y="6934200"/>
            <a:ext cx="533400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0" name="Dodecagon 39"/>
          <p:cNvSpPr/>
          <p:nvPr/>
        </p:nvSpPr>
        <p:spPr>
          <a:xfrm>
            <a:off x="18592800" y="7086600"/>
            <a:ext cx="533400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1" name="Dodecagon 40"/>
          <p:cNvSpPr/>
          <p:nvPr/>
        </p:nvSpPr>
        <p:spPr>
          <a:xfrm>
            <a:off x="18745200" y="7239000"/>
            <a:ext cx="533400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8" name="Dodecagon 47"/>
          <p:cNvSpPr/>
          <p:nvPr/>
        </p:nvSpPr>
        <p:spPr>
          <a:xfrm>
            <a:off x="19050000" y="1981200"/>
            <a:ext cx="466725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9" name="Dodecagon 48"/>
          <p:cNvSpPr/>
          <p:nvPr/>
        </p:nvSpPr>
        <p:spPr>
          <a:xfrm>
            <a:off x="19202400" y="2133600"/>
            <a:ext cx="466725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Dodecagon 49"/>
          <p:cNvSpPr/>
          <p:nvPr/>
        </p:nvSpPr>
        <p:spPr>
          <a:xfrm>
            <a:off x="19354800" y="2286000"/>
            <a:ext cx="466725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1" name="Dodecagon 50"/>
          <p:cNvSpPr/>
          <p:nvPr/>
        </p:nvSpPr>
        <p:spPr>
          <a:xfrm>
            <a:off x="19507200" y="2438400"/>
            <a:ext cx="466725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2" name="Dodecagon 51"/>
          <p:cNvSpPr/>
          <p:nvPr/>
        </p:nvSpPr>
        <p:spPr>
          <a:xfrm>
            <a:off x="19659600" y="2590800"/>
            <a:ext cx="466725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3" name="Dodecagon 52"/>
          <p:cNvSpPr/>
          <p:nvPr/>
        </p:nvSpPr>
        <p:spPr>
          <a:xfrm>
            <a:off x="19812000" y="2743200"/>
            <a:ext cx="466725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4" name="Dodecagon 53"/>
          <p:cNvSpPr/>
          <p:nvPr/>
        </p:nvSpPr>
        <p:spPr>
          <a:xfrm>
            <a:off x="19964400" y="2895600"/>
            <a:ext cx="466725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5" name="Dodecagon 54"/>
          <p:cNvSpPr/>
          <p:nvPr/>
        </p:nvSpPr>
        <p:spPr>
          <a:xfrm>
            <a:off x="20116800" y="3048000"/>
            <a:ext cx="466725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6" name="Dodecagon 55"/>
          <p:cNvSpPr/>
          <p:nvPr/>
        </p:nvSpPr>
        <p:spPr>
          <a:xfrm>
            <a:off x="20269200" y="3200400"/>
            <a:ext cx="466725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7" name="Dodecagon 56"/>
          <p:cNvSpPr/>
          <p:nvPr/>
        </p:nvSpPr>
        <p:spPr>
          <a:xfrm>
            <a:off x="20421600" y="3352800"/>
            <a:ext cx="466725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8" name="Dodecagon 57"/>
          <p:cNvSpPr/>
          <p:nvPr/>
        </p:nvSpPr>
        <p:spPr>
          <a:xfrm>
            <a:off x="20574000" y="3505200"/>
            <a:ext cx="466725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9" name="Dodecagon 58"/>
          <p:cNvSpPr/>
          <p:nvPr/>
        </p:nvSpPr>
        <p:spPr>
          <a:xfrm>
            <a:off x="20726400" y="3657600"/>
            <a:ext cx="466725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0" name="Dodecagon 59"/>
          <p:cNvSpPr/>
          <p:nvPr/>
        </p:nvSpPr>
        <p:spPr>
          <a:xfrm>
            <a:off x="20878800" y="3810000"/>
            <a:ext cx="466725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1" name="Dodecagon 60"/>
          <p:cNvSpPr/>
          <p:nvPr/>
        </p:nvSpPr>
        <p:spPr>
          <a:xfrm>
            <a:off x="21031200" y="3962400"/>
            <a:ext cx="466725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2" name="Dodecagon 61"/>
          <p:cNvSpPr/>
          <p:nvPr/>
        </p:nvSpPr>
        <p:spPr>
          <a:xfrm>
            <a:off x="21183600" y="4114800"/>
            <a:ext cx="466725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3" name="Dodecagon 62"/>
          <p:cNvSpPr/>
          <p:nvPr/>
        </p:nvSpPr>
        <p:spPr>
          <a:xfrm>
            <a:off x="21336000" y="4267200"/>
            <a:ext cx="466725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4" name="Dodecagon 63"/>
          <p:cNvSpPr/>
          <p:nvPr/>
        </p:nvSpPr>
        <p:spPr>
          <a:xfrm>
            <a:off x="21488400" y="4419600"/>
            <a:ext cx="466725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5" name="Dodecagon 64"/>
          <p:cNvSpPr/>
          <p:nvPr/>
        </p:nvSpPr>
        <p:spPr>
          <a:xfrm>
            <a:off x="21640800" y="4572000"/>
            <a:ext cx="466725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6" name="Dodecagon 65"/>
          <p:cNvSpPr/>
          <p:nvPr/>
        </p:nvSpPr>
        <p:spPr>
          <a:xfrm>
            <a:off x="21793200" y="4724400"/>
            <a:ext cx="466725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2133600" y="914400"/>
            <a:ext cx="13801782" cy="16078200"/>
            <a:chOff x="2133600" y="914400"/>
            <a:chExt cx="13801782" cy="16078200"/>
          </a:xfrm>
        </p:grpSpPr>
        <p:pic>
          <p:nvPicPr>
            <p:cNvPr id="5" name="Picture 4" descr="Dashboard Joh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3600" y="914400"/>
              <a:ext cx="13801782" cy="16078200"/>
            </a:xfrm>
            <a:prstGeom prst="rect">
              <a:avLst/>
            </a:prstGeom>
          </p:spPr>
        </p:pic>
        <p:sp>
          <p:nvSpPr>
            <p:cNvPr id="18" name="Dodecagon 17"/>
            <p:cNvSpPr/>
            <p:nvPr/>
          </p:nvSpPr>
          <p:spPr>
            <a:xfrm>
              <a:off x="6705600" y="8534400"/>
              <a:ext cx="533400" cy="522514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10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9" name="Dodecagon 18"/>
            <p:cNvSpPr/>
            <p:nvPr/>
          </p:nvSpPr>
          <p:spPr>
            <a:xfrm>
              <a:off x="4800600" y="8534400"/>
              <a:ext cx="533400" cy="522514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20" name="Dodecagon 19"/>
            <p:cNvSpPr/>
            <p:nvPr/>
          </p:nvSpPr>
          <p:spPr>
            <a:xfrm>
              <a:off x="3352800" y="8534400"/>
              <a:ext cx="533400" cy="522514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21" name="Dodecagon 20"/>
            <p:cNvSpPr/>
            <p:nvPr/>
          </p:nvSpPr>
          <p:spPr>
            <a:xfrm>
              <a:off x="4343400" y="6096000"/>
              <a:ext cx="533400" cy="522514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22" name="Dodecagon 21"/>
            <p:cNvSpPr/>
            <p:nvPr/>
          </p:nvSpPr>
          <p:spPr>
            <a:xfrm>
              <a:off x="6705600" y="2209800"/>
              <a:ext cx="466725" cy="457200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2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3" name="Dodecagon 22"/>
            <p:cNvSpPr/>
            <p:nvPr/>
          </p:nvSpPr>
          <p:spPr>
            <a:xfrm>
              <a:off x="11887200" y="2209800"/>
              <a:ext cx="466725" cy="457200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4" name="Dodecagon 23"/>
            <p:cNvSpPr/>
            <p:nvPr/>
          </p:nvSpPr>
          <p:spPr>
            <a:xfrm>
              <a:off x="15316200" y="3200400"/>
              <a:ext cx="466725" cy="457200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25" name="Dodecagon 24"/>
            <p:cNvSpPr/>
            <p:nvPr/>
          </p:nvSpPr>
          <p:spPr>
            <a:xfrm>
              <a:off x="14173200" y="3200400"/>
              <a:ext cx="466725" cy="457200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26" name="Dodecagon 25"/>
            <p:cNvSpPr/>
            <p:nvPr/>
          </p:nvSpPr>
          <p:spPr>
            <a:xfrm>
              <a:off x="13335000" y="2743200"/>
              <a:ext cx="466725" cy="457200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27" name="Dodecagon 26"/>
            <p:cNvSpPr/>
            <p:nvPr/>
          </p:nvSpPr>
          <p:spPr>
            <a:xfrm>
              <a:off x="3124200" y="2743200"/>
              <a:ext cx="466725" cy="457200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42" name="Dodecagon 41"/>
            <p:cNvSpPr/>
            <p:nvPr/>
          </p:nvSpPr>
          <p:spPr>
            <a:xfrm>
              <a:off x="7391400" y="12954000"/>
              <a:ext cx="533400" cy="457200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16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43" name="Dodecagon 42"/>
            <p:cNvSpPr/>
            <p:nvPr/>
          </p:nvSpPr>
          <p:spPr>
            <a:xfrm>
              <a:off x="6096000" y="12954000"/>
              <a:ext cx="533400" cy="457200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15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44" name="Dodecagon 43"/>
            <p:cNvSpPr/>
            <p:nvPr/>
          </p:nvSpPr>
          <p:spPr>
            <a:xfrm>
              <a:off x="4648200" y="12954000"/>
              <a:ext cx="533400" cy="457200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14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45" name="Dodecagon 44"/>
            <p:cNvSpPr/>
            <p:nvPr/>
          </p:nvSpPr>
          <p:spPr>
            <a:xfrm>
              <a:off x="3352800" y="12954000"/>
              <a:ext cx="533400" cy="457200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13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46" name="Dodecagon 45"/>
            <p:cNvSpPr/>
            <p:nvPr/>
          </p:nvSpPr>
          <p:spPr>
            <a:xfrm>
              <a:off x="4724400" y="10861344"/>
              <a:ext cx="533400" cy="457200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12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47" name="Dodecagon 46"/>
            <p:cNvSpPr/>
            <p:nvPr/>
          </p:nvSpPr>
          <p:spPr>
            <a:xfrm>
              <a:off x="3352800" y="10861344"/>
              <a:ext cx="533400" cy="457200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11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67" name="Dodecagon 66"/>
            <p:cNvSpPr/>
            <p:nvPr/>
          </p:nvSpPr>
          <p:spPr>
            <a:xfrm>
              <a:off x="6858000" y="14935200"/>
              <a:ext cx="533400" cy="457200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20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68" name="Dodecagon 67"/>
            <p:cNvSpPr/>
            <p:nvPr/>
          </p:nvSpPr>
          <p:spPr>
            <a:xfrm>
              <a:off x="5562600" y="14935200"/>
              <a:ext cx="533400" cy="457200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19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69" name="Dodecagon 68"/>
            <p:cNvSpPr/>
            <p:nvPr/>
          </p:nvSpPr>
          <p:spPr>
            <a:xfrm>
              <a:off x="4114800" y="14935200"/>
              <a:ext cx="533400" cy="457200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18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70" name="Dodecagon 69"/>
            <p:cNvSpPr/>
            <p:nvPr/>
          </p:nvSpPr>
          <p:spPr>
            <a:xfrm>
              <a:off x="2819400" y="14935200"/>
              <a:ext cx="533400" cy="457200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17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71" name="Dodecagon 70"/>
            <p:cNvSpPr/>
            <p:nvPr/>
          </p:nvSpPr>
          <p:spPr>
            <a:xfrm>
              <a:off x="12496800" y="14935200"/>
              <a:ext cx="533400" cy="457200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24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72" name="Dodecagon 71"/>
            <p:cNvSpPr/>
            <p:nvPr/>
          </p:nvSpPr>
          <p:spPr>
            <a:xfrm>
              <a:off x="11201400" y="14935200"/>
              <a:ext cx="533400" cy="457200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23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73" name="Dodecagon 72"/>
            <p:cNvSpPr/>
            <p:nvPr/>
          </p:nvSpPr>
          <p:spPr>
            <a:xfrm>
              <a:off x="9753600" y="14935200"/>
              <a:ext cx="533400" cy="457200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22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74" name="Dodecagon 73"/>
            <p:cNvSpPr/>
            <p:nvPr/>
          </p:nvSpPr>
          <p:spPr>
            <a:xfrm>
              <a:off x="8153400" y="14935200"/>
              <a:ext cx="533400" cy="457200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21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75" name="Dodecagon 74"/>
            <p:cNvSpPr/>
            <p:nvPr/>
          </p:nvSpPr>
          <p:spPr>
            <a:xfrm>
              <a:off x="13792200" y="14935200"/>
              <a:ext cx="533400" cy="457200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25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76" name="Dodecagon 75"/>
            <p:cNvSpPr/>
            <p:nvPr/>
          </p:nvSpPr>
          <p:spPr>
            <a:xfrm>
              <a:off x="2819400" y="16154400"/>
              <a:ext cx="533400" cy="457200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26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2954000" y="6162675"/>
            <a:ext cx="10629900" cy="5962650"/>
            <a:chOff x="12954000" y="6162675"/>
            <a:chExt cx="10629900" cy="59626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92100" y="6162675"/>
              <a:ext cx="10591800" cy="5962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ounded Rectangle 4"/>
            <p:cNvSpPr/>
            <p:nvPr/>
          </p:nvSpPr>
          <p:spPr>
            <a:xfrm>
              <a:off x="13487400" y="7391400"/>
              <a:ext cx="2286000" cy="2286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15849600" y="7353300"/>
              <a:ext cx="990600" cy="26670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6840200" y="6705600"/>
              <a:ext cx="4495800" cy="19812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decagon 7"/>
            <p:cNvSpPr/>
            <p:nvPr/>
          </p:nvSpPr>
          <p:spPr>
            <a:xfrm>
              <a:off x="12954000" y="7391400"/>
              <a:ext cx="533400" cy="457200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9" name="Dodecagon 8"/>
            <p:cNvSpPr/>
            <p:nvPr/>
          </p:nvSpPr>
          <p:spPr>
            <a:xfrm>
              <a:off x="18059400" y="6477000"/>
              <a:ext cx="533400" cy="457200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2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pic>
          <p:nvPicPr>
            <p:cNvPr id="10" name="Picture 9" descr="hand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00" y="7620000"/>
              <a:ext cx="228600" cy="3036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2968288" y="6162675"/>
            <a:ext cx="10639425" cy="5962650"/>
            <a:chOff x="12968288" y="6162675"/>
            <a:chExt cx="10639425" cy="596265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68288" y="6162675"/>
              <a:ext cx="10639425" cy="5962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ounded Rectangle 5"/>
            <p:cNvSpPr/>
            <p:nvPr/>
          </p:nvSpPr>
          <p:spPr>
            <a:xfrm>
              <a:off x="14554200" y="6553200"/>
              <a:ext cx="1295400" cy="2286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6916400" y="6705600"/>
              <a:ext cx="4419600" cy="28194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 rot="1547657">
              <a:off x="15867156" y="6828897"/>
              <a:ext cx="1093137" cy="398791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decagon 8"/>
            <p:cNvSpPr/>
            <p:nvPr/>
          </p:nvSpPr>
          <p:spPr>
            <a:xfrm>
              <a:off x="15087600" y="6705600"/>
              <a:ext cx="533400" cy="457200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1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Dodecagon 9"/>
            <p:cNvSpPr/>
            <p:nvPr/>
          </p:nvSpPr>
          <p:spPr>
            <a:xfrm>
              <a:off x="16535400" y="7391400"/>
              <a:ext cx="533400" cy="457200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2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3716000" y="4648200"/>
            <a:ext cx="10570128" cy="6962775"/>
            <a:chOff x="13716000" y="4648200"/>
            <a:chExt cx="10570128" cy="69627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859000" y="4648200"/>
              <a:ext cx="9427128" cy="6962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Line Callout 1 10"/>
            <p:cNvSpPr/>
            <p:nvPr/>
          </p:nvSpPr>
          <p:spPr>
            <a:xfrm>
              <a:off x="15087600" y="5029200"/>
              <a:ext cx="5715000" cy="457200"/>
            </a:xfrm>
            <a:prstGeom prst="borderCallout1">
              <a:avLst>
                <a:gd name="adj1" fmla="val 46657"/>
                <a:gd name="adj2" fmla="val -705"/>
                <a:gd name="adj3" fmla="val 98546"/>
                <a:gd name="adj4" fmla="val -18426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decagon 11"/>
            <p:cNvSpPr/>
            <p:nvPr/>
          </p:nvSpPr>
          <p:spPr>
            <a:xfrm>
              <a:off x="13747532" y="5334000"/>
              <a:ext cx="400050" cy="391886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3" name="Line Callout 1 12"/>
            <p:cNvSpPr/>
            <p:nvPr/>
          </p:nvSpPr>
          <p:spPr>
            <a:xfrm>
              <a:off x="15087600" y="5486400"/>
              <a:ext cx="4419600" cy="5638800"/>
            </a:xfrm>
            <a:prstGeom prst="borderCallout1">
              <a:avLst>
                <a:gd name="adj1" fmla="val 13282"/>
                <a:gd name="adj2" fmla="val -153"/>
                <a:gd name="adj3" fmla="val 17466"/>
                <a:gd name="adj4" fmla="val -22214"/>
              </a:avLst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decagon 13"/>
            <p:cNvSpPr/>
            <p:nvPr/>
          </p:nvSpPr>
          <p:spPr>
            <a:xfrm>
              <a:off x="13716000" y="6324600"/>
              <a:ext cx="400050" cy="391886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2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5" name="Line Callout 1 14"/>
            <p:cNvSpPr/>
            <p:nvPr/>
          </p:nvSpPr>
          <p:spPr>
            <a:xfrm>
              <a:off x="19583400" y="5486400"/>
              <a:ext cx="4419600" cy="5638800"/>
            </a:xfrm>
            <a:prstGeom prst="borderCallout1">
              <a:avLst>
                <a:gd name="adj1" fmla="val 21013"/>
                <a:gd name="adj2" fmla="val 87"/>
                <a:gd name="adj3" fmla="val 41802"/>
                <a:gd name="adj4" fmla="val -120827"/>
              </a:avLst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decagon 15"/>
            <p:cNvSpPr/>
            <p:nvPr/>
          </p:nvSpPr>
          <p:spPr>
            <a:xfrm>
              <a:off x="13792200" y="7620000"/>
              <a:ext cx="400050" cy="391886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2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6840200" y="4430233"/>
            <a:ext cx="7571508" cy="6313967"/>
            <a:chOff x="16840200" y="4430233"/>
            <a:chExt cx="7571508" cy="6313967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850833" y="8229600"/>
              <a:ext cx="2809875" cy="1819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864013" y="4430233"/>
              <a:ext cx="2847975" cy="3790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659600" y="6477000"/>
              <a:ext cx="66675" cy="3600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Line Callout 1 9"/>
            <p:cNvSpPr/>
            <p:nvPr/>
          </p:nvSpPr>
          <p:spPr>
            <a:xfrm>
              <a:off x="16992600" y="4800600"/>
              <a:ext cx="2590800" cy="838200"/>
            </a:xfrm>
            <a:prstGeom prst="borderCallout1">
              <a:avLst>
                <a:gd name="adj1" fmla="val 19949"/>
                <a:gd name="adj2" fmla="val 100758"/>
                <a:gd name="adj3" fmla="val 36976"/>
                <a:gd name="adj4" fmla="val 115678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64400" y="4950023"/>
              <a:ext cx="44473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1. Type a short description of the caller problem / issue here</a:t>
              </a:r>
            </a:p>
            <a:p>
              <a:r>
                <a:rPr lang="en-US" sz="1400" dirty="0" smtClean="0"/>
                <a:t>(e.g. My lights in the kitchen have stopped working)</a:t>
              </a:r>
              <a:endParaRPr lang="en-US" sz="1400" dirty="0"/>
            </a:p>
          </p:txBody>
        </p:sp>
        <p:sp>
          <p:nvSpPr>
            <p:cNvPr id="12" name="Line Callout 1 11"/>
            <p:cNvSpPr/>
            <p:nvPr/>
          </p:nvSpPr>
          <p:spPr>
            <a:xfrm>
              <a:off x="16992600" y="5855525"/>
              <a:ext cx="2590800" cy="838200"/>
            </a:xfrm>
            <a:prstGeom prst="borderCallout1">
              <a:avLst>
                <a:gd name="adj1" fmla="val 19949"/>
                <a:gd name="adj2" fmla="val 100758"/>
                <a:gd name="adj3" fmla="val 36976"/>
                <a:gd name="adj4" fmla="val 115678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964400" y="6004948"/>
              <a:ext cx="36215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2. Type a short solution here.</a:t>
              </a:r>
            </a:p>
            <a:p>
              <a:r>
                <a:rPr lang="en-US" sz="1400" dirty="0" smtClean="0"/>
                <a:t>(e.g. Get FM electrician to replace faulty lights)</a:t>
              </a:r>
              <a:endParaRPr lang="en-US" sz="1400" dirty="0"/>
            </a:p>
          </p:txBody>
        </p:sp>
        <p:sp>
          <p:nvSpPr>
            <p:cNvPr id="14" name="Line Callout 1 13"/>
            <p:cNvSpPr/>
            <p:nvPr/>
          </p:nvSpPr>
          <p:spPr>
            <a:xfrm>
              <a:off x="16992600" y="6793675"/>
              <a:ext cx="2590800" cy="838200"/>
            </a:xfrm>
            <a:prstGeom prst="borderCallout1">
              <a:avLst>
                <a:gd name="adj1" fmla="val 19949"/>
                <a:gd name="adj2" fmla="val 100758"/>
                <a:gd name="adj3" fmla="val 36976"/>
                <a:gd name="adj4" fmla="val 115678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964400" y="6943098"/>
              <a:ext cx="41776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3. Type in location of problem found / address of caller.</a:t>
              </a:r>
            </a:p>
            <a:p>
              <a:r>
                <a:rPr lang="en-US" sz="1400" dirty="0" smtClean="0"/>
                <a:t>(e.g. in the Kitchen, </a:t>
              </a:r>
              <a:r>
                <a:rPr lang="en-US" sz="1400" dirty="0" err="1" smtClean="0"/>
                <a:t>Draycott</a:t>
              </a:r>
              <a:r>
                <a:rPr lang="en-US" sz="1400" dirty="0" smtClean="0"/>
                <a:t> Ave 99 #16-45)</a:t>
              </a:r>
              <a:endParaRPr lang="en-US" sz="1400" dirty="0"/>
            </a:p>
          </p:txBody>
        </p:sp>
        <p:sp>
          <p:nvSpPr>
            <p:cNvPr id="16" name="Line Callout 1 15"/>
            <p:cNvSpPr/>
            <p:nvPr/>
          </p:nvSpPr>
          <p:spPr>
            <a:xfrm>
              <a:off x="16988593" y="7696200"/>
              <a:ext cx="2590800" cy="609600"/>
            </a:xfrm>
            <a:prstGeom prst="borderCallout1">
              <a:avLst>
                <a:gd name="adj1" fmla="val 19949"/>
                <a:gd name="adj2" fmla="val 100758"/>
                <a:gd name="adj3" fmla="val 36976"/>
                <a:gd name="adj4" fmla="val 115678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960393" y="7845623"/>
              <a:ext cx="39664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4. Assign ticket to correct staff member for resolution from drop down menu. (e.g. Jay, John, )</a:t>
              </a:r>
              <a:endParaRPr lang="en-US" sz="1400" dirty="0"/>
            </a:p>
          </p:txBody>
        </p:sp>
        <p:sp>
          <p:nvSpPr>
            <p:cNvPr id="18" name="Line Callout 1 17"/>
            <p:cNvSpPr/>
            <p:nvPr/>
          </p:nvSpPr>
          <p:spPr>
            <a:xfrm>
              <a:off x="16992600" y="8434450"/>
              <a:ext cx="2590800" cy="1090550"/>
            </a:xfrm>
            <a:prstGeom prst="borderCallout1">
              <a:avLst>
                <a:gd name="adj1" fmla="val 19949"/>
                <a:gd name="adj2" fmla="val 100758"/>
                <a:gd name="adj3" fmla="val 36976"/>
                <a:gd name="adj4" fmla="val 115678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964400" y="8610600"/>
              <a:ext cx="39664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5. Edit the SMS to maintain a 160 chars limit</a:t>
              </a:r>
            </a:p>
            <a:p>
              <a:r>
                <a:rPr lang="en-US" sz="1400" dirty="0" smtClean="0"/>
                <a:t>(e.g. UHP, lights faulty@ </a:t>
              </a:r>
              <a:r>
                <a:rPr lang="en-US" sz="1400" dirty="0" err="1" smtClean="0"/>
                <a:t>Draycott</a:t>
              </a:r>
              <a:r>
                <a:rPr lang="en-US" sz="1400" dirty="0" smtClean="0"/>
                <a:t> Ave 99 #16-45, Jensen </a:t>
              </a:r>
              <a:r>
                <a:rPr lang="en-US" sz="1400" dirty="0" err="1" smtClean="0"/>
                <a:t>Mraz</a:t>
              </a:r>
              <a:r>
                <a:rPr lang="en-US" sz="1400" dirty="0" smtClean="0"/>
                <a:t>, John to replace faulty lights)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964400" y="10287000"/>
              <a:ext cx="39664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7</a:t>
              </a:r>
              <a:r>
                <a:rPr lang="en-US" sz="1400" dirty="0" smtClean="0"/>
                <a:t>. Click this button to raise the ticket.</a:t>
              </a:r>
            </a:p>
          </p:txBody>
        </p:sp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868838" y="9601200"/>
              <a:ext cx="2790825" cy="1047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7" name="Straight Connector 26"/>
            <p:cNvCxnSpPr/>
            <p:nvPr/>
          </p:nvCxnSpPr>
          <p:spPr>
            <a:xfrm rot="5400000">
              <a:off x="13716000" y="7620000"/>
              <a:ext cx="6248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6840200" y="1074420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 flipH="1" flipV="1">
              <a:off x="19011900" y="10096500"/>
              <a:ext cx="1295400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 flipH="1" flipV="1">
              <a:off x="19033675" y="10096500"/>
              <a:ext cx="1295400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Line Callout 1 20"/>
            <p:cNvSpPr/>
            <p:nvPr/>
          </p:nvSpPr>
          <p:spPr>
            <a:xfrm>
              <a:off x="16992600" y="10203875"/>
              <a:ext cx="2590800" cy="304800"/>
            </a:xfrm>
            <a:prstGeom prst="borderCallout1">
              <a:avLst>
                <a:gd name="adj1" fmla="val 19949"/>
                <a:gd name="adj2" fmla="val 100758"/>
                <a:gd name="adj3" fmla="val 87626"/>
                <a:gd name="adj4" fmla="val 118428"/>
              </a:avLst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ine Callout 1 33"/>
            <p:cNvSpPr/>
            <p:nvPr/>
          </p:nvSpPr>
          <p:spPr>
            <a:xfrm>
              <a:off x="16992600" y="9601200"/>
              <a:ext cx="2590800" cy="533400"/>
            </a:xfrm>
            <a:prstGeom prst="borderCallout1">
              <a:avLst>
                <a:gd name="adj1" fmla="val 19949"/>
                <a:gd name="adj2" fmla="val 100758"/>
                <a:gd name="adj3" fmla="val 36976"/>
                <a:gd name="adj4" fmla="val 115678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964400" y="9674423"/>
              <a:ext cx="39664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6. Click this button to assign the urgency (priority) of this issue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0" y="8410575"/>
            <a:ext cx="30480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241</Words>
  <Application>Microsoft Office PowerPoint</Application>
  <PresentationFormat>Custom</PresentationFormat>
  <Paragraphs>90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colin</dc:creator>
  <cp:lastModifiedBy>colin</cp:lastModifiedBy>
  <cp:revision>44</cp:revision>
  <dcterms:created xsi:type="dcterms:W3CDTF">2010-09-05T14:13:47Z</dcterms:created>
  <dcterms:modified xsi:type="dcterms:W3CDTF">2010-09-08T17:58:56Z</dcterms:modified>
</cp:coreProperties>
</file>