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36576000" cy="18288000"/>
  <p:notesSz cx="6858000" cy="9144000"/>
  <p:defaultTextStyle>
    <a:defPPr>
      <a:defRPr lang="en-US"/>
    </a:defPPr>
    <a:lvl1pPr marL="0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386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4773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159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69544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6930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4317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1703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39088" algn="l" defTabSz="3134773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1116" y="-450"/>
      </p:cViewPr>
      <p:guideLst>
        <p:guide orient="horz" pos="576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681136"/>
            <a:ext cx="310896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363200"/>
            <a:ext cx="256032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732371"/>
            <a:ext cx="82296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732371"/>
            <a:ext cx="240792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1751736"/>
            <a:ext cx="31089600" cy="363220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7751236"/>
            <a:ext cx="31089600" cy="4000499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8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7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3pPr>
            <a:lvl4pPr marL="4702159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4pPr>
            <a:lvl5pPr marL="6269544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5pPr>
            <a:lvl6pPr marL="783693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6pPr>
            <a:lvl7pPr marL="9404317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7pPr>
            <a:lvl8pPr marL="10971703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8pPr>
            <a:lvl9pPr marL="12539088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267201"/>
            <a:ext cx="16154400" cy="12069235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4267201"/>
            <a:ext cx="16154400" cy="12069235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4093636"/>
            <a:ext cx="16160752" cy="170603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567386" indent="0">
              <a:buNone/>
              <a:defRPr sz="6900" b="1"/>
            </a:lvl2pPr>
            <a:lvl3pPr marL="3134773" indent="0">
              <a:buNone/>
              <a:defRPr sz="6200" b="1"/>
            </a:lvl3pPr>
            <a:lvl4pPr marL="4702159" indent="0">
              <a:buNone/>
              <a:defRPr sz="5300" b="1"/>
            </a:lvl4pPr>
            <a:lvl5pPr marL="6269544" indent="0">
              <a:buNone/>
              <a:defRPr sz="5300" b="1"/>
            </a:lvl5pPr>
            <a:lvl6pPr marL="7836930" indent="0">
              <a:buNone/>
              <a:defRPr sz="5300" b="1"/>
            </a:lvl6pPr>
            <a:lvl7pPr marL="9404317" indent="0">
              <a:buNone/>
              <a:defRPr sz="5300" b="1"/>
            </a:lvl7pPr>
            <a:lvl8pPr marL="10971703" indent="0">
              <a:buNone/>
              <a:defRPr sz="5300" b="1"/>
            </a:lvl8pPr>
            <a:lvl9pPr marL="12539088" indent="0">
              <a:buNone/>
              <a:defRPr sz="5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2" y="5799668"/>
            <a:ext cx="16160752" cy="10536768"/>
          </a:xfrm>
        </p:spPr>
        <p:txBody>
          <a:bodyPr/>
          <a:lstStyle>
            <a:lvl1pPr>
              <a:defRPr sz="8400"/>
            </a:lvl1pPr>
            <a:lvl2pPr>
              <a:defRPr sz="6900"/>
            </a:lvl2pPr>
            <a:lvl3pPr>
              <a:defRPr sz="62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4" y="4093636"/>
            <a:ext cx="16167100" cy="170603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567386" indent="0">
              <a:buNone/>
              <a:defRPr sz="6900" b="1"/>
            </a:lvl2pPr>
            <a:lvl3pPr marL="3134773" indent="0">
              <a:buNone/>
              <a:defRPr sz="6200" b="1"/>
            </a:lvl3pPr>
            <a:lvl4pPr marL="4702159" indent="0">
              <a:buNone/>
              <a:defRPr sz="5300" b="1"/>
            </a:lvl4pPr>
            <a:lvl5pPr marL="6269544" indent="0">
              <a:buNone/>
              <a:defRPr sz="5300" b="1"/>
            </a:lvl5pPr>
            <a:lvl6pPr marL="7836930" indent="0">
              <a:buNone/>
              <a:defRPr sz="5300" b="1"/>
            </a:lvl6pPr>
            <a:lvl7pPr marL="9404317" indent="0">
              <a:buNone/>
              <a:defRPr sz="5300" b="1"/>
            </a:lvl7pPr>
            <a:lvl8pPr marL="10971703" indent="0">
              <a:buNone/>
              <a:defRPr sz="5300" b="1"/>
            </a:lvl8pPr>
            <a:lvl9pPr marL="12539088" indent="0">
              <a:buNone/>
              <a:defRPr sz="5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4" y="5799668"/>
            <a:ext cx="16167100" cy="10536768"/>
          </a:xfrm>
        </p:spPr>
        <p:txBody>
          <a:bodyPr/>
          <a:lstStyle>
            <a:lvl1pPr>
              <a:defRPr sz="8400"/>
            </a:lvl1pPr>
            <a:lvl2pPr>
              <a:defRPr sz="6900"/>
            </a:lvl2pPr>
            <a:lvl3pPr>
              <a:defRPr sz="62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728133"/>
            <a:ext cx="12033252" cy="309880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728135"/>
            <a:ext cx="20447000" cy="15608301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4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3826935"/>
            <a:ext cx="12033252" cy="12509501"/>
          </a:xfrm>
        </p:spPr>
        <p:txBody>
          <a:bodyPr/>
          <a:lstStyle>
            <a:lvl1pPr marL="0" indent="0">
              <a:buNone/>
              <a:defRPr sz="5000"/>
            </a:lvl1pPr>
            <a:lvl2pPr marL="1567386" indent="0">
              <a:buNone/>
              <a:defRPr sz="4100"/>
            </a:lvl2pPr>
            <a:lvl3pPr marL="3134773" indent="0">
              <a:buNone/>
              <a:defRPr sz="3400"/>
            </a:lvl3pPr>
            <a:lvl4pPr marL="4702159" indent="0">
              <a:buNone/>
              <a:defRPr sz="3300"/>
            </a:lvl4pPr>
            <a:lvl5pPr marL="6269544" indent="0">
              <a:buNone/>
              <a:defRPr sz="3300"/>
            </a:lvl5pPr>
            <a:lvl6pPr marL="7836930" indent="0">
              <a:buNone/>
              <a:defRPr sz="3300"/>
            </a:lvl6pPr>
            <a:lvl7pPr marL="9404317" indent="0">
              <a:buNone/>
              <a:defRPr sz="3300"/>
            </a:lvl7pPr>
            <a:lvl8pPr marL="10971703" indent="0">
              <a:buNone/>
              <a:defRPr sz="3300"/>
            </a:lvl8pPr>
            <a:lvl9pPr marL="12539088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2801602"/>
            <a:ext cx="21945600" cy="1511301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1634067"/>
            <a:ext cx="21945600" cy="10972800"/>
          </a:xfrm>
        </p:spPr>
        <p:txBody>
          <a:bodyPr/>
          <a:lstStyle>
            <a:lvl1pPr marL="0" indent="0">
              <a:buNone/>
              <a:defRPr sz="11000"/>
            </a:lvl1pPr>
            <a:lvl2pPr marL="1567386" indent="0">
              <a:buNone/>
              <a:defRPr sz="9600"/>
            </a:lvl2pPr>
            <a:lvl3pPr marL="3134773" indent="0">
              <a:buNone/>
              <a:defRPr sz="8400"/>
            </a:lvl3pPr>
            <a:lvl4pPr marL="4702159" indent="0">
              <a:buNone/>
              <a:defRPr sz="6900"/>
            </a:lvl4pPr>
            <a:lvl5pPr marL="6269544" indent="0">
              <a:buNone/>
              <a:defRPr sz="6900"/>
            </a:lvl5pPr>
            <a:lvl6pPr marL="7836930" indent="0">
              <a:buNone/>
              <a:defRPr sz="6900"/>
            </a:lvl6pPr>
            <a:lvl7pPr marL="9404317" indent="0">
              <a:buNone/>
              <a:defRPr sz="6900"/>
            </a:lvl7pPr>
            <a:lvl8pPr marL="10971703" indent="0">
              <a:buNone/>
              <a:defRPr sz="6900"/>
            </a:lvl8pPr>
            <a:lvl9pPr marL="12539088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14312903"/>
            <a:ext cx="21945600" cy="2146299"/>
          </a:xfrm>
        </p:spPr>
        <p:txBody>
          <a:bodyPr/>
          <a:lstStyle>
            <a:lvl1pPr marL="0" indent="0">
              <a:buNone/>
              <a:defRPr sz="5000"/>
            </a:lvl1pPr>
            <a:lvl2pPr marL="1567386" indent="0">
              <a:buNone/>
              <a:defRPr sz="4100"/>
            </a:lvl2pPr>
            <a:lvl3pPr marL="3134773" indent="0">
              <a:buNone/>
              <a:defRPr sz="3400"/>
            </a:lvl3pPr>
            <a:lvl4pPr marL="4702159" indent="0">
              <a:buNone/>
              <a:defRPr sz="3300"/>
            </a:lvl4pPr>
            <a:lvl5pPr marL="6269544" indent="0">
              <a:buNone/>
              <a:defRPr sz="3300"/>
            </a:lvl5pPr>
            <a:lvl6pPr marL="7836930" indent="0">
              <a:buNone/>
              <a:defRPr sz="3300"/>
            </a:lvl6pPr>
            <a:lvl7pPr marL="9404317" indent="0">
              <a:buNone/>
              <a:defRPr sz="3300"/>
            </a:lvl7pPr>
            <a:lvl8pPr marL="10971703" indent="0">
              <a:buNone/>
              <a:defRPr sz="3300"/>
            </a:lvl8pPr>
            <a:lvl9pPr marL="12539088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3FCD-7FE4-4607-A916-50D0CC0E6231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75A0-06F7-4C02-A7E5-3D7FCC339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732368"/>
            <a:ext cx="32918400" cy="3048000"/>
          </a:xfrm>
          <a:prstGeom prst="rect">
            <a:avLst/>
          </a:prstGeom>
        </p:spPr>
        <p:txBody>
          <a:bodyPr vert="horz" lIns="313477" tIns="156738" rIns="313477" bIns="1567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267201"/>
            <a:ext cx="32918400" cy="12069235"/>
          </a:xfrm>
          <a:prstGeom prst="rect">
            <a:avLst/>
          </a:prstGeom>
        </p:spPr>
        <p:txBody>
          <a:bodyPr vert="horz" lIns="313477" tIns="156738" rIns="313477" bIns="1567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16950269"/>
            <a:ext cx="8534400" cy="973667"/>
          </a:xfrm>
          <a:prstGeom prst="rect">
            <a:avLst/>
          </a:prstGeom>
        </p:spPr>
        <p:txBody>
          <a:bodyPr vert="horz" lIns="313477" tIns="156738" rIns="313477" bIns="156738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3FCD-7FE4-4607-A916-50D0CC0E6231}" type="datetimeFigureOut">
              <a:rPr lang="en-US" smtClean="0"/>
              <a:t>9/5/2010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16950269"/>
            <a:ext cx="11582400" cy="973667"/>
          </a:xfrm>
          <a:prstGeom prst="rect">
            <a:avLst/>
          </a:prstGeom>
        </p:spPr>
        <p:txBody>
          <a:bodyPr vert="horz" lIns="313477" tIns="156738" rIns="313477" bIns="156738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16950269"/>
            <a:ext cx="8534400" cy="973667"/>
          </a:xfrm>
          <a:prstGeom prst="rect">
            <a:avLst/>
          </a:prstGeom>
        </p:spPr>
        <p:txBody>
          <a:bodyPr vert="horz" lIns="313477" tIns="156738" rIns="313477" bIns="156738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B75A0-06F7-4C02-A7E5-3D7FCC3398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773" rtl="0" eaLnBrk="1" latinLnBrk="0" hangingPunct="1">
        <a:spcBef>
          <a:spcPct val="0"/>
        </a:spcBef>
        <a:buNone/>
        <a:defRPr sz="1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540" indent="-1175540" algn="l" defTabSz="3134773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003" indent="-979616" algn="l" defTabSz="3134773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466" indent="-783693" algn="l" defTabSz="3134773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851" indent="-783693" algn="l" defTabSz="3134773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237" indent="-783693" algn="l" defTabSz="3134773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624" indent="-783693" algn="l" defTabSz="3134773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010" indent="-783693" algn="l" defTabSz="3134773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396" indent="-783693" algn="l" defTabSz="3134773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781" indent="-783693" algn="l" defTabSz="3134773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386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773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159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544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930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317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703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088" algn="l" defTabSz="3134773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38400" y="4064000"/>
            <a:ext cx="16764000" cy="6299200"/>
            <a:chOff x="609600" y="1524000"/>
            <a:chExt cx="7620000" cy="3790950"/>
          </a:xfrm>
        </p:grpSpPr>
        <p:pic>
          <p:nvPicPr>
            <p:cNvPr id="4" name="Picture 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" y="1524000"/>
              <a:ext cx="3924300" cy="379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1981200" y="3505200"/>
              <a:ext cx="2362200" cy="9144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3"/>
            </p:cNvCxnSpPr>
            <p:nvPr/>
          </p:nvCxnSpPr>
          <p:spPr>
            <a:xfrm flipV="1">
              <a:off x="4343400" y="3429000"/>
              <a:ext cx="1219200" cy="53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410200" y="2819400"/>
              <a:ext cx="281940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 the Security Code as shown 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" y="1028704"/>
            <a:ext cx="51396900" cy="162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decagon 6"/>
          <p:cNvSpPr/>
          <p:nvPr/>
        </p:nvSpPr>
        <p:spPr>
          <a:xfrm>
            <a:off x="17830800" y="32766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Dodecagon 8"/>
          <p:cNvSpPr/>
          <p:nvPr/>
        </p:nvSpPr>
        <p:spPr>
          <a:xfrm>
            <a:off x="17983200" y="34290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Dodecagon 9"/>
          <p:cNvSpPr/>
          <p:nvPr/>
        </p:nvSpPr>
        <p:spPr>
          <a:xfrm>
            <a:off x="18135600" y="35814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Dodecagon 10"/>
          <p:cNvSpPr/>
          <p:nvPr/>
        </p:nvSpPr>
        <p:spPr>
          <a:xfrm>
            <a:off x="18288000" y="37338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Dodecagon 11"/>
          <p:cNvSpPr/>
          <p:nvPr/>
        </p:nvSpPr>
        <p:spPr>
          <a:xfrm>
            <a:off x="18440400" y="38862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Dodecagon 12"/>
          <p:cNvSpPr/>
          <p:nvPr/>
        </p:nvSpPr>
        <p:spPr>
          <a:xfrm>
            <a:off x="18592800" y="40386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Dodecagon 13"/>
          <p:cNvSpPr/>
          <p:nvPr/>
        </p:nvSpPr>
        <p:spPr>
          <a:xfrm>
            <a:off x="18745200" y="41910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Dodecagon 14"/>
          <p:cNvSpPr/>
          <p:nvPr/>
        </p:nvSpPr>
        <p:spPr>
          <a:xfrm>
            <a:off x="18897600" y="43434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Dodecagon 15"/>
          <p:cNvSpPr/>
          <p:nvPr/>
        </p:nvSpPr>
        <p:spPr>
          <a:xfrm>
            <a:off x="19050000" y="44958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Dodecagon 16"/>
          <p:cNvSpPr/>
          <p:nvPr/>
        </p:nvSpPr>
        <p:spPr>
          <a:xfrm>
            <a:off x="19202400" y="46482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Dodecagon 28"/>
          <p:cNvSpPr/>
          <p:nvPr/>
        </p:nvSpPr>
        <p:spPr>
          <a:xfrm>
            <a:off x="19354800" y="4800600"/>
            <a:ext cx="400050" cy="391886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0" name="Dodecagon 29"/>
          <p:cNvSpPr/>
          <p:nvPr/>
        </p:nvSpPr>
        <p:spPr>
          <a:xfrm>
            <a:off x="17068800" y="55626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1" name="Dodecagon 30"/>
          <p:cNvSpPr/>
          <p:nvPr/>
        </p:nvSpPr>
        <p:spPr>
          <a:xfrm>
            <a:off x="17221200" y="57150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2" name="Dodecagon 31"/>
          <p:cNvSpPr/>
          <p:nvPr/>
        </p:nvSpPr>
        <p:spPr>
          <a:xfrm>
            <a:off x="17373600" y="58674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3" name="Dodecagon 32"/>
          <p:cNvSpPr/>
          <p:nvPr/>
        </p:nvSpPr>
        <p:spPr>
          <a:xfrm>
            <a:off x="17526000" y="60198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Dodecagon 33"/>
          <p:cNvSpPr/>
          <p:nvPr/>
        </p:nvSpPr>
        <p:spPr>
          <a:xfrm>
            <a:off x="17678400" y="61722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Dodecagon 34"/>
          <p:cNvSpPr/>
          <p:nvPr/>
        </p:nvSpPr>
        <p:spPr>
          <a:xfrm>
            <a:off x="17830800" y="63246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Dodecagon 35"/>
          <p:cNvSpPr/>
          <p:nvPr/>
        </p:nvSpPr>
        <p:spPr>
          <a:xfrm>
            <a:off x="17983200" y="64770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7" name="Dodecagon 36"/>
          <p:cNvSpPr/>
          <p:nvPr/>
        </p:nvSpPr>
        <p:spPr>
          <a:xfrm>
            <a:off x="18135600" y="66294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Dodecagon 37"/>
          <p:cNvSpPr/>
          <p:nvPr/>
        </p:nvSpPr>
        <p:spPr>
          <a:xfrm>
            <a:off x="18288000" y="67818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9" name="Dodecagon 38"/>
          <p:cNvSpPr/>
          <p:nvPr/>
        </p:nvSpPr>
        <p:spPr>
          <a:xfrm>
            <a:off x="18440400" y="69342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Dodecagon 39"/>
          <p:cNvSpPr/>
          <p:nvPr/>
        </p:nvSpPr>
        <p:spPr>
          <a:xfrm>
            <a:off x="18592800" y="70866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1" name="Dodecagon 40"/>
          <p:cNvSpPr/>
          <p:nvPr/>
        </p:nvSpPr>
        <p:spPr>
          <a:xfrm>
            <a:off x="18745200" y="7239000"/>
            <a:ext cx="533400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8" name="Dodecagon 47"/>
          <p:cNvSpPr/>
          <p:nvPr/>
        </p:nvSpPr>
        <p:spPr>
          <a:xfrm>
            <a:off x="19050000" y="19812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9" name="Dodecagon 48"/>
          <p:cNvSpPr/>
          <p:nvPr/>
        </p:nvSpPr>
        <p:spPr>
          <a:xfrm>
            <a:off x="19202400" y="21336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0" name="Dodecagon 49"/>
          <p:cNvSpPr/>
          <p:nvPr/>
        </p:nvSpPr>
        <p:spPr>
          <a:xfrm>
            <a:off x="19354800" y="22860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1" name="Dodecagon 50"/>
          <p:cNvSpPr/>
          <p:nvPr/>
        </p:nvSpPr>
        <p:spPr>
          <a:xfrm>
            <a:off x="19507200" y="24384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2" name="Dodecagon 51"/>
          <p:cNvSpPr/>
          <p:nvPr/>
        </p:nvSpPr>
        <p:spPr>
          <a:xfrm>
            <a:off x="19659600" y="25908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3" name="Dodecagon 52"/>
          <p:cNvSpPr/>
          <p:nvPr/>
        </p:nvSpPr>
        <p:spPr>
          <a:xfrm>
            <a:off x="19812000" y="27432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4" name="Dodecagon 53"/>
          <p:cNvSpPr/>
          <p:nvPr/>
        </p:nvSpPr>
        <p:spPr>
          <a:xfrm>
            <a:off x="19964400" y="28956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5" name="Dodecagon 54"/>
          <p:cNvSpPr/>
          <p:nvPr/>
        </p:nvSpPr>
        <p:spPr>
          <a:xfrm>
            <a:off x="20116800" y="30480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6" name="Dodecagon 55"/>
          <p:cNvSpPr/>
          <p:nvPr/>
        </p:nvSpPr>
        <p:spPr>
          <a:xfrm>
            <a:off x="20269200" y="32004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7" name="Dodecagon 56"/>
          <p:cNvSpPr/>
          <p:nvPr/>
        </p:nvSpPr>
        <p:spPr>
          <a:xfrm>
            <a:off x="20421600" y="33528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8" name="Dodecagon 57"/>
          <p:cNvSpPr/>
          <p:nvPr/>
        </p:nvSpPr>
        <p:spPr>
          <a:xfrm>
            <a:off x="20574000" y="35052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9" name="Dodecagon 58"/>
          <p:cNvSpPr/>
          <p:nvPr/>
        </p:nvSpPr>
        <p:spPr>
          <a:xfrm>
            <a:off x="20726400" y="36576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0" name="Dodecagon 59"/>
          <p:cNvSpPr/>
          <p:nvPr/>
        </p:nvSpPr>
        <p:spPr>
          <a:xfrm>
            <a:off x="20878800" y="38100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1" name="Dodecagon 60"/>
          <p:cNvSpPr/>
          <p:nvPr/>
        </p:nvSpPr>
        <p:spPr>
          <a:xfrm>
            <a:off x="21031200" y="39624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2" name="Dodecagon 61"/>
          <p:cNvSpPr/>
          <p:nvPr/>
        </p:nvSpPr>
        <p:spPr>
          <a:xfrm>
            <a:off x="21183600" y="41148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3" name="Dodecagon 62"/>
          <p:cNvSpPr/>
          <p:nvPr/>
        </p:nvSpPr>
        <p:spPr>
          <a:xfrm>
            <a:off x="21336000" y="42672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4" name="Dodecagon 63"/>
          <p:cNvSpPr/>
          <p:nvPr/>
        </p:nvSpPr>
        <p:spPr>
          <a:xfrm>
            <a:off x="21488400" y="44196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5" name="Dodecagon 64"/>
          <p:cNvSpPr/>
          <p:nvPr/>
        </p:nvSpPr>
        <p:spPr>
          <a:xfrm>
            <a:off x="21640800" y="45720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6" name="Dodecagon 65"/>
          <p:cNvSpPr/>
          <p:nvPr/>
        </p:nvSpPr>
        <p:spPr>
          <a:xfrm>
            <a:off x="21793200" y="4724400"/>
            <a:ext cx="466725" cy="457200"/>
          </a:xfrm>
          <a:prstGeom prst="dodec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5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133600" y="914400"/>
            <a:ext cx="13801782" cy="16078200"/>
            <a:chOff x="2133600" y="914400"/>
            <a:chExt cx="13801782" cy="16078200"/>
          </a:xfrm>
        </p:grpSpPr>
        <p:pic>
          <p:nvPicPr>
            <p:cNvPr id="5" name="Picture 4" descr="Dashboard Joh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914400"/>
              <a:ext cx="13801782" cy="16078200"/>
            </a:xfrm>
            <a:prstGeom prst="rect">
              <a:avLst/>
            </a:prstGeom>
          </p:spPr>
        </p:pic>
        <p:sp>
          <p:nvSpPr>
            <p:cNvPr id="18" name="Dodecagon 17"/>
            <p:cNvSpPr/>
            <p:nvPr/>
          </p:nvSpPr>
          <p:spPr>
            <a:xfrm>
              <a:off x="6705600" y="8534400"/>
              <a:ext cx="533400" cy="522514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10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9" name="Dodecagon 18"/>
            <p:cNvSpPr/>
            <p:nvPr/>
          </p:nvSpPr>
          <p:spPr>
            <a:xfrm>
              <a:off x="4800600" y="8534400"/>
              <a:ext cx="533400" cy="522514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0" name="Dodecagon 19"/>
            <p:cNvSpPr/>
            <p:nvPr/>
          </p:nvSpPr>
          <p:spPr>
            <a:xfrm>
              <a:off x="3352800" y="8534400"/>
              <a:ext cx="533400" cy="522514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1" name="Dodecagon 20"/>
            <p:cNvSpPr/>
            <p:nvPr/>
          </p:nvSpPr>
          <p:spPr>
            <a:xfrm>
              <a:off x="4343400" y="6096000"/>
              <a:ext cx="533400" cy="522514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2" name="Dodecagon 21"/>
            <p:cNvSpPr/>
            <p:nvPr/>
          </p:nvSpPr>
          <p:spPr>
            <a:xfrm>
              <a:off x="6705600" y="2209800"/>
              <a:ext cx="466725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3" name="Dodecagon 22"/>
            <p:cNvSpPr/>
            <p:nvPr/>
          </p:nvSpPr>
          <p:spPr>
            <a:xfrm>
              <a:off x="11887200" y="2209800"/>
              <a:ext cx="466725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Dodecagon 23"/>
            <p:cNvSpPr/>
            <p:nvPr/>
          </p:nvSpPr>
          <p:spPr>
            <a:xfrm>
              <a:off x="15316200" y="3200400"/>
              <a:ext cx="466725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5" name="Dodecagon 24"/>
            <p:cNvSpPr/>
            <p:nvPr/>
          </p:nvSpPr>
          <p:spPr>
            <a:xfrm>
              <a:off x="14173200" y="3200400"/>
              <a:ext cx="466725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6" name="Dodecagon 25"/>
            <p:cNvSpPr/>
            <p:nvPr/>
          </p:nvSpPr>
          <p:spPr>
            <a:xfrm>
              <a:off x="13335000" y="2743200"/>
              <a:ext cx="466725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7" name="Dodecagon 26"/>
            <p:cNvSpPr/>
            <p:nvPr/>
          </p:nvSpPr>
          <p:spPr>
            <a:xfrm>
              <a:off x="3124200" y="2743200"/>
              <a:ext cx="466725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2" name="Dodecagon 41"/>
            <p:cNvSpPr/>
            <p:nvPr/>
          </p:nvSpPr>
          <p:spPr>
            <a:xfrm>
              <a:off x="7391400" y="129540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16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3" name="Dodecagon 42"/>
            <p:cNvSpPr/>
            <p:nvPr/>
          </p:nvSpPr>
          <p:spPr>
            <a:xfrm>
              <a:off x="6096000" y="129540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15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4" name="Dodecagon 43"/>
            <p:cNvSpPr/>
            <p:nvPr/>
          </p:nvSpPr>
          <p:spPr>
            <a:xfrm>
              <a:off x="4648200" y="129540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14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5" name="Dodecagon 44"/>
            <p:cNvSpPr/>
            <p:nvPr/>
          </p:nvSpPr>
          <p:spPr>
            <a:xfrm>
              <a:off x="3352800" y="129540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13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6" name="Dodecagon 45"/>
            <p:cNvSpPr/>
            <p:nvPr/>
          </p:nvSpPr>
          <p:spPr>
            <a:xfrm>
              <a:off x="4724400" y="10861344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7" name="Dodecagon 46"/>
            <p:cNvSpPr/>
            <p:nvPr/>
          </p:nvSpPr>
          <p:spPr>
            <a:xfrm>
              <a:off x="3352800" y="10861344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7" name="Dodecagon 66"/>
            <p:cNvSpPr/>
            <p:nvPr/>
          </p:nvSpPr>
          <p:spPr>
            <a:xfrm>
              <a:off x="68580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20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8" name="Dodecagon 67"/>
            <p:cNvSpPr/>
            <p:nvPr/>
          </p:nvSpPr>
          <p:spPr>
            <a:xfrm>
              <a:off x="55626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19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9" name="Dodecagon 68"/>
            <p:cNvSpPr/>
            <p:nvPr/>
          </p:nvSpPr>
          <p:spPr>
            <a:xfrm>
              <a:off x="41148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18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0" name="Dodecagon 69"/>
            <p:cNvSpPr/>
            <p:nvPr/>
          </p:nvSpPr>
          <p:spPr>
            <a:xfrm>
              <a:off x="28194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17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1" name="Dodecagon 70"/>
            <p:cNvSpPr/>
            <p:nvPr/>
          </p:nvSpPr>
          <p:spPr>
            <a:xfrm>
              <a:off x="124968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24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2" name="Dodecagon 71"/>
            <p:cNvSpPr/>
            <p:nvPr/>
          </p:nvSpPr>
          <p:spPr>
            <a:xfrm>
              <a:off x="112014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23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3" name="Dodecagon 72"/>
            <p:cNvSpPr/>
            <p:nvPr/>
          </p:nvSpPr>
          <p:spPr>
            <a:xfrm>
              <a:off x="97536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4" name="Dodecagon 73"/>
            <p:cNvSpPr/>
            <p:nvPr/>
          </p:nvSpPr>
          <p:spPr>
            <a:xfrm>
              <a:off x="81534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5" name="Dodecagon 74"/>
            <p:cNvSpPr/>
            <p:nvPr/>
          </p:nvSpPr>
          <p:spPr>
            <a:xfrm>
              <a:off x="13792200" y="149352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25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6" name="Dodecagon 75"/>
            <p:cNvSpPr/>
            <p:nvPr/>
          </p:nvSpPr>
          <p:spPr>
            <a:xfrm>
              <a:off x="2819400" y="16154400"/>
              <a:ext cx="533400" cy="457200"/>
            </a:xfrm>
            <a:prstGeom prst="dodec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26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74</Words>
  <Application>Microsoft Office PowerPoint</Application>
  <PresentationFormat>Custom</PresentationFormat>
  <Paragraphs>69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colin</dc:creator>
  <cp:lastModifiedBy>colin</cp:lastModifiedBy>
  <cp:revision>14</cp:revision>
  <dcterms:created xsi:type="dcterms:W3CDTF">2010-09-05T14:13:47Z</dcterms:created>
  <dcterms:modified xsi:type="dcterms:W3CDTF">2010-09-05T15:51:32Z</dcterms:modified>
</cp:coreProperties>
</file>