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  <p:sldMasterId id="2147483668" r:id="rId5"/>
  </p:sldMasterIdLst>
  <p:notesMasterIdLst>
    <p:notesMasterId r:id="rId24"/>
  </p:notesMasterIdLst>
  <p:handoutMasterIdLst>
    <p:handoutMasterId r:id="rId25"/>
  </p:handoutMasterIdLst>
  <p:sldIdLst>
    <p:sldId id="260" r:id="rId6"/>
    <p:sldId id="257" r:id="rId7"/>
    <p:sldId id="261" r:id="rId8"/>
    <p:sldId id="262" r:id="rId9"/>
    <p:sldId id="263" r:id="rId10"/>
    <p:sldId id="267" r:id="rId11"/>
    <p:sldId id="264" r:id="rId12"/>
    <p:sldId id="265" r:id="rId13"/>
    <p:sldId id="270" r:id="rId14"/>
    <p:sldId id="266" r:id="rId15"/>
    <p:sldId id="277" r:id="rId16"/>
    <p:sldId id="278" r:id="rId17"/>
    <p:sldId id="279" r:id="rId18"/>
    <p:sldId id="280" r:id="rId19"/>
    <p:sldId id="274" r:id="rId20"/>
    <p:sldId id="275" r:id="rId21"/>
    <p:sldId id="276" r:id="rId22"/>
    <p:sldId id="281" r:id="rId2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8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0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2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4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3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7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96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9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6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4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3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39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D4360A-774B-43FB-9A82-6DC8310FC604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765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D5482C-C188-43CE-8475-70AA41B4E62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183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24F0E1-2203-47F9-B982-B43DBAE32EC0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22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5781060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2F02E-519A-4B65-926C-AFF8D2EBC9EE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4743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211065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711221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6CFF03-DC6F-4E3B-B96F-D76238A76C64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79098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062F6A-6E69-468E-88BD-967050BCAACF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0711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7528809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25946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969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302831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7954808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5608160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88627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10695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14/07/2020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75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coratti.net/13/12/c_seri1.htm#:~:text=Neste%20artigo%20eu%20vou%20escrever,podem%20ser%20serializadas%20e%20desserializadas." TargetMode="External"/><Relationship Id="rId3" Type="http://schemas.openxmlformats.org/officeDocument/2006/relationships/hyperlink" Target="https://docs.microsoft.com/pt-br/dotnet/csharp/programming-guide/concepts/serialization/" TargetMode="External"/><Relationship Id="rId7" Type="http://schemas.openxmlformats.org/officeDocument/2006/relationships/hyperlink" Target="http://www.macoratti.net/16/02/c_serobj1.htm" TargetMode="External"/><Relationship Id="rId12" Type="http://schemas.openxmlformats.org/officeDocument/2006/relationships/hyperlink" Target="https://github.com/denison3965/Serializacao_de_objeto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devmedia.com.br/serializacao-de-objetos/5420" TargetMode="External"/><Relationship Id="rId11" Type="http://schemas.openxmlformats.org/officeDocument/2006/relationships/hyperlink" Target="https://support.microsoft.com/pt-br/help/815813/how-to-serialize-an-object-to-xml-by-using-visual-c" TargetMode="External"/><Relationship Id="rId5" Type="http://schemas.openxmlformats.org/officeDocument/2006/relationships/hyperlink" Target="https://slideplayer.com.br/slide/293667/" TargetMode="External"/><Relationship Id="rId10" Type="http://schemas.openxmlformats.org/officeDocument/2006/relationships/hyperlink" Target="https://docs.microsoft.com/pt-br/dotnet/api/system.xml.serialization.xmlserializer?view=netcore-3.1" TargetMode="External"/><Relationship Id="rId4" Type="http://schemas.openxmlformats.org/officeDocument/2006/relationships/hyperlink" Target="http://techblog.desenvolvedores.net/wp-content/uploads/2010/12/orientacao-a-objetos-definicao-serializacao.png" TargetMode="External"/><Relationship Id="rId9" Type="http://schemas.openxmlformats.org/officeDocument/2006/relationships/hyperlink" Target="https://www.guru99.com/c-sharp-serializ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pt-BR" sz="6600" dirty="0"/>
              <a:t>Serialização</a:t>
            </a:r>
            <a:endParaRPr lang="pt-BR" sz="6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Serializar e desserialização </a:t>
            </a:r>
          </a:p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BE8C3C7-4B6D-4B16-965C-9397D715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2" y="506682"/>
            <a:ext cx="5011815" cy="1932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B6CBBC7-22B5-4DB2-9F64-B544CD5F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73" y="3346797"/>
            <a:ext cx="8712094" cy="3351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2C11F4-BCB7-492F-A16E-9E3EBEC57FED}"/>
              </a:ext>
            </a:extLst>
          </p:cNvPr>
          <p:cNvSpPr txBox="1"/>
          <p:nvPr/>
        </p:nvSpPr>
        <p:spPr>
          <a:xfrm>
            <a:off x="6342059" y="1054413"/>
            <a:ext cx="351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Using usados para serialização em binário </a:t>
            </a:r>
            <a:endParaRPr lang="pt-BR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BF12B6-25AF-4462-A70C-366BA7584159}"/>
              </a:ext>
            </a:extLst>
          </p:cNvPr>
          <p:cNvSpPr txBox="1"/>
          <p:nvPr/>
        </p:nvSpPr>
        <p:spPr>
          <a:xfrm>
            <a:off x="240933" y="4075113"/>
            <a:ext cx="260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Código da serialização de um objeto em binário </a:t>
            </a:r>
          </a:p>
        </p:txBody>
      </p:sp>
    </p:spTree>
    <p:extLst>
      <p:ext uri="{BB962C8B-B14F-4D97-AF65-F5344CB8AC3E}">
        <p14:creationId xmlns:p14="http://schemas.microsoft.com/office/powerpoint/2010/main" val="331907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desenho&#10;&#10;Descrição gerada automaticamente">
            <a:extLst>
              <a:ext uri="{FF2B5EF4-FFF2-40B4-BE49-F238E27FC236}">
                <a16:creationId xmlns:a16="http://schemas.microsoft.com/office/drawing/2014/main" id="{3D9AC944-73F2-489A-98CE-D3699C48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73" y="3318397"/>
            <a:ext cx="9582150" cy="1781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12683D-326E-4410-90D6-CA2BAE96BD7C}"/>
              </a:ext>
            </a:extLst>
          </p:cNvPr>
          <p:cNvSpPr txBox="1"/>
          <p:nvPr/>
        </p:nvSpPr>
        <p:spPr>
          <a:xfrm>
            <a:off x="2388547" y="957943"/>
            <a:ext cx="586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Objeto serializado em um arquivo </a:t>
            </a:r>
            <a:r>
              <a:rPr lang="pt-BR" sz="3600" dirty="0" err="1"/>
              <a:t>txt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9579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DA9CC5-44B5-40CE-9C1E-4B764CD8EE76}"/>
              </a:ext>
            </a:extLst>
          </p:cNvPr>
          <p:cNvSpPr txBox="1"/>
          <p:nvPr/>
        </p:nvSpPr>
        <p:spPr>
          <a:xfrm>
            <a:off x="2024976" y="1115568"/>
            <a:ext cx="6959998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BR" sz="5400" b="1" i="1" dirty="0"/>
              <a:t>Serialização em </a:t>
            </a:r>
            <a:r>
              <a:rPr lang="pt-BR" sz="5400" b="1" i="1" dirty="0" err="1"/>
              <a:t>xml</a:t>
            </a:r>
            <a:endParaRPr lang="pt-BR" sz="5400" b="1" i="1" dirty="0"/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43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C2C11F4-BCB7-492F-A16E-9E3EBEC57FED}"/>
              </a:ext>
            </a:extLst>
          </p:cNvPr>
          <p:cNvSpPr txBox="1"/>
          <p:nvPr/>
        </p:nvSpPr>
        <p:spPr>
          <a:xfrm>
            <a:off x="6342059" y="1054413"/>
            <a:ext cx="351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Using usados para serialização em </a:t>
            </a:r>
            <a:r>
              <a:rPr lang="pt-BR" sz="2400" b="1" dirty="0" err="1"/>
              <a:t>xml</a:t>
            </a:r>
            <a:r>
              <a:rPr lang="pt-BR" sz="24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BF12B6-25AF-4462-A70C-366BA7584159}"/>
              </a:ext>
            </a:extLst>
          </p:cNvPr>
          <p:cNvSpPr txBox="1"/>
          <p:nvPr/>
        </p:nvSpPr>
        <p:spPr>
          <a:xfrm>
            <a:off x="606804" y="4114870"/>
            <a:ext cx="260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Código da serialização de um objeto em </a:t>
            </a:r>
            <a:r>
              <a:rPr lang="pt-BR" sz="2400" b="1" dirty="0" err="1"/>
              <a:t>xml</a:t>
            </a:r>
            <a:endParaRPr lang="pt-BR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42F9E5-9EFB-4F92-89EB-8D88ADA0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2" y="656479"/>
            <a:ext cx="5142330" cy="192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F09FA43C-B0D4-4F08-AAD7-1FDDC5E9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187" y="2964520"/>
            <a:ext cx="7252009" cy="36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48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2683D-326E-4410-90D6-CA2BAE96BD7C}"/>
              </a:ext>
            </a:extLst>
          </p:cNvPr>
          <p:cNvSpPr txBox="1"/>
          <p:nvPr/>
        </p:nvSpPr>
        <p:spPr>
          <a:xfrm>
            <a:off x="2388547" y="957943"/>
            <a:ext cx="586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Objeto serializado em binário em um arquivo </a:t>
            </a:r>
            <a:r>
              <a:rPr lang="pt-BR" sz="3600" dirty="0" err="1"/>
              <a:t>xml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2ECA6-8527-4162-8AC5-0163EE91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54" y="3412435"/>
            <a:ext cx="6889998" cy="2210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9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6AA9D9-778D-4D3C-925D-79D495BB7280}"/>
              </a:ext>
            </a:extLst>
          </p:cNvPr>
          <p:cNvSpPr txBox="1"/>
          <p:nvPr/>
        </p:nvSpPr>
        <p:spPr>
          <a:xfrm>
            <a:off x="1803056" y="454442"/>
            <a:ext cx="7142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Exercício de fixação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69174A-9BF5-45AA-A5FA-C7B28B87802D}"/>
              </a:ext>
            </a:extLst>
          </p:cNvPr>
          <p:cNvSpPr txBox="1"/>
          <p:nvPr/>
        </p:nvSpPr>
        <p:spPr>
          <a:xfrm>
            <a:off x="769349" y="3736254"/>
            <a:ext cx="62815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Serialização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desserialização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</a:t>
            </a:r>
            <a:r>
              <a:rPr lang="pt-B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52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8CDE3E-CE7A-453C-AAEF-8AFB2FE68FE9}"/>
              </a:ext>
            </a:extLst>
          </p:cNvPr>
          <p:cNvSpPr txBox="1"/>
          <p:nvPr/>
        </p:nvSpPr>
        <p:spPr>
          <a:xfrm>
            <a:off x="962643" y="1707736"/>
            <a:ext cx="95747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i="1" dirty="0"/>
              <a:t>Dúvidas</a:t>
            </a:r>
            <a:r>
              <a:rPr lang="pt-BR" sz="16600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22102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8CDE3E-CE7A-453C-AAEF-8AFB2FE68FE9}"/>
              </a:ext>
            </a:extLst>
          </p:cNvPr>
          <p:cNvSpPr txBox="1"/>
          <p:nvPr/>
        </p:nvSpPr>
        <p:spPr>
          <a:xfrm>
            <a:off x="619363" y="2145058"/>
            <a:ext cx="9574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i="1" dirty="0"/>
              <a:t>Obrigado pela atenção de todos !!</a:t>
            </a:r>
            <a:endParaRPr lang="pt-BR" sz="13800" b="1" i="1" dirty="0"/>
          </a:p>
        </p:txBody>
      </p:sp>
    </p:spTree>
    <p:extLst>
      <p:ext uri="{BB962C8B-B14F-4D97-AF65-F5344CB8AC3E}">
        <p14:creationId xmlns:p14="http://schemas.microsoft.com/office/powerpoint/2010/main" val="323175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D6BBB4D-7B10-46E4-B4F7-36D733B5C39B}"/>
              </a:ext>
            </a:extLst>
          </p:cNvPr>
          <p:cNvSpPr txBox="1"/>
          <p:nvPr/>
        </p:nvSpPr>
        <p:spPr>
          <a:xfrm>
            <a:off x="2743200" y="149670"/>
            <a:ext cx="519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Referências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687474-C878-4601-8FC9-CE4EDDF6000C}"/>
              </a:ext>
            </a:extLst>
          </p:cNvPr>
          <p:cNvSpPr txBox="1"/>
          <p:nvPr/>
        </p:nvSpPr>
        <p:spPr>
          <a:xfrm>
            <a:off x="304798" y="1073000"/>
            <a:ext cx="103632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hlinkClick r:id="rId3"/>
              </a:rPr>
              <a:t>https://docs.microsoft.com/pt-br/dotnet/csharp/programming-guide/concepts/serialization/</a:t>
            </a:r>
            <a:endParaRPr lang="pt-BR" sz="1600" dirty="0"/>
          </a:p>
          <a:p>
            <a:endParaRPr lang="pt-BR" sz="1600" dirty="0">
              <a:hlinkClick r:id="rId4"/>
            </a:endParaRPr>
          </a:p>
          <a:p>
            <a:r>
              <a:rPr lang="pt-BR" sz="1600" dirty="0">
                <a:hlinkClick r:id="rId4"/>
              </a:rPr>
              <a:t>http://techblog.desenvolvedores.net/wp-content/uploads/2010/12/orientacao-a-objetos-definicao-serializacao.png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5"/>
              </a:rPr>
              <a:t>https://slideplayer.com.br/slide/293667/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6"/>
              </a:rPr>
              <a:t>https://www.devmedia.com.br/serializacao-de-objetos/5420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7"/>
              </a:rPr>
              <a:t>http://www.macoratti.net/16/02/c_serobj1.htm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3"/>
              </a:rPr>
              <a:t>https://docs.microsoft.com/pt-br/dotnet/csharp/programming-guide/concepts/serialization/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8"/>
              </a:rPr>
              <a:t>http://www.macoratti.net/13/12/c_seri1.htm#:~:</a:t>
            </a:r>
            <a:r>
              <a:rPr lang="pt-BR" sz="1600" dirty="0" err="1">
                <a:hlinkClick r:id="rId8"/>
              </a:rPr>
              <a:t>text</a:t>
            </a:r>
            <a:r>
              <a:rPr lang="pt-BR" sz="1600" dirty="0">
                <a:hlinkClick r:id="rId8"/>
              </a:rPr>
              <a:t>=Neste%20artigo%20eu%20vou%20escrever,podem%20ser%20serializadas%20e%20desserializadas.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9"/>
              </a:rPr>
              <a:t>https://www.guru99.com/c-sharp-serialization.html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10"/>
              </a:rPr>
              <a:t>https://docs.microsoft.com/pt-br/dotnet/api/system.xml.serialization.xmlserializer?view=netcore-3.1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11"/>
              </a:rPr>
              <a:t>https://support.microsoft.com/pt-br/help/815813/how-to-serialize-an-object-to-xml-by-using-visual-c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LINK DO REPOSITORIO DO GITHUB: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https://github.com/denison3965/Serializacao_de_objetos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8113934" cy="1083622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Senai Suíço Brasileira Paulo Ernesto Tolle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239487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pt-BR" sz="1800" dirty="0"/>
              <a:t>Integrantes:  </a:t>
            </a:r>
          </a:p>
          <a:p>
            <a:pPr marL="0" indent="0" algn="ctr">
              <a:buNone/>
            </a:pPr>
            <a:endParaRPr lang="pt-BR" sz="1800" dirty="0"/>
          </a:p>
          <a:p>
            <a:pPr marL="0" indent="0" algn="ctr">
              <a:buNone/>
            </a:pPr>
            <a:r>
              <a:rPr lang="pt-BR" sz="1800" dirty="0"/>
              <a:t>Ana Lucia Ferreira Gomes,</a:t>
            </a:r>
          </a:p>
          <a:p>
            <a:pPr marL="0" indent="0" algn="ctr">
              <a:buNone/>
            </a:pPr>
            <a:r>
              <a:rPr lang="pt-BR" sz="1800" dirty="0"/>
              <a:t>Caio Daniel Pinto de Lima,</a:t>
            </a:r>
          </a:p>
          <a:p>
            <a:pPr marL="0" indent="0" algn="ctr">
              <a:buNone/>
            </a:pPr>
            <a:r>
              <a:rPr lang="pt-BR" sz="1800" dirty="0"/>
              <a:t>Denison de Almeida Portela,</a:t>
            </a:r>
          </a:p>
          <a:p>
            <a:pPr marL="0" indent="0" algn="ctr">
              <a:buNone/>
            </a:pPr>
            <a:r>
              <a:rPr lang="pt-BR" sz="1800" dirty="0"/>
              <a:t>Felipe Braga Duarte,</a:t>
            </a:r>
          </a:p>
          <a:p>
            <a:pPr marL="0" indent="0" algn="ctr">
              <a:buNone/>
            </a:pPr>
            <a:r>
              <a:rPr lang="pt-BR" sz="1800" dirty="0"/>
              <a:t>Guilherme Mendes da Cunha</a:t>
            </a:r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DFE650-C1FD-44F1-B73F-65C93B50679D}"/>
              </a:ext>
            </a:extLst>
          </p:cNvPr>
          <p:cNvSpPr txBox="1"/>
          <p:nvPr/>
        </p:nvSpPr>
        <p:spPr>
          <a:xfrm>
            <a:off x="376237" y="5890161"/>
            <a:ext cx="457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 1DT – Desenvolvimento de sistemas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314" y="275245"/>
            <a:ext cx="6151234" cy="1057238"/>
          </a:xfrm>
        </p:spPr>
        <p:txBody>
          <a:bodyPr rtlCol="0">
            <a:normAutofit fontScale="90000"/>
          </a:bodyPr>
          <a:lstStyle/>
          <a:p>
            <a:r>
              <a:rPr lang="pt-BR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que é a serialização ?</a:t>
            </a:r>
            <a:br>
              <a:rPr lang="pt-BR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pt-BR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4D4FFB-4645-42E6-A68A-B1649FAA94A1}"/>
              </a:ext>
            </a:extLst>
          </p:cNvPr>
          <p:cNvSpPr txBox="1"/>
          <p:nvPr/>
        </p:nvSpPr>
        <p:spPr>
          <a:xfrm>
            <a:off x="650877" y="1556302"/>
            <a:ext cx="78733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“A serialização é o processo de converter um objeto em um fluxo de bytes para armazenar o objeto ou transmiti-lo para a memória, um banco de dados ou um arquivo. Sua finalidade principal é salvar o estado de um objeto para recriá-lo quando necessário. O processo inverso é chamado desserialização. “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420916-5D1C-48B0-A22D-A3577EEFBCEC}"/>
              </a:ext>
            </a:extLst>
          </p:cNvPr>
          <p:cNvSpPr txBox="1"/>
          <p:nvPr/>
        </p:nvSpPr>
        <p:spPr>
          <a:xfrm>
            <a:off x="169374" y="6244416"/>
            <a:ext cx="94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https://docs.microsoft.com/pt-br/dotnet/csharp/programming-guide/concepts/serialization/</a:t>
            </a:r>
          </a:p>
        </p:txBody>
      </p:sp>
    </p:spTree>
    <p:extLst>
      <p:ext uri="{BB962C8B-B14F-4D97-AF65-F5344CB8AC3E}">
        <p14:creationId xmlns:p14="http://schemas.microsoft.com/office/powerpoint/2010/main" val="128298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272DC2-4DB7-4040-860F-131B5CAC563E}"/>
              </a:ext>
            </a:extLst>
          </p:cNvPr>
          <p:cNvSpPr txBox="1"/>
          <p:nvPr/>
        </p:nvSpPr>
        <p:spPr>
          <a:xfrm>
            <a:off x="2185060" y="520068"/>
            <a:ext cx="55809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Processo da serialização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2DDEBE-6693-4D8B-BC81-92C5D9F49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2" y="2652913"/>
            <a:ext cx="4662320" cy="321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3AB3B0-609F-4AFB-9ED3-EC1D9067456B}"/>
              </a:ext>
            </a:extLst>
          </p:cNvPr>
          <p:cNvSpPr txBox="1"/>
          <p:nvPr/>
        </p:nvSpPr>
        <p:spPr>
          <a:xfrm>
            <a:off x="248722" y="1391444"/>
            <a:ext cx="257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Exemplo 1:</a:t>
            </a:r>
          </a:p>
        </p:txBody>
      </p:sp>
    </p:spTree>
    <p:extLst>
      <p:ext uri="{BB962C8B-B14F-4D97-AF65-F5344CB8AC3E}">
        <p14:creationId xmlns:p14="http://schemas.microsoft.com/office/powerpoint/2010/main" val="37359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B204C7-9F4E-414F-B655-C3E9DDB581E3}"/>
              </a:ext>
            </a:extLst>
          </p:cNvPr>
          <p:cNvSpPr txBox="1"/>
          <p:nvPr/>
        </p:nvSpPr>
        <p:spPr>
          <a:xfrm>
            <a:off x="933307" y="337562"/>
            <a:ext cx="2113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Exemplo 2: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089B5C-B0FC-4F8D-B0E8-99510250A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87" y="1994797"/>
            <a:ext cx="5460290" cy="420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61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3758FA-FFC6-4DBD-8677-23F33D5E96BA}"/>
              </a:ext>
            </a:extLst>
          </p:cNvPr>
          <p:cNvSpPr txBox="1"/>
          <p:nvPr/>
        </p:nvSpPr>
        <p:spPr>
          <a:xfrm>
            <a:off x="586512" y="2130610"/>
            <a:ext cx="8477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banco de dados não pode armazenar tudo, afinal  “</a:t>
            </a:r>
            <a:r>
              <a:rPr lang="pt-BR" sz="2400" b="1" dirty="0"/>
              <a:t>tudo tem um limite</a:t>
            </a:r>
            <a:r>
              <a:rPr lang="pt-BR" sz="2400" dirty="0"/>
              <a:t>”. </a:t>
            </a:r>
          </a:p>
          <a:p>
            <a:r>
              <a:rPr lang="pt-BR" sz="2400" dirty="0"/>
              <a:t>Vai ter situações em que a natureza do seu projeto não exija um banco de dados.</a:t>
            </a:r>
          </a:p>
          <a:p>
            <a:r>
              <a:rPr lang="pt-BR" sz="2400" dirty="0"/>
              <a:t> Mesmo que você não queira usar um banco de dados e quer que os seus objetos se mantenham intactos,  você poderá fazer de diversas maneiras, porém isso iria demandar tempo, mais códigos e trabalho. </a:t>
            </a:r>
            <a:r>
              <a:rPr lang="pt-BR" sz="2400" i="1" dirty="0"/>
              <a:t>Por essa razão fazemos a serialização.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7E3A24-043F-4745-936B-485906C4C078}"/>
              </a:ext>
            </a:extLst>
          </p:cNvPr>
          <p:cNvSpPr txBox="1"/>
          <p:nvPr/>
        </p:nvSpPr>
        <p:spPr>
          <a:xfrm>
            <a:off x="1089027" y="484761"/>
            <a:ext cx="900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Por que você iria querer usar a serialização ?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0790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7EAD1F-49EF-4BB0-B9B5-E9D35FAE3D0A}"/>
              </a:ext>
            </a:extLst>
          </p:cNvPr>
          <p:cNvSpPr txBox="1"/>
          <p:nvPr/>
        </p:nvSpPr>
        <p:spPr>
          <a:xfrm>
            <a:off x="1925532" y="302586"/>
            <a:ext cx="7032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Vantagens  e desvantagens de serializar </a:t>
            </a:r>
            <a:r>
              <a:rPr lang="pt-BR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829C21-BD94-4465-8284-3BC81286A3B6}"/>
              </a:ext>
            </a:extLst>
          </p:cNvPr>
          <p:cNvSpPr txBox="1"/>
          <p:nvPr/>
        </p:nvSpPr>
        <p:spPr>
          <a:xfrm>
            <a:off x="650877" y="2344325"/>
            <a:ext cx="2971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Não depende de bibliotecas externas</a:t>
            </a:r>
          </a:p>
          <a:p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processo de serialização e desserialização poderá ser métodos do objeto</a:t>
            </a:r>
          </a:p>
          <a:p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Não tem uma dependência de outras linguagens de programação.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B0998F-EE20-4C60-B850-8EA9DF4ADFA3}"/>
              </a:ext>
            </a:extLst>
          </p:cNvPr>
          <p:cNvSpPr txBox="1"/>
          <p:nvPr/>
        </p:nvSpPr>
        <p:spPr>
          <a:xfrm>
            <a:off x="827064" y="1391444"/>
            <a:ext cx="219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Vantagem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7A8EE6-1881-4298-8A39-50C69F2DD4B2}"/>
              </a:ext>
            </a:extLst>
          </p:cNvPr>
          <p:cNvSpPr txBox="1"/>
          <p:nvPr/>
        </p:nvSpPr>
        <p:spPr>
          <a:xfrm>
            <a:off x="4909462" y="1350391"/>
            <a:ext cx="261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Desvantagens</a:t>
            </a:r>
            <a:r>
              <a:rPr lang="pt-BR" dirty="0"/>
              <a:t>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4A867-38EB-4FC2-A272-506674C0B19E}"/>
              </a:ext>
            </a:extLst>
          </p:cNvPr>
          <p:cNvSpPr txBox="1"/>
          <p:nvPr/>
        </p:nvSpPr>
        <p:spPr>
          <a:xfrm>
            <a:off x="4803970" y="2344325"/>
            <a:ext cx="3557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Sempre precisarei escrever: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Serializador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Desserializador.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Complexidade dos processos cresce com a complexidade do objeto: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Objeto Eleição que tem uma lista de eleitores e de candidatos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formato é “fácil de ler” por humanos -&gt; Segurança.</a:t>
            </a:r>
          </a:p>
        </p:txBody>
      </p:sp>
    </p:spTree>
    <p:extLst>
      <p:ext uri="{BB962C8B-B14F-4D97-AF65-F5344CB8AC3E}">
        <p14:creationId xmlns:p14="http://schemas.microsoft.com/office/powerpoint/2010/main" val="135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A39ED0-8A03-4298-A9E8-3A165755C61B}"/>
              </a:ext>
            </a:extLst>
          </p:cNvPr>
          <p:cNvSpPr txBox="1"/>
          <p:nvPr/>
        </p:nvSpPr>
        <p:spPr>
          <a:xfrm>
            <a:off x="2417326" y="221073"/>
            <a:ext cx="589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Vantagens e desvantagem em </a:t>
            </a:r>
            <a:r>
              <a:rPr lang="pt-BR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binário</a:t>
            </a:r>
            <a:r>
              <a:rPr lang="pt-BR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0E2D27-5290-4BF2-8FE3-290E10E70F3D}"/>
              </a:ext>
            </a:extLst>
          </p:cNvPr>
          <p:cNvSpPr txBox="1"/>
          <p:nvPr/>
        </p:nvSpPr>
        <p:spPr>
          <a:xfrm>
            <a:off x="4665574" y="1416154"/>
            <a:ext cx="210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Desvantagem: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573528-5F2A-47CD-9DA5-A09DA2FBA90B}"/>
              </a:ext>
            </a:extLst>
          </p:cNvPr>
          <p:cNvSpPr txBox="1"/>
          <p:nvPr/>
        </p:nvSpPr>
        <p:spPr>
          <a:xfrm>
            <a:off x="4068418" y="2423256"/>
            <a:ext cx="4433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Depende da linguagem de programação.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bem alguns tipos de dados são armazenados eficientemente, não aproveita possibilidades de compactação para reduzir o tamanho do arquivo.</a:t>
            </a:r>
            <a:b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   - O arquivo cresce linearmente com o número de objetos armazenados.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Mudanças na estrutura da classe (versões) podem levar a incompatibilidade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618148-8801-4285-AC2B-E0A9C0CE19C8}"/>
              </a:ext>
            </a:extLst>
          </p:cNvPr>
          <p:cNvSpPr txBox="1"/>
          <p:nvPr/>
        </p:nvSpPr>
        <p:spPr>
          <a:xfrm>
            <a:off x="368128" y="2423256"/>
            <a:ext cx="333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Não é preciso implementar 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Dificuldade de alterar diretamente no arquivo (dificulta fraudes)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9A51B-250D-4458-A601-7C10168F3B83}"/>
              </a:ext>
            </a:extLst>
          </p:cNvPr>
          <p:cNvSpPr txBox="1"/>
          <p:nvPr/>
        </p:nvSpPr>
        <p:spPr>
          <a:xfrm>
            <a:off x="446107" y="1336675"/>
            <a:ext cx="27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Vantagem:</a:t>
            </a:r>
          </a:p>
        </p:txBody>
      </p:sp>
    </p:spTree>
    <p:extLst>
      <p:ext uri="{BB962C8B-B14F-4D97-AF65-F5344CB8AC3E}">
        <p14:creationId xmlns:p14="http://schemas.microsoft.com/office/powerpoint/2010/main" val="114003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DA9CC5-44B5-40CE-9C1E-4B764CD8EE76}"/>
              </a:ext>
            </a:extLst>
          </p:cNvPr>
          <p:cNvSpPr txBox="1"/>
          <p:nvPr/>
        </p:nvSpPr>
        <p:spPr>
          <a:xfrm>
            <a:off x="2634576" y="1115568"/>
            <a:ext cx="6043875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Serialização</a:t>
            </a: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5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em</a:t>
            </a: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5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binário</a:t>
            </a: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5828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Calisto MT</vt:lpstr>
      <vt:lpstr>Corbel</vt:lpstr>
      <vt:lpstr>Wingdings 2</vt:lpstr>
      <vt:lpstr>Paralaxe</vt:lpstr>
      <vt:lpstr>Ardósia</vt:lpstr>
      <vt:lpstr>Serialização</vt:lpstr>
      <vt:lpstr>Senai Suíço Brasileira Paulo Ernesto Tolle</vt:lpstr>
      <vt:lpstr>O que é a serialização 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2020-07-14T18:42:23Z</dcterms:created>
  <dcterms:modified xsi:type="dcterms:W3CDTF">2020-07-14T19:10:17Z</dcterms:modified>
</cp:coreProperties>
</file>