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92" r:id="rId4"/>
    <p:sldId id="298" r:id="rId5"/>
    <p:sldId id="299" r:id="rId6"/>
    <p:sldId id="300" r:id="rId7"/>
    <p:sldId id="301" r:id="rId8"/>
    <p:sldId id="297" r:id="rId9"/>
    <p:sldId id="293" r:id="rId10"/>
    <p:sldId id="294" r:id="rId11"/>
    <p:sldId id="295" r:id="rId12"/>
    <p:sldId id="296" r:id="rId13"/>
    <p:sldId id="281" r:id="rId14"/>
    <p:sldId id="302" r:id="rId15"/>
    <p:sldId id="303" r:id="rId16"/>
    <p:sldId id="283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9076-95A0-41D7-A4CA-74E32FF9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CC4081-8E40-45C5-AC71-8D6159A5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41E42-108F-4740-BDF2-D8B0CD86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205F5-8E84-4C82-ADC3-90AD0CD8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15BD1-9B70-4377-BAC2-99311B0E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8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EC0A0-9E98-4A89-B4A4-CA646EFA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F37714-1E25-4521-A0EE-0D509DDE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CE6A8-8CE5-4B28-9FA7-5AC4C05D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19E24-E3EB-4F68-A8F2-6DD72C9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0C2A5-8109-46D8-8825-C4D39EFB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1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1AE237-FA7D-49F4-917A-B6E2A825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E41787-C78B-457E-9C1E-0E758E60F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D3FD6-129B-4FFA-A00F-7D1F2E7C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84149-8C27-4EAB-A1A5-25A90298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D8C684-2C0E-42C3-AAB4-E279124B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B543D-94B5-46B3-9951-70FC41E6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78E8F-D7D3-4D3C-86DB-DD538910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4937D-C31C-4C2E-99BE-B6CC66FC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8D64D7-394E-465C-89CB-4B901ACC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E70ED-1AF0-45BF-B64C-4B515ABC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E0C76-F221-4B65-9BCF-D634DEFA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13456-4DF1-46EA-B140-EF0F3A25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E6B7A-722D-4D0E-86E9-AC6028B1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13E8C-AA2D-430F-9211-7D9C3FBD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DD888-8BCF-4EEC-B57B-BCCBDBF7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38E52-BC2F-4814-A411-16F68C2C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4E0F4-ECA0-498B-AA64-EDB96A8A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31BD6-0F54-45B1-BC99-C14F29C1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C2F42-F94D-4D97-9252-7695B53A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6F90D1-15B1-44D6-BD9B-BA65A3AF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E09D2-E8C8-44B9-B587-2948AF4E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245A-03CD-4AE6-A6C8-E03322E9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08766-CEB3-42EF-8419-FBEF6BE3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B39845-86CE-4E26-993C-FEFDEB444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D72423-7DE7-454F-832F-DF675810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1B3E63-EE16-4E86-B7B3-FDA15DCF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3EC24-5446-46DD-AC08-0FFF8864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A397E2-183D-498B-BB11-23F8BB4C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2D3448-9AB3-491C-9753-71F0E8D5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89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4B08-8516-49D2-AE52-C11A7D31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C84595-D62D-4053-BCE9-D030F782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AE1082-56D2-4770-8162-FC6A732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BFCCE8-2A05-4EEA-A25D-CF15350D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0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26FD23-CBF5-40D3-90BE-6BED7CB5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90FAE-26C2-4A04-866A-FF7B1323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1129D-8657-4A7A-B753-AF1A4255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18886-9ECC-461A-86B7-58534F50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06544-039A-403C-961D-66392A2C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F72BF-1AF5-4D9E-89C4-2BDFA0692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CE99B1-C47B-469A-A0F7-05740EC9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70F9C-2971-40E9-836A-53BF8AF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BA354-BDCF-414A-B167-EAFAD4A9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09993-A109-4A90-8BE1-A5C69E08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283F3A-0366-4D68-A1E5-0BF266677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DB98A-7670-4628-91F9-8433B955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691B5D-0DAE-4ECA-ACAA-12D5FFA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C9A95-1719-4F3E-A8A3-5C4F547C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7E85AE-AE61-405F-98CD-06CB7185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2F554-D3BE-4678-8090-84C38096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4BEB42-43CD-41D1-9345-B980DAB7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18973-4D1B-4FCD-80AA-B22B98C9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7C28C-6E38-45E0-8148-688680627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599A8-B708-4E8F-AC72-F53EADEF9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DF6A1D3-7EE9-4BDD-BAF8-B663290CCFDA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EBB28-1645-47C5-87D7-5B3C5720D9E1}"/>
              </a:ext>
            </a:extLst>
          </p:cNvPr>
          <p:cNvSpPr txBox="1"/>
          <p:nvPr/>
        </p:nvSpPr>
        <p:spPr>
          <a:xfrm>
            <a:off x="347216" y="1480003"/>
            <a:ext cx="9475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Органика или неорганика?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Все химики немного из Греции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Как тебя зовут?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Мы так похожи, но такие разные…</a:t>
            </a:r>
          </a:p>
        </p:txBody>
      </p:sp>
    </p:spTree>
    <p:extLst>
      <p:ext uri="{BB962C8B-B14F-4D97-AF65-F5344CB8AC3E}">
        <p14:creationId xmlns:p14="http://schemas.microsoft.com/office/powerpoint/2010/main" val="32399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10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ACA19C-1F1D-4169-9BE7-B50230343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6" b="48453"/>
          <a:stretch/>
        </p:blipFill>
        <p:spPr>
          <a:xfrm>
            <a:off x="4043444" y="1949775"/>
            <a:ext cx="4880915" cy="26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3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ACA19C-1F1D-4169-9BE7-B50230343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63" b="24793"/>
          <a:stretch/>
        </p:blipFill>
        <p:spPr>
          <a:xfrm>
            <a:off x="3458066" y="1897139"/>
            <a:ext cx="5082231" cy="2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0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ACA19C-1F1D-4169-9BE7-B50230343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01"/>
          <a:stretch/>
        </p:blipFill>
        <p:spPr>
          <a:xfrm>
            <a:off x="4203701" y="1875932"/>
            <a:ext cx="4328158" cy="25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Изомерия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AB7E8-B8C1-4468-A6B3-8CCC505FD3FF}"/>
              </a:ext>
            </a:extLst>
          </p:cNvPr>
          <p:cNvSpPr txBox="1"/>
          <p:nvPr/>
        </p:nvSpPr>
        <p:spPr>
          <a:xfrm>
            <a:off x="340936" y="2644170"/>
            <a:ext cx="115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</a:t>
            </a:r>
            <a:r>
              <a:rPr lang="en-US" sz="9600" baseline="-25000" dirty="0">
                <a:latin typeface="Comic Sans MS" panose="030F0702030302020204" pitchFamily="66" charset="0"/>
              </a:rPr>
              <a:t>4</a:t>
            </a:r>
            <a:r>
              <a:rPr lang="en-US" sz="9600" dirty="0">
                <a:latin typeface="Comic Sans MS" panose="030F0702030302020204" pitchFamily="66" charset="0"/>
              </a:rPr>
              <a:t>H</a:t>
            </a:r>
            <a:r>
              <a:rPr lang="en-US" sz="9600" baseline="-25000" dirty="0">
                <a:latin typeface="Comic Sans MS" panose="030F0702030302020204" pitchFamily="66" charset="0"/>
              </a:rPr>
              <a:t>10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5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Изомерия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AB7E8-B8C1-4468-A6B3-8CCC505FD3FF}"/>
              </a:ext>
            </a:extLst>
          </p:cNvPr>
          <p:cNvSpPr txBox="1"/>
          <p:nvPr/>
        </p:nvSpPr>
        <p:spPr>
          <a:xfrm>
            <a:off x="340936" y="2644170"/>
            <a:ext cx="115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</a:t>
            </a:r>
            <a:r>
              <a:rPr lang="en-US" sz="9600" baseline="-25000" dirty="0">
                <a:latin typeface="Comic Sans MS" panose="030F0702030302020204" pitchFamily="66" charset="0"/>
              </a:rPr>
              <a:t>3</a:t>
            </a:r>
            <a:r>
              <a:rPr lang="en-US" sz="9600" dirty="0">
                <a:latin typeface="Comic Sans MS" panose="030F0702030302020204" pitchFamily="66" charset="0"/>
              </a:rPr>
              <a:t>H</a:t>
            </a:r>
            <a:r>
              <a:rPr lang="en-US" sz="9600" baseline="-25000" dirty="0">
                <a:latin typeface="Comic Sans MS" panose="030F0702030302020204" pitchFamily="66" charset="0"/>
              </a:rPr>
              <a:t>6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4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Изомерия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AB7E8-B8C1-4468-A6B3-8CCC505FD3FF}"/>
              </a:ext>
            </a:extLst>
          </p:cNvPr>
          <p:cNvSpPr txBox="1"/>
          <p:nvPr/>
        </p:nvSpPr>
        <p:spPr>
          <a:xfrm>
            <a:off x="340936" y="2644170"/>
            <a:ext cx="115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</a:t>
            </a:r>
            <a:r>
              <a:rPr lang="en-US" sz="9600" baseline="-25000" dirty="0">
                <a:latin typeface="Comic Sans MS" panose="030F0702030302020204" pitchFamily="66" charset="0"/>
              </a:rPr>
              <a:t>4</a:t>
            </a:r>
            <a:r>
              <a:rPr lang="en-US" sz="9600" dirty="0">
                <a:latin typeface="Comic Sans MS" panose="030F0702030302020204" pitchFamily="66" charset="0"/>
              </a:rPr>
              <a:t>H</a:t>
            </a:r>
            <a:r>
              <a:rPr lang="en-US" sz="9600" baseline="-25000" dirty="0">
                <a:latin typeface="Comic Sans MS" panose="030F0702030302020204" pitchFamily="66" charset="0"/>
              </a:rPr>
              <a:t>8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Самостоятельная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46629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599527"/>
            <a:ext cx="5275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Органика или неорганика?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603D958-2070-4F06-8636-60EA390B4C44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8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Говорим на греческом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603D958-2070-4F06-8636-60EA390B4C44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9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340936" y="2644170"/>
            <a:ext cx="115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бутан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6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340936" y="2644170"/>
            <a:ext cx="115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 err="1">
                <a:latin typeface="Comic Sans MS" panose="030F0702030302020204" pitchFamily="66" charset="0"/>
              </a:rPr>
              <a:t>этен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9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340936" y="2644170"/>
            <a:ext cx="115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3-этилпентан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7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340936" y="2644170"/>
            <a:ext cx="115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2-метилбутен-1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3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8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718072-F54F-4CA5-A625-F407F1C50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76"/>
          <a:stretch/>
        </p:blipFill>
        <p:spPr>
          <a:xfrm>
            <a:off x="3702650" y="3078634"/>
            <a:ext cx="6949640" cy="16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9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ACA19C-1F1D-4169-9BE7-B50230343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72992"/>
          <a:stretch/>
        </p:blipFill>
        <p:spPr>
          <a:xfrm>
            <a:off x="3100764" y="1618795"/>
            <a:ext cx="6864152" cy="28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07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148</Words>
  <Application>Microsoft Office PowerPoint</Application>
  <PresentationFormat>Широкоэкранный</PresentationFormat>
  <Paragraphs>95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Trebuchet MS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denisov0gleb@gmail.com</dc:creator>
  <cp:lastModifiedBy>denisov0gleb@gmail.com</cp:lastModifiedBy>
  <cp:revision>30</cp:revision>
  <dcterms:created xsi:type="dcterms:W3CDTF">2021-01-12T06:26:49Z</dcterms:created>
  <dcterms:modified xsi:type="dcterms:W3CDTF">2021-01-12T12:26:20Z</dcterms:modified>
</cp:coreProperties>
</file>