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2" r:id="rId5"/>
    <p:sldId id="263" r:id="rId6"/>
    <p:sldId id="267" r:id="rId7"/>
    <p:sldId id="265" r:id="rId8"/>
    <p:sldId id="258" r:id="rId9"/>
    <p:sldId id="268" r:id="rId10"/>
    <p:sldId id="269" r:id="rId11"/>
    <p:sldId id="272" r:id="rId12"/>
    <p:sldId id="271" r:id="rId13"/>
    <p:sldId id="273" r:id="rId14"/>
    <p:sldId id="275" r:id="rId15"/>
    <p:sldId id="274" r:id="rId16"/>
    <p:sldId id="270" r:id="rId17"/>
    <p:sldId id="284" r:id="rId18"/>
    <p:sldId id="286" r:id="rId19"/>
    <p:sldId id="287" r:id="rId20"/>
    <p:sldId id="285" r:id="rId21"/>
    <p:sldId id="288" r:id="rId22"/>
    <p:sldId id="289" r:id="rId23"/>
    <p:sldId id="290" r:id="rId24"/>
    <p:sldId id="291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E9076-95A0-41D7-A4CA-74E32FF9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CC4081-8E40-45C5-AC71-8D6159A5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41E42-108F-4740-BDF2-D8B0CD86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205F5-8E84-4C82-ADC3-90AD0CD8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15BD1-9B70-4377-BAC2-99311B0E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8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EC0A0-9E98-4A89-B4A4-CA646EFA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F37714-1E25-4521-A0EE-0D509DDE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CE6A8-8CE5-4B28-9FA7-5AC4C05D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19E24-E3EB-4F68-A8F2-6DD72C90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0C2A5-8109-46D8-8825-C4D39EFB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1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1AE237-FA7D-49F4-917A-B6E2A8254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E41787-C78B-457E-9C1E-0E758E60F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D3FD6-129B-4FFA-A00F-7D1F2E7C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84149-8C27-4EAB-A1A5-25A90298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D8C684-2C0E-42C3-AAB4-E279124B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5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B543D-94B5-46B3-9951-70FC41E6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78E8F-D7D3-4D3C-86DB-DD538910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4937D-C31C-4C2E-99BE-B6CC66FC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8D64D7-394E-465C-89CB-4B901ACC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E70ED-1AF0-45BF-B64C-4B515ABC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E0C76-F221-4B65-9BCF-D634DEFA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C13456-4DF1-46EA-B140-EF0F3A25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E6B7A-722D-4D0E-86E9-AC6028B1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13E8C-AA2D-430F-9211-7D9C3FBD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7DD888-8BCF-4EEC-B57B-BCCBDBF7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38E52-BC2F-4814-A411-16F68C2C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94E0F4-ECA0-498B-AA64-EDB96A8A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331BD6-0F54-45B1-BC99-C14F29C16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C2F42-F94D-4D97-9252-7695B53A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6F90D1-15B1-44D6-BD9B-BA65A3AF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E09D2-E8C8-44B9-B587-2948AF4E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6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245A-03CD-4AE6-A6C8-E03322E9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08766-CEB3-42EF-8419-FBEF6BE3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B39845-86CE-4E26-993C-FEFDEB444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D72423-7DE7-454F-832F-DF675810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1B3E63-EE16-4E86-B7B3-FDA15DCF8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3EC24-5446-46DD-AC08-0FFF8864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A397E2-183D-498B-BB11-23F8BB4C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2D3448-9AB3-491C-9753-71F0E8D5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89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74B08-8516-49D2-AE52-C11A7D31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C84595-D62D-4053-BCE9-D030F782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AE1082-56D2-4770-8162-FC6A7321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BFCCE8-2A05-4EEA-A25D-CF15350D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0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26FD23-CBF5-40D3-90BE-6BED7CB5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90FAE-26C2-4A04-866A-FF7B1323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71129D-8657-4A7A-B753-AF1A4255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18886-9ECC-461A-86B7-58534F50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06544-039A-403C-961D-66392A2C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4F72BF-1AF5-4D9E-89C4-2BDFA0692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CE99B1-C47B-469A-A0F7-05740EC9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70F9C-2971-40E9-836A-53BF8AF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7BA354-BDCF-414A-B167-EAFAD4A9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09993-A109-4A90-8BE1-A5C69E08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283F3A-0366-4D68-A1E5-0BF266677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DB98A-7670-4628-91F9-8433B955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691B5D-0DAE-4ECA-ACAA-12D5FFA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C9A95-1719-4F3E-A8A3-5C4F547C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7E85AE-AE61-405F-98CD-06CB7185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2F554-D3BE-4678-8090-84C38096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4BEB42-43CD-41D1-9345-B980DAB7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18973-4D1B-4FCD-80AA-B22B98C9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7C28C-6E38-45E0-8148-688680627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599A8-B708-4E8F-AC72-F53EADEF9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DF6A1D3-7EE9-4BDD-BAF8-B663290CCFDA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EBB28-1645-47C5-87D7-5B3C5720D9E1}"/>
              </a:ext>
            </a:extLst>
          </p:cNvPr>
          <p:cNvSpPr txBox="1"/>
          <p:nvPr/>
        </p:nvSpPr>
        <p:spPr>
          <a:xfrm>
            <a:off x="347217" y="1480003"/>
            <a:ext cx="8033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</a:t>
            </a:r>
            <a:r>
              <a:rPr lang="en-US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и какой класс?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А наоборот?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Степень окисления элемента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Математика в химии</a:t>
            </a:r>
          </a:p>
        </p:txBody>
      </p:sp>
    </p:spTree>
    <p:extLst>
      <p:ext uri="{BB962C8B-B14F-4D97-AF65-F5344CB8AC3E}">
        <p14:creationId xmlns:p14="http://schemas.microsoft.com/office/powerpoint/2010/main" val="32399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10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H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r>
              <a:rPr lang="en-US" sz="9600" dirty="0">
                <a:latin typeface="Comic Sans MS" panose="030F0702030302020204" pitchFamily="66" charset="0"/>
              </a:rPr>
              <a:t>O</a:t>
            </a:r>
            <a:endParaRPr lang="ru-RU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11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H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r>
              <a:rPr lang="en-US" sz="9600" dirty="0">
                <a:latin typeface="Comic Sans MS" panose="030F0702030302020204" pitchFamily="66" charset="0"/>
              </a:rPr>
              <a:t>SO</a:t>
            </a:r>
            <a:r>
              <a:rPr lang="en-US" sz="9600" baseline="-25000" dirty="0">
                <a:latin typeface="Comic Sans MS" panose="030F0702030302020204" pitchFamily="66" charset="0"/>
              </a:rPr>
              <a:t>4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6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12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Al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r>
              <a:rPr lang="en-US" sz="9600" dirty="0">
                <a:latin typeface="Comic Sans MS" panose="030F0702030302020204" pitchFamily="66" charset="0"/>
              </a:rPr>
              <a:t>O</a:t>
            </a:r>
            <a:r>
              <a:rPr lang="en-US" sz="9600" baseline="-25000" dirty="0">
                <a:latin typeface="Comic Sans MS" panose="030F0702030302020204" pitchFamily="66" charset="0"/>
              </a:rPr>
              <a:t>3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8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13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NaOH</a:t>
            </a:r>
            <a:endParaRPr lang="ru-RU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14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NO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9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15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3592791" y="2644170"/>
            <a:ext cx="500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Al(OH)</a:t>
            </a:r>
            <a:r>
              <a:rPr lang="en-US" sz="9600" baseline="-25000" dirty="0">
                <a:latin typeface="Comic Sans MS" panose="030F0702030302020204" pitchFamily="66" charset="0"/>
              </a:rPr>
              <a:t>3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6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16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CO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3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17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82804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оксид кальция</a:t>
            </a:r>
          </a:p>
        </p:txBody>
      </p:sp>
    </p:spTree>
    <p:extLst>
      <p:ext uri="{BB962C8B-B14F-4D97-AF65-F5344CB8AC3E}">
        <p14:creationId xmlns:p14="http://schemas.microsoft.com/office/powerpoint/2010/main" val="293825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18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82804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хлороводород</a:t>
            </a:r>
          </a:p>
        </p:txBody>
      </p:sp>
    </p:spTree>
    <p:extLst>
      <p:ext uri="{BB962C8B-B14F-4D97-AF65-F5344CB8AC3E}">
        <p14:creationId xmlns:p14="http://schemas.microsoft.com/office/powerpoint/2010/main" val="137932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19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82804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гидроксид натрия</a:t>
            </a:r>
          </a:p>
        </p:txBody>
      </p:sp>
    </p:spTree>
    <p:extLst>
      <p:ext uri="{BB962C8B-B14F-4D97-AF65-F5344CB8AC3E}">
        <p14:creationId xmlns:p14="http://schemas.microsoft.com/office/powerpoint/2010/main" val="19143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Al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0A4C3AA-7B62-4579-8575-6F740F8B47D4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8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20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98516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оксид серы (</a:t>
            </a:r>
            <a:r>
              <a:rPr lang="en-US" sz="9600" dirty="0">
                <a:latin typeface="Comic Sans MS" panose="030F0702030302020204" pitchFamily="66" charset="0"/>
              </a:rPr>
              <a:t>VI)</a:t>
            </a:r>
            <a:endParaRPr lang="ru-RU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8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21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82804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азотная кислота</a:t>
            </a:r>
          </a:p>
        </p:txBody>
      </p:sp>
    </p:spTree>
    <p:extLst>
      <p:ext uri="{BB962C8B-B14F-4D97-AF65-F5344CB8AC3E}">
        <p14:creationId xmlns:p14="http://schemas.microsoft.com/office/powerpoint/2010/main" val="151950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22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82804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гидроксид бария</a:t>
            </a:r>
          </a:p>
        </p:txBody>
      </p:sp>
    </p:spTree>
    <p:extLst>
      <p:ext uri="{BB962C8B-B14F-4D97-AF65-F5344CB8AC3E}">
        <p14:creationId xmlns:p14="http://schemas.microsoft.com/office/powerpoint/2010/main" val="418929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23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91126" y="2644170"/>
            <a:ext cx="12009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оксид углерода (</a:t>
            </a:r>
            <a:r>
              <a:rPr lang="en-US" sz="9600" dirty="0">
                <a:latin typeface="Comic Sans MS" panose="030F0702030302020204" pitchFamily="66" charset="0"/>
              </a:rPr>
              <a:t>II)</a:t>
            </a:r>
            <a:endParaRPr lang="ru-RU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59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24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Степени окисления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712169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25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Математика в химии</a:t>
            </a:r>
          </a:p>
        </p:txBody>
      </p:sp>
    </p:spTree>
    <p:extLst>
      <p:ext uri="{BB962C8B-B14F-4D97-AF65-F5344CB8AC3E}">
        <p14:creationId xmlns:p14="http://schemas.microsoft.com/office/powerpoint/2010/main" val="4225752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26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Самостоятельная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2466293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27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CO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8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S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3B62ADB-A9F9-43DA-BB92-426D0D97D059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3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2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Na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5D93963-98F8-42B3-BFD7-97AD3EB9AA61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4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8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Br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42D99FF-9916-42B9-81C2-1D240D30DC6C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5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Li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EB6521E-02FC-4B36-B18A-A421B2996CA2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6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6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EA3ED8E-98AB-486D-B675-503950BCAFD2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7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8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Ca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310EF0-5FE4-4A10-86DD-34C2A86C4A3F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8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603D958-2070-4F06-8636-60EA390B4C44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9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85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265</Words>
  <Application>Microsoft Office PowerPoint</Application>
  <PresentationFormat>Широкоэкранный</PresentationFormat>
  <Paragraphs>161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Trebuchet MS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denisov0gleb@gmail.com</dc:creator>
  <cp:lastModifiedBy>denisov0gleb@gmail.com</cp:lastModifiedBy>
  <cp:revision>22</cp:revision>
  <dcterms:created xsi:type="dcterms:W3CDTF">2021-01-12T06:26:49Z</dcterms:created>
  <dcterms:modified xsi:type="dcterms:W3CDTF">2021-01-12T11:24:17Z</dcterms:modified>
</cp:coreProperties>
</file>