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1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8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55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7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3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7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6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F954-2972-4682-878F-71ACC0F661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724E-1D7A-4061-B210-4B9A0B05E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1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0240" y="2428240"/>
            <a:ext cx="5811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Проект на тему «</a:t>
            </a:r>
            <a:r>
              <a:rPr lang="en-US" sz="4400" dirty="0" smtClean="0"/>
              <a:t>Flask</a:t>
            </a:r>
            <a:r>
              <a:rPr lang="ru-RU" sz="4400" dirty="0" smtClean="0"/>
              <a:t>»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8072119" y="5537200"/>
            <a:ext cx="319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Денисов Данила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53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691637" y="1412240"/>
            <a:ext cx="727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Этот код создает сайт со случайными анекдотами.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36" y="1873904"/>
            <a:ext cx="5836923" cy="54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78199" y="2773680"/>
            <a:ext cx="672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" panose="020E0502030303020204" pitchFamily="34" charset="0"/>
              </a:rPr>
              <a:t>Спасибо за внимание!</a:t>
            </a:r>
            <a:endParaRPr lang="ru-RU" sz="4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20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Office Theme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Алесия Костина</dc:creator>
  <cp:lastModifiedBy>Алесия Костина</cp:lastModifiedBy>
  <cp:revision>2</cp:revision>
  <dcterms:created xsi:type="dcterms:W3CDTF">2024-04-30T18:18:07Z</dcterms:created>
  <dcterms:modified xsi:type="dcterms:W3CDTF">2024-04-30T18:31:22Z</dcterms:modified>
</cp:coreProperties>
</file>