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5A289-51EA-422C-BB34-379302B27180}" v="31" dt="2023-06-10T07:02:56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da748a1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6da748a1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6da748a1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6da748a1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6da748a1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6da748a1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6da748a1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6da748a1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da748a1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6da748a1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da748a1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da748a1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660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Machine Learning </a:t>
            </a:r>
            <a:endParaRPr sz="4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and </a:t>
            </a:r>
            <a:endParaRPr sz="4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Artificial Intelligence</a:t>
            </a:r>
            <a:endParaRPr sz="45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09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dirty="0"/>
              <a:t>by: Denis Paul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Putting human brain into Computers is known as Artificial Intelligence.</a:t>
            </a:r>
            <a:endParaRPr sz="2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2200" dirty="0"/>
              <a:t>Making the machine learn is known as Machine Learning.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dirty="0"/>
              <a:t>There are three types of Machine Learning are:</a:t>
            </a:r>
            <a:endParaRPr sz="2200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/>
              <a:t>Supervised Learning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/>
              <a:t>Unsupervised Learning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/>
              <a:t>Reinforcement Learning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Learning from someone else is known as Supervised Learning.</a:t>
            </a:r>
            <a:endParaRPr sz="2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Learning on your own is known as Unsupervised Learning.</a:t>
            </a:r>
            <a:endParaRPr sz="22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Learning that involves rewards and penalties is known as Reinforcement Learning.</a:t>
            </a:r>
            <a:endParaRPr sz="22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Features, Labels, Model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there is an equation say :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y = 2x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Then,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2x is known as Features which is also known as input.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y is known as Labels which is also known as output.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y = 2x is known as Model or function.</a:t>
            </a:r>
            <a:endParaRPr sz="22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Dark</vt:lpstr>
      <vt:lpstr>Machine Learning  and  Artificial Intelligence</vt:lpstr>
      <vt:lpstr>Artificial Intelligence</vt:lpstr>
      <vt:lpstr>Machine Learning</vt:lpstr>
      <vt:lpstr>Supervised Learning</vt:lpstr>
      <vt:lpstr>Unsupervised Learning</vt:lpstr>
      <vt:lpstr>Reinforcement Learning</vt:lpstr>
      <vt:lpstr>Features, Labels,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and  Artificial Intelligence</dc:title>
  <cp:revision>14</cp:revision>
  <dcterms:modified xsi:type="dcterms:W3CDTF">2023-06-10T07:19:49Z</dcterms:modified>
</cp:coreProperties>
</file>