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2B21FA-7627-43F3-B46A-6E2F21663451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88A915-32F0-4918-817B-7B4F459EFC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GitsOutForHarambe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</a:t>
            </a:r>
            <a:br>
              <a:rPr lang="en-US" dirty="0" smtClean="0"/>
            </a:br>
            <a:r>
              <a:rPr lang="en-US" dirty="0" smtClean="0"/>
              <a:t>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Additions:</a:t>
            </a:r>
          </a:p>
          <a:p>
            <a:pPr lvl="1"/>
            <a:r>
              <a:rPr lang="en-US" dirty="0" smtClean="0"/>
              <a:t>Week view</a:t>
            </a:r>
          </a:p>
          <a:p>
            <a:pPr lvl="1"/>
            <a:r>
              <a:rPr lang="en-US" dirty="0" smtClean="0"/>
              <a:t>Multiday event</a:t>
            </a:r>
          </a:p>
          <a:p>
            <a:pPr lvl="1"/>
            <a:r>
              <a:rPr lang="en-US" dirty="0" smtClean="0"/>
              <a:t>Timeframes</a:t>
            </a:r>
          </a:p>
          <a:p>
            <a:pPr lvl="1"/>
            <a:r>
              <a:rPr lang="en-US" dirty="0" smtClean="0"/>
              <a:t>Recurring events (weekly, biweekly, monthly)</a:t>
            </a:r>
          </a:p>
          <a:p>
            <a:r>
              <a:rPr lang="en-US" dirty="0" smtClean="0"/>
              <a:t>Changed from File I/O to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Fixed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Denis Sehic:</a:t>
            </a:r>
          </a:p>
          <a:p>
            <a:pPr lvl="1"/>
            <a:r>
              <a:rPr lang="en-US" dirty="0" smtClean="0"/>
              <a:t>Week View</a:t>
            </a:r>
          </a:p>
          <a:p>
            <a:pPr lvl="1"/>
            <a:r>
              <a:rPr lang="en-US" dirty="0" smtClean="0"/>
              <a:t>Front end stuff (add event form)</a:t>
            </a:r>
          </a:p>
          <a:p>
            <a:r>
              <a:rPr lang="en-US" dirty="0" smtClean="0"/>
              <a:t>Jack Stevens:</a:t>
            </a:r>
          </a:p>
          <a:p>
            <a:pPr lvl="1"/>
            <a:r>
              <a:rPr lang="en-US" dirty="0" smtClean="0"/>
              <a:t>Event handling</a:t>
            </a:r>
          </a:p>
          <a:p>
            <a:r>
              <a:rPr lang="en-US" dirty="0" smtClean="0"/>
              <a:t>Danny </a:t>
            </a:r>
            <a:r>
              <a:rPr lang="en-US" dirty="0" err="1" smtClean="0"/>
              <a:t>Murga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SQL </a:t>
            </a:r>
            <a:r>
              <a:rPr lang="en-US" dirty="0" smtClean="0"/>
              <a:t>stuff</a:t>
            </a:r>
          </a:p>
          <a:p>
            <a:pPr lvl="1"/>
            <a:r>
              <a:rPr lang="en-US" dirty="0" smtClean="0"/>
              <a:t>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6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86200"/>
            <a:ext cx="4914900" cy="2377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7118"/>
            <a:ext cx="6801799" cy="3400900"/>
          </a:xfrm>
          <a:prstGeom prst="rect">
            <a:avLst/>
          </a:prstGeom>
        </p:spPr>
      </p:pic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42" y="3048000"/>
            <a:ext cx="3331514" cy="34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 events by time</a:t>
            </a:r>
          </a:p>
          <a:p>
            <a:r>
              <a:rPr lang="en-US" dirty="0" smtClean="0"/>
              <a:t>Making it so week view doesn’t trigger if you click the </a:t>
            </a:r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We eventually changed how week view worked</a:t>
            </a:r>
          </a:p>
          <a:p>
            <a:r>
              <a:rPr lang="en-US" dirty="0" smtClean="0"/>
              <a:t>Convert to SQL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6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didn’t make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it so </a:t>
            </a:r>
            <a:r>
              <a:rPr lang="en-US" smtClean="0"/>
              <a:t>the ‘Add Event Form</a:t>
            </a:r>
            <a:r>
              <a:rPr lang="en-US" dirty="0" smtClean="0"/>
              <a:t>’ doesn’t move when you click week view.</a:t>
            </a:r>
          </a:p>
          <a:p>
            <a:r>
              <a:rPr lang="en-US" dirty="0" smtClean="0"/>
              <a:t>All project requirements met.</a:t>
            </a:r>
          </a:p>
        </p:txBody>
      </p:sp>
    </p:spTree>
    <p:extLst>
      <p:ext uri="{BB962C8B-B14F-4D97-AF65-F5344CB8AC3E}">
        <p14:creationId xmlns:p14="http://schemas.microsoft.com/office/powerpoint/2010/main" val="37068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we have </a:t>
            </a:r>
            <a:r>
              <a:rPr lang="en-US" smtClean="0"/>
              <a:t>done differently?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Provided better documentation</a:t>
            </a:r>
          </a:p>
          <a:p>
            <a:r>
              <a:rPr lang="en-US" dirty="0" smtClean="0"/>
              <a:t>Met more times throughout the week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</TotalTime>
  <Words>126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EECS 448 Project 2</vt:lpstr>
      <vt:lpstr>Overview</vt:lpstr>
      <vt:lpstr>Division of Labor</vt:lpstr>
      <vt:lpstr>PowerPoint Presentation</vt:lpstr>
      <vt:lpstr>Challenges</vt:lpstr>
      <vt:lpstr>Features that didn’t make it</vt:lpstr>
      <vt:lpstr>What could we have done differently?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2</dc:title>
  <dc:creator>Denis Sehic</dc:creator>
  <cp:lastModifiedBy>Denis Sehic</cp:lastModifiedBy>
  <cp:revision>11</cp:revision>
  <dcterms:created xsi:type="dcterms:W3CDTF">2016-10-11T20:12:05Z</dcterms:created>
  <dcterms:modified xsi:type="dcterms:W3CDTF">2016-10-12T16:27:25Z</dcterms:modified>
</cp:coreProperties>
</file>