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sldIdLst>
    <p:sldId id="256" r:id="rId5"/>
    <p:sldId id="259" r:id="rId6"/>
    <p:sldId id="260" r:id="rId7"/>
    <p:sldId id="261" r:id="rId8"/>
    <p:sldId id="262" r:id="rId9"/>
    <p:sldId id="264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CFE"/>
    <a:srgbClr val="DBF6FE"/>
    <a:srgbClr val="6BC5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A51954-DA11-4D6E-B644-1650DBD3162A}" v="246" dt="2021-06-07T13:17:47.015"/>
    <p1510:client id="{9BEBD63C-6505-467B-A8E9-21D4FA5FC3A2}" v="5" dt="2021-06-07T14:30:49.577"/>
    <p1510:client id="{C7549E13-8752-4F36-8CF6-2585FF90EE86}" v="7" dt="2021-06-07T12:32:51.849"/>
    <p1510:client id="{EAB074A4-90B0-496E-8338-25E087688224}" v="27" dt="2021-06-07T12:39:34.3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Бугаков Денис Юрьевич" userId="a4e31e10-b678-47c5-812e-3e1b56c5c31a" providerId="ADAL" clId="{48A51954-DA11-4D6E-B644-1650DBD3162A}"/>
    <pc:docChg chg="custSel addSld modSld">
      <pc:chgData name="Бугаков Денис Юрьевич" userId="a4e31e10-b678-47c5-812e-3e1b56c5c31a" providerId="ADAL" clId="{48A51954-DA11-4D6E-B644-1650DBD3162A}" dt="2021-06-07T13:17:47.015" v="244" actId="20577"/>
      <pc:docMkLst>
        <pc:docMk/>
      </pc:docMkLst>
      <pc:sldChg chg="modSp mod">
        <pc:chgData name="Бугаков Денис Юрьевич" userId="a4e31e10-b678-47c5-812e-3e1b56c5c31a" providerId="ADAL" clId="{48A51954-DA11-4D6E-B644-1650DBD3162A}" dt="2021-06-07T13:17:47.015" v="244" actId="20577"/>
        <pc:sldMkLst>
          <pc:docMk/>
          <pc:sldMk cId="1183609310" sldId="263"/>
        </pc:sldMkLst>
        <pc:spChg chg="mod">
          <ac:chgData name="Бугаков Денис Юрьевич" userId="a4e31e10-b678-47c5-812e-3e1b56c5c31a" providerId="ADAL" clId="{48A51954-DA11-4D6E-B644-1650DBD3162A}" dt="2021-06-07T13:17:47.015" v="244" actId="20577"/>
          <ac:spMkLst>
            <pc:docMk/>
            <pc:sldMk cId="1183609310" sldId="263"/>
            <ac:spMk id="3" creationId="{C387969D-EF95-4FCC-9F1A-2A7D3B616758}"/>
          </ac:spMkLst>
        </pc:spChg>
      </pc:sldChg>
      <pc:sldChg chg="addSp delSp modSp new mod">
        <pc:chgData name="Бугаков Денис Юрьевич" userId="a4e31e10-b678-47c5-812e-3e1b56c5c31a" providerId="ADAL" clId="{48A51954-DA11-4D6E-B644-1650DBD3162A}" dt="2021-06-07T13:15:51.101" v="172" actId="1076"/>
        <pc:sldMkLst>
          <pc:docMk/>
          <pc:sldMk cId="645572677" sldId="264"/>
        </pc:sldMkLst>
        <pc:spChg chg="mod">
          <ac:chgData name="Бугаков Денис Юрьевич" userId="a4e31e10-b678-47c5-812e-3e1b56c5c31a" providerId="ADAL" clId="{48A51954-DA11-4D6E-B644-1650DBD3162A}" dt="2021-06-07T13:00:11.519" v="55" actId="20577"/>
          <ac:spMkLst>
            <pc:docMk/>
            <pc:sldMk cId="645572677" sldId="264"/>
            <ac:spMk id="2" creationId="{D4284729-7345-41B3-BF2F-96B65FB83A6A}"/>
          </ac:spMkLst>
        </pc:spChg>
        <pc:spChg chg="del mod">
          <ac:chgData name="Бугаков Денис Юрьевич" userId="a4e31e10-b678-47c5-812e-3e1b56c5c31a" providerId="ADAL" clId="{48A51954-DA11-4D6E-B644-1650DBD3162A}" dt="2021-06-07T13:15:41.148" v="169" actId="478"/>
          <ac:spMkLst>
            <pc:docMk/>
            <pc:sldMk cId="645572677" sldId="264"/>
            <ac:spMk id="3" creationId="{942888D5-13E3-423C-AE4C-505D3777741F}"/>
          </ac:spMkLst>
        </pc:spChg>
        <pc:spChg chg="add del mod">
          <ac:chgData name="Бугаков Денис Юрьевич" userId="a4e31e10-b678-47c5-812e-3e1b56c5c31a" providerId="ADAL" clId="{48A51954-DA11-4D6E-B644-1650DBD3162A}" dt="2021-06-07T13:15:42.992" v="170" actId="478"/>
          <ac:spMkLst>
            <pc:docMk/>
            <pc:sldMk cId="645572677" sldId="264"/>
            <ac:spMk id="9" creationId="{4764ACED-9A84-4B49-A7AB-AB4977596F62}"/>
          </ac:spMkLst>
        </pc:spChg>
        <pc:picChg chg="add del mod">
          <ac:chgData name="Бугаков Денис Юрьевич" userId="a4e31e10-b678-47c5-812e-3e1b56c5c31a" providerId="ADAL" clId="{48A51954-DA11-4D6E-B644-1650DBD3162A}" dt="2021-06-07T13:14:12.119" v="165" actId="478"/>
          <ac:picMkLst>
            <pc:docMk/>
            <pc:sldMk cId="645572677" sldId="264"/>
            <ac:picMk id="5" creationId="{094066BA-0E08-4BC0-933B-D01766FF150B}"/>
          </ac:picMkLst>
        </pc:picChg>
        <pc:picChg chg="add mod">
          <ac:chgData name="Бугаков Денис Юрьевич" userId="a4e31e10-b678-47c5-812e-3e1b56c5c31a" providerId="ADAL" clId="{48A51954-DA11-4D6E-B644-1650DBD3162A}" dt="2021-06-07T13:15:51.101" v="172" actId="1076"/>
          <ac:picMkLst>
            <pc:docMk/>
            <pc:sldMk cId="645572677" sldId="264"/>
            <ac:picMk id="7" creationId="{C790F786-BC43-481C-892E-13DDA2B18EEA}"/>
          </ac:picMkLst>
        </pc:picChg>
      </pc:sldChg>
    </pc:docChg>
  </pc:docChgLst>
  <pc:docChgLst>
    <pc:chgData name="Кручковский Павел Сергеевич" userId="fbabf5fb-f864-4259-ac55-84b7d965a87d" providerId="ADAL" clId="{EAB074A4-90B0-496E-8338-25E087688224}"/>
    <pc:docChg chg="custSel addSld delSld modSld modMainMaster">
      <pc:chgData name="Кручковский Павел Сергеевич" userId="fbabf5fb-f864-4259-ac55-84b7d965a87d" providerId="ADAL" clId="{EAB074A4-90B0-496E-8338-25E087688224}" dt="2021-06-07T12:39:34.312" v="29"/>
      <pc:docMkLst>
        <pc:docMk/>
      </pc:docMkLst>
      <pc:sldChg chg="addSp delSp modSp mod">
        <pc:chgData name="Кручковский Павел Сергеевич" userId="fbabf5fb-f864-4259-ac55-84b7d965a87d" providerId="ADAL" clId="{EAB074A4-90B0-496E-8338-25E087688224}" dt="2021-06-07T12:39:34.312" v="29"/>
        <pc:sldMkLst>
          <pc:docMk/>
          <pc:sldMk cId="2399436098" sldId="256"/>
        </pc:sldMkLst>
        <pc:spChg chg="mod">
          <ac:chgData name="Кручковский Павел Сергеевич" userId="fbabf5fb-f864-4259-ac55-84b7d965a87d" providerId="ADAL" clId="{EAB074A4-90B0-496E-8338-25E087688224}" dt="2021-06-07T12:39:34.312" v="29"/>
          <ac:spMkLst>
            <pc:docMk/>
            <pc:sldMk cId="2399436098" sldId="256"/>
            <ac:spMk id="2" creationId="{00000000-0000-0000-0000-000000000000}"/>
          </ac:spMkLst>
        </pc:spChg>
        <pc:spChg chg="del">
          <ac:chgData name="Кручковский Павел Сергеевич" userId="fbabf5fb-f864-4259-ac55-84b7d965a87d" providerId="ADAL" clId="{EAB074A4-90B0-496E-8338-25E087688224}" dt="2021-06-07T12:33:53.696" v="0" actId="478"/>
          <ac:spMkLst>
            <pc:docMk/>
            <pc:sldMk cId="2399436098" sldId="256"/>
            <ac:spMk id="3" creationId="{00000000-0000-0000-0000-000000000000}"/>
          </ac:spMkLst>
        </pc:spChg>
        <pc:spChg chg="add mod">
          <ac:chgData name="Кручковский Павел Сергеевич" userId="fbabf5fb-f864-4259-ac55-84b7d965a87d" providerId="ADAL" clId="{EAB074A4-90B0-496E-8338-25E087688224}" dt="2021-06-07T12:39:34.312" v="29"/>
          <ac:spMkLst>
            <pc:docMk/>
            <pc:sldMk cId="2399436098" sldId="256"/>
            <ac:spMk id="5" creationId="{305DDB19-3BDC-457D-9C7E-8859B7CFAFEC}"/>
          </ac:spMkLst>
        </pc:spChg>
      </pc:sldChg>
      <pc:sldChg chg="del">
        <pc:chgData name="Кручковский Павел Сергеевич" userId="fbabf5fb-f864-4259-ac55-84b7d965a87d" providerId="ADAL" clId="{EAB074A4-90B0-496E-8338-25E087688224}" dt="2021-06-07T12:35:42.529" v="24" actId="47"/>
        <pc:sldMkLst>
          <pc:docMk/>
          <pc:sldMk cId="4191663527" sldId="257"/>
        </pc:sldMkLst>
      </pc:sldChg>
      <pc:sldChg chg="del">
        <pc:chgData name="Кручковский Павел Сергеевич" userId="fbabf5fb-f864-4259-ac55-84b7d965a87d" providerId="ADAL" clId="{EAB074A4-90B0-496E-8338-25E087688224}" dt="2021-06-07T12:35:43.576" v="25" actId="47"/>
        <pc:sldMkLst>
          <pc:docMk/>
          <pc:sldMk cId="1846628896" sldId="258"/>
        </pc:sldMkLst>
      </pc:sldChg>
      <pc:sldChg chg="modSp new mod">
        <pc:chgData name="Кручковский Павел Сергеевич" userId="fbabf5fb-f864-4259-ac55-84b7d965a87d" providerId="ADAL" clId="{EAB074A4-90B0-496E-8338-25E087688224}" dt="2021-06-07T12:39:34.312" v="29"/>
        <pc:sldMkLst>
          <pc:docMk/>
          <pc:sldMk cId="383512991" sldId="259"/>
        </pc:sldMkLst>
        <pc:spChg chg="mod">
          <ac:chgData name="Кручковский Павел Сергеевич" userId="fbabf5fb-f864-4259-ac55-84b7d965a87d" providerId="ADAL" clId="{EAB074A4-90B0-496E-8338-25E087688224}" dt="2021-06-07T12:39:34.312" v="29"/>
          <ac:spMkLst>
            <pc:docMk/>
            <pc:sldMk cId="383512991" sldId="259"/>
            <ac:spMk id="2" creationId="{5CF25749-A70B-469C-BFB4-D1721C9BE67A}"/>
          </ac:spMkLst>
        </pc:spChg>
        <pc:spChg chg="mod">
          <ac:chgData name="Кручковский Павел Сергеевич" userId="fbabf5fb-f864-4259-ac55-84b7d965a87d" providerId="ADAL" clId="{EAB074A4-90B0-496E-8338-25E087688224}" dt="2021-06-07T12:39:34.312" v="29"/>
          <ac:spMkLst>
            <pc:docMk/>
            <pc:sldMk cId="383512991" sldId="259"/>
            <ac:spMk id="3" creationId="{B385F3A2-A3FD-448B-A00F-1A2AEBE56B1F}"/>
          </ac:spMkLst>
        </pc:spChg>
      </pc:sldChg>
      <pc:sldChg chg="modSp new">
        <pc:chgData name="Кручковский Павел Сергеевич" userId="fbabf5fb-f864-4259-ac55-84b7d965a87d" providerId="ADAL" clId="{EAB074A4-90B0-496E-8338-25E087688224}" dt="2021-06-07T12:39:34.312" v="29"/>
        <pc:sldMkLst>
          <pc:docMk/>
          <pc:sldMk cId="1221208259" sldId="260"/>
        </pc:sldMkLst>
        <pc:spChg chg="mod">
          <ac:chgData name="Кручковский Павел Сергеевич" userId="fbabf5fb-f864-4259-ac55-84b7d965a87d" providerId="ADAL" clId="{EAB074A4-90B0-496E-8338-25E087688224}" dt="2021-06-07T12:39:34.312" v="29"/>
          <ac:spMkLst>
            <pc:docMk/>
            <pc:sldMk cId="1221208259" sldId="260"/>
            <ac:spMk id="2" creationId="{E6131C2D-1A79-47B1-B08A-319BABD5D4AC}"/>
          </ac:spMkLst>
        </pc:spChg>
        <pc:spChg chg="mod">
          <ac:chgData name="Кручковский Павел Сергеевич" userId="fbabf5fb-f864-4259-ac55-84b7d965a87d" providerId="ADAL" clId="{EAB074A4-90B0-496E-8338-25E087688224}" dt="2021-06-07T12:39:34.312" v="29"/>
          <ac:spMkLst>
            <pc:docMk/>
            <pc:sldMk cId="1221208259" sldId="260"/>
            <ac:spMk id="3" creationId="{9913D124-4417-4F14-966B-AE687D1021EA}"/>
          </ac:spMkLst>
        </pc:spChg>
      </pc:sldChg>
      <pc:sldChg chg="modSp new">
        <pc:chgData name="Кручковский Павел Сергеевич" userId="fbabf5fb-f864-4259-ac55-84b7d965a87d" providerId="ADAL" clId="{EAB074A4-90B0-496E-8338-25E087688224}" dt="2021-06-07T12:39:34.312" v="29"/>
        <pc:sldMkLst>
          <pc:docMk/>
          <pc:sldMk cId="291677931" sldId="261"/>
        </pc:sldMkLst>
        <pc:spChg chg="mod">
          <ac:chgData name="Кручковский Павел Сергеевич" userId="fbabf5fb-f864-4259-ac55-84b7d965a87d" providerId="ADAL" clId="{EAB074A4-90B0-496E-8338-25E087688224}" dt="2021-06-07T12:39:34.312" v="29"/>
          <ac:spMkLst>
            <pc:docMk/>
            <pc:sldMk cId="291677931" sldId="261"/>
            <ac:spMk id="2" creationId="{16A57C5D-584C-452F-A21D-551DA10F95E9}"/>
          </ac:spMkLst>
        </pc:spChg>
        <pc:spChg chg="mod">
          <ac:chgData name="Кручковский Павел Сергеевич" userId="fbabf5fb-f864-4259-ac55-84b7d965a87d" providerId="ADAL" clId="{EAB074A4-90B0-496E-8338-25E087688224}" dt="2021-06-07T12:39:34.312" v="29"/>
          <ac:spMkLst>
            <pc:docMk/>
            <pc:sldMk cId="291677931" sldId="261"/>
            <ac:spMk id="3" creationId="{27ABD01B-17C2-4961-80C3-013D8A41C8C6}"/>
          </ac:spMkLst>
        </pc:spChg>
      </pc:sldChg>
      <pc:sldChg chg="modSp new mod">
        <pc:chgData name="Кручковский Павел Сергеевич" userId="fbabf5fb-f864-4259-ac55-84b7d965a87d" providerId="ADAL" clId="{EAB074A4-90B0-496E-8338-25E087688224}" dt="2021-06-07T12:39:34.312" v="29"/>
        <pc:sldMkLst>
          <pc:docMk/>
          <pc:sldMk cId="2756492064" sldId="262"/>
        </pc:sldMkLst>
        <pc:spChg chg="mod">
          <ac:chgData name="Кручковский Павел Сергеевич" userId="fbabf5fb-f864-4259-ac55-84b7d965a87d" providerId="ADAL" clId="{EAB074A4-90B0-496E-8338-25E087688224}" dt="2021-06-07T12:39:34.312" v="29"/>
          <ac:spMkLst>
            <pc:docMk/>
            <pc:sldMk cId="2756492064" sldId="262"/>
            <ac:spMk id="2" creationId="{92235274-E0B8-4A0F-ABAF-FBD4C2495B25}"/>
          </ac:spMkLst>
        </pc:spChg>
        <pc:spChg chg="mod">
          <ac:chgData name="Кручковский Павел Сергеевич" userId="fbabf5fb-f864-4259-ac55-84b7d965a87d" providerId="ADAL" clId="{EAB074A4-90B0-496E-8338-25E087688224}" dt="2021-06-07T12:39:34.312" v="29"/>
          <ac:spMkLst>
            <pc:docMk/>
            <pc:sldMk cId="2756492064" sldId="262"/>
            <ac:spMk id="3" creationId="{ED212A2E-ECEB-4FEE-A843-35FA3F45B808}"/>
          </ac:spMkLst>
        </pc:spChg>
      </pc:sldChg>
      <pc:sldChg chg="modSp new">
        <pc:chgData name="Кручковский Павел Сергеевич" userId="fbabf5fb-f864-4259-ac55-84b7d965a87d" providerId="ADAL" clId="{EAB074A4-90B0-496E-8338-25E087688224}" dt="2021-06-07T12:39:34.312" v="29"/>
        <pc:sldMkLst>
          <pc:docMk/>
          <pc:sldMk cId="1183609310" sldId="263"/>
        </pc:sldMkLst>
        <pc:spChg chg="mod">
          <ac:chgData name="Кручковский Павел Сергеевич" userId="fbabf5fb-f864-4259-ac55-84b7d965a87d" providerId="ADAL" clId="{EAB074A4-90B0-496E-8338-25E087688224}" dt="2021-06-07T12:39:34.312" v="29"/>
          <ac:spMkLst>
            <pc:docMk/>
            <pc:sldMk cId="1183609310" sldId="263"/>
            <ac:spMk id="2" creationId="{937EAC05-336E-4C53-9D58-7C74AFF40215}"/>
          </ac:spMkLst>
        </pc:spChg>
        <pc:spChg chg="mod">
          <ac:chgData name="Кручковский Павел Сергеевич" userId="fbabf5fb-f864-4259-ac55-84b7d965a87d" providerId="ADAL" clId="{EAB074A4-90B0-496E-8338-25E087688224}" dt="2021-06-07T12:39:34.312" v="29"/>
          <ac:spMkLst>
            <pc:docMk/>
            <pc:sldMk cId="1183609310" sldId="263"/>
            <ac:spMk id="3" creationId="{C387969D-EF95-4FCC-9F1A-2A7D3B616758}"/>
          </ac:spMkLst>
        </pc:spChg>
      </pc:sldChg>
      <pc:sldMasterChg chg="modSp modSldLayout">
        <pc:chgData name="Кручковский Павел Сергеевич" userId="fbabf5fb-f864-4259-ac55-84b7d965a87d" providerId="ADAL" clId="{EAB074A4-90B0-496E-8338-25E087688224}" dt="2021-06-07T12:38:39.569" v="28"/>
        <pc:sldMasterMkLst>
          <pc:docMk/>
          <pc:sldMasterMk cId="2857459615" sldId="2147483660"/>
        </pc:sldMasterMkLst>
        <pc:spChg chg="mod">
          <ac:chgData name="Кручковский Павел Сергеевич" userId="fbabf5fb-f864-4259-ac55-84b7d965a87d" providerId="ADAL" clId="{EAB074A4-90B0-496E-8338-25E087688224}" dt="2021-06-07T12:38:39.569" v="28"/>
          <ac:spMkLst>
            <pc:docMk/>
            <pc:sldMasterMk cId="2857459615" sldId="2147483660"/>
            <ac:spMk id="2" creationId="{00000000-0000-0000-0000-000000000000}"/>
          </ac:spMkLst>
        </pc:spChg>
        <pc:spChg chg="mod">
          <ac:chgData name="Кручковский Павел Сергеевич" userId="fbabf5fb-f864-4259-ac55-84b7d965a87d" providerId="ADAL" clId="{EAB074A4-90B0-496E-8338-25E087688224}" dt="2021-06-07T12:38:39.569" v="28"/>
          <ac:spMkLst>
            <pc:docMk/>
            <pc:sldMasterMk cId="2857459615" sldId="2147483660"/>
            <ac:spMk id="3" creationId="{00000000-0000-0000-0000-000000000000}"/>
          </ac:spMkLst>
        </pc:spChg>
        <pc:spChg chg="mod">
          <ac:chgData name="Кручковский Павел Сергеевич" userId="fbabf5fb-f864-4259-ac55-84b7d965a87d" providerId="ADAL" clId="{EAB074A4-90B0-496E-8338-25E087688224}" dt="2021-06-07T12:38:39.569" v="28"/>
          <ac:spMkLst>
            <pc:docMk/>
            <pc:sldMasterMk cId="2857459615" sldId="2147483660"/>
            <ac:spMk id="4" creationId="{00000000-0000-0000-0000-000000000000}"/>
          </ac:spMkLst>
        </pc:spChg>
        <pc:spChg chg="mod">
          <ac:chgData name="Кручковский Павел Сергеевич" userId="fbabf5fb-f864-4259-ac55-84b7d965a87d" providerId="ADAL" clId="{EAB074A4-90B0-496E-8338-25E087688224}" dt="2021-06-07T12:38:39.569" v="28"/>
          <ac:spMkLst>
            <pc:docMk/>
            <pc:sldMasterMk cId="2857459615" sldId="2147483660"/>
            <ac:spMk id="5" creationId="{00000000-0000-0000-0000-000000000000}"/>
          </ac:spMkLst>
        </pc:spChg>
        <pc:spChg chg="mod">
          <ac:chgData name="Кручковский Павел Сергеевич" userId="fbabf5fb-f864-4259-ac55-84b7d965a87d" providerId="ADAL" clId="{EAB074A4-90B0-496E-8338-25E087688224}" dt="2021-06-07T12:38:39.569" v="28"/>
          <ac:spMkLst>
            <pc:docMk/>
            <pc:sldMasterMk cId="2857459615" sldId="2147483660"/>
            <ac:spMk id="6" creationId="{00000000-0000-0000-0000-000000000000}"/>
          </ac:spMkLst>
        </pc:spChg>
        <pc:picChg chg="mod">
          <ac:chgData name="Кручковский Павел Сергеевич" userId="fbabf5fb-f864-4259-ac55-84b7d965a87d" providerId="ADAL" clId="{EAB074A4-90B0-496E-8338-25E087688224}" dt="2021-06-07T12:38:39.569" v="28"/>
          <ac:picMkLst>
            <pc:docMk/>
            <pc:sldMasterMk cId="2857459615" sldId="2147483660"/>
            <ac:picMk id="7" creationId="{00000000-0000-0000-0000-000000000000}"/>
          </ac:picMkLst>
        </pc:picChg>
        <pc:sldLayoutChg chg="modSp">
          <pc:chgData name="Кручковский Павел Сергеевич" userId="fbabf5fb-f864-4259-ac55-84b7d965a87d" providerId="ADAL" clId="{EAB074A4-90B0-496E-8338-25E087688224}" dt="2021-06-07T12:38:39.569" v="28"/>
          <pc:sldLayoutMkLst>
            <pc:docMk/>
            <pc:sldMasterMk cId="2857459615" sldId="2147483660"/>
            <pc:sldLayoutMk cId="943914243" sldId="2147483661"/>
          </pc:sldLayoutMkLst>
          <pc:spChg chg="mod">
            <ac:chgData name="Кручковский Павел Сергеевич" userId="fbabf5fb-f864-4259-ac55-84b7d965a87d" providerId="ADAL" clId="{EAB074A4-90B0-496E-8338-25E087688224}" dt="2021-06-07T12:38:39.569" v="28"/>
            <ac:spMkLst>
              <pc:docMk/>
              <pc:sldMasterMk cId="2857459615" sldId="2147483660"/>
              <pc:sldLayoutMk cId="943914243" sldId="2147483661"/>
              <ac:spMk id="2" creationId="{00000000-0000-0000-0000-000000000000}"/>
            </ac:spMkLst>
          </pc:spChg>
          <pc:spChg chg="mod">
            <ac:chgData name="Кручковский Павел Сергеевич" userId="fbabf5fb-f864-4259-ac55-84b7d965a87d" providerId="ADAL" clId="{EAB074A4-90B0-496E-8338-25E087688224}" dt="2021-06-07T12:38:39.569" v="28"/>
            <ac:spMkLst>
              <pc:docMk/>
              <pc:sldMasterMk cId="2857459615" sldId="2147483660"/>
              <pc:sldLayoutMk cId="943914243" sldId="2147483661"/>
              <ac:spMk id="3" creationId="{00000000-0000-0000-0000-000000000000}"/>
            </ac:spMkLst>
          </pc:spChg>
          <pc:picChg chg="mod">
            <ac:chgData name="Кручковский Павел Сергеевич" userId="fbabf5fb-f864-4259-ac55-84b7d965a87d" providerId="ADAL" clId="{EAB074A4-90B0-496E-8338-25E087688224}" dt="2021-06-07T12:38:39.569" v="28"/>
            <ac:picMkLst>
              <pc:docMk/>
              <pc:sldMasterMk cId="2857459615" sldId="2147483660"/>
              <pc:sldLayoutMk cId="943914243" sldId="2147483661"/>
              <ac:picMk id="7" creationId="{00000000-0000-0000-0000-000000000000}"/>
            </ac:picMkLst>
          </pc:picChg>
        </pc:sldLayoutChg>
        <pc:sldLayoutChg chg="modSp">
          <pc:chgData name="Кручковский Павел Сергеевич" userId="fbabf5fb-f864-4259-ac55-84b7d965a87d" providerId="ADAL" clId="{EAB074A4-90B0-496E-8338-25E087688224}" dt="2021-06-07T12:38:39.569" v="28"/>
          <pc:sldLayoutMkLst>
            <pc:docMk/>
            <pc:sldMasterMk cId="2857459615" sldId="2147483660"/>
            <pc:sldLayoutMk cId="2852076799" sldId="2147483663"/>
          </pc:sldLayoutMkLst>
          <pc:spChg chg="mod">
            <ac:chgData name="Кручковский Павел Сергеевич" userId="fbabf5fb-f864-4259-ac55-84b7d965a87d" providerId="ADAL" clId="{EAB074A4-90B0-496E-8338-25E087688224}" dt="2021-06-07T12:38:39.569" v="28"/>
            <ac:spMkLst>
              <pc:docMk/>
              <pc:sldMasterMk cId="2857459615" sldId="2147483660"/>
              <pc:sldLayoutMk cId="2852076799" sldId="2147483663"/>
              <ac:spMk id="2" creationId="{00000000-0000-0000-0000-000000000000}"/>
            </ac:spMkLst>
          </pc:spChg>
          <pc:spChg chg="mod">
            <ac:chgData name="Кручковский Павел Сергеевич" userId="fbabf5fb-f864-4259-ac55-84b7d965a87d" providerId="ADAL" clId="{EAB074A4-90B0-496E-8338-25E087688224}" dt="2021-06-07T12:38:39.569" v="28"/>
            <ac:spMkLst>
              <pc:docMk/>
              <pc:sldMasterMk cId="2857459615" sldId="2147483660"/>
              <pc:sldLayoutMk cId="2852076799" sldId="2147483663"/>
              <ac:spMk id="3" creationId="{00000000-0000-0000-0000-000000000000}"/>
            </ac:spMkLst>
          </pc:spChg>
        </pc:sldLayoutChg>
        <pc:sldLayoutChg chg="modSp">
          <pc:chgData name="Кручковский Павел Сергеевич" userId="fbabf5fb-f864-4259-ac55-84b7d965a87d" providerId="ADAL" clId="{EAB074A4-90B0-496E-8338-25E087688224}" dt="2021-06-07T12:38:39.569" v="28"/>
          <pc:sldLayoutMkLst>
            <pc:docMk/>
            <pc:sldMasterMk cId="2857459615" sldId="2147483660"/>
            <pc:sldLayoutMk cId="365074372" sldId="2147483664"/>
          </pc:sldLayoutMkLst>
          <pc:spChg chg="mod">
            <ac:chgData name="Кручковский Павел Сергеевич" userId="fbabf5fb-f864-4259-ac55-84b7d965a87d" providerId="ADAL" clId="{EAB074A4-90B0-496E-8338-25E087688224}" dt="2021-06-07T12:38:39.569" v="28"/>
            <ac:spMkLst>
              <pc:docMk/>
              <pc:sldMasterMk cId="2857459615" sldId="2147483660"/>
              <pc:sldLayoutMk cId="365074372" sldId="2147483664"/>
              <ac:spMk id="3" creationId="{00000000-0000-0000-0000-000000000000}"/>
            </ac:spMkLst>
          </pc:spChg>
          <pc:spChg chg="mod">
            <ac:chgData name="Кручковский Павел Сергеевич" userId="fbabf5fb-f864-4259-ac55-84b7d965a87d" providerId="ADAL" clId="{EAB074A4-90B0-496E-8338-25E087688224}" dt="2021-06-07T12:38:39.569" v="28"/>
            <ac:spMkLst>
              <pc:docMk/>
              <pc:sldMasterMk cId="2857459615" sldId="2147483660"/>
              <pc:sldLayoutMk cId="365074372" sldId="2147483664"/>
              <ac:spMk id="4" creationId="{00000000-0000-0000-0000-000000000000}"/>
            </ac:spMkLst>
          </pc:spChg>
        </pc:sldLayoutChg>
        <pc:sldLayoutChg chg="modSp">
          <pc:chgData name="Кручковский Павел Сергеевич" userId="fbabf5fb-f864-4259-ac55-84b7d965a87d" providerId="ADAL" clId="{EAB074A4-90B0-496E-8338-25E087688224}" dt="2021-06-07T12:38:39.569" v="28"/>
          <pc:sldLayoutMkLst>
            <pc:docMk/>
            <pc:sldMasterMk cId="2857459615" sldId="2147483660"/>
            <pc:sldLayoutMk cId="2171097153" sldId="2147483665"/>
          </pc:sldLayoutMkLst>
          <pc:spChg chg="mod">
            <ac:chgData name="Кручковский Павел Сергеевич" userId="fbabf5fb-f864-4259-ac55-84b7d965a87d" providerId="ADAL" clId="{EAB074A4-90B0-496E-8338-25E087688224}" dt="2021-06-07T12:38:39.569" v="28"/>
            <ac:spMkLst>
              <pc:docMk/>
              <pc:sldMasterMk cId="2857459615" sldId="2147483660"/>
              <pc:sldLayoutMk cId="2171097153" sldId="2147483665"/>
              <ac:spMk id="2" creationId="{00000000-0000-0000-0000-000000000000}"/>
            </ac:spMkLst>
          </pc:spChg>
          <pc:spChg chg="mod">
            <ac:chgData name="Кручковский Павел Сергеевич" userId="fbabf5fb-f864-4259-ac55-84b7d965a87d" providerId="ADAL" clId="{EAB074A4-90B0-496E-8338-25E087688224}" dt="2021-06-07T12:38:39.569" v="28"/>
            <ac:spMkLst>
              <pc:docMk/>
              <pc:sldMasterMk cId="2857459615" sldId="2147483660"/>
              <pc:sldLayoutMk cId="2171097153" sldId="2147483665"/>
              <ac:spMk id="3" creationId="{00000000-0000-0000-0000-000000000000}"/>
            </ac:spMkLst>
          </pc:spChg>
          <pc:spChg chg="mod">
            <ac:chgData name="Кручковский Павел Сергеевич" userId="fbabf5fb-f864-4259-ac55-84b7d965a87d" providerId="ADAL" clId="{EAB074A4-90B0-496E-8338-25E087688224}" dt="2021-06-07T12:38:39.569" v="28"/>
            <ac:spMkLst>
              <pc:docMk/>
              <pc:sldMasterMk cId="2857459615" sldId="2147483660"/>
              <pc:sldLayoutMk cId="2171097153" sldId="2147483665"/>
              <ac:spMk id="4" creationId="{00000000-0000-0000-0000-000000000000}"/>
            </ac:spMkLst>
          </pc:spChg>
          <pc:spChg chg="mod">
            <ac:chgData name="Кручковский Павел Сергеевич" userId="fbabf5fb-f864-4259-ac55-84b7d965a87d" providerId="ADAL" clId="{EAB074A4-90B0-496E-8338-25E087688224}" dt="2021-06-07T12:38:39.569" v="28"/>
            <ac:spMkLst>
              <pc:docMk/>
              <pc:sldMasterMk cId="2857459615" sldId="2147483660"/>
              <pc:sldLayoutMk cId="2171097153" sldId="2147483665"/>
              <ac:spMk id="5" creationId="{00000000-0000-0000-0000-000000000000}"/>
            </ac:spMkLst>
          </pc:spChg>
          <pc:spChg chg="mod">
            <ac:chgData name="Кручковский Павел Сергеевич" userId="fbabf5fb-f864-4259-ac55-84b7d965a87d" providerId="ADAL" clId="{EAB074A4-90B0-496E-8338-25E087688224}" dt="2021-06-07T12:38:39.569" v="28"/>
            <ac:spMkLst>
              <pc:docMk/>
              <pc:sldMasterMk cId="2857459615" sldId="2147483660"/>
              <pc:sldLayoutMk cId="2171097153" sldId="2147483665"/>
              <ac:spMk id="6" creationId="{00000000-0000-0000-0000-000000000000}"/>
            </ac:spMkLst>
          </pc:spChg>
        </pc:sldLayoutChg>
        <pc:sldLayoutChg chg="modSp">
          <pc:chgData name="Кручковский Павел Сергеевич" userId="fbabf5fb-f864-4259-ac55-84b7d965a87d" providerId="ADAL" clId="{EAB074A4-90B0-496E-8338-25E087688224}" dt="2021-06-07T12:38:39.569" v="28"/>
          <pc:sldLayoutMkLst>
            <pc:docMk/>
            <pc:sldMasterMk cId="2857459615" sldId="2147483660"/>
            <pc:sldLayoutMk cId="1748878316" sldId="2147483668"/>
          </pc:sldLayoutMkLst>
          <pc:spChg chg="mod">
            <ac:chgData name="Кручковский Павел Сергеевич" userId="fbabf5fb-f864-4259-ac55-84b7d965a87d" providerId="ADAL" clId="{EAB074A4-90B0-496E-8338-25E087688224}" dt="2021-06-07T12:38:39.569" v="28"/>
            <ac:spMkLst>
              <pc:docMk/>
              <pc:sldMasterMk cId="2857459615" sldId="2147483660"/>
              <pc:sldLayoutMk cId="1748878316" sldId="2147483668"/>
              <ac:spMk id="2" creationId="{00000000-0000-0000-0000-000000000000}"/>
            </ac:spMkLst>
          </pc:spChg>
          <pc:spChg chg="mod">
            <ac:chgData name="Кручковский Павел Сергеевич" userId="fbabf5fb-f864-4259-ac55-84b7d965a87d" providerId="ADAL" clId="{EAB074A4-90B0-496E-8338-25E087688224}" dt="2021-06-07T12:38:39.569" v="28"/>
            <ac:spMkLst>
              <pc:docMk/>
              <pc:sldMasterMk cId="2857459615" sldId="2147483660"/>
              <pc:sldLayoutMk cId="1748878316" sldId="2147483668"/>
              <ac:spMk id="3" creationId="{00000000-0000-0000-0000-000000000000}"/>
            </ac:spMkLst>
          </pc:spChg>
          <pc:spChg chg="mod">
            <ac:chgData name="Кручковский Павел Сергеевич" userId="fbabf5fb-f864-4259-ac55-84b7d965a87d" providerId="ADAL" clId="{EAB074A4-90B0-496E-8338-25E087688224}" dt="2021-06-07T12:38:39.569" v="28"/>
            <ac:spMkLst>
              <pc:docMk/>
              <pc:sldMasterMk cId="2857459615" sldId="2147483660"/>
              <pc:sldLayoutMk cId="1748878316" sldId="2147483668"/>
              <ac:spMk id="4" creationId="{00000000-0000-0000-0000-000000000000}"/>
            </ac:spMkLst>
          </pc:spChg>
        </pc:sldLayoutChg>
        <pc:sldLayoutChg chg="modSp">
          <pc:chgData name="Кручковский Павел Сергеевич" userId="fbabf5fb-f864-4259-ac55-84b7d965a87d" providerId="ADAL" clId="{EAB074A4-90B0-496E-8338-25E087688224}" dt="2021-06-07T12:38:39.569" v="28"/>
          <pc:sldLayoutMkLst>
            <pc:docMk/>
            <pc:sldMasterMk cId="2857459615" sldId="2147483660"/>
            <pc:sldLayoutMk cId="2167276554" sldId="2147483669"/>
          </pc:sldLayoutMkLst>
          <pc:spChg chg="mod">
            <ac:chgData name="Кручковский Павел Сергеевич" userId="fbabf5fb-f864-4259-ac55-84b7d965a87d" providerId="ADAL" clId="{EAB074A4-90B0-496E-8338-25E087688224}" dt="2021-06-07T12:38:39.569" v="28"/>
            <ac:spMkLst>
              <pc:docMk/>
              <pc:sldMasterMk cId="2857459615" sldId="2147483660"/>
              <pc:sldLayoutMk cId="2167276554" sldId="2147483669"/>
              <ac:spMk id="2" creationId="{00000000-0000-0000-0000-000000000000}"/>
            </ac:spMkLst>
          </pc:spChg>
          <pc:spChg chg="mod">
            <ac:chgData name="Кручковский Павел Сергеевич" userId="fbabf5fb-f864-4259-ac55-84b7d965a87d" providerId="ADAL" clId="{EAB074A4-90B0-496E-8338-25E087688224}" dt="2021-06-07T12:38:39.569" v="28"/>
            <ac:spMkLst>
              <pc:docMk/>
              <pc:sldMasterMk cId="2857459615" sldId="2147483660"/>
              <pc:sldLayoutMk cId="2167276554" sldId="2147483669"/>
              <ac:spMk id="3" creationId="{00000000-0000-0000-0000-000000000000}"/>
            </ac:spMkLst>
          </pc:spChg>
          <pc:spChg chg="mod">
            <ac:chgData name="Кручковский Павел Сергеевич" userId="fbabf5fb-f864-4259-ac55-84b7d965a87d" providerId="ADAL" clId="{EAB074A4-90B0-496E-8338-25E087688224}" dt="2021-06-07T12:38:39.569" v="28"/>
            <ac:spMkLst>
              <pc:docMk/>
              <pc:sldMasterMk cId="2857459615" sldId="2147483660"/>
              <pc:sldLayoutMk cId="2167276554" sldId="2147483669"/>
              <ac:spMk id="4" creationId="{00000000-0000-0000-0000-000000000000}"/>
            </ac:spMkLst>
          </pc:spChg>
        </pc:sldLayoutChg>
        <pc:sldLayoutChg chg="modSp">
          <pc:chgData name="Кручковский Павел Сергеевич" userId="fbabf5fb-f864-4259-ac55-84b7d965a87d" providerId="ADAL" clId="{EAB074A4-90B0-496E-8338-25E087688224}" dt="2021-06-07T12:38:39.569" v="28"/>
          <pc:sldLayoutMkLst>
            <pc:docMk/>
            <pc:sldMasterMk cId="2857459615" sldId="2147483660"/>
            <pc:sldLayoutMk cId="1788002404" sldId="2147483671"/>
          </pc:sldLayoutMkLst>
          <pc:spChg chg="mod">
            <ac:chgData name="Кручковский Павел Сергеевич" userId="fbabf5fb-f864-4259-ac55-84b7d965a87d" providerId="ADAL" clId="{EAB074A4-90B0-496E-8338-25E087688224}" dt="2021-06-07T12:38:39.569" v="28"/>
            <ac:spMkLst>
              <pc:docMk/>
              <pc:sldMasterMk cId="2857459615" sldId="2147483660"/>
              <pc:sldLayoutMk cId="1788002404" sldId="2147483671"/>
              <ac:spMk id="2" creationId="{00000000-0000-0000-0000-000000000000}"/>
            </ac:spMkLst>
          </pc:spChg>
          <pc:spChg chg="mod">
            <ac:chgData name="Кручковский Павел Сергеевич" userId="fbabf5fb-f864-4259-ac55-84b7d965a87d" providerId="ADAL" clId="{EAB074A4-90B0-496E-8338-25E087688224}" dt="2021-06-07T12:38:39.569" v="28"/>
            <ac:spMkLst>
              <pc:docMk/>
              <pc:sldMasterMk cId="2857459615" sldId="2147483660"/>
              <pc:sldLayoutMk cId="1788002404" sldId="2147483671"/>
              <ac:spMk id="3" creationId="{00000000-0000-0000-0000-000000000000}"/>
            </ac:spMkLst>
          </pc:spChg>
        </pc:sldLayoutChg>
      </pc:sldMasterChg>
      <pc:sldMasterChg chg="addSp modSp modSldLayout">
        <pc:chgData name="Кручковский Павел Сергеевич" userId="fbabf5fb-f864-4259-ac55-84b7d965a87d" providerId="ADAL" clId="{EAB074A4-90B0-496E-8338-25E087688224}" dt="2021-06-07T12:39:34.312" v="29"/>
        <pc:sldMasterMkLst>
          <pc:docMk/>
          <pc:sldMasterMk cId="1039259299" sldId="2147483672"/>
        </pc:sldMasterMkLst>
        <pc:spChg chg="mod">
          <ac:chgData name="Кручковский Павел Сергеевич" userId="fbabf5fb-f864-4259-ac55-84b7d965a87d" providerId="ADAL" clId="{EAB074A4-90B0-496E-8338-25E087688224}" dt="2021-06-07T12:39:34.312" v="29"/>
          <ac:spMkLst>
            <pc:docMk/>
            <pc:sldMasterMk cId="1039259299" sldId="2147483672"/>
            <ac:spMk id="2" creationId="{00000000-0000-0000-0000-000000000000}"/>
          </ac:spMkLst>
        </pc:spChg>
        <pc:spChg chg="mod">
          <ac:chgData name="Кручковский Павел Сергеевич" userId="fbabf5fb-f864-4259-ac55-84b7d965a87d" providerId="ADAL" clId="{EAB074A4-90B0-496E-8338-25E087688224}" dt="2021-06-07T12:39:34.312" v="29"/>
          <ac:spMkLst>
            <pc:docMk/>
            <pc:sldMasterMk cId="1039259299" sldId="2147483672"/>
            <ac:spMk id="3" creationId="{00000000-0000-0000-0000-000000000000}"/>
          </ac:spMkLst>
        </pc:spChg>
        <pc:spChg chg="mod">
          <ac:chgData name="Кручковский Павел Сергеевич" userId="fbabf5fb-f864-4259-ac55-84b7d965a87d" providerId="ADAL" clId="{EAB074A4-90B0-496E-8338-25E087688224}" dt="2021-06-07T12:39:34.312" v="29"/>
          <ac:spMkLst>
            <pc:docMk/>
            <pc:sldMasterMk cId="1039259299" sldId="2147483672"/>
            <ac:spMk id="4" creationId="{00000000-0000-0000-0000-000000000000}"/>
          </ac:spMkLst>
        </pc:spChg>
        <pc:spChg chg="mod">
          <ac:chgData name="Кручковский Павел Сергеевич" userId="fbabf5fb-f864-4259-ac55-84b7d965a87d" providerId="ADAL" clId="{EAB074A4-90B0-496E-8338-25E087688224}" dt="2021-06-07T12:39:34.312" v="29"/>
          <ac:spMkLst>
            <pc:docMk/>
            <pc:sldMasterMk cId="1039259299" sldId="2147483672"/>
            <ac:spMk id="5" creationId="{00000000-0000-0000-0000-000000000000}"/>
          </ac:spMkLst>
        </pc:spChg>
        <pc:spChg chg="mod">
          <ac:chgData name="Кручковский Павел Сергеевич" userId="fbabf5fb-f864-4259-ac55-84b7d965a87d" providerId="ADAL" clId="{EAB074A4-90B0-496E-8338-25E087688224}" dt="2021-06-07T12:39:34.312" v="29"/>
          <ac:spMkLst>
            <pc:docMk/>
            <pc:sldMasterMk cId="1039259299" sldId="2147483672"/>
            <ac:spMk id="6" creationId="{00000000-0000-0000-0000-000000000000}"/>
          </ac:spMkLst>
        </pc:spChg>
        <pc:picChg chg="add mod">
          <ac:chgData name="Кручковский Павел Сергеевич" userId="fbabf5fb-f864-4259-ac55-84b7d965a87d" providerId="ADAL" clId="{EAB074A4-90B0-496E-8338-25E087688224}" dt="2021-06-07T12:39:34.312" v="29"/>
          <ac:picMkLst>
            <pc:docMk/>
            <pc:sldMasterMk cId="1039259299" sldId="2147483672"/>
            <ac:picMk id="7" creationId="{8B0CA4DC-9AEF-4AB0-A02B-16910EA8FF64}"/>
          </ac:picMkLst>
        </pc:picChg>
        <pc:sldLayoutChg chg="modSp">
          <pc:chgData name="Кручковский Павел Сергеевич" userId="fbabf5fb-f864-4259-ac55-84b7d965a87d" providerId="ADAL" clId="{EAB074A4-90B0-496E-8338-25E087688224}" dt="2021-06-07T12:39:34.312" v="29"/>
          <pc:sldLayoutMkLst>
            <pc:docMk/>
            <pc:sldMasterMk cId="1039259299" sldId="2147483672"/>
            <pc:sldLayoutMk cId="3518158863" sldId="2147483673"/>
          </pc:sldLayoutMkLst>
          <pc:spChg chg="mod">
            <ac:chgData name="Кручковский Павел Сергеевич" userId="fbabf5fb-f864-4259-ac55-84b7d965a87d" providerId="ADAL" clId="{EAB074A4-90B0-496E-8338-25E087688224}" dt="2021-06-07T12:39:34.312" v="29"/>
            <ac:spMkLst>
              <pc:docMk/>
              <pc:sldMasterMk cId="1039259299" sldId="2147483672"/>
              <pc:sldLayoutMk cId="3518158863" sldId="2147483673"/>
              <ac:spMk id="2" creationId="{00000000-0000-0000-0000-000000000000}"/>
            </ac:spMkLst>
          </pc:spChg>
          <pc:spChg chg="mod">
            <ac:chgData name="Кручковский Павел Сергеевич" userId="fbabf5fb-f864-4259-ac55-84b7d965a87d" providerId="ADAL" clId="{EAB074A4-90B0-496E-8338-25E087688224}" dt="2021-06-07T12:39:34.312" v="29"/>
            <ac:spMkLst>
              <pc:docMk/>
              <pc:sldMasterMk cId="1039259299" sldId="2147483672"/>
              <pc:sldLayoutMk cId="3518158863" sldId="2147483673"/>
              <ac:spMk id="3" creationId="{00000000-0000-0000-0000-000000000000}"/>
            </ac:spMkLst>
          </pc:spChg>
        </pc:sldLayoutChg>
        <pc:sldLayoutChg chg="modSp">
          <pc:chgData name="Кручковский Павел Сергеевич" userId="fbabf5fb-f864-4259-ac55-84b7d965a87d" providerId="ADAL" clId="{EAB074A4-90B0-496E-8338-25E087688224}" dt="2021-06-07T12:39:34.312" v="29"/>
          <pc:sldLayoutMkLst>
            <pc:docMk/>
            <pc:sldMasterMk cId="1039259299" sldId="2147483672"/>
            <pc:sldLayoutMk cId="3635960675" sldId="2147483675"/>
          </pc:sldLayoutMkLst>
          <pc:spChg chg="mod">
            <ac:chgData name="Кручковский Павел Сергеевич" userId="fbabf5fb-f864-4259-ac55-84b7d965a87d" providerId="ADAL" clId="{EAB074A4-90B0-496E-8338-25E087688224}" dt="2021-06-07T12:39:34.312" v="29"/>
            <ac:spMkLst>
              <pc:docMk/>
              <pc:sldMasterMk cId="1039259299" sldId="2147483672"/>
              <pc:sldLayoutMk cId="3635960675" sldId="2147483675"/>
              <ac:spMk id="2" creationId="{00000000-0000-0000-0000-000000000000}"/>
            </ac:spMkLst>
          </pc:spChg>
          <pc:spChg chg="mod">
            <ac:chgData name="Кручковский Павел Сергеевич" userId="fbabf5fb-f864-4259-ac55-84b7d965a87d" providerId="ADAL" clId="{EAB074A4-90B0-496E-8338-25E087688224}" dt="2021-06-07T12:39:34.312" v="29"/>
            <ac:spMkLst>
              <pc:docMk/>
              <pc:sldMasterMk cId="1039259299" sldId="2147483672"/>
              <pc:sldLayoutMk cId="3635960675" sldId="2147483675"/>
              <ac:spMk id="3" creationId="{00000000-0000-0000-0000-000000000000}"/>
            </ac:spMkLst>
          </pc:spChg>
        </pc:sldLayoutChg>
        <pc:sldLayoutChg chg="modSp">
          <pc:chgData name="Кручковский Павел Сергеевич" userId="fbabf5fb-f864-4259-ac55-84b7d965a87d" providerId="ADAL" clId="{EAB074A4-90B0-496E-8338-25E087688224}" dt="2021-06-07T12:39:34.312" v="29"/>
          <pc:sldLayoutMkLst>
            <pc:docMk/>
            <pc:sldMasterMk cId="1039259299" sldId="2147483672"/>
            <pc:sldLayoutMk cId="963015830" sldId="2147483676"/>
          </pc:sldLayoutMkLst>
          <pc:spChg chg="mod">
            <ac:chgData name="Кручковский Павел Сергеевич" userId="fbabf5fb-f864-4259-ac55-84b7d965a87d" providerId="ADAL" clId="{EAB074A4-90B0-496E-8338-25E087688224}" dt="2021-06-07T12:39:34.312" v="29"/>
            <ac:spMkLst>
              <pc:docMk/>
              <pc:sldMasterMk cId="1039259299" sldId="2147483672"/>
              <pc:sldLayoutMk cId="963015830" sldId="2147483676"/>
              <ac:spMk id="3" creationId="{00000000-0000-0000-0000-000000000000}"/>
            </ac:spMkLst>
          </pc:spChg>
          <pc:spChg chg="mod">
            <ac:chgData name="Кручковский Павел Сергеевич" userId="fbabf5fb-f864-4259-ac55-84b7d965a87d" providerId="ADAL" clId="{EAB074A4-90B0-496E-8338-25E087688224}" dt="2021-06-07T12:39:34.312" v="29"/>
            <ac:spMkLst>
              <pc:docMk/>
              <pc:sldMasterMk cId="1039259299" sldId="2147483672"/>
              <pc:sldLayoutMk cId="963015830" sldId="2147483676"/>
              <ac:spMk id="4" creationId="{00000000-0000-0000-0000-000000000000}"/>
            </ac:spMkLst>
          </pc:spChg>
        </pc:sldLayoutChg>
        <pc:sldLayoutChg chg="modSp">
          <pc:chgData name="Кручковский Павел Сергеевич" userId="fbabf5fb-f864-4259-ac55-84b7d965a87d" providerId="ADAL" clId="{EAB074A4-90B0-496E-8338-25E087688224}" dt="2021-06-07T12:39:34.312" v="29"/>
          <pc:sldLayoutMkLst>
            <pc:docMk/>
            <pc:sldMasterMk cId="1039259299" sldId="2147483672"/>
            <pc:sldLayoutMk cId="2047756397" sldId="2147483677"/>
          </pc:sldLayoutMkLst>
          <pc:spChg chg="mod">
            <ac:chgData name="Кручковский Павел Сергеевич" userId="fbabf5fb-f864-4259-ac55-84b7d965a87d" providerId="ADAL" clId="{EAB074A4-90B0-496E-8338-25E087688224}" dt="2021-06-07T12:39:34.312" v="29"/>
            <ac:spMkLst>
              <pc:docMk/>
              <pc:sldMasterMk cId="1039259299" sldId="2147483672"/>
              <pc:sldLayoutMk cId="2047756397" sldId="2147483677"/>
              <ac:spMk id="2" creationId="{00000000-0000-0000-0000-000000000000}"/>
            </ac:spMkLst>
          </pc:spChg>
          <pc:spChg chg="mod">
            <ac:chgData name="Кручковский Павел Сергеевич" userId="fbabf5fb-f864-4259-ac55-84b7d965a87d" providerId="ADAL" clId="{EAB074A4-90B0-496E-8338-25E087688224}" dt="2021-06-07T12:39:34.312" v="29"/>
            <ac:spMkLst>
              <pc:docMk/>
              <pc:sldMasterMk cId="1039259299" sldId="2147483672"/>
              <pc:sldLayoutMk cId="2047756397" sldId="2147483677"/>
              <ac:spMk id="3" creationId="{00000000-0000-0000-0000-000000000000}"/>
            </ac:spMkLst>
          </pc:spChg>
          <pc:spChg chg="mod">
            <ac:chgData name="Кручковский Павел Сергеевич" userId="fbabf5fb-f864-4259-ac55-84b7d965a87d" providerId="ADAL" clId="{EAB074A4-90B0-496E-8338-25E087688224}" dt="2021-06-07T12:39:34.312" v="29"/>
            <ac:spMkLst>
              <pc:docMk/>
              <pc:sldMasterMk cId="1039259299" sldId="2147483672"/>
              <pc:sldLayoutMk cId="2047756397" sldId="2147483677"/>
              <ac:spMk id="4" creationId="{00000000-0000-0000-0000-000000000000}"/>
            </ac:spMkLst>
          </pc:spChg>
          <pc:spChg chg="mod">
            <ac:chgData name="Кручковский Павел Сергеевич" userId="fbabf5fb-f864-4259-ac55-84b7d965a87d" providerId="ADAL" clId="{EAB074A4-90B0-496E-8338-25E087688224}" dt="2021-06-07T12:39:34.312" v="29"/>
            <ac:spMkLst>
              <pc:docMk/>
              <pc:sldMasterMk cId="1039259299" sldId="2147483672"/>
              <pc:sldLayoutMk cId="2047756397" sldId="2147483677"/>
              <ac:spMk id="5" creationId="{00000000-0000-0000-0000-000000000000}"/>
            </ac:spMkLst>
          </pc:spChg>
          <pc:spChg chg="mod">
            <ac:chgData name="Кручковский Павел Сергеевич" userId="fbabf5fb-f864-4259-ac55-84b7d965a87d" providerId="ADAL" clId="{EAB074A4-90B0-496E-8338-25E087688224}" dt="2021-06-07T12:39:34.312" v="29"/>
            <ac:spMkLst>
              <pc:docMk/>
              <pc:sldMasterMk cId="1039259299" sldId="2147483672"/>
              <pc:sldLayoutMk cId="2047756397" sldId="2147483677"/>
              <ac:spMk id="6" creationId="{00000000-0000-0000-0000-000000000000}"/>
            </ac:spMkLst>
          </pc:spChg>
        </pc:sldLayoutChg>
        <pc:sldLayoutChg chg="modSp">
          <pc:chgData name="Кручковский Павел Сергеевич" userId="fbabf5fb-f864-4259-ac55-84b7d965a87d" providerId="ADAL" clId="{EAB074A4-90B0-496E-8338-25E087688224}" dt="2021-06-07T12:39:34.312" v="29"/>
          <pc:sldLayoutMkLst>
            <pc:docMk/>
            <pc:sldMasterMk cId="1039259299" sldId="2147483672"/>
            <pc:sldLayoutMk cId="1976204609" sldId="2147483680"/>
          </pc:sldLayoutMkLst>
          <pc:spChg chg="mod">
            <ac:chgData name="Кручковский Павел Сергеевич" userId="fbabf5fb-f864-4259-ac55-84b7d965a87d" providerId="ADAL" clId="{EAB074A4-90B0-496E-8338-25E087688224}" dt="2021-06-07T12:39:34.312" v="29"/>
            <ac:spMkLst>
              <pc:docMk/>
              <pc:sldMasterMk cId="1039259299" sldId="2147483672"/>
              <pc:sldLayoutMk cId="1976204609" sldId="2147483680"/>
              <ac:spMk id="2" creationId="{00000000-0000-0000-0000-000000000000}"/>
            </ac:spMkLst>
          </pc:spChg>
          <pc:spChg chg="mod">
            <ac:chgData name="Кручковский Павел Сергеевич" userId="fbabf5fb-f864-4259-ac55-84b7d965a87d" providerId="ADAL" clId="{EAB074A4-90B0-496E-8338-25E087688224}" dt="2021-06-07T12:39:34.312" v="29"/>
            <ac:spMkLst>
              <pc:docMk/>
              <pc:sldMasterMk cId="1039259299" sldId="2147483672"/>
              <pc:sldLayoutMk cId="1976204609" sldId="2147483680"/>
              <ac:spMk id="3" creationId="{00000000-0000-0000-0000-000000000000}"/>
            </ac:spMkLst>
          </pc:spChg>
          <pc:spChg chg="mod">
            <ac:chgData name="Кручковский Павел Сергеевич" userId="fbabf5fb-f864-4259-ac55-84b7d965a87d" providerId="ADAL" clId="{EAB074A4-90B0-496E-8338-25E087688224}" dt="2021-06-07T12:39:34.312" v="29"/>
            <ac:spMkLst>
              <pc:docMk/>
              <pc:sldMasterMk cId="1039259299" sldId="2147483672"/>
              <pc:sldLayoutMk cId="1976204609" sldId="2147483680"/>
              <ac:spMk id="4" creationId="{00000000-0000-0000-0000-000000000000}"/>
            </ac:spMkLst>
          </pc:spChg>
        </pc:sldLayoutChg>
        <pc:sldLayoutChg chg="modSp">
          <pc:chgData name="Кручковский Павел Сергеевич" userId="fbabf5fb-f864-4259-ac55-84b7d965a87d" providerId="ADAL" clId="{EAB074A4-90B0-496E-8338-25E087688224}" dt="2021-06-07T12:39:34.312" v="29"/>
          <pc:sldLayoutMkLst>
            <pc:docMk/>
            <pc:sldMasterMk cId="1039259299" sldId="2147483672"/>
            <pc:sldLayoutMk cId="1227909707" sldId="2147483681"/>
          </pc:sldLayoutMkLst>
          <pc:spChg chg="mod">
            <ac:chgData name="Кручковский Павел Сергеевич" userId="fbabf5fb-f864-4259-ac55-84b7d965a87d" providerId="ADAL" clId="{EAB074A4-90B0-496E-8338-25E087688224}" dt="2021-06-07T12:39:34.312" v="29"/>
            <ac:spMkLst>
              <pc:docMk/>
              <pc:sldMasterMk cId="1039259299" sldId="2147483672"/>
              <pc:sldLayoutMk cId="1227909707" sldId="2147483681"/>
              <ac:spMk id="2" creationId="{00000000-0000-0000-0000-000000000000}"/>
            </ac:spMkLst>
          </pc:spChg>
          <pc:spChg chg="mod">
            <ac:chgData name="Кручковский Павел Сергеевич" userId="fbabf5fb-f864-4259-ac55-84b7d965a87d" providerId="ADAL" clId="{EAB074A4-90B0-496E-8338-25E087688224}" dt="2021-06-07T12:39:34.312" v="29"/>
            <ac:spMkLst>
              <pc:docMk/>
              <pc:sldMasterMk cId="1039259299" sldId="2147483672"/>
              <pc:sldLayoutMk cId="1227909707" sldId="2147483681"/>
              <ac:spMk id="3" creationId="{00000000-0000-0000-0000-000000000000}"/>
            </ac:spMkLst>
          </pc:spChg>
          <pc:spChg chg="mod">
            <ac:chgData name="Кручковский Павел Сергеевич" userId="fbabf5fb-f864-4259-ac55-84b7d965a87d" providerId="ADAL" clId="{EAB074A4-90B0-496E-8338-25E087688224}" dt="2021-06-07T12:39:34.312" v="29"/>
            <ac:spMkLst>
              <pc:docMk/>
              <pc:sldMasterMk cId="1039259299" sldId="2147483672"/>
              <pc:sldLayoutMk cId="1227909707" sldId="2147483681"/>
              <ac:spMk id="4" creationId="{00000000-0000-0000-0000-000000000000}"/>
            </ac:spMkLst>
          </pc:spChg>
        </pc:sldLayoutChg>
        <pc:sldLayoutChg chg="modSp">
          <pc:chgData name="Кручковский Павел Сергеевич" userId="fbabf5fb-f864-4259-ac55-84b7d965a87d" providerId="ADAL" clId="{EAB074A4-90B0-496E-8338-25E087688224}" dt="2021-06-07T12:39:34.312" v="29"/>
          <pc:sldLayoutMkLst>
            <pc:docMk/>
            <pc:sldMasterMk cId="1039259299" sldId="2147483672"/>
            <pc:sldLayoutMk cId="1308312844" sldId="2147483683"/>
          </pc:sldLayoutMkLst>
          <pc:spChg chg="mod">
            <ac:chgData name="Кручковский Павел Сергеевич" userId="fbabf5fb-f864-4259-ac55-84b7d965a87d" providerId="ADAL" clId="{EAB074A4-90B0-496E-8338-25E087688224}" dt="2021-06-07T12:39:34.312" v="29"/>
            <ac:spMkLst>
              <pc:docMk/>
              <pc:sldMasterMk cId="1039259299" sldId="2147483672"/>
              <pc:sldLayoutMk cId="1308312844" sldId="2147483683"/>
              <ac:spMk id="2" creationId="{00000000-0000-0000-0000-000000000000}"/>
            </ac:spMkLst>
          </pc:spChg>
          <pc:spChg chg="mod">
            <ac:chgData name="Кручковский Павел Сергеевич" userId="fbabf5fb-f864-4259-ac55-84b7d965a87d" providerId="ADAL" clId="{EAB074A4-90B0-496E-8338-25E087688224}" dt="2021-06-07T12:39:34.312" v="29"/>
            <ac:spMkLst>
              <pc:docMk/>
              <pc:sldMasterMk cId="1039259299" sldId="2147483672"/>
              <pc:sldLayoutMk cId="1308312844" sldId="2147483683"/>
              <ac:spMk id="3" creationId="{00000000-0000-0000-0000-000000000000}"/>
            </ac:spMkLst>
          </pc:spChg>
        </pc:sldLayoutChg>
      </pc:sldMasterChg>
      <pc:sldMasterChg chg="addSp">
        <pc:chgData name="Кручковский Павел Сергеевич" userId="fbabf5fb-f864-4259-ac55-84b7d965a87d" providerId="ADAL" clId="{EAB074A4-90B0-496E-8338-25E087688224}" dt="2021-06-07T12:39:34.312" v="29"/>
        <pc:sldMasterMkLst>
          <pc:docMk/>
          <pc:sldMasterMk cId="821544257" sldId="2147483684"/>
        </pc:sldMasterMkLst>
        <pc:picChg chg="add">
          <ac:chgData name="Кручковский Павел Сергеевич" userId="fbabf5fb-f864-4259-ac55-84b7d965a87d" providerId="ADAL" clId="{EAB074A4-90B0-496E-8338-25E087688224}" dt="2021-06-07T12:39:34.312" v="29"/>
          <ac:picMkLst>
            <pc:docMk/>
            <pc:sldMasterMk cId="821544257" sldId="2147483684"/>
            <ac:picMk id="7" creationId="{4820CD9C-51BB-43B5-8FE5-08E886DE8EC6}"/>
          </ac:picMkLst>
        </pc:picChg>
      </pc:sldMasterChg>
    </pc:docChg>
  </pc:docChgLst>
  <pc:docChgLst>
    <pc:chgData name="Кручковский Павел Сергеевич" userId="S::stud0000209882@study.utmn.ru::fbabf5fb-f864-4259-ac55-84b7d965a87d" providerId="AD" clId="Web-{C7549E13-8752-4F36-8CF6-2585FF90EE86}"/>
    <pc:docChg chg="modSld">
      <pc:chgData name="Кручковский Павел Сергеевич" userId="S::stud0000209882@study.utmn.ru::fbabf5fb-f864-4259-ac55-84b7d965a87d" providerId="AD" clId="Web-{C7549E13-8752-4F36-8CF6-2585FF90EE86}" dt="2021-06-07T12:32:51.849" v="3"/>
      <pc:docMkLst>
        <pc:docMk/>
      </pc:docMkLst>
      <pc:sldChg chg="addSp delSp modSp">
        <pc:chgData name="Кручковский Павел Сергеевич" userId="S::stud0000209882@study.utmn.ru::fbabf5fb-f864-4259-ac55-84b7d965a87d" providerId="AD" clId="Web-{C7549E13-8752-4F36-8CF6-2585FF90EE86}" dt="2021-06-07T12:32:51.849" v="3"/>
        <pc:sldMkLst>
          <pc:docMk/>
          <pc:sldMk cId="2399436098" sldId="256"/>
        </pc:sldMkLst>
        <pc:spChg chg="mod">
          <ac:chgData name="Кручковский Павел Сергеевич" userId="S::stud0000209882@study.utmn.ru::fbabf5fb-f864-4259-ac55-84b7d965a87d" providerId="AD" clId="Web-{C7549E13-8752-4F36-8CF6-2585FF90EE86}" dt="2021-06-07T12:32:44.958" v="2" actId="20577"/>
          <ac:spMkLst>
            <pc:docMk/>
            <pc:sldMk cId="2399436098" sldId="256"/>
            <ac:spMk id="2" creationId="{00000000-0000-0000-0000-000000000000}"/>
          </ac:spMkLst>
        </pc:spChg>
        <pc:spChg chg="add del">
          <ac:chgData name="Кручковский Павел Сергеевич" userId="S::stud0000209882@study.utmn.ru::fbabf5fb-f864-4259-ac55-84b7d965a87d" providerId="AD" clId="Web-{C7549E13-8752-4F36-8CF6-2585FF90EE86}" dt="2021-06-07T12:32:51.849" v="3"/>
          <ac:spMkLst>
            <pc:docMk/>
            <pc:sldMk cId="2399436098" sldId="256"/>
            <ac:spMk id="4" creationId="{136E5E99-31B2-4431-B7A7-459F46F6D580}"/>
          </ac:spMkLst>
        </pc:spChg>
      </pc:sldChg>
    </pc:docChg>
  </pc:docChgLst>
  <pc:docChgLst>
    <pc:chgData name="Перятин Геннадий Олегович" userId="S::stud0000107246@study.utmn.ru::29bc4899-c6c4-4786-9fad-c464a0d757d8" providerId="AD" clId="Web-{9BEBD63C-6505-467B-A8E9-21D4FA5FC3A2}"/>
    <pc:docChg chg="modSld">
      <pc:chgData name="Перятин Геннадий Олегович" userId="S::stud0000107246@study.utmn.ru::29bc4899-c6c4-4786-9fad-c464a0d757d8" providerId="AD" clId="Web-{9BEBD63C-6505-467B-A8E9-21D4FA5FC3A2}" dt="2021-06-07T14:30:49.498" v="1" actId="20577"/>
      <pc:docMkLst>
        <pc:docMk/>
      </pc:docMkLst>
      <pc:sldChg chg="modSp">
        <pc:chgData name="Перятин Геннадий Олегович" userId="S::stud0000107246@study.utmn.ru::29bc4899-c6c4-4786-9fad-c464a0d757d8" providerId="AD" clId="Web-{9BEBD63C-6505-467B-A8E9-21D4FA5FC3A2}" dt="2021-06-07T14:30:49.498" v="1" actId="20577"/>
        <pc:sldMkLst>
          <pc:docMk/>
          <pc:sldMk cId="2756492064" sldId="262"/>
        </pc:sldMkLst>
        <pc:spChg chg="mod">
          <ac:chgData name="Перятин Геннадий Олегович" userId="S::stud0000107246@study.utmn.ru::29bc4899-c6c4-4786-9fad-c464a0d757d8" providerId="AD" clId="Web-{9BEBD63C-6505-467B-A8E9-21D4FA5FC3A2}" dt="2021-06-07T14:30:49.498" v="1" actId="20577"/>
          <ac:spMkLst>
            <pc:docMk/>
            <pc:sldMk cId="2756492064" sldId="262"/>
            <ac:spMk id="3" creationId="{ED212A2E-ECEB-4FEE-A843-35FA3F45B80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45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89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03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55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3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6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3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498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376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456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7815E-F7B8-4E93-9F6C-89F6C3C8DBB8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20CD9C-51BB-43B5-8FE5-08E886DE8EC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544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1232726"/>
            <a:ext cx="8001000" cy="2387600"/>
          </a:xfrm>
        </p:spPr>
        <p:txBody>
          <a:bodyPr/>
          <a:lstStyle/>
          <a:p>
            <a:r>
              <a:rPr lang="ru-RU">
                <a:ea typeface="+mj-lt"/>
                <a:cs typeface="+mj-lt"/>
              </a:rPr>
              <a:t>Парсер госзакупок по 44 и 223 ФЗ</a:t>
            </a:r>
            <a:endParaRPr lang="ru-RU"/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305DDB19-3BDC-457D-9C7E-8859B7CFAF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9436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F25749-A70B-469C-BFB4-D1721C9BE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85F3A2-A3FD-448B-A00F-1A2AEBE56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ru-RU"/>
              <a:t>Тендер – конкурентная закупка.</a:t>
            </a:r>
            <a:r>
              <a:rPr lang="en-US"/>
              <a:t>​</a:t>
            </a:r>
          </a:p>
          <a:p>
            <a:pPr fontAlgn="base"/>
            <a:r>
              <a:rPr lang="ru-RU"/>
              <a:t>Задача тендера:</a:t>
            </a:r>
            <a:r>
              <a:rPr lang="en-US"/>
              <a:t>​</a:t>
            </a:r>
          </a:p>
          <a:p>
            <a:pPr marL="0" indent="0" fontAlgn="base">
              <a:buNone/>
            </a:pPr>
            <a:r>
              <a:rPr lang="ru-RU"/>
              <a:t>обеспечить прозрачность заказчика;</a:t>
            </a:r>
            <a:r>
              <a:rPr lang="en-US"/>
              <a:t>​</a:t>
            </a:r>
          </a:p>
          <a:p>
            <a:pPr marL="0" indent="0" fontAlgn="base">
              <a:buNone/>
            </a:pPr>
            <a:r>
              <a:rPr lang="ru-RU"/>
              <a:t>обеспечить конкурентное</a:t>
            </a:r>
            <a:r>
              <a:rPr lang="en-US"/>
              <a:t> </a:t>
            </a:r>
            <a:r>
              <a:rPr lang="ru-RU"/>
              <a:t>участие в торгах.</a:t>
            </a:r>
            <a:r>
              <a:rPr lang="en-US"/>
              <a:t>​</a:t>
            </a:r>
          </a:p>
          <a:p>
            <a:pPr fontAlgn="base"/>
            <a:r>
              <a:rPr lang="ru-RU"/>
              <a:t>Цель участия в тендерах – закрепление в постоянных поставщиках заказчика, заработок и пополнение портфолио.</a:t>
            </a:r>
            <a:r>
              <a:rPr lang="en-US"/>
              <a:t>​</a:t>
            </a:r>
          </a:p>
          <a:p>
            <a:pPr fontAlgn="base"/>
            <a:r>
              <a:rPr lang="ru-RU"/>
              <a:t>Регулируются 233 и 44 федеральными законами.</a:t>
            </a:r>
            <a:endParaRPr lang="en-US"/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512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131C2D-1A79-47B1-B08A-319BABD5D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Проблемы​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13D124-4417-4F14-966B-AE687D102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ru-RU"/>
              <a:t>Частая недоступность </a:t>
            </a:r>
            <a:r>
              <a:rPr lang="en-US"/>
              <a:t>zakupki.gov.ru</a:t>
            </a:r>
            <a:r>
              <a:rPr lang="ru-RU"/>
              <a:t>;</a:t>
            </a:r>
            <a:r>
              <a:rPr lang="en-US"/>
              <a:t>​</a:t>
            </a:r>
          </a:p>
          <a:p>
            <a:pPr fontAlgn="base"/>
            <a:r>
              <a:rPr lang="ru-RU"/>
              <a:t>Проблематично отслеживание интересующей закупки;</a:t>
            </a:r>
            <a:r>
              <a:rPr lang="en-US"/>
              <a:t>​</a:t>
            </a:r>
          </a:p>
          <a:p>
            <a:pPr fontAlgn="base"/>
            <a:r>
              <a:rPr lang="ru-RU"/>
              <a:t>Затруднен поиск интересующих закупок.</a:t>
            </a:r>
            <a:r>
              <a:rPr lang="en-US"/>
              <a:t>​</a:t>
            </a:r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208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A57C5D-584C-452F-A21D-551DA10F9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Постановка задачи​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ABD01B-17C2-4961-80C3-013D8A41C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/>
              <a:t>REST-API </a:t>
            </a:r>
            <a:r>
              <a:rPr lang="ru-RU"/>
              <a:t>сервис со следующим функционалом:​</a:t>
            </a:r>
          </a:p>
          <a:p>
            <a:pPr fontAlgn="base"/>
            <a:r>
              <a:rPr lang="ru-RU"/>
              <a:t>сбор данных о закупках;​</a:t>
            </a:r>
          </a:p>
          <a:p>
            <a:pPr fontAlgn="base"/>
            <a:r>
              <a:rPr lang="ru-RU"/>
              <a:t>фильтрация и выдача данных по запросу;​</a:t>
            </a:r>
          </a:p>
          <a:p>
            <a:pPr fontAlgn="base"/>
            <a:r>
              <a:rPr lang="ru-RU"/>
              <a:t>авторизация пользователя и разграничение прав в соответствии с подпиской;</a:t>
            </a:r>
            <a:r>
              <a:rPr lang="en-US"/>
              <a:t>​</a:t>
            </a:r>
          </a:p>
          <a:p>
            <a:pPr fontAlgn="base"/>
            <a:r>
              <a:rPr lang="ru-RU"/>
              <a:t>добавление закупки в избранное;​</a:t>
            </a:r>
          </a:p>
          <a:p>
            <a:pPr fontAlgn="base"/>
            <a:r>
              <a:rPr lang="ru-RU"/>
              <a:t>рассылка закупок на электронную почту.</a:t>
            </a:r>
            <a:r>
              <a:rPr lang="en-US"/>
              <a:t>​</a:t>
            </a:r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77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235274-E0B8-4A0F-ABAF-FBD4C2495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Средства разработки​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212A2E-ECEB-4FEE-A843-35FA3F45B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fontAlgn="base"/>
            <a:r>
              <a:rPr lang="en-US"/>
              <a:t>PHP</a:t>
            </a:r>
            <a:r>
              <a:rPr lang="ru-RU"/>
              <a:t>-фреймворк </a:t>
            </a:r>
            <a:r>
              <a:rPr lang="en-US"/>
              <a:t>Laravel​</a:t>
            </a:r>
            <a:endParaRPr lang="ru-RU"/>
          </a:p>
          <a:p>
            <a:pPr lvl="1" fontAlgn="base"/>
            <a:r>
              <a:rPr lang="en-US" err="1"/>
              <a:t>darkaonline</a:t>
            </a:r>
            <a:r>
              <a:rPr lang="en-US"/>
              <a:t>/l5-swagger​</a:t>
            </a:r>
          </a:p>
          <a:p>
            <a:pPr lvl="1" fontAlgn="base"/>
            <a:r>
              <a:rPr lang="en-US"/>
              <a:t>guzzlehttp/guzzle​</a:t>
            </a:r>
          </a:p>
          <a:p>
            <a:pPr lvl="1" fontAlgn="base"/>
            <a:r>
              <a:rPr lang="en-US" err="1"/>
              <a:t>maatwebsite</a:t>
            </a:r>
            <a:r>
              <a:rPr lang="en-US"/>
              <a:t>/excel​</a:t>
            </a:r>
          </a:p>
          <a:p>
            <a:pPr lvl="1" fontAlgn="base"/>
            <a:r>
              <a:rPr lang="en-US" err="1"/>
              <a:t>silber</a:t>
            </a:r>
            <a:r>
              <a:rPr lang="en-US"/>
              <a:t>/bouncer​</a:t>
            </a:r>
          </a:p>
          <a:p>
            <a:pPr lvl="1" fontAlgn="base"/>
            <a:r>
              <a:rPr lang="en-US" err="1"/>
              <a:t>symfony</a:t>
            </a:r>
            <a:r>
              <a:rPr lang="en-US"/>
              <a:t>/</a:t>
            </a:r>
            <a:r>
              <a:rPr lang="en-US" err="1"/>
              <a:t>dom</a:t>
            </a:r>
            <a:r>
              <a:rPr lang="en-US"/>
              <a:t>-crawler​</a:t>
            </a:r>
          </a:p>
          <a:p>
            <a:pPr lvl="1" fontAlgn="base"/>
            <a:r>
              <a:rPr lang="en-US"/>
              <a:t>tucker-eric/</a:t>
            </a:r>
            <a:r>
              <a:rPr lang="en-US" err="1"/>
              <a:t>eloquentfilter</a:t>
            </a:r>
            <a:r>
              <a:rPr lang="en-US"/>
              <a:t>​</a:t>
            </a:r>
          </a:p>
          <a:p>
            <a:pPr lvl="1" fontAlgn="base"/>
            <a:r>
              <a:rPr lang="en-US" err="1"/>
              <a:t>tymon</a:t>
            </a:r>
            <a:r>
              <a:rPr lang="en-US"/>
              <a:t>/</a:t>
            </a:r>
            <a:r>
              <a:rPr lang="en-US" err="1"/>
              <a:t>jwt</a:t>
            </a:r>
            <a:r>
              <a:rPr lang="en-US"/>
              <a:t>-auth​</a:t>
            </a:r>
          </a:p>
          <a:p>
            <a:pPr fontAlgn="base"/>
            <a:r>
              <a:rPr lang="ru-RU"/>
              <a:t>СУБД </a:t>
            </a:r>
            <a:r>
              <a:rPr lang="en-US"/>
              <a:t>PostgreSQL</a:t>
            </a:r>
            <a:r>
              <a:rPr lang="ru-RU"/>
              <a:t>​</a:t>
            </a:r>
          </a:p>
          <a:p>
            <a:pPr fontAlgn="base"/>
            <a:endParaRPr lang="ru-RU"/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6492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284729-7345-41B3-BF2F-96B65FB83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err="1"/>
              <a:t>Парсинг</a:t>
            </a:r>
            <a:r>
              <a:rPr lang="ru-RU"/>
              <a:t> закупок</a:t>
            </a:r>
          </a:p>
        </p:txBody>
      </p:sp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790F786-BC43-481C-892E-13DDA2B18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35" y="2651695"/>
            <a:ext cx="8030530" cy="256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72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7EAC05-336E-4C53-9D58-7C74AFF40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Заключение​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87969D-EF95-4FCC-9F1A-2A7D3B616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b="1" err="1"/>
              <a:t>Парсинг</a:t>
            </a:r>
            <a:r>
              <a:rPr lang="ru-RU" b="1"/>
              <a:t> </a:t>
            </a:r>
            <a:r>
              <a:rPr lang="ru-RU"/>
              <a:t>данных по закупкам</a:t>
            </a:r>
            <a:r>
              <a:rPr lang="ru-RU" b="1"/>
              <a:t>.</a:t>
            </a:r>
            <a:endParaRPr lang="en-US" b="1"/>
          </a:p>
          <a:p>
            <a:pPr lvl="0"/>
            <a:r>
              <a:rPr lang="ru-RU" b="1"/>
              <a:t>Поиск</a:t>
            </a:r>
            <a:r>
              <a:rPr lang="ru-RU"/>
              <a:t> по фильтрам.</a:t>
            </a:r>
          </a:p>
          <a:p>
            <a:pPr lvl="0"/>
            <a:r>
              <a:rPr lang="ru-RU" b="1"/>
              <a:t>Предоставление</a:t>
            </a:r>
            <a:r>
              <a:rPr lang="ru-RU"/>
              <a:t> данных по закупкам.</a:t>
            </a:r>
          </a:p>
        </p:txBody>
      </p:sp>
    </p:spTree>
    <p:extLst>
      <p:ext uri="{BB962C8B-B14F-4D97-AF65-F5344CB8AC3E}">
        <p14:creationId xmlns:p14="http://schemas.microsoft.com/office/powerpoint/2010/main" val="1183609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90A969D818FF104CB960B3A4EBEB868A" ma:contentTypeVersion="2" ma:contentTypeDescription="Создание документа." ma:contentTypeScope="" ma:versionID="13224e80faa0f69f9504d82355bd8a19">
  <xsd:schema xmlns:xsd="http://www.w3.org/2001/XMLSchema" xmlns:xs="http://www.w3.org/2001/XMLSchema" xmlns:p="http://schemas.microsoft.com/office/2006/metadata/properties" xmlns:ns2="dd193fa8-f066-46e6-a11d-a29fd130c6e8" targetNamespace="http://schemas.microsoft.com/office/2006/metadata/properties" ma:root="true" ma:fieldsID="7493e43b9aa78bfd79072f8293a189a7" ns2:_="">
    <xsd:import namespace="dd193fa8-f066-46e6-a11d-a29fd130c6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193fa8-f066-46e6-a11d-a29fd130c6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8695800-200B-4EBF-9E9A-E6F6437E185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D0189A7-E111-4AEF-BF78-B383FFB280F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5900440-07E0-45E1-981F-97D861E709D6}">
  <ds:schemaRefs>
    <ds:schemaRef ds:uri="dd193fa8-f066-46e6-a11d-a29fd130c6e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On-screen Show (4:3)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Парсер госзакупок по 44 и 223 ФЗ</vt:lpstr>
      <vt:lpstr>Введение</vt:lpstr>
      <vt:lpstr>Проблемы​</vt:lpstr>
      <vt:lpstr>Постановка задачи​</vt:lpstr>
      <vt:lpstr>Средства разработки​</vt:lpstr>
      <vt:lpstr>Парсинг закупок</vt:lpstr>
      <vt:lpstr>Заключение​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revision>1</cp:revision>
  <dcterms:created xsi:type="dcterms:W3CDTF">2018-09-04T12:10:47Z</dcterms:created>
  <dcterms:modified xsi:type="dcterms:W3CDTF">2021-06-07T14:30:56Z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0x01010090A969D818FF104CB960B3A4EBEB868A</vt:lpwstr>
  </property>
</Properties>
</file>