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3" r:id="rId10"/>
    <p:sldId id="271" r:id="rId11"/>
    <p:sldId id="265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s\Documents\database_course\Stasyev%20Denis\homework8\Revenue\boo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Лист1!$A$1:$A$458</c:f>
              <c:numCache>
                <c:formatCode>m/d/yyyy</c:formatCode>
                <c:ptCount val="458"/>
                <c:pt idx="0">
                  <c:v>43098</c:v>
                </c:pt>
                <c:pt idx="1">
                  <c:v>43099</c:v>
                </c:pt>
                <c:pt idx="2">
                  <c:v>43100</c:v>
                </c:pt>
                <c:pt idx="3">
                  <c:v>43101</c:v>
                </c:pt>
                <c:pt idx="4">
                  <c:v>43102</c:v>
                </c:pt>
                <c:pt idx="5">
                  <c:v>43103</c:v>
                </c:pt>
                <c:pt idx="6">
                  <c:v>43104</c:v>
                </c:pt>
                <c:pt idx="7">
                  <c:v>43105</c:v>
                </c:pt>
                <c:pt idx="8">
                  <c:v>43106</c:v>
                </c:pt>
                <c:pt idx="9">
                  <c:v>43107</c:v>
                </c:pt>
                <c:pt idx="10">
                  <c:v>43108</c:v>
                </c:pt>
                <c:pt idx="11">
                  <c:v>43109</c:v>
                </c:pt>
                <c:pt idx="12">
                  <c:v>43110</c:v>
                </c:pt>
                <c:pt idx="13">
                  <c:v>43111</c:v>
                </c:pt>
                <c:pt idx="14">
                  <c:v>43112</c:v>
                </c:pt>
                <c:pt idx="15">
                  <c:v>43113</c:v>
                </c:pt>
                <c:pt idx="16">
                  <c:v>43114</c:v>
                </c:pt>
                <c:pt idx="17">
                  <c:v>43115</c:v>
                </c:pt>
                <c:pt idx="18">
                  <c:v>43116</c:v>
                </c:pt>
                <c:pt idx="19">
                  <c:v>43117</c:v>
                </c:pt>
                <c:pt idx="20">
                  <c:v>43118</c:v>
                </c:pt>
                <c:pt idx="21">
                  <c:v>43119</c:v>
                </c:pt>
                <c:pt idx="22">
                  <c:v>43120</c:v>
                </c:pt>
                <c:pt idx="23">
                  <c:v>43121</c:v>
                </c:pt>
                <c:pt idx="24">
                  <c:v>43122</c:v>
                </c:pt>
                <c:pt idx="25">
                  <c:v>43123</c:v>
                </c:pt>
                <c:pt idx="26">
                  <c:v>43124</c:v>
                </c:pt>
                <c:pt idx="27">
                  <c:v>43125</c:v>
                </c:pt>
                <c:pt idx="28">
                  <c:v>43126</c:v>
                </c:pt>
                <c:pt idx="29">
                  <c:v>43127</c:v>
                </c:pt>
                <c:pt idx="30">
                  <c:v>43128</c:v>
                </c:pt>
                <c:pt idx="31">
                  <c:v>43129</c:v>
                </c:pt>
                <c:pt idx="32">
                  <c:v>43130</c:v>
                </c:pt>
                <c:pt idx="33">
                  <c:v>43131</c:v>
                </c:pt>
                <c:pt idx="34">
                  <c:v>43132</c:v>
                </c:pt>
                <c:pt idx="35">
                  <c:v>43133</c:v>
                </c:pt>
                <c:pt idx="36">
                  <c:v>43134</c:v>
                </c:pt>
                <c:pt idx="37">
                  <c:v>43135</c:v>
                </c:pt>
                <c:pt idx="38">
                  <c:v>43136</c:v>
                </c:pt>
                <c:pt idx="39">
                  <c:v>43137</c:v>
                </c:pt>
                <c:pt idx="40">
                  <c:v>43138</c:v>
                </c:pt>
                <c:pt idx="41">
                  <c:v>43139</c:v>
                </c:pt>
                <c:pt idx="42">
                  <c:v>43140</c:v>
                </c:pt>
                <c:pt idx="43">
                  <c:v>43141</c:v>
                </c:pt>
                <c:pt idx="44">
                  <c:v>43142</c:v>
                </c:pt>
                <c:pt idx="45">
                  <c:v>43143</c:v>
                </c:pt>
                <c:pt idx="46">
                  <c:v>43144</c:v>
                </c:pt>
                <c:pt idx="47">
                  <c:v>43145</c:v>
                </c:pt>
                <c:pt idx="48">
                  <c:v>43146</c:v>
                </c:pt>
                <c:pt idx="49">
                  <c:v>43147</c:v>
                </c:pt>
                <c:pt idx="50">
                  <c:v>43148</c:v>
                </c:pt>
                <c:pt idx="51">
                  <c:v>43149</c:v>
                </c:pt>
                <c:pt idx="52">
                  <c:v>43150</c:v>
                </c:pt>
                <c:pt idx="53">
                  <c:v>43151</c:v>
                </c:pt>
                <c:pt idx="54">
                  <c:v>43152</c:v>
                </c:pt>
                <c:pt idx="55">
                  <c:v>43153</c:v>
                </c:pt>
                <c:pt idx="56">
                  <c:v>43154</c:v>
                </c:pt>
                <c:pt idx="57">
                  <c:v>43155</c:v>
                </c:pt>
                <c:pt idx="58">
                  <c:v>43156</c:v>
                </c:pt>
                <c:pt idx="59">
                  <c:v>43157</c:v>
                </c:pt>
                <c:pt idx="60">
                  <c:v>43158</c:v>
                </c:pt>
                <c:pt idx="61">
                  <c:v>43159</c:v>
                </c:pt>
                <c:pt idx="62">
                  <c:v>43160</c:v>
                </c:pt>
                <c:pt idx="63">
                  <c:v>43161</c:v>
                </c:pt>
                <c:pt idx="64">
                  <c:v>43162</c:v>
                </c:pt>
                <c:pt idx="65">
                  <c:v>43163</c:v>
                </c:pt>
                <c:pt idx="66">
                  <c:v>43164</c:v>
                </c:pt>
                <c:pt idx="67">
                  <c:v>43165</c:v>
                </c:pt>
                <c:pt idx="68">
                  <c:v>43166</c:v>
                </c:pt>
                <c:pt idx="69">
                  <c:v>43167</c:v>
                </c:pt>
                <c:pt idx="70">
                  <c:v>43168</c:v>
                </c:pt>
                <c:pt idx="71">
                  <c:v>43169</c:v>
                </c:pt>
                <c:pt idx="72">
                  <c:v>43170</c:v>
                </c:pt>
                <c:pt idx="73">
                  <c:v>43171</c:v>
                </c:pt>
                <c:pt idx="74">
                  <c:v>43172</c:v>
                </c:pt>
                <c:pt idx="75">
                  <c:v>43173</c:v>
                </c:pt>
                <c:pt idx="76">
                  <c:v>43174</c:v>
                </c:pt>
                <c:pt idx="77">
                  <c:v>43175</c:v>
                </c:pt>
                <c:pt idx="78">
                  <c:v>43176</c:v>
                </c:pt>
                <c:pt idx="79">
                  <c:v>43177</c:v>
                </c:pt>
                <c:pt idx="80">
                  <c:v>43178</c:v>
                </c:pt>
                <c:pt idx="81">
                  <c:v>43179</c:v>
                </c:pt>
                <c:pt idx="82">
                  <c:v>43180</c:v>
                </c:pt>
                <c:pt idx="83">
                  <c:v>43181</c:v>
                </c:pt>
                <c:pt idx="84">
                  <c:v>43182</c:v>
                </c:pt>
                <c:pt idx="85">
                  <c:v>43183</c:v>
                </c:pt>
                <c:pt idx="86">
                  <c:v>43184</c:v>
                </c:pt>
                <c:pt idx="87">
                  <c:v>43185</c:v>
                </c:pt>
                <c:pt idx="88">
                  <c:v>43186</c:v>
                </c:pt>
                <c:pt idx="89">
                  <c:v>43187</c:v>
                </c:pt>
                <c:pt idx="90">
                  <c:v>43188</c:v>
                </c:pt>
                <c:pt idx="91">
                  <c:v>43189</c:v>
                </c:pt>
                <c:pt idx="92">
                  <c:v>43190</c:v>
                </c:pt>
                <c:pt idx="93">
                  <c:v>43191</c:v>
                </c:pt>
                <c:pt idx="94">
                  <c:v>43192</c:v>
                </c:pt>
                <c:pt idx="95">
                  <c:v>43193</c:v>
                </c:pt>
                <c:pt idx="96">
                  <c:v>43194</c:v>
                </c:pt>
                <c:pt idx="97">
                  <c:v>43195</c:v>
                </c:pt>
                <c:pt idx="98">
                  <c:v>43196</c:v>
                </c:pt>
                <c:pt idx="99">
                  <c:v>43197</c:v>
                </c:pt>
                <c:pt idx="100">
                  <c:v>43198</c:v>
                </c:pt>
                <c:pt idx="101">
                  <c:v>43199</c:v>
                </c:pt>
                <c:pt idx="102">
                  <c:v>43200</c:v>
                </c:pt>
                <c:pt idx="103">
                  <c:v>43201</c:v>
                </c:pt>
                <c:pt idx="104">
                  <c:v>43202</c:v>
                </c:pt>
                <c:pt idx="105">
                  <c:v>43203</c:v>
                </c:pt>
                <c:pt idx="106">
                  <c:v>43204</c:v>
                </c:pt>
                <c:pt idx="107">
                  <c:v>43205</c:v>
                </c:pt>
                <c:pt idx="108">
                  <c:v>43206</c:v>
                </c:pt>
                <c:pt idx="109">
                  <c:v>43207</c:v>
                </c:pt>
                <c:pt idx="110">
                  <c:v>43208</c:v>
                </c:pt>
                <c:pt idx="111">
                  <c:v>43209</c:v>
                </c:pt>
                <c:pt idx="112">
                  <c:v>43210</c:v>
                </c:pt>
                <c:pt idx="113">
                  <c:v>43211</c:v>
                </c:pt>
                <c:pt idx="114">
                  <c:v>43212</c:v>
                </c:pt>
                <c:pt idx="115">
                  <c:v>43213</c:v>
                </c:pt>
                <c:pt idx="116">
                  <c:v>43214</c:v>
                </c:pt>
                <c:pt idx="117">
                  <c:v>43215</c:v>
                </c:pt>
                <c:pt idx="118">
                  <c:v>43216</c:v>
                </c:pt>
                <c:pt idx="119">
                  <c:v>43217</c:v>
                </c:pt>
                <c:pt idx="120">
                  <c:v>43218</c:v>
                </c:pt>
                <c:pt idx="121">
                  <c:v>43219</c:v>
                </c:pt>
                <c:pt idx="122">
                  <c:v>43220</c:v>
                </c:pt>
                <c:pt idx="123">
                  <c:v>43221</c:v>
                </c:pt>
                <c:pt idx="124">
                  <c:v>43222</c:v>
                </c:pt>
                <c:pt idx="125">
                  <c:v>43223</c:v>
                </c:pt>
                <c:pt idx="126">
                  <c:v>43224</c:v>
                </c:pt>
                <c:pt idx="127">
                  <c:v>43225</c:v>
                </c:pt>
                <c:pt idx="128">
                  <c:v>43226</c:v>
                </c:pt>
                <c:pt idx="129">
                  <c:v>43227</c:v>
                </c:pt>
                <c:pt idx="130">
                  <c:v>43228</c:v>
                </c:pt>
                <c:pt idx="131">
                  <c:v>43229</c:v>
                </c:pt>
                <c:pt idx="132">
                  <c:v>43230</c:v>
                </c:pt>
                <c:pt idx="133">
                  <c:v>43231</c:v>
                </c:pt>
                <c:pt idx="134">
                  <c:v>43232</c:v>
                </c:pt>
                <c:pt idx="135">
                  <c:v>43233</c:v>
                </c:pt>
                <c:pt idx="136">
                  <c:v>43234</c:v>
                </c:pt>
                <c:pt idx="137">
                  <c:v>43235</c:v>
                </c:pt>
                <c:pt idx="138">
                  <c:v>43236</c:v>
                </c:pt>
                <c:pt idx="139">
                  <c:v>43237</c:v>
                </c:pt>
                <c:pt idx="140">
                  <c:v>43238</c:v>
                </c:pt>
                <c:pt idx="141">
                  <c:v>43239</c:v>
                </c:pt>
                <c:pt idx="142">
                  <c:v>43240</c:v>
                </c:pt>
                <c:pt idx="143">
                  <c:v>43241</c:v>
                </c:pt>
                <c:pt idx="144">
                  <c:v>43242</c:v>
                </c:pt>
                <c:pt idx="145">
                  <c:v>43243</c:v>
                </c:pt>
                <c:pt idx="146">
                  <c:v>43244</c:v>
                </c:pt>
                <c:pt idx="147">
                  <c:v>43245</c:v>
                </c:pt>
                <c:pt idx="148">
                  <c:v>43246</c:v>
                </c:pt>
                <c:pt idx="149">
                  <c:v>43247</c:v>
                </c:pt>
                <c:pt idx="150">
                  <c:v>43248</c:v>
                </c:pt>
                <c:pt idx="151">
                  <c:v>43249</c:v>
                </c:pt>
                <c:pt idx="152">
                  <c:v>43250</c:v>
                </c:pt>
                <c:pt idx="153">
                  <c:v>43251</c:v>
                </c:pt>
                <c:pt idx="154">
                  <c:v>43252</c:v>
                </c:pt>
                <c:pt idx="155">
                  <c:v>43253</c:v>
                </c:pt>
                <c:pt idx="156">
                  <c:v>43254</c:v>
                </c:pt>
                <c:pt idx="157">
                  <c:v>43255</c:v>
                </c:pt>
                <c:pt idx="158">
                  <c:v>43256</c:v>
                </c:pt>
                <c:pt idx="159">
                  <c:v>43257</c:v>
                </c:pt>
                <c:pt idx="160">
                  <c:v>43258</c:v>
                </c:pt>
                <c:pt idx="161">
                  <c:v>43259</c:v>
                </c:pt>
                <c:pt idx="162">
                  <c:v>43260</c:v>
                </c:pt>
                <c:pt idx="163">
                  <c:v>43261</c:v>
                </c:pt>
                <c:pt idx="164">
                  <c:v>43262</c:v>
                </c:pt>
                <c:pt idx="165">
                  <c:v>43263</c:v>
                </c:pt>
                <c:pt idx="166">
                  <c:v>43264</c:v>
                </c:pt>
                <c:pt idx="167">
                  <c:v>43265</c:v>
                </c:pt>
                <c:pt idx="168">
                  <c:v>43266</c:v>
                </c:pt>
                <c:pt idx="169">
                  <c:v>43267</c:v>
                </c:pt>
                <c:pt idx="170">
                  <c:v>43268</c:v>
                </c:pt>
                <c:pt idx="171">
                  <c:v>43269</c:v>
                </c:pt>
                <c:pt idx="172">
                  <c:v>43270</c:v>
                </c:pt>
                <c:pt idx="173">
                  <c:v>43271</c:v>
                </c:pt>
                <c:pt idx="174">
                  <c:v>43272</c:v>
                </c:pt>
                <c:pt idx="175">
                  <c:v>43273</c:v>
                </c:pt>
                <c:pt idx="176">
                  <c:v>43274</c:v>
                </c:pt>
                <c:pt idx="177">
                  <c:v>43275</c:v>
                </c:pt>
                <c:pt idx="178">
                  <c:v>43276</c:v>
                </c:pt>
                <c:pt idx="179">
                  <c:v>43277</c:v>
                </c:pt>
                <c:pt idx="180">
                  <c:v>43278</c:v>
                </c:pt>
                <c:pt idx="181">
                  <c:v>43279</c:v>
                </c:pt>
                <c:pt idx="182">
                  <c:v>43280</c:v>
                </c:pt>
                <c:pt idx="183">
                  <c:v>43281</c:v>
                </c:pt>
                <c:pt idx="184">
                  <c:v>43282</c:v>
                </c:pt>
                <c:pt idx="185">
                  <c:v>43283</c:v>
                </c:pt>
                <c:pt idx="186">
                  <c:v>43284</c:v>
                </c:pt>
                <c:pt idx="187">
                  <c:v>43285</c:v>
                </c:pt>
                <c:pt idx="188">
                  <c:v>43286</c:v>
                </c:pt>
                <c:pt idx="189">
                  <c:v>43287</c:v>
                </c:pt>
                <c:pt idx="190">
                  <c:v>43288</c:v>
                </c:pt>
                <c:pt idx="191">
                  <c:v>43289</c:v>
                </c:pt>
                <c:pt idx="192">
                  <c:v>43290</c:v>
                </c:pt>
                <c:pt idx="193">
                  <c:v>43291</c:v>
                </c:pt>
                <c:pt idx="194">
                  <c:v>43292</c:v>
                </c:pt>
                <c:pt idx="195">
                  <c:v>43293</c:v>
                </c:pt>
                <c:pt idx="196">
                  <c:v>43294</c:v>
                </c:pt>
                <c:pt idx="197">
                  <c:v>43295</c:v>
                </c:pt>
                <c:pt idx="198">
                  <c:v>43296</c:v>
                </c:pt>
                <c:pt idx="199">
                  <c:v>43297</c:v>
                </c:pt>
                <c:pt idx="200">
                  <c:v>43298</c:v>
                </c:pt>
                <c:pt idx="201">
                  <c:v>43299</c:v>
                </c:pt>
                <c:pt idx="202">
                  <c:v>43300</c:v>
                </c:pt>
                <c:pt idx="203">
                  <c:v>43301</c:v>
                </c:pt>
                <c:pt idx="204">
                  <c:v>43302</c:v>
                </c:pt>
                <c:pt idx="205">
                  <c:v>43303</c:v>
                </c:pt>
                <c:pt idx="206">
                  <c:v>43304</c:v>
                </c:pt>
                <c:pt idx="207">
                  <c:v>43305</c:v>
                </c:pt>
                <c:pt idx="208">
                  <c:v>43306</c:v>
                </c:pt>
                <c:pt idx="209">
                  <c:v>43307</c:v>
                </c:pt>
                <c:pt idx="210">
                  <c:v>43308</c:v>
                </c:pt>
                <c:pt idx="211">
                  <c:v>43309</c:v>
                </c:pt>
                <c:pt idx="212">
                  <c:v>43310</c:v>
                </c:pt>
                <c:pt idx="213">
                  <c:v>43311</c:v>
                </c:pt>
                <c:pt idx="214">
                  <c:v>43312</c:v>
                </c:pt>
                <c:pt idx="215">
                  <c:v>43313</c:v>
                </c:pt>
                <c:pt idx="216">
                  <c:v>43314</c:v>
                </c:pt>
                <c:pt idx="217">
                  <c:v>43315</c:v>
                </c:pt>
                <c:pt idx="218">
                  <c:v>43316</c:v>
                </c:pt>
                <c:pt idx="219">
                  <c:v>43317</c:v>
                </c:pt>
                <c:pt idx="220">
                  <c:v>43318</c:v>
                </c:pt>
                <c:pt idx="221">
                  <c:v>43319</c:v>
                </c:pt>
                <c:pt idx="222">
                  <c:v>43320</c:v>
                </c:pt>
                <c:pt idx="223">
                  <c:v>43321</c:v>
                </c:pt>
                <c:pt idx="224">
                  <c:v>43322</c:v>
                </c:pt>
                <c:pt idx="225">
                  <c:v>43323</c:v>
                </c:pt>
                <c:pt idx="226">
                  <c:v>43324</c:v>
                </c:pt>
                <c:pt idx="227">
                  <c:v>43325</c:v>
                </c:pt>
                <c:pt idx="228">
                  <c:v>43326</c:v>
                </c:pt>
                <c:pt idx="229">
                  <c:v>43327</c:v>
                </c:pt>
                <c:pt idx="230">
                  <c:v>43328</c:v>
                </c:pt>
                <c:pt idx="231">
                  <c:v>43329</c:v>
                </c:pt>
                <c:pt idx="232">
                  <c:v>43330</c:v>
                </c:pt>
                <c:pt idx="233">
                  <c:v>43331</c:v>
                </c:pt>
                <c:pt idx="234">
                  <c:v>43332</c:v>
                </c:pt>
                <c:pt idx="235">
                  <c:v>43333</c:v>
                </c:pt>
                <c:pt idx="236">
                  <c:v>43334</c:v>
                </c:pt>
                <c:pt idx="237">
                  <c:v>43335</c:v>
                </c:pt>
                <c:pt idx="238">
                  <c:v>43336</c:v>
                </c:pt>
                <c:pt idx="239">
                  <c:v>43337</c:v>
                </c:pt>
                <c:pt idx="240">
                  <c:v>43338</c:v>
                </c:pt>
                <c:pt idx="241">
                  <c:v>43339</c:v>
                </c:pt>
                <c:pt idx="242">
                  <c:v>43340</c:v>
                </c:pt>
                <c:pt idx="243">
                  <c:v>43341</c:v>
                </c:pt>
                <c:pt idx="244">
                  <c:v>43342</c:v>
                </c:pt>
                <c:pt idx="245">
                  <c:v>43343</c:v>
                </c:pt>
                <c:pt idx="246">
                  <c:v>43344</c:v>
                </c:pt>
                <c:pt idx="247">
                  <c:v>43345</c:v>
                </c:pt>
                <c:pt idx="248">
                  <c:v>43346</c:v>
                </c:pt>
                <c:pt idx="249">
                  <c:v>43347</c:v>
                </c:pt>
                <c:pt idx="250">
                  <c:v>43348</c:v>
                </c:pt>
                <c:pt idx="251">
                  <c:v>43349</c:v>
                </c:pt>
                <c:pt idx="252">
                  <c:v>43350</c:v>
                </c:pt>
                <c:pt idx="253">
                  <c:v>43351</c:v>
                </c:pt>
                <c:pt idx="254">
                  <c:v>43352</c:v>
                </c:pt>
                <c:pt idx="255">
                  <c:v>43353</c:v>
                </c:pt>
                <c:pt idx="256">
                  <c:v>43354</c:v>
                </c:pt>
                <c:pt idx="257">
                  <c:v>43355</c:v>
                </c:pt>
                <c:pt idx="258">
                  <c:v>43356</c:v>
                </c:pt>
                <c:pt idx="259">
                  <c:v>43357</c:v>
                </c:pt>
                <c:pt idx="260">
                  <c:v>43358</c:v>
                </c:pt>
                <c:pt idx="261">
                  <c:v>43359</c:v>
                </c:pt>
                <c:pt idx="262">
                  <c:v>43360</c:v>
                </c:pt>
                <c:pt idx="263">
                  <c:v>43361</c:v>
                </c:pt>
                <c:pt idx="264">
                  <c:v>43362</c:v>
                </c:pt>
                <c:pt idx="265">
                  <c:v>43363</c:v>
                </c:pt>
                <c:pt idx="266">
                  <c:v>43364</c:v>
                </c:pt>
                <c:pt idx="267">
                  <c:v>43365</c:v>
                </c:pt>
                <c:pt idx="268">
                  <c:v>43366</c:v>
                </c:pt>
                <c:pt idx="269">
                  <c:v>43367</c:v>
                </c:pt>
                <c:pt idx="270">
                  <c:v>43368</c:v>
                </c:pt>
                <c:pt idx="271">
                  <c:v>43369</c:v>
                </c:pt>
                <c:pt idx="272">
                  <c:v>43370</c:v>
                </c:pt>
                <c:pt idx="273">
                  <c:v>43371</c:v>
                </c:pt>
                <c:pt idx="274">
                  <c:v>43372</c:v>
                </c:pt>
                <c:pt idx="275">
                  <c:v>43373</c:v>
                </c:pt>
                <c:pt idx="276">
                  <c:v>43374</c:v>
                </c:pt>
                <c:pt idx="277">
                  <c:v>43375</c:v>
                </c:pt>
                <c:pt idx="278">
                  <c:v>43376</c:v>
                </c:pt>
                <c:pt idx="279">
                  <c:v>43377</c:v>
                </c:pt>
                <c:pt idx="280">
                  <c:v>43378</c:v>
                </c:pt>
                <c:pt idx="281">
                  <c:v>43379</c:v>
                </c:pt>
                <c:pt idx="282">
                  <c:v>43380</c:v>
                </c:pt>
                <c:pt idx="283">
                  <c:v>43381</c:v>
                </c:pt>
                <c:pt idx="284">
                  <c:v>43382</c:v>
                </c:pt>
                <c:pt idx="285">
                  <c:v>43383</c:v>
                </c:pt>
                <c:pt idx="286">
                  <c:v>43384</c:v>
                </c:pt>
                <c:pt idx="287">
                  <c:v>43385</c:v>
                </c:pt>
                <c:pt idx="288">
                  <c:v>43386</c:v>
                </c:pt>
                <c:pt idx="289">
                  <c:v>43387</c:v>
                </c:pt>
                <c:pt idx="290">
                  <c:v>43388</c:v>
                </c:pt>
                <c:pt idx="291">
                  <c:v>43389</c:v>
                </c:pt>
                <c:pt idx="292">
                  <c:v>43390</c:v>
                </c:pt>
                <c:pt idx="293">
                  <c:v>43391</c:v>
                </c:pt>
                <c:pt idx="294">
                  <c:v>43392</c:v>
                </c:pt>
                <c:pt idx="295">
                  <c:v>43393</c:v>
                </c:pt>
                <c:pt idx="296">
                  <c:v>43394</c:v>
                </c:pt>
                <c:pt idx="297">
                  <c:v>43395</c:v>
                </c:pt>
                <c:pt idx="298">
                  <c:v>43396</c:v>
                </c:pt>
                <c:pt idx="299">
                  <c:v>43397</c:v>
                </c:pt>
                <c:pt idx="300">
                  <c:v>43398</c:v>
                </c:pt>
                <c:pt idx="301">
                  <c:v>43399</c:v>
                </c:pt>
                <c:pt idx="302">
                  <c:v>43400</c:v>
                </c:pt>
                <c:pt idx="303">
                  <c:v>43401</c:v>
                </c:pt>
                <c:pt idx="304">
                  <c:v>43402</c:v>
                </c:pt>
                <c:pt idx="305">
                  <c:v>43403</c:v>
                </c:pt>
                <c:pt idx="306">
                  <c:v>43404</c:v>
                </c:pt>
                <c:pt idx="307">
                  <c:v>43405</c:v>
                </c:pt>
                <c:pt idx="308">
                  <c:v>43406</c:v>
                </c:pt>
                <c:pt idx="309">
                  <c:v>43407</c:v>
                </c:pt>
                <c:pt idx="310">
                  <c:v>43408</c:v>
                </c:pt>
                <c:pt idx="311">
                  <c:v>43409</c:v>
                </c:pt>
                <c:pt idx="312">
                  <c:v>43410</c:v>
                </c:pt>
                <c:pt idx="313">
                  <c:v>43411</c:v>
                </c:pt>
                <c:pt idx="314">
                  <c:v>43412</c:v>
                </c:pt>
                <c:pt idx="315">
                  <c:v>43413</c:v>
                </c:pt>
                <c:pt idx="316">
                  <c:v>43414</c:v>
                </c:pt>
                <c:pt idx="317">
                  <c:v>43415</c:v>
                </c:pt>
                <c:pt idx="318">
                  <c:v>43416</c:v>
                </c:pt>
                <c:pt idx="319">
                  <c:v>43417</c:v>
                </c:pt>
                <c:pt idx="320">
                  <c:v>43418</c:v>
                </c:pt>
                <c:pt idx="321">
                  <c:v>43419</c:v>
                </c:pt>
                <c:pt idx="322">
                  <c:v>43420</c:v>
                </c:pt>
                <c:pt idx="323">
                  <c:v>43421</c:v>
                </c:pt>
                <c:pt idx="324">
                  <c:v>43422</c:v>
                </c:pt>
                <c:pt idx="325">
                  <c:v>43423</c:v>
                </c:pt>
                <c:pt idx="326">
                  <c:v>43424</c:v>
                </c:pt>
                <c:pt idx="327">
                  <c:v>43425</c:v>
                </c:pt>
                <c:pt idx="328">
                  <c:v>43426</c:v>
                </c:pt>
                <c:pt idx="329">
                  <c:v>43427</c:v>
                </c:pt>
                <c:pt idx="330">
                  <c:v>43428</c:v>
                </c:pt>
                <c:pt idx="331">
                  <c:v>43429</c:v>
                </c:pt>
                <c:pt idx="332">
                  <c:v>43430</c:v>
                </c:pt>
                <c:pt idx="333">
                  <c:v>43431</c:v>
                </c:pt>
                <c:pt idx="334">
                  <c:v>43432</c:v>
                </c:pt>
                <c:pt idx="335">
                  <c:v>43433</c:v>
                </c:pt>
                <c:pt idx="336">
                  <c:v>43434</c:v>
                </c:pt>
                <c:pt idx="337">
                  <c:v>43435</c:v>
                </c:pt>
                <c:pt idx="338">
                  <c:v>43436</c:v>
                </c:pt>
                <c:pt idx="339">
                  <c:v>43437</c:v>
                </c:pt>
                <c:pt idx="340">
                  <c:v>43438</c:v>
                </c:pt>
                <c:pt idx="341">
                  <c:v>43439</c:v>
                </c:pt>
                <c:pt idx="342">
                  <c:v>43440</c:v>
                </c:pt>
                <c:pt idx="343">
                  <c:v>43441</c:v>
                </c:pt>
                <c:pt idx="344">
                  <c:v>43442</c:v>
                </c:pt>
                <c:pt idx="345">
                  <c:v>43443</c:v>
                </c:pt>
                <c:pt idx="346">
                  <c:v>43444</c:v>
                </c:pt>
                <c:pt idx="347">
                  <c:v>43445</c:v>
                </c:pt>
                <c:pt idx="348">
                  <c:v>43446</c:v>
                </c:pt>
                <c:pt idx="349">
                  <c:v>43447</c:v>
                </c:pt>
                <c:pt idx="350">
                  <c:v>43448</c:v>
                </c:pt>
                <c:pt idx="351">
                  <c:v>43449</c:v>
                </c:pt>
                <c:pt idx="352">
                  <c:v>43450</c:v>
                </c:pt>
                <c:pt idx="353">
                  <c:v>43451</c:v>
                </c:pt>
                <c:pt idx="354">
                  <c:v>43452</c:v>
                </c:pt>
                <c:pt idx="355">
                  <c:v>43453</c:v>
                </c:pt>
                <c:pt idx="356">
                  <c:v>43454</c:v>
                </c:pt>
                <c:pt idx="357">
                  <c:v>43455</c:v>
                </c:pt>
                <c:pt idx="358">
                  <c:v>43456</c:v>
                </c:pt>
                <c:pt idx="359">
                  <c:v>43457</c:v>
                </c:pt>
                <c:pt idx="360">
                  <c:v>43458</c:v>
                </c:pt>
                <c:pt idx="361">
                  <c:v>43459</c:v>
                </c:pt>
                <c:pt idx="362">
                  <c:v>43460</c:v>
                </c:pt>
                <c:pt idx="363">
                  <c:v>43461</c:v>
                </c:pt>
                <c:pt idx="364">
                  <c:v>43462</c:v>
                </c:pt>
                <c:pt idx="365">
                  <c:v>43463</c:v>
                </c:pt>
                <c:pt idx="366">
                  <c:v>43464</c:v>
                </c:pt>
                <c:pt idx="367">
                  <c:v>43465</c:v>
                </c:pt>
                <c:pt idx="368">
                  <c:v>43466</c:v>
                </c:pt>
                <c:pt idx="369">
                  <c:v>43467</c:v>
                </c:pt>
                <c:pt idx="370">
                  <c:v>43468</c:v>
                </c:pt>
                <c:pt idx="371">
                  <c:v>43469</c:v>
                </c:pt>
                <c:pt idx="372">
                  <c:v>43470</c:v>
                </c:pt>
                <c:pt idx="373">
                  <c:v>43471</c:v>
                </c:pt>
                <c:pt idx="374">
                  <c:v>43472</c:v>
                </c:pt>
                <c:pt idx="375">
                  <c:v>43473</c:v>
                </c:pt>
                <c:pt idx="376">
                  <c:v>43474</c:v>
                </c:pt>
                <c:pt idx="377">
                  <c:v>43475</c:v>
                </c:pt>
                <c:pt idx="378">
                  <c:v>43476</c:v>
                </c:pt>
                <c:pt idx="379">
                  <c:v>43477</c:v>
                </c:pt>
                <c:pt idx="380">
                  <c:v>43478</c:v>
                </c:pt>
                <c:pt idx="381">
                  <c:v>43479</c:v>
                </c:pt>
                <c:pt idx="382">
                  <c:v>43480</c:v>
                </c:pt>
                <c:pt idx="383">
                  <c:v>43481</c:v>
                </c:pt>
                <c:pt idx="384">
                  <c:v>43482</c:v>
                </c:pt>
                <c:pt idx="385">
                  <c:v>43483</c:v>
                </c:pt>
                <c:pt idx="386">
                  <c:v>43484</c:v>
                </c:pt>
                <c:pt idx="387">
                  <c:v>43485</c:v>
                </c:pt>
                <c:pt idx="388">
                  <c:v>43486</c:v>
                </c:pt>
                <c:pt idx="389">
                  <c:v>43487</c:v>
                </c:pt>
                <c:pt idx="390">
                  <c:v>43488</c:v>
                </c:pt>
                <c:pt idx="391">
                  <c:v>43489</c:v>
                </c:pt>
                <c:pt idx="392">
                  <c:v>43490</c:v>
                </c:pt>
                <c:pt idx="393">
                  <c:v>43491</c:v>
                </c:pt>
                <c:pt idx="394">
                  <c:v>43492</c:v>
                </c:pt>
                <c:pt idx="395">
                  <c:v>43493</c:v>
                </c:pt>
                <c:pt idx="396">
                  <c:v>43494</c:v>
                </c:pt>
                <c:pt idx="397">
                  <c:v>43495</c:v>
                </c:pt>
                <c:pt idx="398">
                  <c:v>43496</c:v>
                </c:pt>
                <c:pt idx="399">
                  <c:v>43497</c:v>
                </c:pt>
                <c:pt idx="400">
                  <c:v>43498</c:v>
                </c:pt>
                <c:pt idx="401">
                  <c:v>43499</c:v>
                </c:pt>
                <c:pt idx="402">
                  <c:v>43500</c:v>
                </c:pt>
                <c:pt idx="403">
                  <c:v>43501</c:v>
                </c:pt>
                <c:pt idx="404">
                  <c:v>43502</c:v>
                </c:pt>
                <c:pt idx="405">
                  <c:v>43503</c:v>
                </c:pt>
                <c:pt idx="406">
                  <c:v>43504</c:v>
                </c:pt>
                <c:pt idx="407">
                  <c:v>43505</c:v>
                </c:pt>
                <c:pt idx="408">
                  <c:v>43506</c:v>
                </c:pt>
                <c:pt idx="409">
                  <c:v>43507</c:v>
                </c:pt>
                <c:pt idx="410">
                  <c:v>43508</c:v>
                </c:pt>
                <c:pt idx="411">
                  <c:v>43509</c:v>
                </c:pt>
                <c:pt idx="412">
                  <c:v>43510</c:v>
                </c:pt>
                <c:pt idx="413">
                  <c:v>43511</c:v>
                </c:pt>
                <c:pt idx="414">
                  <c:v>43512</c:v>
                </c:pt>
                <c:pt idx="415">
                  <c:v>43513</c:v>
                </c:pt>
                <c:pt idx="416">
                  <c:v>43514</c:v>
                </c:pt>
                <c:pt idx="417">
                  <c:v>43515</c:v>
                </c:pt>
                <c:pt idx="418">
                  <c:v>43516</c:v>
                </c:pt>
                <c:pt idx="419">
                  <c:v>43517</c:v>
                </c:pt>
                <c:pt idx="420">
                  <c:v>43518</c:v>
                </c:pt>
                <c:pt idx="421">
                  <c:v>43519</c:v>
                </c:pt>
                <c:pt idx="422">
                  <c:v>43520</c:v>
                </c:pt>
                <c:pt idx="423">
                  <c:v>43521</c:v>
                </c:pt>
                <c:pt idx="424">
                  <c:v>43522</c:v>
                </c:pt>
                <c:pt idx="425">
                  <c:v>43523</c:v>
                </c:pt>
                <c:pt idx="426">
                  <c:v>43524</c:v>
                </c:pt>
                <c:pt idx="427">
                  <c:v>43525</c:v>
                </c:pt>
                <c:pt idx="428">
                  <c:v>43526</c:v>
                </c:pt>
                <c:pt idx="429">
                  <c:v>43527</c:v>
                </c:pt>
                <c:pt idx="430">
                  <c:v>43528</c:v>
                </c:pt>
                <c:pt idx="431">
                  <c:v>43529</c:v>
                </c:pt>
                <c:pt idx="432">
                  <c:v>43530</c:v>
                </c:pt>
                <c:pt idx="433">
                  <c:v>43531</c:v>
                </c:pt>
                <c:pt idx="434">
                  <c:v>43532</c:v>
                </c:pt>
                <c:pt idx="435">
                  <c:v>43533</c:v>
                </c:pt>
                <c:pt idx="436">
                  <c:v>43534</c:v>
                </c:pt>
                <c:pt idx="437">
                  <c:v>43535</c:v>
                </c:pt>
                <c:pt idx="438">
                  <c:v>43536</c:v>
                </c:pt>
                <c:pt idx="439">
                  <c:v>43537</c:v>
                </c:pt>
                <c:pt idx="440">
                  <c:v>43538</c:v>
                </c:pt>
                <c:pt idx="441">
                  <c:v>43539</c:v>
                </c:pt>
                <c:pt idx="442">
                  <c:v>43540</c:v>
                </c:pt>
                <c:pt idx="443">
                  <c:v>43541</c:v>
                </c:pt>
                <c:pt idx="444">
                  <c:v>43542</c:v>
                </c:pt>
                <c:pt idx="445">
                  <c:v>43543</c:v>
                </c:pt>
                <c:pt idx="446">
                  <c:v>43544</c:v>
                </c:pt>
                <c:pt idx="447">
                  <c:v>43545</c:v>
                </c:pt>
                <c:pt idx="448">
                  <c:v>43546</c:v>
                </c:pt>
                <c:pt idx="449">
                  <c:v>43547</c:v>
                </c:pt>
                <c:pt idx="450">
                  <c:v>43548</c:v>
                </c:pt>
                <c:pt idx="451">
                  <c:v>43549</c:v>
                </c:pt>
                <c:pt idx="452">
                  <c:v>43550</c:v>
                </c:pt>
                <c:pt idx="453">
                  <c:v>43551</c:v>
                </c:pt>
                <c:pt idx="454">
                  <c:v>43552</c:v>
                </c:pt>
                <c:pt idx="455">
                  <c:v>43553</c:v>
                </c:pt>
                <c:pt idx="456">
                  <c:v>43554</c:v>
                </c:pt>
                <c:pt idx="457">
                  <c:v>43555</c:v>
                </c:pt>
              </c:numCache>
            </c:numRef>
          </c:cat>
          <c:val>
            <c:numRef>
              <c:f>Лист1!$B$1:$B$458</c:f>
              <c:numCache>
                <c:formatCode>General</c:formatCode>
                <c:ptCount val="458"/>
                <c:pt idx="0">
                  <c:v>1</c:v>
                </c:pt>
                <c:pt idx="1">
                  <c:v>5</c:v>
                </c:pt>
                <c:pt idx="2">
                  <c:v>7</c:v>
                </c:pt>
                <c:pt idx="3">
                  <c:v>14</c:v>
                </c:pt>
                <c:pt idx="4">
                  <c:v>19</c:v>
                </c:pt>
                <c:pt idx="5">
                  <c:v>24</c:v>
                </c:pt>
                <c:pt idx="6">
                  <c:v>42</c:v>
                </c:pt>
                <c:pt idx="7">
                  <c:v>48</c:v>
                </c:pt>
                <c:pt idx="8">
                  <c:v>65</c:v>
                </c:pt>
                <c:pt idx="9">
                  <c:v>79</c:v>
                </c:pt>
                <c:pt idx="10">
                  <c:v>91</c:v>
                </c:pt>
                <c:pt idx="11">
                  <c:v>100</c:v>
                </c:pt>
                <c:pt idx="12">
                  <c:v>112</c:v>
                </c:pt>
                <c:pt idx="13">
                  <c:v>137</c:v>
                </c:pt>
                <c:pt idx="14">
                  <c:v>152</c:v>
                </c:pt>
                <c:pt idx="15">
                  <c:v>159</c:v>
                </c:pt>
                <c:pt idx="16">
                  <c:v>165</c:v>
                </c:pt>
                <c:pt idx="17">
                  <c:v>179</c:v>
                </c:pt>
                <c:pt idx="18">
                  <c:v>200</c:v>
                </c:pt>
                <c:pt idx="19">
                  <c:v>223</c:v>
                </c:pt>
                <c:pt idx="20">
                  <c:v>243</c:v>
                </c:pt>
                <c:pt idx="21">
                  <c:v>262</c:v>
                </c:pt>
                <c:pt idx="22">
                  <c:v>281</c:v>
                </c:pt>
                <c:pt idx="23">
                  <c:v>305</c:v>
                </c:pt>
                <c:pt idx="24">
                  <c:v>355</c:v>
                </c:pt>
                <c:pt idx="25">
                  <c:v>402</c:v>
                </c:pt>
                <c:pt idx="26">
                  <c:v>465</c:v>
                </c:pt>
                <c:pt idx="27">
                  <c:v>517</c:v>
                </c:pt>
                <c:pt idx="28">
                  <c:v>552</c:v>
                </c:pt>
                <c:pt idx="29">
                  <c:v>594</c:v>
                </c:pt>
                <c:pt idx="30">
                  <c:v>628</c:v>
                </c:pt>
                <c:pt idx="31">
                  <c:v>668</c:v>
                </c:pt>
                <c:pt idx="32">
                  <c:v>709</c:v>
                </c:pt>
                <c:pt idx="33">
                  <c:v>750</c:v>
                </c:pt>
                <c:pt idx="34">
                  <c:v>797</c:v>
                </c:pt>
                <c:pt idx="35">
                  <c:v>826</c:v>
                </c:pt>
                <c:pt idx="36">
                  <c:v>866</c:v>
                </c:pt>
                <c:pt idx="37">
                  <c:v>894</c:v>
                </c:pt>
                <c:pt idx="38">
                  <c:v>909</c:v>
                </c:pt>
                <c:pt idx="39">
                  <c:v>926</c:v>
                </c:pt>
                <c:pt idx="40">
                  <c:v>954</c:v>
                </c:pt>
                <c:pt idx="41">
                  <c:v>985</c:v>
                </c:pt>
                <c:pt idx="42">
                  <c:v>1013</c:v>
                </c:pt>
                <c:pt idx="43">
                  <c:v>1031</c:v>
                </c:pt>
                <c:pt idx="44">
                  <c:v>1046</c:v>
                </c:pt>
                <c:pt idx="45">
                  <c:v>1055</c:v>
                </c:pt>
                <c:pt idx="46">
                  <c:v>1054</c:v>
                </c:pt>
                <c:pt idx="47">
                  <c:v>1052</c:v>
                </c:pt>
                <c:pt idx="48">
                  <c:v>1050</c:v>
                </c:pt>
                <c:pt idx="49">
                  <c:v>1053</c:v>
                </c:pt>
                <c:pt idx="50">
                  <c:v>1058</c:v>
                </c:pt>
                <c:pt idx="51">
                  <c:v>1059</c:v>
                </c:pt>
                <c:pt idx="52">
                  <c:v>1003</c:v>
                </c:pt>
                <c:pt idx="53">
                  <c:v>934</c:v>
                </c:pt>
                <c:pt idx="54">
                  <c:v>919</c:v>
                </c:pt>
                <c:pt idx="55">
                  <c:v>924</c:v>
                </c:pt>
                <c:pt idx="56">
                  <c:v>969</c:v>
                </c:pt>
                <c:pt idx="57">
                  <c:v>1067</c:v>
                </c:pt>
                <c:pt idx="58">
                  <c:v>1184</c:v>
                </c:pt>
                <c:pt idx="59">
                  <c:v>1013</c:v>
                </c:pt>
                <c:pt idx="60">
                  <c:v>798</c:v>
                </c:pt>
                <c:pt idx="61">
                  <c:v>829</c:v>
                </c:pt>
                <c:pt idx="62">
                  <c:v>843</c:v>
                </c:pt>
                <c:pt idx="63">
                  <c:v>854</c:v>
                </c:pt>
                <c:pt idx="64">
                  <c:v>872</c:v>
                </c:pt>
                <c:pt idx="65">
                  <c:v>893</c:v>
                </c:pt>
                <c:pt idx="66">
                  <c:v>905</c:v>
                </c:pt>
                <c:pt idx="67">
                  <c:v>913</c:v>
                </c:pt>
                <c:pt idx="68">
                  <c:v>943</c:v>
                </c:pt>
                <c:pt idx="69">
                  <c:v>945</c:v>
                </c:pt>
                <c:pt idx="70">
                  <c:v>956</c:v>
                </c:pt>
                <c:pt idx="71">
                  <c:v>973</c:v>
                </c:pt>
                <c:pt idx="72">
                  <c:v>969</c:v>
                </c:pt>
                <c:pt idx="73">
                  <c:v>959</c:v>
                </c:pt>
                <c:pt idx="74">
                  <c:v>951</c:v>
                </c:pt>
                <c:pt idx="75">
                  <c:v>931</c:v>
                </c:pt>
                <c:pt idx="76">
                  <c:v>911</c:v>
                </c:pt>
                <c:pt idx="77">
                  <c:v>898</c:v>
                </c:pt>
                <c:pt idx="78">
                  <c:v>881</c:v>
                </c:pt>
                <c:pt idx="79">
                  <c:v>865</c:v>
                </c:pt>
                <c:pt idx="80">
                  <c:v>728</c:v>
                </c:pt>
                <c:pt idx="81">
                  <c:v>608</c:v>
                </c:pt>
                <c:pt idx="82">
                  <c:v>549</c:v>
                </c:pt>
                <c:pt idx="83">
                  <c:v>519</c:v>
                </c:pt>
                <c:pt idx="84">
                  <c:v>547</c:v>
                </c:pt>
                <c:pt idx="85">
                  <c:v>646</c:v>
                </c:pt>
                <c:pt idx="86">
                  <c:v>757</c:v>
                </c:pt>
                <c:pt idx="87">
                  <c:v>437</c:v>
                </c:pt>
                <c:pt idx="88">
                  <c:v>82</c:v>
                </c:pt>
                <c:pt idx="89">
                  <c:v>64</c:v>
                </c:pt>
                <c:pt idx="90">
                  <c:v>49</c:v>
                </c:pt>
                <c:pt idx="91">
                  <c:v>31</c:v>
                </c:pt>
                <c:pt idx="92">
                  <c:v>6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1</c:v>
                </c:pt>
                <c:pt idx="366">
                  <c:v>3</c:v>
                </c:pt>
                <c:pt idx="367">
                  <c:v>11</c:v>
                </c:pt>
                <c:pt idx="368">
                  <c:v>15</c:v>
                </c:pt>
                <c:pt idx="369">
                  <c:v>18</c:v>
                </c:pt>
                <c:pt idx="370">
                  <c:v>26</c:v>
                </c:pt>
                <c:pt idx="371">
                  <c:v>41</c:v>
                </c:pt>
                <c:pt idx="372">
                  <c:v>52</c:v>
                </c:pt>
                <c:pt idx="373">
                  <c:v>65</c:v>
                </c:pt>
                <c:pt idx="374">
                  <c:v>77</c:v>
                </c:pt>
                <c:pt idx="375">
                  <c:v>99</c:v>
                </c:pt>
                <c:pt idx="376">
                  <c:v>113</c:v>
                </c:pt>
                <c:pt idx="377">
                  <c:v>138</c:v>
                </c:pt>
                <c:pt idx="378">
                  <c:v>157</c:v>
                </c:pt>
                <c:pt idx="379">
                  <c:v>176</c:v>
                </c:pt>
                <c:pt idx="380">
                  <c:v>189</c:v>
                </c:pt>
                <c:pt idx="381">
                  <c:v>205</c:v>
                </c:pt>
                <c:pt idx="382">
                  <c:v>229</c:v>
                </c:pt>
                <c:pt idx="383">
                  <c:v>248</c:v>
                </c:pt>
                <c:pt idx="384">
                  <c:v>270</c:v>
                </c:pt>
                <c:pt idx="385">
                  <c:v>291</c:v>
                </c:pt>
                <c:pt idx="386">
                  <c:v>317</c:v>
                </c:pt>
                <c:pt idx="387">
                  <c:v>343</c:v>
                </c:pt>
                <c:pt idx="388">
                  <c:v>362</c:v>
                </c:pt>
                <c:pt idx="389">
                  <c:v>404</c:v>
                </c:pt>
                <c:pt idx="390">
                  <c:v>465</c:v>
                </c:pt>
                <c:pt idx="391">
                  <c:v>514</c:v>
                </c:pt>
                <c:pt idx="392">
                  <c:v>565</c:v>
                </c:pt>
                <c:pt idx="393">
                  <c:v>614</c:v>
                </c:pt>
                <c:pt idx="394">
                  <c:v>660</c:v>
                </c:pt>
                <c:pt idx="395">
                  <c:v>696</c:v>
                </c:pt>
                <c:pt idx="396">
                  <c:v>738</c:v>
                </c:pt>
                <c:pt idx="397">
                  <c:v>766</c:v>
                </c:pt>
                <c:pt idx="398">
                  <c:v>782</c:v>
                </c:pt>
                <c:pt idx="399">
                  <c:v>833</c:v>
                </c:pt>
                <c:pt idx="400">
                  <c:v>882</c:v>
                </c:pt>
                <c:pt idx="401">
                  <c:v>905</c:v>
                </c:pt>
                <c:pt idx="402">
                  <c:v>930</c:v>
                </c:pt>
                <c:pt idx="403">
                  <c:v>958</c:v>
                </c:pt>
                <c:pt idx="404">
                  <c:v>977</c:v>
                </c:pt>
                <c:pt idx="405">
                  <c:v>996</c:v>
                </c:pt>
                <c:pt idx="406">
                  <c:v>1010</c:v>
                </c:pt>
                <c:pt idx="407">
                  <c:v>1056</c:v>
                </c:pt>
                <c:pt idx="408">
                  <c:v>1074</c:v>
                </c:pt>
                <c:pt idx="409">
                  <c:v>1074</c:v>
                </c:pt>
                <c:pt idx="410">
                  <c:v>1076</c:v>
                </c:pt>
                <c:pt idx="411">
                  <c:v>1078</c:v>
                </c:pt>
                <c:pt idx="412">
                  <c:v>1084</c:v>
                </c:pt>
                <c:pt idx="413">
                  <c:v>1086</c:v>
                </c:pt>
                <c:pt idx="414">
                  <c:v>1099</c:v>
                </c:pt>
                <c:pt idx="415">
                  <c:v>1098</c:v>
                </c:pt>
                <c:pt idx="416">
                  <c:v>1082</c:v>
                </c:pt>
                <c:pt idx="417">
                  <c:v>1002</c:v>
                </c:pt>
                <c:pt idx="418">
                  <c:v>945</c:v>
                </c:pt>
                <c:pt idx="419">
                  <c:v>921</c:v>
                </c:pt>
                <c:pt idx="420">
                  <c:v>940</c:v>
                </c:pt>
                <c:pt idx="421">
                  <c:v>1027</c:v>
                </c:pt>
                <c:pt idx="422">
                  <c:v>1120</c:v>
                </c:pt>
                <c:pt idx="423">
                  <c:v>1214</c:v>
                </c:pt>
                <c:pt idx="424">
                  <c:v>1032</c:v>
                </c:pt>
                <c:pt idx="425">
                  <c:v>814</c:v>
                </c:pt>
                <c:pt idx="426">
                  <c:v>831</c:v>
                </c:pt>
                <c:pt idx="427">
                  <c:v>833</c:v>
                </c:pt>
                <c:pt idx="428">
                  <c:v>845</c:v>
                </c:pt>
                <c:pt idx="429">
                  <c:v>860</c:v>
                </c:pt>
                <c:pt idx="430">
                  <c:v>881</c:v>
                </c:pt>
                <c:pt idx="431">
                  <c:v>903</c:v>
                </c:pt>
                <c:pt idx="432">
                  <c:v>911</c:v>
                </c:pt>
                <c:pt idx="433">
                  <c:v>914</c:v>
                </c:pt>
                <c:pt idx="434">
                  <c:v>915</c:v>
                </c:pt>
                <c:pt idx="435">
                  <c:v>941</c:v>
                </c:pt>
                <c:pt idx="436">
                  <c:v>966</c:v>
                </c:pt>
                <c:pt idx="437">
                  <c:v>949</c:v>
                </c:pt>
                <c:pt idx="438">
                  <c:v>941</c:v>
                </c:pt>
                <c:pt idx="439">
                  <c:v>925</c:v>
                </c:pt>
                <c:pt idx="440">
                  <c:v>914</c:v>
                </c:pt>
                <c:pt idx="441">
                  <c:v>896</c:v>
                </c:pt>
                <c:pt idx="442">
                  <c:v>871</c:v>
                </c:pt>
                <c:pt idx="443">
                  <c:v>858</c:v>
                </c:pt>
                <c:pt idx="444">
                  <c:v>848</c:v>
                </c:pt>
                <c:pt idx="445">
                  <c:v>737</c:v>
                </c:pt>
                <c:pt idx="446">
                  <c:v>591</c:v>
                </c:pt>
                <c:pt idx="447">
                  <c:v>523</c:v>
                </c:pt>
                <c:pt idx="448">
                  <c:v>477</c:v>
                </c:pt>
                <c:pt idx="449">
                  <c:v>515</c:v>
                </c:pt>
                <c:pt idx="450">
                  <c:v>640</c:v>
                </c:pt>
                <c:pt idx="451">
                  <c:v>736</c:v>
                </c:pt>
                <c:pt idx="452">
                  <c:v>429</c:v>
                </c:pt>
                <c:pt idx="453">
                  <c:v>85</c:v>
                </c:pt>
                <c:pt idx="454">
                  <c:v>64</c:v>
                </c:pt>
                <c:pt idx="455">
                  <c:v>45</c:v>
                </c:pt>
                <c:pt idx="456">
                  <c:v>32</c:v>
                </c:pt>
                <c:pt idx="457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116080"/>
        <c:axId val="207128232"/>
      </c:lineChart>
      <c:dateAx>
        <c:axId val="2071160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7128232"/>
        <c:crosses val="autoZero"/>
        <c:auto val="1"/>
        <c:lblOffset val="100"/>
        <c:baseTimeUnit val="days"/>
      </c:dateAx>
      <c:valAx>
        <c:axId val="207128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7116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Лист1!$A$1:$A$116</c:f>
              <c:numCache>
                <c:formatCode>m/d/yyyy</c:formatCode>
                <c:ptCount val="116"/>
                <c:pt idx="0">
                  <c:v>43132</c:v>
                </c:pt>
                <c:pt idx="1">
                  <c:v>43133</c:v>
                </c:pt>
                <c:pt idx="2">
                  <c:v>43134</c:v>
                </c:pt>
                <c:pt idx="3">
                  <c:v>43135</c:v>
                </c:pt>
                <c:pt idx="4">
                  <c:v>43136</c:v>
                </c:pt>
                <c:pt idx="5">
                  <c:v>43137</c:v>
                </c:pt>
                <c:pt idx="6">
                  <c:v>43138</c:v>
                </c:pt>
                <c:pt idx="7">
                  <c:v>43139</c:v>
                </c:pt>
                <c:pt idx="8">
                  <c:v>43140</c:v>
                </c:pt>
                <c:pt idx="9">
                  <c:v>43141</c:v>
                </c:pt>
                <c:pt idx="10">
                  <c:v>43142</c:v>
                </c:pt>
                <c:pt idx="11">
                  <c:v>43143</c:v>
                </c:pt>
                <c:pt idx="12">
                  <c:v>43144</c:v>
                </c:pt>
                <c:pt idx="13">
                  <c:v>43145</c:v>
                </c:pt>
                <c:pt idx="14">
                  <c:v>43146</c:v>
                </c:pt>
                <c:pt idx="15">
                  <c:v>43147</c:v>
                </c:pt>
                <c:pt idx="16">
                  <c:v>43148</c:v>
                </c:pt>
                <c:pt idx="17">
                  <c:v>43149</c:v>
                </c:pt>
                <c:pt idx="18">
                  <c:v>43150</c:v>
                </c:pt>
                <c:pt idx="19">
                  <c:v>43151</c:v>
                </c:pt>
                <c:pt idx="20">
                  <c:v>43152</c:v>
                </c:pt>
                <c:pt idx="21">
                  <c:v>43153</c:v>
                </c:pt>
                <c:pt idx="22">
                  <c:v>43154</c:v>
                </c:pt>
                <c:pt idx="23">
                  <c:v>43155</c:v>
                </c:pt>
                <c:pt idx="24">
                  <c:v>43156</c:v>
                </c:pt>
                <c:pt idx="25">
                  <c:v>43157</c:v>
                </c:pt>
                <c:pt idx="26">
                  <c:v>43158</c:v>
                </c:pt>
                <c:pt idx="27">
                  <c:v>43159</c:v>
                </c:pt>
                <c:pt idx="28">
                  <c:v>43160</c:v>
                </c:pt>
                <c:pt idx="29">
                  <c:v>43161</c:v>
                </c:pt>
                <c:pt idx="30">
                  <c:v>43162</c:v>
                </c:pt>
                <c:pt idx="31">
                  <c:v>43163</c:v>
                </c:pt>
                <c:pt idx="32">
                  <c:v>43164</c:v>
                </c:pt>
                <c:pt idx="33">
                  <c:v>43165</c:v>
                </c:pt>
                <c:pt idx="34">
                  <c:v>43166</c:v>
                </c:pt>
                <c:pt idx="35">
                  <c:v>43167</c:v>
                </c:pt>
                <c:pt idx="36">
                  <c:v>43168</c:v>
                </c:pt>
                <c:pt idx="37">
                  <c:v>43169</c:v>
                </c:pt>
                <c:pt idx="38">
                  <c:v>43170</c:v>
                </c:pt>
                <c:pt idx="39">
                  <c:v>43171</c:v>
                </c:pt>
                <c:pt idx="40">
                  <c:v>43172</c:v>
                </c:pt>
                <c:pt idx="41">
                  <c:v>43173</c:v>
                </c:pt>
                <c:pt idx="42">
                  <c:v>43174</c:v>
                </c:pt>
                <c:pt idx="43">
                  <c:v>43175</c:v>
                </c:pt>
                <c:pt idx="44">
                  <c:v>43176</c:v>
                </c:pt>
                <c:pt idx="45">
                  <c:v>43177</c:v>
                </c:pt>
                <c:pt idx="46">
                  <c:v>43178</c:v>
                </c:pt>
                <c:pt idx="47">
                  <c:v>43179</c:v>
                </c:pt>
                <c:pt idx="48">
                  <c:v>43180</c:v>
                </c:pt>
                <c:pt idx="49">
                  <c:v>43181</c:v>
                </c:pt>
                <c:pt idx="50">
                  <c:v>43182</c:v>
                </c:pt>
                <c:pt idx="51">
                  <c:v>43183</c:v>
                </c:pt>
                <c:pt idx="52">
                  <c:v>43184</c:v>
                </c:pt>
                <c:pt idx="53">
                  <c:v>43185</c:v>
                </c:pt>
                <c:pt idx="54">
                  <c:v>43186</c:v>
                </c:pt>
                <c:pt idx="55">
                  <c:v>43187</c:v>
                </c:pt>
                <c:pt idx="56">
                  <c:v>43188</c:v>
                </c:pt>
                <c:pt idx="57">
                  <c:v>43189</c:v>
                </c:pt>
                <c:pt idx="58">
                  <c:v>43497</c:v>
                </c:pt>
                <c:pt idx="59">
                  <c:v>43498</c:v>
                </c:pt>
                <c:pt idx="60">
                  <c:v>43499</c:v>
                </c:pt>
                <c:pt idx="61">
                  <c:v>43500</c:v>
                </c:pt>
                <c:pt idx="62">
                  <c:v>43501</c:v>
                </c:pt>
                <c:pt idx="63">
                  <c:v>43502</c:v>
                </c:pt>
                <c:pt idx="64">
                  <c:v>43503</c:v>
                </c:pt>
                <c:pt idx="65">
                  <c:v>43504</c:v>
                </c:pt>
                <c:pt idx="66">
                  <c:v>43505</c:v>
                </c:pt>
                <c:pt idx="67">
                  <c:v>43506</c:v>
                </c:pt>
                <c:pt idx="68">
                  <c:v>43507</c:v>
                </c:pt>
                <c:pt idx="69">
                  <c:v>43508</c:v>
                </c:pt>
                <c:pt idx="70">
                  <c:v>43509</c:v>
                </c:pt>
                <c:pt idx="71">
                  <c:v>43510</c:v>
                </c:pt>
                <c:pt idx="72">
                  <c:v>43511</c:v>
                </c:pt>
                <c:pt idx="73">
                  <c:v>43512</c:v>
                </c:pt>
                <c:pt idx="74">
                  <c:v>43513</c:v>
                </c:pt>
                <c:pt idx="75">
                  <c:v>43514</c:v>
                </c:pt>
                <c:pt idx="76">
                  <c:v>43515</c:v>
                </c:pt>
                <c:pt idx="77">
                  <c:v>43516</c:v>
                </c:pt>
                <c:pt idx="78">
                  <c:v>43517</c:v>
                </c:pt>
                <c:pt idx="79">
                  <c:v>43518</c:v>
                </c:pt>
                <c:pt idx="80">
                  <c:v>43519</c:v>
                </c:pt>
                <c:pt idx="81">
                  <c:v>43520</c:v>
                </c:pt>
                <c:pt idx="82">
                  <c:v>43521</c:v>
                </c:pt>
                <c:pt idx="83">
                  <c:v>43522</c:v>
                </c:pt>
                <c:pt idx="84">
                  <c:v>43523</c:v>
                </c:pt>
                <c:pt idx="85">
                  <c:v>43524</c:v>
                </c:pt>
                <c:pt idx="86">
                  <c:v>43525</c:v>
                </c:pt>
                <c:pt idx="87">
                  <c:v>43526</c:v>
                </c:pt>
                <c:pt idx="88">
                  <c:v>43527</c:v>
                </c:pt>
                <c:pt idx="89">
                  <c:v>43528</c:v>
                </c:pt>
                <c:pt idx="90">
                  <c:v>43529</c:v>
                </c:pt>
                <c:pt idx="91">
                  <c:v>43530</c:v>
                </c:pt>
                <c:pt idx="92">
                  <c:v>43531</c:v>
                </c:pt>
                <c:pt idx="93">
                  <c:v>43532</c:v>
                </c:pt>
                <c:pt idx="94">
                  <c:v>43533</c:v>
                </c:pt>
                <c:pt idx="95">
                  <c:v>43534</c:v>
                </c:pt>
                <c:pt idx="96">
                  <c:v>43535</c:v>
                </c:pt>
                <c:pt idx="97">
                  <c:v>43536</c:v>
                </c:pt>
                <c:pt idx="98">
                  <c:v>43537</c:v>
                </c:pt>
                <c:pt idx="99">
                  <c:v>43538</c:v>
                </c:pt>
                <c:pt idx="100">
                  <c:v>43539</c:v>
                </c:pt>
                <c:pt idx="101">
                  <c:v>43540</c:v>
                </c:pt>
                <c:pt idx="102">
                  <c:v>43541</c:v>
                </c:pt>
                <c:pt idx="103">
                  <c:v>43542</c:v>
                </c:pt>
                <c:pt idx="104">
                  <c:v>43543</c:v>
                </c:pt>
                <c:pt idx="105">
                  <c:v>43544</c:v>
                </c:pt>
                <c:pt idx="106">
                  <c:v>43545</c:v>
                </c:pt>
                <c:pt idx="107">
                  <c:v>43546</c:v>
                </c:pt>
                <c:pt idx="108">
                  <c:v>43547</c:v>
                </c:pt>
                <c:pt idx="109">
                  <c:v>43548</c:v>
                </c:pt>
                <c:pt idx="110">
                  <c:v>43549</c:v>
                </c:pt>
                <c:pt idx="111">
                  <c:v>43550</c:v>
                </c:pt>
                <c:pt idx="112">
                  <c:v>43551</c:v>
                </c:pt>
                <c:pt idx="113">
                  <c:v>43552</c:v>
                </c:pt>
                <c:pt idx="114">
                  <c:v>43553</c:v>
                </c:pt>
                <c:pt idx="115">
                  <c:v>43554</c:v>
                </c:pt>
              </c:numCache>
            </c:numRef>
          </c:cat>
          <c:val>
            <c:numRef>
              <c:f>Лист1!$B$1:$B$116</c:f>
              <c:numCache>
                <c:formatCode>0</c:formatCode>
                <c:ptCount val="116"/>
                <c:pt idx="0">
                  <c:v>3433</c:v>
                </c:pt>
                <c:pt idx="1">
                  <c:v>3484</c:v>
                </c:pt>
                <c:pt idx="2">
                  <c:v>2953</c:v>
                </c:pt>
                <c:pt idx="3">
                  <c:v>3913</c:v>
                </c:pt>
                <c:pt idx="4">
                  <c:v>1993</c:v>
                </c:pt>
                <c:pt idx="5">
                  <c:v>1398</c:v>
                </c:pt>
                <c:pt idx="6">
                  <c:v>1882</c:v>
                </c:pt>
                <c:pt idx="7">
                  <c:v>2654</c:v>
                </c:pt>
                <c:pt idx="8">
                  <c:v>2355</c:v>
                </c:pt>
                <c:pt idx="9">
                  <c:v>4109</c:v>
                </c:pt>
                <c:pt idx="10">
                  <c:v>2653</c:v>
                </c:pt>
                <c:pt idx="11">
                  <c:v>2883</c:v>
                </c:pt>
                <c:pt idx="12">
                  <c:v>1897</c:v>
                </c:pt>
                <c:pt idx="13">
                  <c:v>2746</c:v>
                </c:pt>
                <c:pt idx="14">
                  <c:v>2229</c:v>
                </c:pt>
                <c:pt idx="15">
                  <c:v>2226</c:v>
                </c:pt>
                <c:pt idx="16">
                  <c:v>3800</c:v>
                </c:pt>
                <c:pt idx="17">
                  <c:v>3258</c:v>
                </c:pt>
                <c:pt idx="18">
                  <c:v>3555</c:v>
                </c:pt>
                <c:pt idx="19">
                  <c:v>3347</c:v>
                </c:pt>
                <c:pt idx="20">
                  <c:v>4362</c:v>
                </c:pt>
                <c:pt idx="21">
                  <c:v>3027</c:v>
                </c:pt>
                <c:pt idx="22">
                  <c:v>2683</c:v>
                </c:pt>
                <c:pt idx="23">
                  <c:v>2105</c:v>
                </c:pt>
                <c:pt idx="24">
                  <c:v>98095</c:v>
                </c:pt>
                <c:pt idx="25">
                  <c:v>2691</c:v>
                </c:pt>
                <c:pt idx="26">
                  <c:v>3901</c:v>
                </c:pt>
                <c:pt idx="27">
                  <c:v>8264</c:v>
                </c:pt>
                <c:pt idx="28">
                  <c:v>2726</c:v>
                </c:pt>
                <c:pt idx="29">
                  <c:v>3782</c:v>
                </c:pt>
                <c:pt idx="30">
                  <c:v>4001</c:v>
                </c:pt>
                <c:pt idx="31">
                  <c:v>3827</c:v>
                </c:pt>
                <c:pt idx="32">
                  <c:v>3528</c:v>
                </c:pt>
                <c:pt idx="33">
                  <c:v>3681</c:v>
                </c:pt>
                <c:pt idx="34">
                  <c:v>3836</c:v>
                </c:pt>
                <c:pt idx="35">
                  <c:v>3793</c:v>
                </c:pt>
                <c:pt idx="36">
                  <c:v>2111</c:v>
                </c:pt>
                <c:pt idx="37">
                  <c:v>2589</c:v>
                </c:pt>
                <c:pt idx="38">
                  <c:v>1875</c:v>
                </c:pt>
                <c:pt idx="39">
                  <c:v>4305</c:v>
                </c:pt>
                <c:pt idx="40">
                  <c:v>3579</c:v>
                </c:pt>
                <c:pt idx="41">
                  <c:v>4004</c:v>
                </c:pt>
                <c:pt idx="42">
                  <c:v>3220</c:v>
                </c:pt>
                <c:pt idx="43">
                  <c:v>3133</c:v>
                </c:pt>
                <c:pt idx="44">
                  <c:v>3562</c:v>
                </c:pt>
                <c:pt idx="45">
                  <c:v>3755</c:v>
                </c:pt>
                <c:pt idx="46">
                  <c:v>1697</c:v>
                </c:pt>
                <c:pt idx="47">
                  <c:v>1916</c:v>
                </c:pt>
                <c:pt idx="48">
                  <c:v>2309</c:v>
                </c:pt>
                <c:pt idx="49">
                  <c:v>2368</c:v>
                </c:pt>
                <c:pt idx="50">
                  <c:v>2761</c:v>
                </c:pt>
                <c:pt idx="51">
                  <c:v>4748</c:v>
                </c:pt>
                <c:pt idx="52">
                  <c:v>101666</c:v>
                </c:pt>
                <c:pt idx="53">
                  <c:v>4386</c:v>
                </c:pt>
                <c:pt idx="54">
                  <c:v>3477</c:v>
                </c:pt>
                <c:pt idx="55">
                  <c:v>3303</c:v>
                </c:pt>
                <c:pt idx="56">
                  <c:v>2783</c:v>
                </c:pt>
                <c:pt idx="57">
                  <c:v>2544</c:v>
                </c:pt>
                <c:pt idx="58">
                  <c:v>2003</c:v>
                </c:pt>
                <c:pt idx="59">
                  <c:v>4844</c:v>
                </c:pt>
                <c:pt idx="60">
                  <c:v>2927</c:v>
                </c:pt>
                <c:pt idx="61">
                  <c:v>4011</c:v>
                </c:pt>
                <c:pt idx="62">
                  <c:v>4029</c:v>
                </c:pt>
                <c:pt idx="63">
                  <c:v>3088</c:v>
                </c:pt>
                <c:pt idx="64">
                  <c:v>2704</c:v>
                </c:pt>
                <c:pt idx="65">
                  <c:v>2603</c:v>
                </c:pt>
                <c:pt idx="66">
                  <c:v>3250</c:v>
                </c:pt>
                <c:pt idx="67">
                  <c:v>3475</c:v>
                </c:pt>
                <c:pt idx="68">
                  <c:v>2324</c:v>
                </c:pt>
                <c:pt idx="69">
                  <c:v>2644</c:v>
                </c:pt>
                <c:pt idx="70">
                  <c:v>2625</c:v>
                </c:pt>
                <c:pt idx="71">
                  <c:v>4273</c:v>
                </c:pt>
                <c:pt idx="72">
                  <c:v>2685</c:v>
                </c:pt>
                <c:pt idx="73">
                  <c:v>4139</c:v>
                </c:pt>
                <c:pt idx="74">
                  <c:v>3436</c:v>
                </c:pt>
                <c:pt idx="75">
                  <c:v>2976</c:v>
                </c:pt>
                <c:pt idx="76">
                  <c:v>2450</c:v>
                </c:pt>
                <c:pt idx="77">
                  <c:v>3885</c:v>
                </c:pt>
                <c:pt idx="78">
                  <c:v>2634</c:v>
                </c:pt>
                <c:pt idx="79">
                  <c:v>4408</c:v>
                </c:pt>
                <c:pt idx="80">
                  <c:v>3340</c:v>
                </c:pt>
                <c:pt idx="81">
                  <c:v>2507</c:v>
                </c:pt>
                <c:pt idx="82">
                  <c:v>96862</c:v>
                </c:pt>
                <c:pt idx="83">
                  <c:v>4192</c:v>
                </c:pt>
                <c:pt idx="84">
                  <c:v>4074</c:v>
                </c:pt>
                <c:pt idx="85">
                  <c:v>8022</c:v>
                </c:pt>
                <c:pt idx="86">
                  <c:v>3987</c:v>
                </c:pt>
                <c:pt idx="87">
                  <c:v>2857</c:v>
                </c:pt>
                <c:pt idx="88">
                  <c:v>2414</c:v>
                </c:pt>
                <c:pt idx="89">
                  <c:v>2800</c:v>
                </c:pt>
                <c:pt idx="90">
                  <c:v>3870</c:v>
                </c:pt>
                <c:pt idx="91">
                  <c:v>3774</c:v>
                </c:pt>
                <c:pt idx="92">
                  <c:v>3988</c:v>
                </c:pt>
                <c:pt idx="93">
                  <c:v>2854</c:v>
                </c:pt>
                <c:pt idx="94">
                  <c:v>2080</c:v>
                </c:pt>
                <c:pt idx="95">
                  <c:v>4772</c:v>
                </c:pt>
                <c:pt idx="96">
                  <c:v>3580</c:v>
                </c:pt>
                <c:pt idx="97">
                  <c:v>3617</c:v>
                </c:pt>
                <c:pt idx="98">
                  <c:v>2890</c:v>
                </c:pt>
                <c:pt idx="99">
                  <c:v>3679</c:v>
                </c:pt>
                <c:pt idx="100">
                  <c:v>2020</c:v>
                </c:pt>
                <c:pt idx="101">
                  <c:v>2776</c:v>
                </c:pt>
                <c:pt idx="102">
                  <c:v>2466</c:v>
                </c:pt>
                <c:pt idx="103">
                  <c:v>2916</c:v>
                </c:pt>
                <c:pt idx="104">
                  <c:v>4035</c:v>
                </c:pt>
                <c:pt idx="105">
                  <c:v>3301</c:v>
                </c:pt>
                <c:pt idx="106">
                  <c:v>4493</c:v>
                </c:pt>
                <c:pt idx="107">
                  <c:v>3007</c:v>
                </c:pt>
                <c:pt idx="108">
                  <c:v>1552</c:v>
                </c:pt>
                <c:pt idx="109">
                  <c:v>3311</c:v>
                </c:pt>
                <c:pt idx="110">
                  <c:v>94554</c:v>
                </c:pt>
                <c:pt idx="111">
                  <c:v>4146</c:v>
                </c:pt>
                <c:pt idx="112">
                  <c:v>3550</c:v>
                </c:pt>
                <c:pt idx="113">
                  <c:v>2877</c:v>
                </c:pt>
                <c:pt idx="114">
                  <c:v>2249</c:v>
                </c:pt>
                <c:pt idx="115">
                  <c:v>2567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982656"/>
        <c:axId val="126983048"/>
      </c:lineChart>
      <c:dateAx>
        <c:axId val="12698265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6983048"/>
        <c:crosses val="autoZero"/>
        <c:auto val="1"/>
        <c:lblOffset val="100"/>
        <c:baseTimeUnit val="days"/>
      </c:dateAx>
      <c:valAx>
        <c:axId val="126983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698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Лист1!$A$1:$A$423</c:f>
              <c:numCache>
                <c:formatCode>m/d/yyyy</c:formatCode>
                <c:ptCount val="423"/>
                <c:pt idx="0">
                  <c:v>43132</c:v>
                </c:pt>
                <c:pt idx="1">
                  <c:v>43133</c:v>
                </c:pt>
                <c:pt idx="2">
                  <c:v>43134</c:v>
                </c:pt>
                <c:pt idx="3">
                  <c:v>43135</c:v>
                </c:pt>
                <c:pt idx="4">
                  <c:v>43136</c:v>
                </c:pt>
                <c:pt idx="5">
                  <c:v>43137</c:v>
                </c:pt>
                <c:pt idx="6">
                  <c:v>43138</c:v>
                </c:pt>
                <c:pt idx="7">
                  <c:v>43139</c:v>
                </c:pt>
                <c:pt idx="8">
                  <c:v>43140</c:v>
                </c:pt>
                <c:pt idx="9">
                  <c:v>43141</c:v>
                </c:pt>
                <c:pt idx="10">
                  <c:v>43142</c:v>
                </c:pt>
                <c:pt idx="11">
                  <c:v>43143</c:v>
                </c:pt>
                <c:pt idx="12">
                  <c:v>43144</c:v>
                </c:pt>
                <c:pt idx="13">
                  <c:v>43145</c:v>
                </c:pt>
                <c:pt idx="14">
                  <c:v>43146</c:v>
                </c:pt>
                <c:pt idx="15">
                  <c:v>43147</c:v>
                </c:pt>
                <c:pt idx="16">
                  <c:v>43148</c:v>
                </c:pt>
                <c:pt idx="17">
                  <c:v>43149</c:v>
                </c:pt>
                <c:pt idx="18">
                  <c:v>43150</c:v>
                </c:pt>
                <c:pt idx="19">
                  <c:v>43151</c:v>
                </c:pt>
                <c:pt idx="20">
                  <c:v>43152</c:v>
                </c:pt>
                <c:pt idx="21">
                  <c:v>43153</c:v>
                </c:pt>
                <c:pt idx="22">
                  <c:v>43154</c:v>
                </c:pt>
                <c:pt idx="23">
                  <c:v>43155</c:v>
                </c:pt>
                <c:pt idx="24">
                  <c:v>43156</c:v>
                </c:pt>
                <c:pt idx="25">
                  <c:v>43157</c:v>
                </c:pt>
                <c:pt idx="26">
                  <c:v>43158</c:v>
                </c:pt>
                <c:pt idx="27">
                  <c:v>43159</c:v>
                </c:pt>
                <c:pt idx="28">
                  <c:v>43160</c:v>
                </c:pt>
                <c:pt idx="29">
                  <c:v>43161</c:v>
                </c:pt>
                <c:pt idx="30">
                  <c:v>43162</c:v>
                </c:pt>
                <c:pt idx="31">
                  <c:v>43163</c:v>
                </c:pt>
                <c:pt idx="32">
                  <c:v>43164</c:v>
                </c:pt>
                <c:pt idx="33">
                  <c:v>43165</c:v>
                </c:pt>
                <c:pt idx="34">
                  <c:v>43166</c:v>
                </c:pt>
                <c:pt idx="35">
                  <c:v>43167</c:v>
                </c:pt>
                <c:pt idx="36">
                  <c:v>43168</c:v>
                </c:pt>
                <c:pt idx="37">
                  <c:v>43169</c:v>
                </c:pt>
                <c:pt idx="38">
                  <c:v>43170</c:v>
                </c:pt>
                <c:pt idx="39">
                  <c:v>43171</c:v>
                </c:pt>
                <c:pt idx="40">
                  <c:v>43172</c:v>
                </c:pt>
                <c:pt idx="41">
                  <c:v>43173</c:v>
                </c:pt>
                <c:pt idx="42">
                  <c:v>43174</c:v>
                </c:pt>
                <c:pt idx="43">
                  <c:v>43175</c:v>
                </c:pt>
                <c:pt idx="44">
                  <c:v>43176</c:v>
                </c:pt>
                <c:pt idx="45">
                  <c:v>43177</c:v>
                </c:pt>
                <c:pt idx="46">
                  <c:v>43178</c:v>
                </c:pt>
                <c:pt idx="47">
                  <c:v>43179</c:v>
                </c:pt>
                <c:pt idx="48">
                  <c:v>43180</c:v>
                </c:pt>
                <c:pt idx="49">
                  <c:v>43181</c:v>
                </c:pt>
                <c:pt idx="50">
                  <c:v>43182</c:v>
                </c:pt>
                <c:pt idx="51">
                  <c:v>43183</c:v>
                </c:pt>
                <c:pt idx="52">
                  <c:v>43184</c:v>
                </c:pt>
                <c:pt idx="53">
                  <c:v>43185</c:v>
                </c:pt>
                <c:pt idx="54">
                  <c:v>43186</c:v>
                </c:pt>
                <c:pt idx="55">
                  <c:v>43187</c:v>
                </c:pt>
                <c:pt idx="56">
                  <c:v>43188</c:v>
                </c:pt>
                <c:pt idx="57">
                  <c:v>43189</c:v>
                </c:pt>
                <c:pt idx="58">
                  <c:v>43190</c:v>
                </c:pt>
                <c:pt idx="59">
                  <c:v>43191</c:v>
                </c:pt>
                <c:pt idx="60">
                  <c:v>43192</c:v>
                </c:pt>
                <c:pt idx="61">
                  <c:v>43193</c:v>
                </c:pt>
                <c:pt idx="62">
                  <c:v>43194</c:v>
                </c:pt>
                <c:pt idx="63">
                  <c:v>43195</c:v>
                </c:pt>
                <c:pt idx="64">
                  <c:v>43196</c:v>
                </c:pt>
                <c:pt idx="65">
                  <c:v>43197</c:v>
                </c:pt>
                <c:pt idx="66">
                  <c:v>43198</c:v>
                </c:pt>
                <c:pt idx="67">
                  <c:v>43199</c:v>
                </c:pt>
                <c:pt idx="68">
                  <c:v>43200</c:v>
                </c:pt>
                <c:pt idx="69">
                  <c:v>43201</c:v>
                </c:pt>
                <c:pt idx="70">
                  <c:v>43202</c:v>
                </c:pt>
                <c:pt idx="71">
                  <c:v>43203</c:v>
                </c:pt>
                <c:pt idx="72">
                  <c:v>43204</c:v>
                </c:pt>
                <c:pt idx="73">
                  <c:v>43205</c:v>
                </c:pt>
                <c:pt idx="74">
                  <c:v>43206</c:v>
                </c:pt>
                <c:pt idx="75">
                  <c:v>43207</c:v>
                </c:pt>
                <c:pt idx="76">
                  <c:v>43208</c:v>
                </c:pt>
                <c:pt idx="77">
                  <c:v>43209</c:v>
                </c:pt>
                <c:pt idx="78">
                  <c:v>43210</c:v>
                </c:pt>
                <c:pt idx="79">
                  <c:v>43211</c:v>
                </c:pt>
                <c:pt idx="80">
                  <c:v>43212</c:v>
                </c:pt>
                <c:pt idx="81">
                  <c:v>43213</c:v>
                </c:pt>
                <c:pt idx="82">
                  <c:v>43214</c:v>
                </c:pt>
                <c:pt idx="83">
                  <c:v>43215</c:v>
                </c:pt>
                <c:pt idx="84">
                  <c:v>43216</c:v>
                </c:pt>
                <c:pt idx="85">
                  <c:v>43217</c:v>
                </c:pt>
                <c:pt idx="86">
                  <c:v>43218</c:v>
                </c:pt>
                <c:pt idx="87">
                  <c:v>43219</c:v>
                </c:pt>
                <c:pt idx="88">
                  <c:v>43220</c:v>
                </c:pt>
                <c:pt idx="89">
                  <c:v>43221</c:v>
                </c:pt>
                <c:pt idx="90">
                  <c:v>43222</c:v>
                </c:pt>
                <c:pt idx="91">
                  <c:v>43223</c:v>
                </c:pt>
                <c:pt idx="92">
                  <c:v>43224</c:v>
                </c:pt>
                <c:pt idx="93">
                  <c:v>43225</c:v>
                </c:pt>
                <c:pt idx="94">
                  <c:v>43226</c:v>
                </c:pt>
                <c:pt idx="95">
                  <c:v>43227</c:v>
                </c:pt>
                <c:pt idx="96">
                  <c:v>43228</c:v>
                </c:pt>
                <c:pt idx="97">
                  <c:v>43229</c:v>
                </c:pt>
                <c:pt idx="98">
                  <c:v>43230</c:v>
                </c:pt>
                <c:pt idx="99">
                  <c:v>43231</c:v>
                </c:pt>
                <c:pt idx="100">
                  <c:v>43232</c:v>
                </c:pt>
                <c:pt idx="101">
                  <c:v>43233</c:v>
                </c:pt>
                <c:pt idx="102">
                  <c:v>43234</c:v>
                </c:pt>
                <c:pt idx="103">
                  <c:v>43235</c:v>
                </c:pt>
                <c:pt idx="104">
                  <c:v>43236</c:v>
                </c:pt>
                <c:pt idx="105">
                  <c:v>43237</c:v>
                </c:pt>
                <c:pt idx="106">
                  <c:v>43238</c:v>
                </c:pt>
                <c:pt idx="107">
                  <c:v>43239</c:v>
                </c:pt>
                <c:pt idx="108">
                  <c:v>43240</c:v>
                </c:pt>
                <c:pt idx="109">
                  <c:v>43241</c:v>
                </c:pt>
                <c:pt idx="110">
                  <c:v>43242</c:v>
                </c:pt>
                <c:pt idx="111">
                  <c:v>43243</c:v>
                </c:pt>
                <c:pt idx="112">
                  <c:v>43244</c:v>
                </c:pt>
                <c:pt idx="113">
                  <c:v>43245</c:v>
                </c:pt>
                <c:pt idx="114">
                  <c:v>43246</c:v>
                </c:pt>
                <c:pt idx="115">
                  <c:v>43247</c:v>
                </c:pt>
                <c:pt idx="116">
                  <c:v>43248</c:v>
                </c:pt>
                <c:pt idx="117">
                  <c:v>43249</c:v>
                </c:pt>
                <c:pt idx="118">
                  <c:v>43250</c:v>
                </c:pt>
                <c:pt idx="119">
                  <c:v>43251</c:v>
                </c:pt>
                <c:pt idx="120">
                  <c:v>43252</c:v>
                </c:pt>
                <c:pt idx="121">
                  <c:v>43253</c:v>
                </c:pt>
                <c:pt idx="122">
                  <c:v>43254</c:v>
                </c:pt>
                <c:pt idx="123">
                  <c:v>43255</c:v>
                </c:pt>
                <c:pt idx="124">
                  <c:v>43256</c:v>
                </c:pt>
                <c:pt idx="125">
                  <c:v>43257</c:v>
                </c:pt>
                <c:pt idx="126">
                  <c:v>43258</c:v>
                </c:pt>
                <c:pt idx="127">
                  <c:v>43259</c:v>
                </c:pt>
                <c:pt idx="128">
                  <c:v>43260</c:v>
                </c:pt>
                <c:pt idx="129">
                  <c:v>43261</c:v>
                </c:pt>
                <c:pt idx="130">
                  <c:v>43262</c:v>
                </c:pt>
                <c:pt idx="131">
                  <c:v>43263</c:v>
                </c:pt>
                <c:pt idx="132">
                  <c:v>43264</c:v>
                </c:pt>
                <c:pt idx="133">
                  <c:v>43265</c:v>
                </c:pt>
                <c:pt idx="134">
                  <c:v>43266</c:v>
                </c:pt>
                <c:pt idx="135">
                  <c:v>43267</c:v>
                </c:pt>
                <c:pt idx="136">
                  <c:v>43268</c:v>
                </c:pt>
                <c:pt idx="137">
                  <c:v>43269</c:v>
                </c:pt>
                <c:pt idx="138">
                  <c:v>43270</c:v>
                </c:pt>
                <c:pt idx="139">
                  <c:v>43271</c:v>
                </c:pt>
                <c:pt idx="140">
                  <c:v>43272</c:v>
                </c:pt>
                <c:pt idx="141">
                  <c:v>43273</c:v>
                </c:pt>
                <c:pt idx="142">
                  <c:v>43274</c:v>
                </c:pt>
                <c:pt idx="143">
                  <c:v>43275</c:v>
                </c:pt>
                <c:pt idx="144">
                  <c:v>43276</c:v>
                </c:pt>
                <c:pt idx="145">
                  <c:v>43277</c:v>
                </c:pt>
                <c:pt idx="146">
                  <c:v>43278</c:v>
                </c:pt>
                <c:pt idx="147">
                  <c:v>43279</c:v>
                </c:pt>
                <c:pt idx="148">
                  <c:v>43280</c:v>
                </c:pt>
                <c:pt idx="149">
                  <c:v>43281</c:v>
                </c:pt>
                <c:pt idx="150">
                  <c:v>43282</c:v>
                </c:pt>
                <c:pt idx="151">
                  <c:v>43283</c:v>
                </c:pt>
                <c:pt idx="152">
                  <c:v>43284</c:v>
                </c:pt>
                <c:pt idx="153">
                  <c:v>43285</c:v>
                </c:pt>
                <c:pt idx="154">
                  <c:v>43286</c:v>
                </c:pt>
                <c:pt idx="155">
                  <c:v>43287</c:v>
                </c:pt>
                <c:pt idx="156">
                  <c:v>43288</c:v>
                </c:pt>
                <c:pt idx="157">
                  <c:v>43289</c:v>
                </c:pt>
                <c:pt idx="158">
                  <c:v>43290</c:v>
                </c:pt>
                <c:pt idx="159">
                  <c:v>43291</c:v>
                </c:pt>
                <c:pt idx="160">
                  <c:v>43292</c:v>
                </c:pt>
                <c:pt idx="161">
                  <c:v>43293</c:v>
                </c:pt>
                <c:pt idx="162">
                  <c:v>43294</c:v>
                </c:pt>
                <c:pt idx="163">
                  <c:v>43295</c:v>
                </c:pt>
                <c:pt idx="164">
                  <c:v>43296</c:v>
                </c:pt>
                <c:pt idx="165">
                  <c:v>43297</c:v>
                </c:pt>
                <c:pt idx="166">
                  <c:v>43298</c:v>
                </c:pt>
                <c:pt idx="167">
                  <c:v>43299</c:v>
                </c:pt>
                <c:pt idx="168">
                  <c:v>43300</c:v>
                </c:pt>
                <c:pt idx="169">
                  <c:v>43301</c:v>
                </c:pt>
                <c:pt idx="170">
                  <c:v>43302</c:v>
                </c:pt>
                <c:pt idx="171">
                  <c:v>43303</c:v>
                </c:pt>
                <c:pt idx="172">
                  <c:v>43304</c:v>
                </c:pt>
                <c:pt idx="173">
                  <c:v>43305</c:v>
                </c:pt>
                <c:pt idx="174">
                  <c:v>43306</c:v>
                </c:pt>
                <c:pt idx="175">
                  <c:v>43307</c:v>
                </c:pt>
                <c:pt idx="176">
                  <c:v>43308</c:v>
                </c:pt>
                <c:pt idx="177">
                  <c:v>43309</c:v>
                </c:pt>
                <c:pt idx="178">
                  <c:v>43310</c:v>
                </c:pt>
                <c:pt idx="179">
                  <c:v>43311</c:v>
                </c:pt>
                <c:pt idx="180">
                  <c:v>43312</c:v>
                </c:pt>
                <c:pt idx="181">
                  <c:v>43313</c:v>
                </c:pt>
                <c:pt idx="182">
                  <c:v>43314</c:v>
                </c:pt>
                <c:pt idx="183">
                  <c:v>43315</c:v>
                </c:pt>
                <c:pt idx="184">
                  <c:v>43316</c:v>
                </c:pt>
                <c:pt idx="185">
                  <c:v>43317</c:v>
                </c:pt>
                <c:pt idx="186">
                  <c:v>43318</c:v>
                </c:pt>
                <c:pt idx="187">
                  <c:v>43319</c:v>
                </c:pt>
                <c:pt idx="188">
                  <c:v>43320</c:v>
                </c:pt>
                <c:pt idx="189">
                  <c:v>43321</c:v>
                </c:pt>
                <c:pt idx="190">
                  <c:v>43322</c:v>
                </c:pt>
                <c:pt idx="191">
                  <c:v>43323</c:v>
                </c:pt>
                <c:pt idx="192">
                  <c:v>43324</c:v>
                </c:pt>
                <c:pt idx="193">
                  <c:v>43325</c:v>
                </c:pt>
                <c:pt idx="194">
                  <c:v>43326</c:v>
                </c:pt>
                <c:pt idx="195">
                  <c:v>43327</c:v>
                </c:pt>
                <c:pt idx="196">
                  <c:v>43328</c:v>
                </c:pt>
                <c:pt idx="197">
                  <c:v>43329</c:v>
                </c:pt>
                <c:pt idx="198">
                  <c:v>43330</c:v>
                </c:pt>
                <c:pt idx="199">
                  <c:v>43331</c:v>
                </c:pt>
                <c:pt idx="200">
                  <c:v>43332</c:v>
                </c:pt>
                <c:pt idx="201">
                  <c:v>43333</c:v>
                </c:pt>
                <c:pt idx="202">
                  <c:v>43334</c:v>
                </c:pt>
                <c:pt idx="203">
                  <c:v>43335</c:v>
                </c:pt>
                <c:pt idx="204">
                  <c:v>43336</c:v>
                </c:pt>
                <c:pt idx="205">
                  <c:v>43337</c:v>
                </c:pt>
                <c:pt idx="206">
                  <c:v>43338</c:v>
                </c:pt>
                <c:pt idx="207">
                  <c:v>43339</c:v>
                </c:pt>
                <c:pt idx="208">
                  <c:v>43340</c:v>
                </c:pt>
                <c:pt idx="209">
                  <c:v>43341</c:v>
                </c:pt>
                <c:pt idx="210">
                  <c:v>43342</c:v>
                </c:pt>
                <c:pt idx="211">
                  <c:v>43343</c:v>
                </c:pt>
                <c:pt idx="212">
                  <c:v>43344</c:v>
                </c:pt>
                <c:pt idx="213">
                  <c:v>43345</c:v>
                </c:pt>
                <c:pt idx="214">
                  <c:v>43346</c:v>
                </c:pt>
                <c:pt idx="215">
                  <c:v>43347</c:v>
                </c:pt>
                <c:pt idx="216">
                  <c:v>43348</c:v>
                </c:pt>
                <c:pt idx="217">
                  <c:v>43349</c:v>
                </c:pt>
                <c:pt idx="218">
                  <c:v>43350</c:v>
                </c:pt>
                <c:pt idx="219">
                  <c:v>43351</c:v>
                </c:pt>
                <c:pt idx="220">
                  <c:v>43352</c:v>
                </c:pt>
                <c:pt idx="221">
                  <c:v>43353</c:v>
                </c:pt>
                <c:pt idx="222">
                  <c:v>43354</c:v>
                </c:pt>
                <c:pt idx="223">
                  <c:v>43355</c:v>
                </c:pt>
                <c:pt idx="224">
                  <c:v>43356</c:v>
                </c:pt>
                <c:pt idx="225">
                  <c:v>43357</c:v>
                </c:pt>
                <c:pt idx="226">
                  <c:v>43358</c:v>
                </c:pt>
                <c:pt idx="227">
                  <c:v>43359</c:v>
                </c:pt>
                <c:pt idx="228">
                  <c:v>43360</c:v>
                </c:pt>
                <c:pt idx="229">
                  <c:v>43361</c:v>
                </c:pt>
                <c:pt idx="230">
                  <c:v>43362</c:v>
                </c:pt>
                <c:pt idx="231">
                  <c:v>43363</c:v>
                </c:pt>
                <c:pt idx="232">
                  <c:v>43364</c:v>
                </c:pt>
                <c:pt idx="233">
                  <c:v>43365</c:v>
                </c:pt>
                <c:pt idx="234">
                  <c:v>43366</c:v>
                </c:pt>
                <c:pt idx="235">
                  <c:v>43367</c:v>
                </c:pt>
                <c:pt idx="236">
                  <c:v>43368</c:v>
                </c:pt>
                <c:pt idx="237">
                  <c:v>43369</c:v>
                </c:pt>
                <c:pt idx="238">
                  <c:v>43370</c:v>
                </c:pt>
                <c:pt idx="239">
                  <c:v>43371</c:v>
                </c:pt>
                <c:pt idx="240">
                  <c:v>43372</c:v>
                </c:pt>
                <c:pt idx="241">
                  <c:v>43373</c:v>
                </c:pt>
                <c:pt idx="242">
                  <c:v>43374</c:v>
                </c:pt>
                <c:pt idx="243">
                  <c:v>43375</c:v>
                </c:pt>
                <c:pt idx="244">
                  <c:v>43376</c:v>
                </c:pt>
                <c:pt idx="245">
                  <c:v>43377</c:v>
                </c:pt>
                <c:pt idx="246">
                  <c:v>43378</c:v>
                </c:pt>
                <c:pt idx="247">
                  <c:v>43379</c:v>
                </c:pt>
                <c:pt idx="248">
                  <c:v>43380</c:v>
                </c:pt>
                <c:pt idx="249">
                  <c:v>43381</c:v>
                </c:pt>
                <c:pt idx="250">
                  <c:v>43382</c:v>
                </c:pt>
                <c:pt idx="251">
                  <c:v>43383</c:v>
                </c:pt>
                <c:pt idx="252">
                  <c:v>43384</c:v>
                </c:pt>
                <c:pt idx="253">
                  <c:v>43385</c:v>
                </c:pt>
                <c:pt idx="254">
                  <c:v>43386</c:v>
                </c:pt>
                <c:pt idx="255">
                  <c:v>43387</c:v>
                </c:pt>
                <c:pt idx="256">
                  <c:v>43388</c:v>
                </c:pt>
                <c:pt idx="257">
                  <c:v>43389</c:v>
                </c:pt>
                <c:pt idx="258">
                  <c:v>43390</c:v>
                </c:pt>
                <c:pt idx="259">
                  <c:v>43391</c:v>
                </c:pt>
                <c:pt idx="260">
                  <c:v>43392</c:v>
                </c:pt>
                <c:pt idx="261">
                  <c:v>43393</c:v>
                </c:pt>
                <c:pt idx="262">
                  <c:v>43394</c:v>
                </c:pt>
                <c:pt idx="263">
                  <c:v>43395</c:v>
                </c:pt>
                <c:pt idx="264">
                  <c:v>43396</c:v>
                </c:pt>
                <c:pt idx="265">
                  <c:v>43397</c:v>
                </c:pt>
                <c:pt idx="266">
                  <c:v>43398</c:v>
                </c:pt>
                <c:pt idx="267">
                  <c:v>43399</c:v>
                </c:pt>
                <c:pt idx="268">
                  <c:v>43400</c:v>
                </c:pt>
                <c:pt idx="269">
                  <c:v>43401</c:v>
                </c:pt>
                <c:pt idx="270">
                  <c:v>43402</c:v>
                </c:pt>
                <c:pt idx="271">
                  <c:v>43403</c:v>
                </c:pt>
                <c:pt idx="272">
                  <c:v>43404</c:v>
                </c:pt>
                <c:pt idx="273">
                  <c:v>43405</c:v>
                </c:pt>
                <c:pt idx="274">
                  <c:v>43406</c:v>
                </c:pt>
                <c:pt idx="275">
                  <c:v>43407</c:v>
                </c:pt>
                <c:pt idx="276">
                  <c:v>43408</c:v>
                </c:pt>
                <c:pt idx="277">
                  <c:v>43409</c:v>
                </c:pt>
                <c:pt idx="278">
                  <c:v>43410</c:v>
                </c:pt>
                <c:pt idx="279">
                  <c:v>43411</c:v>
                </c:pt>
                <c:pt idx="280">
                  <c:v>43412</c:v>
                </c:pt>
                <c:pt idx="281">
                  <c:v>43413</c:v>
                </c:pt>
                <c:pt idx="282">
                  <c:v>43414</c:v>
                </c:pt>
                <c:pt idx="283">
                  <c:v>43415</c:v>
                </c:pt>
                <c:pt idx="284">
                  <c:v>43416</c:v>
                </c:pt>
                <c:pt idx="285">
                  <c:v>43417</c:v>
                </c:pt>
                <c:pt idx="286">
                  <c:v>43418</c:v>
                </c:pt>
                <c:pt idx="287">
                  <c:v>43419</c:v>
                </c:pt>
                <c:pt idx="288">
                  <c:v>43420</c:v>
                </c:pt>
                <c:pt idx="289">
                  <c:v>43421</c:v>
                </c:pt>
                <c:pt idx="290">
                  <c:v>43422</c:v>
                </c:pt>
                <c:pt idx="291">
                  <c:v>43423</c:v>
                </c:pt>
                <c:pt idx="292">
                  <c:v>43424</c:v>
                </c:pt>
                <c:pt idx="293">
                  <c:v>43425</c:v>
                </c:pt>
                <c:pt idx="294">
                  <c:v>43426</c:v>
                </c:pt>
                <c:pt idx="295">
                  <c:v>43427</c:v>
                </c:pt>
                <c:pt idx="296">
                  <c:v>43428</c:v>
                </c:pt>
                <c:pt idx="297">
                  <c:v>43429</c:v>
                </c:pt>
                <c:pt idx="298">
                  <c:v>43430</c:v>
                </c:pt>
                <c:pt idx="299">
                  <c:v>43431</c:v>
                </c:pt>
                <c:pt idx="300">
                  <c:v>43432</c:v>
                </c:pt>
                <c:pt idx="301">
                  <c:v>43433</c:v>
                </c:pt>
                <c:pt idx="302">
                  <c:v>43434</c:v>
                </c:pt>
                <c:pt idx="303">
                  <c:v>43435</c:v>
                </c:pt>
                <c:pt idx="304">
                  <c:v>43436</c:v>
                </c:pt>
                <c:pt idx="305">
                  <c:v>43437</c:v>
                </c:pt>
                <c:pt idx="306">
                  <c:v>43438</c:v>
                </c:pt>
                <c:pt idx="307">
                  <c:v>43439</c:v>
                </c:pt>
                <c:pt idx="308">
                  <c:v>43440</c:v>
                </c:pt>
                <c:pt idx="309">
                  <c:v>43441</c:v>
                </c:pt>
                <c:pt idx="310">
                  <c:v>43442</c:v>
                </c:pt>
                <c:pt idx="311">
                  <c:v>43443</c:v>
                </c:pt>
                <c:pt idx="312">
                  <c:v>43444</c:v>
                </c:pt>
                <c:pt idx="313">
                  <c:v>43445</c:v>
                </c:pt>
                <c:pt idx="314">
                  <c:v>43446</c:v>
                </c:pt>
                <c:pt idx="315">
                  <c:v>43447</c:v>
                </c:pt>
                <c:pt idx="316">
                  <c:v>43448</c:v>
                </c:pt>
                <c:pt idx="317">
                  <c:v>43449</c:v>
                </c:pt>
                <c:pt idx="318">
                  <c:v>43450</c:v>
                </c:pt>
                <c:pt idx="319">
                  <c:v>43451</c:v>
                </c:pt>
                <c:pt idx="320">
                  <c:v>43452</c:v>
                </c:pt>
                <c:pt idx="321">
                  <c:v>43453</c:v>
                </c:pt>
                <c:pt idx="322">
                  <c:v>43454</c:v>
                </c:pt>
                <c:pt idx="323">
                  <c:v>43455</c:v>
                </c:pt>
                <c:pt idx="324">
                  <c:v>43456</c:v>
                </c:pt>
                <c:pt idx="325">
                  <c:v>43457</c:v>
                </c:pt>
                <c:pt idx="326">
                  <c:v>43458</c:v>
                </c:pt>
                <c:pt idx="327">
                  <c:v>43459</c:v>
                </c:pt>
                <c:pt idx="328">
                  <c:v>43460</c:v>
                </c:pt>
                <c:pt idx="329">
                  <c:v>43461</c:v>
                </c:pt>
                <c:pt idx="330">
                  <c:v>43462</c:v>
                </c:pt>
                <c:pt idx="331">
                  <c:v>43463</c:v>
                </c:pt>
                <c:pt idx="332">
                  <c:v>43464</c:v>
                </c:pt>
                <c:pt idx="333">
                  <c:v>43465</c:v>
                </c:pt>
                <c:pt idx="334">
                  <c:v>43466</c:v>
                </c:pt>
                <c:pt idx="335">
                  <c:v>43467</c:v>
                </c:pt>
                <c:pt idx="336">
                  <c:v>43468</c:v>
                </c:pt>
                <c:pt idx="337">
                  <c:v>43469</c:v>
                </c:pt>
                <c:pt idx="338">
                  <c:v>43470</c:v>
                </c:pt>
                <c:pt idx="339">
                  <c:v>43471</c:v>
                </c:pt>
                <c:pt idx="340">
                  <c:v>43472</c:v>
                </c:pt>
                <c:pt idx="341">
                  <c:v>43473</c:v>
                </c:pt>
                <c:pt idx="342">
                  <c:v>43474</c:v>
                </c:pt>
                <c:pt idx="343">
                  <c:v>43475</c:v>
                </c:pt>
                <c:pt idx="344">
                  <c:v>43476</c:v>
                </c:pt>
                <c:pt idx="345">
                  <c:v>43477</c:v>
                </c:pt>
                <c:pt idx="346">
                  <c:v>43478</c:v>
                </c:pt>
                <c:pt idx="347">
                  <c:v>43479</c:v>
                </c:pt>
                <c:pt idx="348">
                  <c:v>43480</c:v>
                </c:pt>
                <c:pt idx="349">
                  <c:v>43481</c:v>
                </c:pt>
                <c:pt idx="350">
                  <c:v>43482</c:v>
                </c:pt>
                <c:pt idx="351">
                  <c:v>43483</c:v>
                </c:pt>
                <c:pt idx="352">
                  <c:v>43484</c:v>
                </c:pt>
                <c:pt idx="353">
                  <c:v>43485</c:v>
                </c:pt>
                <c:pt idx="354">
                  <c:v>43486</c:v>
                </c:pt>
                <c:pt idx="355">
                  <c:v>43487</c:v>
                </c:pt>
                <c:pt idx="356">
                  <c:v>43488</c:v>
                </c:pt>
                <c:pt idx="357">
                  <c:v>43489</c:v>
                </c:pt>
                <c:pt idx="358">
                  <c:v>43490</c:v>
                </c:pt>
                <c:pt idx="359">
                  <c:v>43491</c:v>
                </c:pt>
                <c:pt idx="360">
                  <c:v>43492</c:v>
                </c:pt>
                <c:pt idx="361">
                  <c:v>43493</c:v>
                </c:pt>
                <c:pt idx="362">
                  <c:v>43494</c:v>
                </c:pt>
                <c:pt idx="363">
                  <c:v>43495</c:v>
                </c:pt>
                <c:pt idx="364">
                  <c:v>43496</c:v>
                </c:pt>
                <c:pt idx="365">
                  <c:v>43497</c:v>
                </c:pt>
                <c:pt idx="366">
                  <c:v>43498</c:v>
                </c:pt>
                <c:pt idx="367">
                  <c:v>43499</c:v>
                </c:pt>
                <c:pt idx="368">
                  <c:v>43500</c:v>
                </c:pt>
                <c:pt idx="369">
                  <c:v>43501</c:v>
                </c:pt>
                <c:pt idx="370">
                  <c:v>43502</c:v>
                </c:pt>
                <c:pt idx="371">
                  <c:v>43503</c:v>
                </c:pt>
                <c:pt idx="372">
                  <c:v>43504</c:v>
                </c:pt>
                <c:pt idx="373">
                  <c:v>43505</c:v>
                </c:pt>
                <c:pt idx="374">
                  <c:v>43506</c:v>
                </c:pt>
                <c:pt idx="375">
                  <c:v>43507</c:v>
                </c:pt>
                <c:pt idx="376">
                  <c:v>43508</c:v>
                </c:pt>
                <c:pt idx="377">
                  <c:v>43509</c:v>
                </c:pt>
                <c:pt idx="378">
                  <c:v>43510</c:v>
                </c:pt>
                <c:pt idx="379">
                  <c:v>43511</c:v>
                </c:pt>
                <c:pt idx="380">
                  <c:v>43512</c:v>
                </c:pt>
                <c:pt idx="381">
                  <c:v>43513</c:v>
                </c:pt>
                <c:pt idx="382">
                  <c:v>43514</c:v>
                </c:pt>
                <c:pt idx="383">
                  <c:v>43515</c:v>
                </c:pt>
                <c:pt idx="384">
                  <c:v>43516</c:v>
                </c:pt>
                <c:pt idx="385">
                  <c:v>43517</c:v>
                </c:pt>
                <c:pt idx="386">
                  <c:v>43518</c:v>
                </c:pt>
                <c:pt idx="387">
                  <c:v>43519</c:v>
                </c:pt>
                <c:pt idx="388">
                  <c:v>43520</c:v>
                </c:pt>
                <c:pt idx="389">
                  <c:v>43521</c:v>
                </c:pt>
                <c:pt idx="390">
                  <c:v>43522</c:v>
                </c:pt>
                <c:pt idx="391">
                  <c:v>43523</c:v>
                </c:pt>
                <c:pt idx="392">
                  <c:v>43524</c:v>
                </c:pt>
                <c:pt idx="393">
                  <c:v>43525</c:v>
                </c:pt>
                <c:pt idx="394">
                  <c:v>43526</c:v>
                </c:pt>
                <c:pt idx="395">
                  <c:v>43527</c:v>
                </c:pt>
                <c:pt idx="396">
                  <c:v>43528</c:v>
                </c:pt>
                <c:pt idx="397">
                  <c:v>43529</c:v>
                </c:pt>
                <c:pt idx="398">
                  <c:v>43530</c:v>
                </c:pt>
                <c:pt idx="399">
                  <c:v>43531</c:v>
                </c:pt>
                <c:pt idx="400">
                  <c:v>43532</c:v>
                </c:pt>
                <c:pt idx="401">
                  <c:v>43533</c:v>
                </c:pt>
                <c:pt idx="402">
                  <c:v>43534</c:v>
                </c:pt>
                <c:pt idx="403">
                  <c:v>43535</c:v>
                </c:pt>
                <c:pt idx="404">
                  <c:v>43536</c:v>
                </c:pt>
                <c:pt idx="405">
                  <c:v>43537</c:v>
                </c:pt>
                <c:pt idx="406">
                  <c:v>43538</c:v>
                </c:pt>
                <c:pt idx="407">
                  <c:v>43539</c:v>
                </c:pt>
                <c:pt idx="408">
                  <c:v>43540</c:v>
                </c:pt>
                <c:pt idx="409">
                  <c:v>43541</c:v>
                </c:pt>
                <c:pt idx="410">
                  <c:v>43542</c:v>
                </c:pt>
                <c:pt idx="411">
                  <c:v>43543</c:v>
                </c:pt>
                <c:pt idx="412">
                  <c:v>43544</c:v>
                </c:pt>
                <c:pt idx="413">
                  <c:v>43545</c:v>
                </c:pt>
                <c:pt idx="414">
                  <c:v>43546</c:v>
                </c:pt>
                <c:pt idx="415">
                  <c:v>43547</c:v>
                </c:pt>
                <c:pt idx="416">
                  <c:v>43548</c:v>
                </c:pt>
                <c:pt idx="417">
                  <c:v>43549</c:v>
                </c:pt>
                <c:pt idx="418">
                  <c:v>43550</c:v>
                </c:pt>
                <c:pt idx="419">
                  <c:v>43551</c:v>
                </c:pt>
                <c:pt idx="420">
                  <c:v>43552</c:v>
                </c:pt>
                <c:pt idx="421">
                  <c:v>43553</c:v>
                </c:pt>
                <c:pt idx="422">
                  <c:v>43554</c:v>
                </c:pt>
              </c:numCache>
            </c:numRef>
          </c:cat>
          <c:val>
            <c:numRef>
              <c:f>Лист1!$B$1:$B$423</c:f>
              <c:numCache>
                <c:formatCode>General</c:formatCode>
                <c:ptCount val="423"/>
                <c:pt idx="0">
                  <c:v>3.39E-2</c:v>
                </c:pt>
                <c:pt idx="1">
                  <c:v>3.6299999999999999E-2</c:v>
                </c:pt>
                <c:pt idx="2">
                  <c:v>0.03</c:v>
                </c:pt>
                <c:pt idx="3">
                  <c:v>3.0200000000000001E-2</c:v>
                </c:pt>
                <c:pt idx="4">
                  <c:v>1.6500000000000001E-2</c:v>
                </c:pt>
                <c:pt idx="5">
                  <c:v>1.6199999999999999E-2</c:v>
                </c:pt>
                <c:pt idx="6">
                  <c:v>1.6799999999999999E-2</c:v>
                </c:pt>
                <c:pt idx="7">
                  <c:v>2.1299999999999999E-2</c:v>
                </c:pt>
                <c:pt idx="8">
                  <c:v>1.6799999999999999E-2</c:v>
                </c:pt>
                <c:pt idx="9">
                  <c:v>2.81E-2</c:v>
                </c:pt>
                <c:pt idx="10">
                  <c:v>2.1000000000000001E-2</c:v>
                </c:pt>
                <c:pt idx="11">
                  <c:v>2.6499999999999999E-2</c:v>
                </c:pt>
                <c:pt idx="12">
                  <c:v>1.7100000000000001E-2</c:v>
                </c:pt>
                <c:pt idx="13">
                  <c:v>2.3800000000000002E-2</c:v>
                </c:pt>
                <c:pt idx="14">
                  <c:v>1.52E-2</c:v>
                </c:pt>
                <c:pt idx="15">
                  <c:v>1.61E-2</c:v>
                </c:pt>
                <c:pt idx="16">
                  <c:v>2.7400000000000001E-2</c:v>
                </c:pt>
                <c:pt idx="17">
                  <c:v>2.7400000000000001E-2</c:v>
                </c:pt>
                <c:pt idx="18">
                  <c:v>2.7900000000000001E-2</c:v>
                </c:pt>
                <c:pt idx="19">
                  <c:v>2.8899999999999999E-2</c:v>
                </c:pt>
                <c:pt idx="20">
                  <c:v>3.1600000000000003E-2</c:v>
                </c:pt>
                <c:pt idx="21">
                  <c:v>2.2700000000000001E-2</c:v>
                </c:pt>
                <c:pt idx="22">
                  <c:v>2.06E-2</c:v>
                </c:pt>
                <c:pt idx="23">
                  <c:v>1.6899999999999998E-2</c:v>
                </c:pt>
                <c:pt idx="24">
                  <c:v>0.55410000000000004</c:v>
                </c:pt>
                <c:pt idx="25">
                  <c:v>1.9699999999999999E-2</c:v>
                </c:pt>
                <c:pt idx="26">
                  <c:v>3.3799999999999997E-2</c:v>
                </c:pt>
                <c:pt idx="27">
                  <c:v>8.0799999999999997E-2</c:v>
                </c:pt>
                <c:pt idx="28">
                  <c:v>2.1399999999999999E-2</c:v>
                </c:pt>
                <c:pt idx="29">
                  <c:v>3.6299999999999999E-2</c:v>
                </c:pt>
                <c:pt idx="30">
                  <c:v>3.9E-2</c:v>
                </c:pt>
                <c:pt idx="31">
                  <c:v>3.4700000000000002E-2</c:v>
                </c:pt>
                <c:pt idx="32">
                  <c:v>3.09E-2</c:v>
                </c:pt>
                <c:pt idx="33">
                  <c:v>2.9600000000000001E-2</c:v>
                </c:pt>
                <c:pt idx="34">
                  <c:v>2.86E-2</c:v>
                </c:pt>
                <c:pt idx="35">
                  <c:v>3.2800000000000003E-2</c:v>
                </c:pt>
                <c:pt idx="36">
                  <c:v>1.9900000000000001E-2</c:v>
                </c:pt>
                <c:pt idx="37">
                  <c:v>2.2599999999999999E-2</c:v>
                </c:pt>
                <c:pt idx="38">
                  <c:v>1.9599999999999999E-2</c:v>
                </c:pt>
                <c:pt idx="39">
                  <c:v>3.44E-2</c:v>
                </c:pt>
                <c:pt idx="40">
                  <c:v>2.7300000000000001E-2</c:v>
                </c:pt>
                <c:pt idx="41">
                  <c:v>3.3300000000000003E-2</c:v>
                </c:pt>
                <c:pt idx="42">
                  <c:v>2.9600000000000001E-2</c:v>
                </c:pt>
                <c:pt idx="43">
                  <c:v>3.0099999999999998E-2</c:v>
                </c:pt>
                <c:pt idx="44">
                  <c:v>3.1800000000000002E-2</c:v>
                </c:pt>
                <c:pt idx="45">
                  <c:v>3.2399999999999998E-2</c:v>
                </c:pt>
                <c:pt idx="46">
                  <c:v>1.6500000000000001E-2</c:v>
                </c:pt>
                <c:pt idx="47">
                  <c:v>2.47E-2</c:v>
                </c:pt>
                <c:pt idx="48">
                  <c:v>3.6400000000000002E-2</c:v>
                </c:pt>
                <c:pt idx="49">
                  <c:v>4.24E-2</c:v>
                </c:pt>
                <c:pt idx="50">
                  <c:v>3.6600000000000001E-2</c:v>
                </c:pt>
                <c:pt idx="51">
                  <c:v>5.2600000000000001E-2</c:v>
                </c:pt>
                <c:pt idx="52">
                  <c:v>0.90890000000000004</c:v>
                </c:pt>
                <c:pt idx="53">
                  <c:v>7.5499999999999998E-2</c:v>
                </c:pt>
                <c:pt idx="54">
                  <c:v>0.34150000000000003</c:v>
                </c:pt>
                <c:pt idx="55">
                  <c:v>0.40629999999999999</c:v>
                </c:pt>
                <c:pt idx="56">
                  <c:v>0.44900000000000001</c:v>
                </c:pt>
                <c:pt idx="57">
                  <c:v>0.6129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2.1600000000000001E-2</c:v>
                </c:pt>
                <c:pt idx="366">
                  <c:v>4.4200000000000003E-2</c:v>
                </c:pt>
                <c:pt idx="367">
                  <c:v>2.3199999999999998E-2</c:v>
                </c:pt>
                <c:pt idx="368">
                  <c:v>3.1199999999999999E-2</c:v>
                </c:pt>
                <c:pt idx="369">
                  <c:v>3.44E-2</c:v>
                </c:pt>
                <c:pt idx="370">
                  <c:v>2.5600000000000001E-2</c:v>
                </c:pt>
                <c:pt idx="371">
                  <c:v>2.5100000000000001E-2</c:v>
                </c:pt>
                <c:pt idx="372">
                  <c:v>2.18E-2</c:v>
                </c:pt>
                <c:pt idx="373">
                  <c:v>2.3699999999999999E-2</c:v>
                </c:pt>
                <c:pt idx="374">
                  <c:v>2.6100000000000002E-2</c:v>
                </c:pt>
                <c:pt idx="375">
                  <c:v>1.5800000000000002E-2</c:v>
                </c:pt>
                <c:pt idx="376">
                  <c:v>2.3199999999999998E-2</c:v>
                </c:pt>
                <c:pt idx="377">
                  <c:v>1.8599999999999998E-2</c:v>
                </c:pt>
                <c:pt idx="378">
                  <c:v>3.2300000000000002E-2</c:v>
                </c:pt>
                <c:pt idx="379">
                  <c:v>1.7500000000000002E-2</c:v>
                </c:pt>
                <c:pt idx="380">
                  <c:v>2.64E-2</c:v>
                </c:pt>
                <c:pt idx="381">
                  <c:v>2.46E-2</c:v>
                </c:pt>
                <c:pt idx="382">
                  <c:v>2.4E-2</c:v>
                </c:pt>
                <c:pt idx="383">
                  <c:v>2.5000000000000001E-2</c:v>
                </c:pt>
                <c:pt idx="384">
                  <c:v>2.86E-2</c:v>
                </c:pt>
                <c:pt idx="385">
                  <c:v>2.06E-2</c:v>
                </c:pt>
                <c:pt idx="386">
                  <c:v>3.4000000000000002E-2</c:v>
                </c:pt>
                <c:pt idx="387">
                  <c:v>2.63E-2</c:v>
                </c:pt>
                <c:pt idx="388">
                  <c:v>1.7899999999999999E-2</c:v>
                </c:pt>
                <c:pt idx="389">
                  <c:v>0.55189999999999995</c:v>
                </c:pt>
                <c:pt idx="390">
                  <c:v>3.2000000000000001E-2</c:v>
                </c:pt>
                <c:pt idx="391">
                  <c:v>3.56E-2</c:v>
                </c:pt>
                <c:pt idx="392">
                  <c:v>7.5800000000000006E-2</c:v>
                </c:pt>
                <c:pt idx="393">
                  <c:v>3.3599999999999998E-2</c:v>
                </c:pt>
                <c:pt idx="394">
                  <c:v>2.4899999999999999E-2</c:v>
                </c:pt>
                <c:pt idx="395">
                  <c:v>2.5600000000000001E-2</c:v>
                </c:pt>
                <c:pt idx="396">
                  <c:v>3.2899999999999999E-2</c:v>
                </c:pt>
                <c:pt idx="397">
                  <c:v>3.32E-2</c:v>
                </c:pt>
                <c:pt idx="398">
                  <c:v>3.0700000000000002E-2</c:v>
                </c:pt>
                <c:pt idx="399">
                  <c:v>3.0599999999999999E-2</c:v>
                </c:pt>
                <c:pt idx="400">
                  <c:v>2.3E-2</c:v>
                </c:pt>
                <c:pt idx="401">
                  <c:v>1.9099999999999999E-2</c:v>
                </c:pt>
                <c:pt idx="402">
                  <c:v>4.4499999999999998E-2</c:v>
                </c:pt>
                <c:pt idx="403">
                  <c:v>2.9499999999999998E-2</c:v>
                </c:pt>
                <c:pt idx="404">
                  <c:v>2.76E-2</c:v>
                </c:pt>
                <c:pt idx="405">
                  <c:v>2.3800000000000002E-2</c:v>
                </c:pt>
                <c:pt idx="406">
                  <c:v>3.39E-2</c:v>
                </c:pt>
                <c:pt idx="407">
                  <c:v>2.23E-2</c:v>
                </c:pt>
                <c:pt idx="408">
                  <c:v>2.41E-2</c:v>
                </c:pt>
                <c:pt idx="409">
                  <c:v>2.4500000000000001E-2</c:v>
                </c:pt>
                <c:pt idx="410">
                  <c:v>2.3599999999999999E-2</c:v>
                </c:pt>
                <c:pt idx="411">
                  <c:v>4.3400000000000001E-2</c:v>
                </c:pt>
                <c:pt idx="412">
                  <c:v>4.5699999999999998E-2</c:v>
                </c:pt>
                <c:pt idx="413">
                  <c:v>6.5000000000000002E-2</c:v>
                </c:pt>
                <c:pt idx="414">
                  <c:v>5.45E-2</c:v>
                </c:pt>
                <c:pt idx="415">
                  <c:v>2.52E-2</c:v>
                </c:pt>
                <c:pt idx="416">
                  <c:v>3.9100000000000003E-2</c:v>
                </c:pt>
                <c:pt idx="417">
                  <c:v>0.91439999999999999</c:v>
                </c:pt>
                <c:pt idx="418">
                  <c:v>6.9900000000000004E-2</c:v>
                </c:pt>
                <c:pt idx="419">
                  <c:v>0.35289999999999999</c:v>
                </c:pt>
                <c:pt idx="420">
                  <c:v>0.3906</c:v>
                </c:pt>
                <c:pt idx="421">
                  <c:v>0.42220000000000002</c:v>
                </c:pt>
                <c:pt idx="422">
                  <c:v>0.625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215000"/>
        <c:axId val="221214216"/>
      </c:lineChart>
      <c:dateAx>
        <c:axId val="22121500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1214216"/>
        <c:crosses val="autoZero"/>
        <c:auto val="1"/>
        <c:lblOffset val="100"/>
        <c:baseTimeUnit val="days"/>
      </c:dateAx>
      <c:valAx>
        <c:axId val="221214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1215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787E8-D10E-40B3-831A-FC45E03B2FB5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454FA-0255-40EC-B853-1D7522226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63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454FA-0255-40EC-B853-1D7522226FC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94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94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17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85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88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57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85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28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69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67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8FFB6-6780-485B-8252-3026A2AE83FC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5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5680" y="969643"/>
            <a:ext cx="10180320" cy="1681163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latin typeface="Bahnschrift SemiBold SemiConden" panose="020B0502040204020203" pitchFamily="34" charset="0"/>
              </a:rPr>
              <a:t>C</a:t>
            </a:r>
            <a:r>
              <a:rPr lang="ru-RU" i="1" dirty="0" err="1" smtClean="0">
                <a:latin typeface="Bahnschrift SemiBold SemiConden" panose="020B0502040204020203" pitchFamily="34" charset="0"/>
              </a:rPr>
              <a:t>истема</a:t>
            </a:r>
            <a:r>
              <a:rPr lang="ru-RU" i="1" dirty="0" smtClean="0">
                <a:latin typeface="Bahnschrift SemiBold SemiConden" panose="020B0502040204020203" pitchFamily="34" charset="0"/>
              </a:rPr>
              <a:t> продажи билетов на этапы чемпионата мира «Формула 1»</a:t>
            </a:r>
            <a:endParaRPr lang="ru-RU" i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82900" y="5995990"/>
            <a:ext cx="6405880" cy="415924"/>
          </a:xfrm>
        </p:spPr>
        <p:txBody>
          <a:bodyPr>
            <a:normAutofit lnSpcReduction="10000"/>
          </a:bodyPr>
          <a:lstStyle/>
          <a:p>
            <a:r>
              <a:rPr lang="ru-RU" i="1" dirty="0" smtClean="0">
                <a:latin typeface="Bahnschrift SemiLight SemiConde" panose="020B0502040204020203" pitchFamily="34" charset="0"/>
              </a:rPr>
              <a:t>2019</a:t>
            </a:r>
          </a:p>
        </p:txBody>
      </p:sp>
      <p:pic>
        <p:nvPicPr>
          <p:cNvPr id="4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920" y="2869674"/>
            <a:ext cx="2966720" cy="182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6791084" y="2976880"/>
            <a:ext cx="1485112" cy="161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3647440" y="5072066"/>
            <a:ext cx="7680960" cy="923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800" i="1" dirty="0" smtClean="0">
                <a:latin typeface="Bahnschrift SemiBold SemiConden" panose="020B0502040204020203" pitchFamily="34" charset="0"/>
              </a:rPr>
              <a:t>Выполнил</a:t>
            </a:r>
            <a:r>
              <a:rPr lang="en-US" sz="2800" i="1" dirty="0" smtClean="0">
                <a:latin typeface="Bahnschrift SemiBold SemiConden" panose="020B0502040204020203" pitchFamily="34" charset="0"/>
              </a:rPr>
              <a:t>: </a:t>
            </a:r>
            <a:r>
              <a:rPr lang="ru-RU" sz="2800" i="1" dirty="0" smtClean="0">
                <a:latin typeface="Bahnschrift SemiLight SemiConde" panose="020B0502040204020203" pitchFamily="34" charset="0"/>
              </a:rPr>
              <a:t>студент 2 семестра проекта </a:t>
            </a:r>
            <a:r>
              <a:rPr lang="en-US" sz="2800" i="1" dirty="0" smtClean="0">
                <a:latin typeface="Bahnschrift SemiLight SemiConde" panose="020B0502040204020203" pitchFamily="34" charset="0"/>
              </a:rPr>
              <a:t>“</a:t>
            </a:r>
            <a:r>
              <a:rPr lang="ru-RU" sz="2800" i="1" dirty="0" err="1" smtClean="0">
                <a:latin typeface="Bahnschrift SemiLight SemiConde" panose="020B0502040204020203" pitchFamily="34" charset="0"/>
              </a:rPr>
              <a:t>Технотрек</a:t>
            </a:r>
            <a:r>
              <a:rPr lang="en-US" sz="2800" i="1" dirty="0" smtClean="0">
                <a:latin typeface="Bahnschrift SemiLight SemiConde" panose="020B0502040204020203" pitchFamily="34" charset="0"/>
              </a:rPr>
              <a:t>”</a:t>
            </a:r>
            <a:endParaRPr lang="ru-RU" sz="2800" i="1" dirty="0" smtClean="0">
              <a:latin typeface="Bahnschrift SemiLight SemiConde" panose="020B0502040204020203" pitchFamily="34" charset="0"/>
            </a:endParaRPr>
          </a:p>
          <a:p>
            <a:pPr algn="r"/>
            <a:r>
              <a:rPr lang="ru-RU" sz="2800" i="1" dirty="0" err="1" smtClean="0">
                <a:latin typeface="Bahnschrift SemiLight SemiConde" panose="020B0502040204020203" pitchFamily="34" charset="0"/>
              </a:rPr>
              <a:t>Стасьев</a:t>
            </a:r>
            <a:r>
              <a:rPr lang="ru-RU" sz="2800" i="1" dirty="0" smtClean="0">
                <a:latin typeface="Bahnschrift SemiLight SemiConde" panose="020B0502040204020203" pitchFamily="34" charset="0"/>
              </a:rPr>
              <a:t> Денис</a:t>
            </a:r>
            <a:endParaRPr lang="ru-RU" sz="2800" i="1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49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 fontScale="90000"/>
          </a:bodyPr>
          <a:lstStyle/>
          <a:p>
            <a:r>
              <a:rPr lang="en-US" sz="4800" i="1" dirty="0" smtClean="0">
                <a:latin typeface="Bahnschrift SemiBold SemiConden" panose="020B0502040204020203" pitchFamily="34" charset="0"/>
              </a:rPr>
              <a:t>PPU </a:t>
            </a:r>
            <a:r>
              <a:rPr lang="en-US" sz="4800" i="1" dirty="0" smtClean="0">
                <a:latin typeface="Bahnschrift SemiBold SemiConden" panose="020B0502040204020203" pitchFamily="34" charset="0"/>
              </a:rPr>
              <a:t>– </a:t>
            </a:r>
            <a:r>
              <a:rPr lang="en-US" sz="4800" i="1" dirty="0">
                <a:latin typeface="Bahnschrift SemiBold SemiConden" panose="020B0502040204020203" pitchFamily="34" charset="0"/>
              </a:rPr>
              <a:t>Percentage of Paying </a:t>
            </a:r>
            <a:r>
              <a:rPr lang="en-US" sz="4800" i="1" dirty="0" smtClean="0">
                <a:latin typeface="Bahnschrift SemiBold SemiConden" panose="020B0502040204020203" pitchFamily="34" charset="0"/>
              </a:rPr>
              <a:t/>
            </a:r>
            <a:br>
              <a:rPr lang="en-US" sz="4800" i="1" dirty="0" smtClean="0">
                <a:latin typeface="Bahnschrift SemiBold SemiConden" panose="020B0502040204020203" pitchFamily="34" charset="0"/>
              </a:rPr>
            </a:br>
            <a:r>
              <a:rPr lang="en-US" sz="4800" i="1" dirty="0" smtClean="0">
                <a:latin typeface="Bahnschrift SemiBold SemiConden" panose="020B0502040204020203" pitchFamily="34" charset="0"/>
              </a:rPr>
              <a:t>Users 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дзаголовок 2"/>
          <p:cNvSpPr txBox="1">
            <a:spLocks/>
          </p:cNvSpPr>
          <p:nvPr/>
        </p:nvSpPr>
        <p:spPr>
          <a:xfrm>
            <a:off x="11353800" y="6071022"/>
            <a:ext cx="468272" cy="415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i="1" dirty="0" smtClean="0">
                <a:latin typeface="Bahnschrift SemiLight SemiConde" panose="020B0502040204020203" pitchFamily="34" charset="0"/>
              </a:rPr>
              <a:t>10</a:t>
            </a:r>
            <a:endParaRPr lang="ru-RU" sz="2600" i="1" dirty="0">
              <a:latin typeface="Bahnschrift SemiLight SemiConde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2" t="62390" r="28962" b="25786"/>
          <a:stretch/>
        </p:blipFill>
        <p:spPr>
          <a:xfrm>
            <a:off x="2632493" y="2242869"/>
            <a:ext cx="6927013" cy="81088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9" t="52829" r="37737" b="15723"/>
          <a:stretch/>
        </p:blipFill>
        <p:spPr>
          <a:xfrm>
            <a:off x="2401341" y="3217653"/>
            <a:ext cx="7389316" cy="270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6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 fontScale="90000"/>
          </a:bodyPr>
          <a:lstStyle/>
          <a:p>
            <a:r>
              <a:rPr lang="en-US" sz="4800" i="1" dirty="0">
                <a:latin typeface="Bahnschrift SemiBold SemiConden" panose="020B0502040204020203" pitchFamily="34" charset="0"/>
              </a:rPr>
              <a:t>PPU – Percentage of Paying </a:t>
            </a:r>
            <a:br>
              <a:rPr lang="en-US" sz="4800" i="1" dirty="0">
                <a:latin typeface="Bahnschrift SemiBold SemiConden" panose="020B0502040204020203" pitchFamily="34" charset="0"/>
              </a:rPr>
            </a:br>
            <a:r>
              <a:rPr lang="en-US" sz="4800" i="1" dirty="0">
                <a:latin typeface="Bahnschrift SemiBold SemiConden" panose="020B0502040204020203" pitchFamily="34" charset="0"/>
              </a:rPr>
              <a:t>Users 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дзаголовок 2"/>
          <p:cNvSpPr txBox="1">
            <a:spLocks/>
          </p:cNvSpPr>
          <p:nvPr/>
        </p:nvSpPr>
        <p:spPr>
          <a:xfrm>
            <a:off x="11353800" y="6071022"/>
            <a:ext cx="468272" cy="415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i="1" dirty="0" smtClean="0">
                <a:latin typeface="Bahnschrift SemiLight SemiConde" panose="020B0502040204020203" pitchFamily="34" charset="0"/>
              </a:rPr>
              <a:t>11</a:t>
            </a:r>
            <a:endParaRPr lang="ru-RU" sz="2600" i="1" dirty="0">
              <a:latin typeface="Bahnschrift SemiLight SemiConde" panose="020B0502040204020203" pitchFamily="34" charset="0"/>
            </a:endParaRPr>
          </a:p>
        </p:txBody>
      </p:sp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26791"/>
              </p:ext>
            </p:extLst>
          </p:nvPr>
        </p:nvGraphicFramePr>
        <p:xfrm>
          <a:off x="1647645" y="1768416"/>
          <a:ext cx="8896710" cy="4718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043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ru-RU" sz="4800" i="1" dirty="0" smtClean="0">
                <a:latin typeface="Bahnschrift SemiBold SemiConden" panose="020B0502040204020203" pitchFamily="34" charset="0"/>
              </a:rPr>
              <a:t>План масштабирования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дзаголовок 2"/>
          <p:cNvSpPr txBox="1">
            <a:spLocks/>
          </p:cNvSpPr>
          <p:nvPr/>
        </p:nvSpPr>
        <p:spPr>
          <a:xfrm>
            <a:off x="11353800" y="6071022"/>
            <a:ext cx="468272" cy="415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i="1" dirty="0" smtClean="0">
                <a:latin typeface="Bahnschrift SemiLight SemiConde" panose="020B0502040204020203" pitchFamily="34" charset="0"/>
              </a:rPr>
              <a:t>12</a:t>
            </a:r>
            <a:endParaRPr lang="ru-RU" sz="2600" i="1" dirty="0">
              <a:latin typeface="Bahnschrift SemiLight SemiConde" panose="020B0502040204020203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Bahnschrift SemiBold SemiConden" panose="020B0502040204020203" pitchFamily="34" charset="0"/>
              </a:rPr>
              <a:t>Вертикальное </a:t>
            </a:r>
            <a:r>
              <a:rPr lang="ru-RU" sz="3200" i="1" dirty="0">
                <a:latin typeface="Bahnschrift SemiBold SemiConden" panose="020B0502040204020203" pitchFamily="34" charset="0"/>
              </a:rPr>
              <a:t>масштабирование</a:t>
            </a:r>
          </a:p>
          <a:p>
            <a:pPr marL="0" indent="0">
              <a:buNone/>
            </a:pPr>
            <a:endParaRPr lang="en-US" sz="3200" i="1" dirty="0" smtClean="0">
              <a:latin typeface="Bahnschrift SemiBold SemiConden" panose="020B0502040204020203" pitchFamily="34" charset="0"/>
            </a:endParaRPr>
          </a:p>
          <a:p>
            <a:pPr marL="0" indent="0">
              <a:buNone/>
            </a:pPr>
            <a:r>
              <a:rPr lang="ru-RU" sz="3200" i="1" dirty="0" smtClean="0">
                <a:latin typeface="Bahnschrift SemiBold SemiConden" panose="020B0502040204020203" pitchFamily="34" charset="0"/>
              </a:rPr>
              <a:t>Горизонтальное масштабирование</a:t>
            </a:r>
            <a:endParaRPr lang="ru-RU" sz="3200" i="1" dirty="0">
              <a:latin typeface="Bahnschrift SemiBold SemiConden" panose="020B0502040204020203" pitchFamily="34" charset="0"/>
            </a:endParaRPr>
          </a:p>
          <a:p>
            <a:r>
              <a:rPr lang="ru-RU" sz="3200" i="1" dirty="0" smtClean="0">
                <a:latin typeface="Bahnschrift SemiLight SemiConde" panose="020B0502040204020203" pitchFamily="34" charset="0"/>
              </a:rPr>
              <a:t>Функциональное секционирование</a:t>
            </a:r>
            <a:r>
              <a:rPr lang="en-US" sz="3200" i="1" dirty="0" smtClean="0">
                <a:latin typeface="Bahnschrift SemiLight SemiConde" panose="020B0502040204020203" pitchFamily="34" charset="0"/>
              </a:rPr>
              <a:t>: 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разделить </a:t>
            </a:r>
            <a:r>
              <a:rPr lang="en-US" sz="3200" i="1" dirty="0" smtClean="0">
                <a:latin typeface="Bahnschrift SemiLight SemiConde" panose="020B0502040204020203" pitchFamily="34" charset="0"/>
              </a:rPr>
              <a:t>addresses 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трасс и клиентов</a:t>
            </a:r>
          </a:p>
          <a:p>
            <a:r>
              <a:rPr lang="ru-RU" sz="3200" i="1" dirty="0" smtClean="0">
                <a:latin typeface="Bahnschrift SemiLight SemiConde" panose="020B0502040204020203" pitchFamily="34" charset="0"/>
              </a:rPr>
              <a:t>Репликация платежей и билетов</a:t>
            </a:r>
          </a:p>
          <a:p>
            <a:r>
              <a:rPr lang="ru-RU" sz="3200" i="1" dirty="0" err="1" smtClean="0">
                <a:latin typeface="Bahnschrift SemiLight SemiConde" panose="020B0502040204020203" pitchFamily="34" charset="0"/>
              </a:rPr>
              <a:t>Шардирование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 таблиц </a:t>
            </a:r>
            <a:r>
              <a:rPr lang="en-US" sz="3200" i="1" dirty="0" smtClean="0">
                <a:latin typeface="Bahnschrift SemiLight SemiConde" panose="020B0502040204020203" pitchFamily="34" charset="0"/>
              </a:rPr>
              <a:t>tickets, clients, addresses, </a:t>
            </a:r>
            <a:r>
              <a:rPr lang="en-US" sz="3200" i="1" dirty="0" err="1" smtClean="0">
                <a:latin typeface="Bahnschrift SemiLight SemiConde" panose="020B0502040204020203" pitchFamily="34" charset="0"/>
              </a:rPr>
              <a:t>payments_in</a:t>
            </a:r>
            <a:endParaRPr lang="ru-RU" sz="3200" i="1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ru-RU" sz="4800" i="1" dirty="0" smtClean="0">
                <a:latin typeface="Bahnschrift SemiBold SemiConden" panose="020B0502040204020203" pitchFamily="34" charset="0"/>
              </a:rPr>
              <a:t>План масштабирования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дзаголовок 2"/>
          <p:cNvSpPr txBox="1">
            <a:spLocks/>
          </p:cNvSpPr>
          <p:nvPr/>
        </p:nvSpPr>
        <p:spPr>
          <a:xfrm>
            <a:off x="11353800" y="6071022"/>
            <a:ext cx="468272" cy="415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i="1" dirty="0" smtClean="0">
                <a:latin typeface="Bahnschrift SemiLight SemiConde" panose="020B0502040204020203" pitchFamily="34" charset="0"/>
              </a:rPr>
              <a:t>1</a:t>
            </a:r>
            <a:r>
              <a:rPr lang="ru-RU" sz="2600" i="1" dirty="0">
                <a:latin typeface="Bahnschrift SemiLight SemiConde" panose="020B0502040204020203" pitchFamily="34" charset="0"/>
              </a:rPr>
              <a:t>3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>
                <a:latin typeface="Bahnschrift SemiBold SemiConden" panose="020B0502040204020203" pitchFamily="34" charset="0"/>
              </a:rPr>
              <a:t>Обратное </a:t>
            </a:r>
            <a:r>
              <a:rPr lang="ru-RU" sz="3200" i="1" dirty="0" smtClean="0">
                <a:latin typeface="Bahnschrift SemiBold SemiConden" panose="020B0502040204020203" pitchFamily="34" charset="0"/>
              </a:rPr>
              <a:t>масштабирование</a:t>
            </a:r>
            <a:endParaRPr lang="ru-RU" sz="3200" i="1" dirty="0">
              <a:latin typeface="Bahnschrift SemiBold SemiConden" panose="020B0502040204020203" pitchFamily="34" charset="0"/>
            </a:endParaRPr>
          </a:p>
          <a:p>
            <a:r>
              <a:rPr lang="ru-RU" sz="3200" i="1" dirty="0">
                <a:latin typeface="Bahnschrift SemiLight SemiConde" panose="020B0502040204020203" pitchFamily="34" charset="0"/>
              </a:rPr>
              <a:t>П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осле прохождения этапа чемпионата данные о нём удаляются из </a:t>
            </a:r>
            <a:r>
              <a:rPr lang="en-US" sz="3200" i="1" dirty="0" smtClean="0">
                <a:latin typeface="Bahnschrift SemiLight SemiConde" panose="020B0502040204020203" pitchFamily="34" charset="0"/>
              </a:rPr>
              <a:t>tickets, clients (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и связанные </a:t>
            </a:r>
            <a:r>
              <a:rPr lang="en-US" sz="3200" i="1" dirty="0" smtClean="0">
                <a:latin typeface="Bahnschrift SemiLight SemiConde" panose="020B0502040204020203" pitchFamily="34" charset="0"/>
              </a:rPr>
              <a:t>addresses), </a:t>
            </a:r>
            <a:r>
              <a:rPr lang="en-US" sz="3200" i="1" dirty="0" err="1" smtClean="0">
                <a:latin typeface="Bahnschrift SemiLight SemiConde" panose="020B0502040204020203" pitchFamily="34" charset="0"/>
              </a:rPr>
              <a:t>payments_in</a:t>
            </a:r>
            <a:r>
              <a:rPr lang="en-US" sz="3200" i="1" dirty="0" smtClean="0">
                <a:latin typeface="Bahnschrift SemiLight SemiConde" panose="020B0502040204020203" pitchFamily="34" charset="0"/>
              </a:rPr>
              <a:t> 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и </a:t>
            </a:r>
            <a:r>
              <a:rPr lang="en-US" sz="3200" i="1" dirty="0" err="1" smtClean="0">
                <a:latin typeface="Bahnschrift SemiLight SemiConde" panose="020B0502040204020203" pitchFamily="34" charset="0"/>
              </a:rPr>
              <a:t>payments_out</a:t>
            </a:r>
            <a:endParaRPr lang="ru-RU" sz="3200" i="1" dirty="0">
              <a:latin typeface="Bahnschrift SemiLight SemiConde" panose="020B0502040204020203" pitchFamily="34" charset="0"/>
            </a:endParaRPr>
          </a:p>
          <a:p>
            <a:r>
              <a:rPr lang="ru-RU" sz="3200" i="1" dirty="0">
                <a:latin typeface="Bahnschrift SemiLight SemiConde" panose="020B0502040204020203" pitchFamily="34" charset="0"/>
              </a:rPr>
              <a:t>Д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анные о трассе в </a:t>
            </a:r>
            <a:r>
              <a:rPr lang="en-US" sz="3200" i="1" dirty="0" smtClean="0">
                <a:latin typeface="Bahnschrift SemiLight SemiConde" panose="020B0502040204020203" pitchFamily="34" charset="0"/>
              </a:rPr>
              <a:t>tribunes 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архивируем</a:t>
            </a:r>
            <a:endParaRPr lang="ru-RU" sz="3200" i="1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05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 fontScale="90000"/>
          </a:bodyPr>
          <a:lstStyle/>
          <a:p>
            <a:r>
              <a:rPr lang="en-US" sz="4800" i="1" dirty="0">
                <a:latin typeface="Bahnschrift SemiBold SemiConden" panose="020B0502040204020203" pitchFamily="34" charset="0"/>
              </a:rPr>
              <a:t>C</a:t>
            </a:r>
            <a:r>
              <a:rPr lang="ru-RU" sz="4800" i="1" dirty="0" err="1">
                <a:latin typeface="Bahnschrift SemiBold SemiConden" panose="020B0502040204020203" pitchFamily="34" charset="0"/>
              </a:rPr>
              <a:t>истема</a:t>
            </a:r>
            <a:r>
              <a:rPr lang="ru-RU" sz="4800" i="1" dirty="0">
                <a:latin typeface="Bahnschrift SemiBold SemiConden" panose="020B0502040204020203" pitchFamily="34" charset="0"/>
              </a:rPr>
              <a:t> продажи билетов на этапы чемпионата мира «Формула 1»</a:t>
            </a: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" t="26495" r="-2279" b="924"/>
          <a:stretch/>
        </p:blipFill>
        <p:spPr bwMode="auto">
          <a:xfrm>
            <a:off x="8700779" y="612476"/>
            <a:ext cx="1513846" cy="67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дзаголовок 2"/>
          <p:cNvSpPr txBox="1">
            <a:spLocks/>
          </p:cNvSpPr>
          <p:nvPr/>
        </p:nvSpPr>
        <p:spPr>
          <a:xfrm>
            <a:off x="11353800" y="6071022"/>
            <a:ext cx="468272" cy="415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i="1" dirty="0" smtClean="0">
                <a:latin typeface="Bahnschrift SemiLight SemiConde" panose="020B0502040204020203" pitchFamily="34" charset="0"/>
              </a:rPr>
              <a:t>1</a:t>
            </a:r>
            <a:r>
              <a:rPr lang="ru-RU" sz="2600" i="1" dirty="0" smtClean="0">
                <a:latin typeface="Bahnschrift SemiLight SemiConde" panose="020B0502040204020203" pitchFamily="34" charset="0"/>
              </a:rPr>
              <a:t>4</a:t>
            </a:r>
            <a:endParaRPr lang="ru-RU" sz="2600" i="1" dirty="0">
              <a:latin typeface="Bahnschrift SemiLight SemiConde" panose="020B0502040204020203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838200" y="3404255"/>
            <a:ext cx="10515600" cy="693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i="1" dirty="0" smtClean="0">
                <a:latin typeface="Bahnschrift SemiBold SemiConden" panose="020B0502040204020203" pitchFamily="34" charset="0"/>
              </a:rPr>
              <a:t>Спасибо за внимание!</a:t>
            </a:r>
            <a:endParaRPr lang="ru-RU" sz="4000" i="1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ru-RU" sz="4800" i="1" dirty="0" smtClean="0">
                <a:latin typeface="Bahnschrift SemiBold SemiConden" panose="020B0502040204020203" pitchFamily="34" charset="0"/>
              </a:rPr>
              <a:t>Идея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i="1" dirty="0">
                <a:latin typeface="Bahnschrift SemiLight SemiConde" panose="020B0502040204020203" pitchFamily="34" charset="0"/>
              </a:rPr>
              <a:t>Чемпионат мира «Формула 1» 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- не только гонки</a:t>
            </a:r>
          </a:p>
          <a:p>
            <a:r>
              <a:rPr lang="ru-RU" sz="3200" i="1" dirty="0" smtClean="0">
                <a:latin typeface="Bahnschrift SemiLight SemiConde" panose="020B0502040204020203" pitchFamily="34" charset="0"/>
              </a:rPr>
              <a:t>Большой объём данных</a:t>
            </a:r>
            <a:endParaRPr lang="en-US" sz="3200" i="1" dirty="0" smtClean="0">
              <a:latin typeface="Bahnschrift SemiLight SemiConde" panose="020B0502040204020203" pitchFamily="34" charset="0"/>
            </a:endParaRPr>
          </a:p>
          <a:p>
            <a:r>
              <a:rPr lang="ru-RU" sz="3200" i="1" dirty="0" smtClean="0">
                <a:latin typeface="Bahnschrift SemiLight SemiConde" panose="020B0502040204020203" pitchFamily="34" charset="0"/>
              </a:rPr>
              <a:t>Пример</a:t>
            </a:r>
            <a:r>
              <a:rPr lang="en-US" sz="3200" i="1" dirty="0" smtClean="0">
                <a:latin typeface="Bahnschrift SemiLight SemiConde" panose="020B0502040204020203" pitchFamily="34" charset="0"/>
              </a:rPr>
              <a:t>: c</a:t>
            </a:r>
            <a:r>
              <a:rPr lang="ru-RU" sz="3200" i="1" dirty="0" err="1" smtClean="0">
                <a:latin typeface="Bahnschrift SemiLight SemiConde" panose="020B0502040204020203" pitchFamily="34" charset="0"/>
              </a:rPr>
              <a:t>истема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 продажи билетов</a:t>
            </a:r>
            <a:endParaRPr lang="ru-RU" sz="3200" i="1" dirty="0">
              <a:latin typeface="Bahnschrift SemiLight SemiConde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ÐÐ°ÑÑÐ¸Ð½ÐºÐ¸ Ð¿Ð¾ Ð·Ð°Ð¿ÑÐ¾ÑÑ ferrari f1 white backgroun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8" b="7487"/>
          <a:stretch/>
        </p:blipFill>
        <p:spPr bwMode="auto">
          <a:xfrm>
            <a:off x="1968500" y="3901441"/>
            <a:ext cx="8255000" cy="244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11402972" y="6105526"/>
            <a:ext cx="419100" cy="41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latin typeface="Bahnschrift SemiLight SemiConde" panose="020B0502040204020203" pitchFamily="34" charset="0"/>
              </a:rPr>
              <a:t>2</a:t>
            </a:r>
            <a:endParaRPr lang="ru-RU" i="1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21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ru-RU" sz="4800" i="1" dirty="0" smtClean="0">
                <a:latin typeface="Bahnschrift SemiBold SemiConden" panose="020B0502040204020203" pitchFamily="34" charset="0"/>
              </a:rPr>
              <a:t>Схема данных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25160" y="2116907"/>
            <a:ext cx="6096912" cy="4351338"/>
          </a:xfrm>
        </p:spPr>
        <p:txBody>
          <a:bodyPr>
            <a:normAutofit/>
          </a:bodyPr>
          <a:lstStyle/>
          <a:p>
            <a:r>
              <a:rPr lang="ru-RU" sz="3200" i="1" dirty="0" smtClean="0">
                <a:latin typeface="Bahnschrift SemiLight SemiConde" panose="020B0502040204020203" pitchFamily="34" charset="0"/>
              </a:rPr>
              <a:t>Как определить, что места на конкретной трибуне на конкретную дату закончились?</a:t>
            </a:r>
          </a:p>
          <a:p>
            <a:r>
              <a:rPr lang="ru-RU" sz="3200" i="1" dirty="0">
                <a:latin typeface="Bahnschrift SemiLight SemiConde" panose="020B0502040204020203" pitchFamily="34" charset="0"/>
              </a:rPr>
              <a:t>М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ожет ли </a:t>
            </a:r>
            <a:r>
              <a:rPr lang="ru-RU" sz="3200" i="1" dirty="0" err="1" smtClean="0">
                <a:latin typeface="Bahnschrift SemiLight SemiConde" panose="020B0502040204020203" pitchFamily="34" charset="0"/>
              </a:rPr>
              <a:t>visitor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 быть </a:t>
            </a:r>
            <a:r>
              <a:rPr lang="ru-RU" sz="3200" i="1" dirty="0" err="1" smtClean="0">
                <a:latin typeface="Bahnschrift SemiLight SemiConde" panose="020B0502040204020203" pitchFamily="34" charset="0"/>
              </a:rPr>
              <a:t>customer'ом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? </a:t>
            </a:r>
          </a:p>
          <a:p>
            <a:r>
              <a:rPr lang="ru-RU" sz="3200" i="1" dirty="0" smtClean="0">
                <a:latin typeface="Bahnschrift SemiLight SemiConde" panose="020B0502040204020203" pitchFamily="34" charset="0"/>
              </a:rPr>
              <a:t>Что означает поле </a:t>
            </a:r>
            <a:r>
              <a:rPr lang="ru-RU" sz="3200" i="1" dirty="0" err="1" smtClean="0">
                <a:latin typeface="Bahnschrift SemiLight SemiConde" panose="020B0502040204020203" pitchFamily="34" charset="0"/>
              </a:rPr>
              <a:t>parent_id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 в таблице </a:t>
            </a:r>
            <a:r>
              <a:rPr lang="ru-RU" sz="3200" i="1" dirty="0" err="1" smtClean="0">
                <a:latin typeface="Bahnschrift SemiLight SemiConde" panose="020B0502040204020203" pitchFamily="34" charset="0"/>
              </a:rPr>
              <a:t>visitors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?</a:t>
            </a:r>
          </a:p>
          <a:p>
            <a:r>
              <a:rPr lang="ru-RU" sz="3200" i="1" dirty="0" smtClean="0">
                <a:latin typeface="Bahnschrift SemiLight SemiConde" panose="020B0502040204020203" pitchFamily="34" charset="0"/>
              </a:rPr>
              <a:t>Можно ли одним платежом закрывать несколько билетов?</a:t>
            </a: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7" b="4767"/>
          <a:stretch/>
        </p:blipFill>
        <p:spPr>
          <a:xfrm>
            <a:off x="132654" y="1818640"/>
            <a:ext cx="5595572" cy="4714240"/>
          </a:xfrm>
          <a:prstGeom prst="rect">
            <a:avLst/>
          </a:prstGeom>
        </p:spPr>
      </p:pic>
      <p:sp>
        <p:nvSpPr>
          <p:cNvPr id="9" name="Подзаголовок 2"/>
          <p:cNvSpPr txBox="1">
            <a:spLocks/>
          </p:cNvSpPr>
          <p:nvPr/>
        </p:nvSpPr>
        <p:spPr>
          <a:xfrm>
            <a:off x="11402972" y="6105526"/>
            <a:ext cx="419100" cy="41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latin typeface="Bahnschrift SemiLight SemiConde" panose="020B0502040204020203" pitchFamily="34" charset="0"/>
              </a:rPr>
              <a:t>3</a:t>
            </a:r>
            <a:endParaRPr lang="ru-RU" i="1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9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ru-RU" sz="4800" i="1" dirty="0" smtClean="0">
                <a:latin typeface="Bahnschrift SemiBold SemiConden" panose="020B0502040204020203" pitchFamily="34" charset="0"/>
              </a:rPr>
              <a:t>Новая схема данных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25160" y="2116907"/>
            <a:ext cx="6096912" cy="4351338"/>
          </a:xfrm>
        </p:spPr>
        <p:txBody>
          <a:bodyPr>
            <a:normAutofit/>
          </a:bodyPr>
          <a:lstStyle/>
          <a:p>
            <a:r>
              <a:rPr lang="ru-RU" sz="3200" i="1" dirty="0" smtClean="0">
                <a:latin typeface="Bahnschrift SemiLight SemiConde" panose="020B0502040204020203" pitchFamily="34" charset="0"/>
              </a:rPr>
              <a:t>Как определить, что места на конкретной трибуне на конкретную дату закончились?</a:t>
            </a:r>
          </a:p>
          <a:p>
            <a:r>
              <a:rPr lang="ru-RU" sz="3200" i="1" dirty="0">
                <a:latin typeface="Bahnschrift SemiLight SemiConde" panose="020B0502040204020203" pitchFamily="34" charset="0"/>
              </a:rPr>
              <a:t>М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ожет ли </a:t>
            </a:r>
            <a:r>
              <a:rPr lang="ru-RU" sz="3200" i="1" dirty="0" err="1" smtClean="0">
                <a:latin typeface="Bahnschrift SemiLight SemiConde" panose="020B0502040204020203" pitchFamily="34" charset="0"/>
              </a:rPr>
              <a:t>visitor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 быть </a:t>
            </a:r>
            <a:r>
              <a:rPr lang="ru-RU" sz="3200" i="1" dirty="0" err="1" smtClean="0">
                <a:latin typeface="Bahnschrift SemiLight SemiConde" panose="020B0502040204020203" pitchFamily="34" charset="0"/>
              </a:rPr>
              <a:t>customer'ом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? </a:t>
            </a:r>
          </a:p>
          <a:p>
            <a:r>
              <a:rPr lang="ru-RU" sz="3200" i="1" dirty="0" smtClean="0">
                <a:latin typeface="Bahnschrift SemiLight SemiConde" panose="020B0502040204020203" pitchFamily="34" charset="0"/>
              </a:rPr>
              <a:t>Можно 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ли одним платежом закрывать несколько билетов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?</a:t>
            </a:r>
            <a:endParaRPr lang="en-US" sz="3200" i="1" dirty="0" smtClean="0">
              <a:latin typeface="Bahnschrift SemiLight SemiConde" panose="020B0502040204020203" pitchFamily="34" charset="0"/>
            </a:endParaRPr>
          </a:p>
          <a:p>
            <a:r>
              <a:rPr lang="en-US" sz="3200" i="1" dirty="0" smtClean="0">
                <a:latin typeface="Bahnschrift SemiLight SemiConde" panose="020B0502040204020203" pitchFamily="34" charset="0"/>
              </a:rPr>
              <a:t>Sessions</a:t>
            </a:r>
            <a:endParaRPr lang="ru-RU" sz="3200" i="1" dirty="0" smtClean="0">
              <a:latin typeface="Bahnschrift SemiLight SemiConde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одзаголовок 2"/>
          <p:cNvSpPr txBox="1">
            <a:spLocks/>
          </p:cNvSpPr>
          <p:nvPr/>
        </p:nvSpPr>
        <p:spPr>
          <a:xfrm>
            <a:off x="11402972" y="6105526"/>
            <a:ext cx="419100" cy="41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latin typeface="Bahnschrift SemiLight SemiConde" panose="020B0502040204020203" pitchFamily="34" charset="0"/>
              </a:rPr>
              <a:t>4</a:t>
            </a:r>
            <a:endParaRPr lang="ru-RU" i="1" dirty="0">
              <a:latin typeface="Bahnschrift SemiLight SemiConde" panose="020B0502040204020203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11225748" y="3169920"/>
            <a:ext cx="233680" cy="24384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узел 11"/>
          <p:cNvSpPr/>
          <p:nvPr/>
        </p:nvSpPr>
        <p:spPr>
          <a:xfrm>
            <a:off x="11822072" y="3733763"/>
            <a:ext cx="233680" cy="24384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/>
          <p:cNvSpPr/>
          <p:nvPr/>
        </p:nvSpPr>
        <p:spPr>
          <a:xfrm>
            <a:off x="11169292" y="4733030"/>
            <a:ext cx="233680" cy="24384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4780" r="5887" b="4905"/>
          <a:stretch/>
        </p:blipFill>
        <p:spPr>
          <a:xfrm>
            <a:off x="569336" y="1675912"/>
            <a:ext cx="4705442" cy="50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2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hnschrift SemiBold SemiConden" panose="020B0502040204020203" pitchFamily="34" charset="0"/>
              </a:rPr>
              <a:t>DAU – Da</a:t>
            </a:r>
            <a:r>
              <a:rPr lang="en-US" sz="4800" i="1" dirty="0">
                <a:latin typeface="Bahnschrift SemiBold SemiConden" panose="020B0502040204020203" pitchFamily="34" charset="0"/>
              </a:rPr>
              <a:t>i</a:t>
            </a:r>
            <a:r>
              <a:rPr lang="en-US" sz="4800" i="1" dirty="0" smtClean="0">
                <a:latin typeface="Bahnschrift SemiBold SemiConden" panose="020B0502040204020203" pitchFamily="34" charset="0"/>
              </a:rPr>
              <a:t>ly Active Users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одзаголовок 2"/>
          <p:cNvSpPr txBox="1">
            <a:spLocks/>
          </p:cNvSpPr>
          <p:nvPr/>
        </p:nvSpPr>
        <p:spPr>
          <a:xfrm>
            <a:off x="11402972" y="6105526"/>
            <a:ext cx="419100" cy="41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latin typeface="Bahnschrift SemiLight SemiConde" panose="020B0502040204020203" pitchFamily="34" charset="0"/>
              </a:rPr>
              <a:t>5</a:t>
            </a:r>
            <a:endParaRPr lang="ru-RU" i="1" dirty="0">
              <a:latin typeface="Bahnschrift SemiLight SemiConde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t="20503" r="37594" b="41810"/>
          <a:stretch/>
        </p:blipFill>
        <p:spPr>
          <a:xfrm>
            <a:off x="2145323" y="1849120"/>
            <a:ext cx="6883657" cy="30218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9" t="62282" r="37806" b="23899"/>
          <a:stretch/>
        </p:blipFill>
        <p:spPr>
          <a:xfrm>
            <a:off x="1670432" y="5049838"/>
            <a:ext cx="7833438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5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hnschrift SemiBold SemiConden" panose="020B0502040204020203" pitchFamily="34" charset="0"/>
              </a:rPr>
              <a:t>DAU – Da</a:t>
            </a:r>
            <a:r>
              <a:rPr lang="en-US" sz="4800" i="1" dirty="0">
                <a:latin typeface="Bahnschrift SemiBold SemiConden" panose="020B0502040204020203" pitchFamily="34" charset="0"/>
              </a:rPr>
              <a:t>i</a:t>
            </a:r>
            <a:r>
              <a:rPr lang="en-US" sz="4800" i="1" dirty="0" smtClean="0">
                <a:latin typeface="Bahnschrift SemiBold SemiConden" panose="020B0502040204020203" pitchFamily="34" charset="0"/>
              </a:rPr>
              <a:t>ly Active Users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одзаголовок 2"/>
          <p:cNvSpPr txBox="1">
            <a:spLocks/>
          </p:cNvSpPr>
          <p:nvPr/>
        </p:nvSpPr>
        <p:spPr>
          <a:xfrm>
            <a:off x="11402972" y="6105526"/>
            <a:ext cx="419100" cy="41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latin typeface="Bahnschrift SemiLight SemiConde" panose="020B0502040204020203" pitchFamily="34" charset="0"/>
              </a:rPr>
              <a:t>6</a:t>
            </a:r>
            <a:endParaRPr lang="ru-RU" i="1" dirty="0">
              <a:latin typeface="Bahnschrift SemiLight SemiConde" panose="020B0502040204020203" pitchFamily="34" charset="0"/>
            </a:endParaRPr>
          </a:p>
        </p:txBody>
      </p:sp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313059"/>
              </p:ext>
            </p:extLst>
          </p:nvPr>
        </p:nvGraphicFramePr>
        <p:xfrm>
          <a:off x="2149415" y="1720972"/>
          <a:ext cx="7893170" cy="4800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1709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hnschrift SemiBold SemiConden" panose="020B0502040204020203" pitchFamily="34" charset="0"/>
              </a:rPr>
              <a:t>Revenue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дзаголовок 2"/>
          <p:cNvSpPr txBox="1">
            <a:spLocks/>
          </p:cNvSpPr>
          <p:nvPr/>
        </p:nvSpPr>
        <p:spPr>
          <a:xfrm>
            <a:off x="11402972" y="6115686"/>
            <a:ext cx="419100" cy="41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latin typeface="Bahnschrift SemiLight SemiConde" panose="020B0502040204020203" pitchFamily="34" charset="0"/>
              </a:rPr>
              <a:t>7</a:t>
            </a:r>
            <a:endParaRPr lang="ru-RU" i="1" dirty="0">
              <a:latin typeface="Bahnschrift SemiLight SemiConde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" t="3143" r="15566" b="63682"/>
          <a:stretch/>
        </p:blipFill>
        <p:spPr>
          <a:xfrm>
            <a:off x="2119453" y="2419788"/>
            <a:ext cx="7953094" cy="125082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" t="78452" r="2583" b="7744"/>
          <a:stretch/>
        </p:blipFill>
        <p:spPr>
          <a:xfrm>
            <a:off x="1692215" y="4563363"/>
            <a:ext cx="8807569" cy="4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0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hnschrift SemiBold SemiConden" panose="020B0502040204020203" pitchFamily="34" charset="0"/>
              </a:rPr>
              <a:t>Revenue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дзаголовок 2"/>
          <p:cNvSpPr txBox="1">
            <a:spLocks/>
          </p:cNvSpPr>
          <p:nvPr/>
        </p:nvSpPr>
        <p:spPr>
          <a:xfrm>
            <a:off x="11402972" y="6115686"/>
            <a:ext cx="419100" cy="41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latin typeface="Bahnschrift SemiLight SemiConde" panose="020B0502040204020203" pitchFamily="34" charset="0"/>
              </a:rPr>
              <a:t>8</a:t>
            </a:r>
            <a:endParaRPr lang="ru-RU" i="1" dirty="0">
              <a:latin typeface="Bahnschrift SemiLight SemiConde" panose="020B0502040204020203" pitchFamily="34" charset="0"/>
            </a:endParaRPr>
          </a:p>
        </p:txBody>
      </p:sp>
      <p:graphicFrame>
        <p:nvGraphicFramePr>
          <p:cNvPr id="20" name="Диаграмма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713544"/>
              </p:ext>
            </p:extLst>
          </p:nvPr>
        </p:nvGraphicFramePr>
        <p:xfrm>
          <a:off x="1431985" y="1777041"/>
          <a:ext cx="9250342" cy="4754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6680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 fontScale="90000"/>
          </a:bodyPr>
          <a:lstStyle/>
          <a:p>
            <a:r>
              <a:rPr lang="en-US" sz="4800" i="1" dirty="0" smtClean="0">
                <a:latin typeface="Bahnschrift SemiBold SemiConden" panose="020B0502040204020203" pitchFamily="34" charset="0"/>
              </a:rPr>
              <a:t>PPU </a:t>
            </a:r>
            <a:r>
              <a:rPr lang="en-US" sz="4800" i="1" dirty="0" smtClean="0">
                <a:latin typeface="Bahnschrift SemiBold SemiConden" panose="020B0502040204020203" pitchFamily="34" charset="0"/>
              </a:rPr>
              <a:t>– </a:t>
            </a:r>
            <a:r>
              <a:rPr lang="en-US" sz="4800" i="1" dirty="0">
                <a:latin typeface="Bahnschrift SemiBold SemiConden" panose="020B0502040204020203" pitchFamily="34" charset="0"/>
              </a:rPr>
              <a:t>Percentage of Paying </a:t>
            </a:r>
            <a:r>
              <a:rPr lang="en-US" sz="4800" i="1" dirty="0" smtClean="0">
                <a:latin typeface="Bahnschrift SemiBold SemiConden" panose="020B0502040204020203" pitchFamily="34" charset="0"/>
              </a:rPr>
              <a:t/>
            </a:r>
            <a:br>
              <a:rPr lang="en-US" sz="4800" i="1" dirty="0" smtClean="0">
                <a:latin typeface="Bahnschrift SemiBold SemiConden" panose="020B0502040204020203" pitchFamily="34" charset="0"/>
              </a:rPr>
            </a:br>
            <a:r>
              <a:rPr lang="en-US" sz="4800" i="1" dirty="0" smtClean="0">
                <a:latin typeface="Bahnschrift SemiBold SemiConden" panose="020B0502040204020203" pitchFamily="34" charset="0"/>
              </a:rPr>
              <a:t>Users 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одзаголовок 2"/>
          <p:cNvSpPr txBox="1">
            <a:spLocks/>
          </p:cNvSpPr>
          <p:nvPr/>
        </p:nvSpPr>
        <p:spPr>
          <a:xfrm>
            <a:off x="11402972" y="6115686"/>
            <a:ext cx="419100" cy="41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latin typeface="Bahnschrift SemiLight SemiConde" panose="020B0502040204020203" pitchFamily="34" charset="0"/>
              </a:rPr>
              <a:t>9</a:t>
            </a:r>
            <a:endParaRPr lang="ru-RU" i="1" dirty="0">
              <a:latin typeface="Bahnschrift SemiLight SemiConde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6" t="20754" r="39858" b="34717"/>
          <a:stretch/>
        </p:blipFill>
        <p:spPr>
          <a:xfrm>
            <a:off x="2298232" y="1794294"/>
            <a:ext cx="7595536" cy="417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276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228</Words>
  <Application>Microsoft Office PowerPoint</Application>
  <PresentationFormat>Широкоэкранный</PresentationFormat>
  <Paragraphs>52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Bahnschrift SemiBold SemiConden</vt:lpstr>
      <vt:lpstr>Bahnschrift SemiLight SemiConde</vt:lpstr>
      <vt:lpstr>Calibri</vt:lpstr>
      <vt:lpstr>Calibri Light</vt:lpstr>
      <vt:lpstr>Тема Office</vt:lpstr>
      <vt:lpstr>Cистема продажи билетов на этапы чемпионата мира «Формула 1»</vt:lpstr>
      <vt:lpstr>Идея</vt:lpstr>
      <vt:lpstr>Схема данных</vt:lpstr>
      <vt:lpstr>Новая схема данных</vt:lpstr>
      <vt:lpstr>DAU – Daily Active Users</vt:lpstr>
      <vt:lpstr>DAU – Daily Active Users</vt:lpstr>
      <vt:lpstr>Revenue</vt:lpstr>
      <vt:lpstr>Revenue</vt:lpstr>
      <vt:lpstr>PPU – Percentage of Paying  Users </vt:lpstr>
      <vt:lpstr>PPU – Percentage of Paying  Users </vt:lpstr>
      <vt:lpstr>PPU – Percentage of Paying  Users </vt:lpstr>
      <vt:lpstr>План масштабирования</vt:lpstr>
      <vt:lpstr>План масштабирования</vt:lpstr>
      <vt:lpstr>Cистема продажи билетов на этапы чемпионата мира «Формула 1»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Cистема продажи билетов на этапы чемпионата мира «Формула 1»</dc:title>
  <dc:creator>Denis Stasyev</dc:creator>
  <cp:lastModifiedBy>Denis Stasyev</cp:lastModifiedBy>
  <cp:revision>26</cp:revision>
  <cp:lastPrinted>2019-05-16T11:07:28Z</cp:lastPrinted>
  <dcterms:created xsi:type="dcterms:W3CDTF">2019-05-08T19:20:32Z</dcterms:created>
  <dcterms:modified xsi:type="dcterms:W3CDTF">2019-05-16T11:08:34Z</dcterms:modified>
</cp:coreProperties>
</file>