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8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0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3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6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71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6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0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3B00D-610D-4959-9F97-04642495DABB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16EB80-F0C6-4E80-8DEA-B73DDA26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7" y="1122363"/>
            <a:ext cx="10908406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Location Analysis of Gyms in Munich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Finding the best location to open a new gym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the borough "</a:t>
            </a:r>
            <a:r>
              <a:rPr lang="en-US" b="1" dirty="0" err="1"/>
              <a:t>Schwabing</a:t>
            </a:r>
            <a:r>
              <a:rPr lang="en-US" b="1" dirty="0"/>
              <a:t>-West" there exist an abstract circle with center on the borough coordinates (48.168271 N, 11.569873 E) and radius of 750 meters where are no gyms currently operating.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143660"/>
          </a:xfrm>
        </p:spPr>
        <p:txBody>
          <a:bodyPr/>
          <a:lstStyle/>
          <a:p>
            <a:r>
              <a:rPr lang="en-US" dirty="0" smtClean="0"/>
              <a:t>Project goal: Locate the best possible location for an upcoming new gym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886" y="272078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used in the project come from:</a:t>
            </a:r>
            <a:br>
              <a:rPr lang="en-US" dirty="0" smtClean="0"/>
            </a:br>
            <a:r>
              <a:rPr lang="en-US" dirty="0" smtClean="0"/>
              <a:t>- Wikipedia</a:t>
            </a:r>
            <a:br>
              <a:rPr lang="en-US" dirty="0" smtClean="0"/>
            </a:br>
            <a:r>
              <a:rPr lang="en-US" dirty="0" smtClean="0"/>
              <a:t>- 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717442"/>
            <a:ext cx="4718050" cy="258865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7137" y="2717441"/>
            <a:ext cx="4467225" cy="2730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3347" y="5364048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Munich Boroughs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3989" y="5428441"/>
            <a:ext cx="26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gyms in the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27586"/>
            <a:ext cx="9601196" cy="1303867"/>
          </a:xfrm>
        </p:spPr>
        <p:txBody>
          <a:bodyPr/>
          <a:lstStyle/>
          <a:p>
            <a:r>
              <a:rPr lang="en-US" dirty="0" smtClean="0"/>
              <a:t>Munich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371" y="2477698"/>
            <a:ext cx="6671256" cy="35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Plotted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606675"/>
            <a:ext cx="9315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map visually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644775"/>
            <a:ext cx="9105900" cy="3143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67459" y="3116687"/>
            <a:ext cx="1403797" cy="110758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71256" y="3670478"/>
            <a:ext cx="300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This area looks empty.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certain borough for gyms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096" y="1661375"/>
            <a:ext cx="6117465" cy="30136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result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196" y="2760134"/>
            <a:ext cx="3366684" cy="9831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106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Location Analysis of Gyms in Munich </vt:lpstr>
      <vt:lpstr>Project goal: Locate the best possible location for an upcoming new gym</vt:lpstr>
      <vt:lpstr>Data used in the project come from: - Wikipedia - Foursquare</vt:lpstr>
      <vt:lpstr>Datasets</vt:lpstr>
      <vt:lpstr>Munich map</vt:lpstr>
      <vt:lpstr>Plotted map</vt:lpstr>
      <vt:lpstr>Inspecting the map visually</vt:lpstr>
      <vt:lpstr>Querying a certain borough for gyms</vt:lpstr>
      <vt:lpstr>Empty result set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Analysis of Gyms in Munich</dc:title>
  <dc:creator>Denis Tanku</dc:creator>
  <cp:lastModifiedBy>Denis Tanku</cp:lastModifiedBy>
  <cp:revision>2</cp:revision>
  <dcterms:created xsi:type="dcterms:W3CDTF">2020-04-29T21:25:18Z</dcterms:created>
  <dcterms:modified xsi:type="dcterms:W3CDTF">2020-04-29T21:41:20Z</dcterms:modified>
</cp:coreProperties>
</file>