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1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8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8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2699-2655-4646-8C2C-0ECDB192AE43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6AB0-A802-4297-9C57-FBE90D675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ЮВЕЛИРНАЯ МАСТЕРСКАЯ ПО РАБОТЕ С АЛМАЗАМИ</dc:title>
  <dc:creator>Petrov Denis</dc:creator>
  <cp:lastModifiedBy>Petrov Denis</cp:lastModifiedBy>
  <cp:revision>7</cp:revision>
  <dcterms:created xsi:type="dcterms:W3CDTF">2023-05-23T21:24:34Z</dcterms:created>
  <dcterms:modified xsi:type="dcterms:W3CDTF">2023-05-23T22:22:02Z</dcterms:modified>
</cp:coreProperties>
</file>