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FE10E-5BE7-ED4B-9E5B-69E6BA2D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CoffeeMonitor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995D52-45F8-CB4A-967B-5AF60E041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“Retrofit the coffee"</a:t>
            </a:r>
          </a:p>
        </p:txBody>
      </p:sp>
    </p:spTree>
    <p:extLst>
      <p:ext uri="{BB962C8B-B14F-4D97-AF65-F5344CB8AC3E}">
        <p14:creationId xmlns:p14="http://schemas.microsoft.com/office/powerpoint/2010/main" val="15748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866-B2CA-3B47-9D66-B537E577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AAEB81-FBCC-0C49-983D-B570D671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4F505E-BCA7-F34A-A39A-87159080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2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907B-14E5-DF40-85FF-5CF5033C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3CA71EF-08DC-3D40-9A9B-EB47CE89DB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78F216-E69D-194F-800C-FFB82E1B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F629FF3-805F-4149-AEB5-65747C0E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5C86B6-B286-6740-AC13-A43FC1B8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1B4BC32-B788-7B4D-B8F8-F093C609AB4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8F786A4-95F0-9243-94FC-0256F8A4D1A1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9677D7-3704-1B4A-8D62-6EA8A81A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11AC6EC0-C3DE-0446-A682-669DECBA387C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E211A29-405D-4F40-A108-6945DA5599C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90A350A-A734-284D-AD7E-CEE5A8136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FE8BCB3F-6918-C64C-9AC3-85EAEB56E2AE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4170E0-0AD9-7842-B588-61D5B5BDFF5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65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10</Words>
  <Application>Microsoft Macintosh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CoffeeMonitor</vt:lpstr>
      <vt:lpstr>The challenge</vt:lpstr>
      <vt:lpstr>The solution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Wirries</dc:creator>
  <cp:lastModifiedBy>Denis Wirries</cp:lastModifiedBy>
  <cp:revision>3</cp:revision>
  <dcterms:created xsi:type="dcterms:W3CDTF">2018-11-14T17:50:19Z</dcterms:created>
  <dcterms:modified xsi:type="dcterms:W3CDTF">2018-11-14T17:53:57Z</dcterms:modified>
</cp:coreProperties>
</file>