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0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0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5E613F-02FC-49D1-94EF-A7ED1B751A0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WorkoutCreator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Деница Добрева, 62009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4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69" y="1762299"/>
            <a:ext cx="6705178" cy="440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850" y="1845734"/>
            <a:ext cx="7232073" cy="4023360"/>
          </a:xfrm>
        </p:spPr>
        <p:txBody>
          <a:bodyPr/>
          <a:lstStyle/>
          <a:p>
            <a:r>
              <a:rPr lang="en-US" dirty="0" smtClean="0"/>
              <a:t>Single Page </a:t>
            </a:r>
            <a:r>
              <a:rPr lang="bg-BG" dirty="0" smtClean="0"/>
              <a:t>уеб приложение, което позволява създаването на собствена тренировка и дава информация за различни упражнения.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3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815" y="2120054"/>
            <a:ext cx="799684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 Нерегистриран потребител – може да разглежда всички </a:t>
            </a:r>
            <a:r>
              <a:rPr lang="bg-BG" dirty="0" smtClean="0"/>
              <a:t>упражнения.</a:t>
            </a: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 Регистриран потребител - </a:t>
            </a:r>
            <a:r>
              <a:rPr lang="bg-BG" dirty="0"/>
              <a:t>може да разглежда всички </a:t>
            </a:r>
            <a:r>
              <a:rPr lang="bg-BG" dirty="0" smtClean="0"/>
              <a:t>упражнения, </a:t>
            </a:r>
            <a:r>
              <a:rPr lang="bg-BG" dirty="0" smtClean="0"/>
              <a:t>да добавя упражнения в любими, да </a:t>
            </a:r>
            <a:r>
              <a:rPr lang="bg-BG" dirty="0" smtClean="0"/>
              <a:t>създава собствена тренировка, да разглежда своите тренировки и да прави промени по </a:t>
            </a:r>
            <a:r>
              <a:rPr lang="bg-BG" dirty="0" smtClean="0"/>
              <a:t>тях.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616" y="2086496"/>
            <a:ext cx="4480559" cy="38324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 </a:t>
            </a:r>
            <a:r>
              <a:rPr lang="en-US" dirty="0" smtClean="0"/>
              <a:t>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Mongoose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Angular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Material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Dragula</a:t>
            </a:r>
            <a:r>
              <a:rPr lang="en-US" dirty="0" smtClean="0"/>
              <a:t> 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3" y="1845733"/>
            <a:ext cx="4688801" cy="376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00" y="1820927"/>
            <a:ext cx="5717148" cy="4382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469" y="311541"/>
            <a:ext cx="10058400" cy="1450757"/>
          </a:xfrm>
        </p:spPr>
        <p:txBody>
          <a:bodyPr/>
          <a:lstStyle/>
          <a:p>
            <a:pPr algn="ctr"/>
            <a:r>
              <a:rPr lang="bg-BG" dirty="0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WorkoutCreator</vt:lpstr>
      <vt:lpstr>Описание на проекта</vt:lpstr>
      <vt:lpstr>Роли</vt:lpstr>
      <vt:lpstr>Използвани технологии</vt:lpstr>
      <vt:lpstr>Демо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WorkoutCreator</dc:title>
  <dc:creator>Denitsa Dobreva</dc:creator>
  <cp:lastModifiedBy>Denitsa Dobreva</cp:lastModifiedBy>
  <cp:revision>4</cp:revision>
  <dcterms:created xsi:type="dcterms:W3CDTF">2020-07-25T04:16:35Z</dcterms:created>
  <dcterms:modified xsi:type="dcterms:W3CDTF">2020-09-08T20:18:45Z</dcterms:modified>
</cp:coreProperties>
</file>