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59" r:id="rId5"/>
    <p:sldId id="260" r:id="rId6"/>
    <p:sldId id="261" r:id="rId7"/>
  </p:sldIdLst>
  <p:sldSz cx="12192000" cy="6858000"/>
  <p:notesSz cx="12192000" cy="6858000"/>
  <p:embeddedFontLst>
    <p:embeddedFont>
      <p:font typeface="Montserrat" panose="00000500000000000000" pitchFamily="2" charset="-52"/>
      <p:regular r:id="rId8"/>
      <p:bold r:id="rId9"/>
      <p:italic r:id="rId10"/>
      <p:boldItalic r:id="rId11"/>
    </p:embeddedFont>
    <p:embeddedFont>
      <p:font typeface="Montserrat SemiBold" panose="00000700000000000000" pitchFamily="2" charset="-52"/>
      <p:bold r:id="rId12"/>
      <p:boldItalic r:id="rId13"/>
    </p:embeddedFont>
  </p:embeddedFontLst>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8">
          <p15:clr>
            <a:srgbClr val="A4A3A4"/>
          </p15:clr>
        </p15:guide>
        <p15:guide id="2" pos="3863">
          <p15:clr>
            <a:srgbClr val="A4A3A4"/>
          </p15:clr>
        </p15:guide>
        <p15:guide id="3" orient="horz" pos="12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3FDE45-AF77-4B5C-9715-49D594BDF05E}">
  <a:tblStyle styleId="{0E3FDE45-AF77-4B5C-9715-49D594BDF05E}" styleName="Светлый стиль 1 — акцент 2">
    <a:wholeTbl>
      <a:tcTxStyle>
        <a:fontRef idx="minor">
          <a:srgbClr val="000000"/>
        </a:fontRef>
        <a:schemeClr val="tx1"/>
      </a:tcTxStyle>
      <a:tcStyle>
        <a:tcBdr>
          <a:left>
            <a:ln w="12700">
              <a:noFill/>
            </a:ln>
          </a:left>
          <a:right>
            <a:ln w="12700">
              <a:noFill/>
            </a:ln>
          </a:right>
          <a:top>
            <a:ln w="12700">
              <a:solidFill>
                <a:schemeClr val="accent2"/>
              </a:solidFill>
            </a:ln>
          </a:top>
          <a:bottom>
            <a:ln w="12700">
              <a:solidFill>
                <a:schemeClr val="accent2"/>
              </a:solidFill>
            </a:ln>
          </a:bottom>
          <a:insideH>
            <a:ln w="12700">
              <a:noFill/>
            </a:ln>
          </a:insideH>
          <a:insideV>
            <a:ln w="12700">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fill>
          <a:solidFill>
            <a:schemeClr val="accent2">
              <a:alpha val="20000"/>
            </a:schemeClr>
          </a:solidFill>
        </a:fill>
      </a:tcStyle>
    </a:band2V>
    <a:lastCol>
      <a:tcStyle>
        <a:tcBdr/>
      </a:tcStyle>
    </a:lastCol>
    <a:firstCol>
      <a:tcStyle>
        <a:tcBdr/>
      </a:tcStyle>
    </a:firstCol>
    <a:lastRow>
      <a:tcStyle>
        <a:tcBdr>
          <a:top>
            <a:ln w="12700">
              <a:solidFill>
                <a:schemeClr val="accent2"/>
              </a:solidFill>
            </a:ln>
          </a:top>
        </a:tcBdr>
        <a:fill>
          <a:noFill/>
        </a:fill>
      </a:tcStyle>
    </a:lastRow>
    <a:seCell>
      <a:tcStyle>
        <a:tcBdr/>
      </a:tcStyle>
    </a:seCell>
    <a:swCell>
      <a:tcStyle>
        <a:tcBdr/>
      </a:tcStyle>
    </a:swCell>
    <a:firstRow>
      <a:tcStyle>
        <a:tcBdr>
          <a:bottom>
            <a:ln w="12700">
              <a:solidFill>
                <a:schemeClr val="accent2"/>
              </a:solidFill>
            </a:ln>
          </a:bottom>
        </a:tcBdr>
        <a:fill>
          <a:noFill/>
        </a:fill>
      </a:tcStyle>
    </a:firstRow>
    <a:neCell>
      <a:tcStyle>
        <a:tcBdr/>
      </a:tcStyle>
    </a:neCell>
    <a:nwCell>
      <a:tcStyle>
        <a:tcBdr/>
      </a:tcStyle>
    </a:nwCell>
  </a:tblStyle>
  <a:tblStyle styleId="{7E9639D4-E3E2-4D34-9284-5A2195B3D0D7}" styleName="Светлый стиль 2">
    <a:wholeTbl>
      <a:tcTxStyle>
        <a:fontRef idx="minor">
          <a:srgbClr val="000000"/>
        </a:fontRef>
        <a:schemeClr val="tx1"/>
      </a:tcTxStyle>
      <a:tcStyle>
        <a:tcBdr>
          <a:left>
            <a:lnRef idx="1">
              <a:schemeClr val="tx1"/>
            </a:lnRef>
          </a:left>
          <a:right>
            <a:lnRef idx="1">
              <a:schemeClr val="tx1"/>
            </a:lnRef>
          </a:right>
          <a:top>
            <a:lnRef idx="1">
              <a:schemeClr val="tx1"/>
            </a:lnRef>
          </a:top>
          <a:bottom>
            <a:lnRef idx="1">
              <a:schemeClr val="tx1"/>
            </a:lnRef>
          </a:bottom>
          <a:insideH>
            <a:ln w="12700">
              <a:noFill/>
            </a:ln>
          </a:insideH>
          <a:insideV>
            <a:ln w="12700">
              <a:noFill/>
            </a:ln>
          </a:insideV>
        </a:tcBdr>
        <a:fill>
          <a:noFill/>
        </a:fill>
      </a:tcStyle>
    </a:wholeTbl>
    <a:band1H>
      <a:tcStyle>
        <a:tcBdr>
          <a:top>
            <a:lnRef idx="1">
              <a:schemeClr val="tx1"/>
            </a:lnRef>
          </a:top>
          <a:bottom>
            <a:lnRef idx="1">
              <a:schemeClr val="tx1"/>
            </a:lnRef>
          </a:bottom>
        </a:tcBdr>
      </a:tcStyle>
    </a:band1H>
    <a:band2H>
      <a:tcStyle>
        <a:tcBdr/>
      </a:tcStyle>
    </a:band2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Style>
        <a:tcBdr/>
      </a:tcStyle>
    </a:lastCol>
    <a:firstCol>
      <a:tcStyle>
        <a:tcBdr/>
      </a:tcStyle>
    </a:firstCol>
    <a:lastRow>
      <a:tcStyle>
        <a:tcBdr>
          <a:top>
            <a:ln w="50800">
              <a:solidFill>
                <a:schemeClr val="tx1"/>
              </a:solidFill>
            </a:ln>
          </a:top>
        </a:tcBdr>
      </a:tcStyle>
    </a:lastRow>
    <a:seCell>
      <a:tcStyle>
        <a:tcBdr/>
      </a:tcStyle>
    </a:seCell>
    <a:swCell>
      <a:tcStyle>
        <a:tcBdr/>
      </a:tcStyle>
    </a:swCell>
    <a:firstRow>
      <a:tcTxStyle b="on">
        <a:fontRef idx="minor">
          <a:srgbClr val="000000"/>
        </a:fontRef>
        <a:schemeClr val="bg1"/>
      </a:tcTxStyle>
      <a:tcStyle>
        <a:tcBdr/>
        <a:fillRef idx="1">
          <a:schemeClr val="tx1"/>
        </a:fillRef>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6" d="100"/>
          <a:sy n="106" d="100"/>
        </p:scale>
        <p:origin x="756" y="96"/>
      </p:cViewPr>
      <p:guideLst>
        <p:guide orient="horz" pos="4088"/>
        <p:guide pos="3863"/>
        <p:guide orient="horz" pos="12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Титульный слайд">
    <p:spTree>
      <p:nvGrpSpPr>
        <p:cNvPr id="1" name=""/>
        <p:cNvGrpSpPr/>
        <p:nvPr/>
      </p:nvGrpSpPr>
      <p:grpSpPr bwMode="auto">
        <a:xfrm>
          <a:off x="0" y="0"/>
          <a:ext cx="0" cy="0"/>
          <a:chOff x="0" y="0"/>
          <a:chExt cx="0" cy="0"/>
        </a:xfrm>
      </p:grpSpPr>
      <p:pic>
        <p:nvPicPr>
          <p:cNvPr id="12" name="Рисунок 11"/>
          <p:cNvPicPr>
            <a:picLocks noChangeAspect="1"/>
          </p:cNvPicPr>
          <p:nvPr userDrawn="1"/>
        </p:nvPicPr>
        <p:blipFill>
          <a:blip r:embed="rId2"/>
          <a:srcRect t="2573" b="2572"/>
          <a:stretch/>
        </p:blipFill>
        <p:spPr bwMode="auto">
          <a:xfrm>
            <a:off x="-35560" y="-31900"/>
            <a:ext cx="3650615" cy="6925460"/>
          </a:xfrm>
          <a:prstGeom prst="rect">
            <a:avLst/>
          </a:prstGeom>
        </p:spPr>
      </p:pic>
      <p:sp>
        <p:nvSpPr>
          <p:cNvPr id="13" name="Прямоугольник 12"/>
          <p:cNvSpPr/>
          <p:nvPr userDrawn="1"/>
        </p:nvSpPr>
        <p:spPr bwMode="auto">
          <a:xfrm>
            <a:off x="3615054" y="-31900"/>
            <a:ext cx="8576945" cy="6889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5" name="Текст 34"/>
          <p:cNvSpPr>
            <a:spLocks noGrp="1"/>
          </p:cNvSpPr>
          <p:nvPr>
            <p:ph type="body" sz="quarter" idx="12" hasCustomPrompt="1"/>
          </p:nvPr>
        </p:nvSpPr>
        <p:spPr bwMode="auto">
          <a:xfrm>
            <a:off x="3800791" y="6024880"/>
            <a:ext cx="8056247" cy="746760"/>
          </a:xfrm>
        </p:spPr>
        <p:txBody>
          <a:bodyPr>
            <a:noAutofit/>
          </a:bodyPr>
          <a:lstStyle>
            <a:lvl1pPr marL="0" indent="0" algn="l">
              <a:lnSpc>
                <a:spcPct val="100000"/>
              </a:lnSpc>
              <a:spcBef>
                <a:spcPts val="0"/>
              </a:spcBef>
              <a:buNone/>
              <a:defRPr sz="1600">
                <a:solidFill>
                  <a:schemeClr val="accent6"/>
                </a:solidFill>
              </a:defRPr>
            </a:lvl1pPr>
          </a:lstStyle>
          <a:p>
            <a:pPr algn="l">
              <a:defRPr/>
            </a:pPr>
            <a:r>
              <a:rPr lang="ru-RU"/>
              <a:t>Поле для дополнительной информации (16</a:t>
            </a:r>
            <a:r>
              <a:rPr lang="en-US"/>
              <a:t>pt</a:t>
            </a:r>
            <a:r>
              <a:rPr lang="ru-RU"/>
              <a:t>)</a:t>
            </a:r>
            <a:br>
              <a:rPr lang="ru-RU"/>
            </a:br>
            <a:r>
              <a:rPr lang="ru-RU"/>
              <a:t>(пример: Фамилия Имя Отчество; Должность; Место проведения)</a:t>
            </a:r>
            <a:endParaRPr/>
          </a:p>
        </p:txBody>
      </p:sp>
      <p:sp>
        <p:nvSpPr>
          <p:cNvPr id="40" name="Текст 39"/>
          <p:cNvSpPr>
            <a:spLocks noGrp="1"/>
          </p:cNvSpPr>
          <p:nvPr>
            <p:ph type="body" sz="quarter" idx="13" hasCustomPrompt="1"/>
          </p:nvPr>
        </p:nvSpPr>
        <p:spPr bwMode="auto">
          <a:xfrm>
            <a:off x="3800791" y="4003199"/>
            <a:ext cx="8050849" cy="1655762"/>
          </a:xfrm>
        </p:spPr>
        <p:txBody>
          <a:bodyPr/>
          <a:lstStyle>
            <a:lvl1pPr marL="0" indent="0">
              <a:buNone/>
              <a:defRPr sz="2400"/>
            </a:lvl1pPr>
          </a:lstStyle>
          <a:p>
            <a:pPr marL="0" marR="0" lvl="0" indent="0" algn="l" defTabSz="914400">
              <a:lnSpc>
                <a:spcPct val="90000"/>
              </a:lnSpc>
              <a:spcBef>
                <a:spcPts val="1000"/>
              </a:spcBef>
              <a:spcAft>
                <a:spcPts val="0"/>
              </a:spcAft>
              <a:buClrTx/>
              <a:buSzTx/>
              <a:buFont typeface="Arial"/>
              <a:buNone/>
              <a:defRPr/>
            </a:pPr>
            <a:r>
              <a:rPr lang="ru-RU">
                <a:latin typeface="Montserrat"/>
              </a:rPr>
              <a:t>Если информации много, то</a:t>
            </a:r>
            <a:r>
              <a:rPr lang="en-US">
                <a:latin typeface="Montserrat"/>
              </a:rPr>
              <a:t> </a:t>
            </a:r>
            <a:r>
              <a:rPr lang="ru-RU">
                <a:latin typeface="Montserrat"/>
              </a:rPr>
              <a:t>рекомендуется </a:t>
            </a:r>
            <a:r>
              <a:rPr lang="en-US">
                <a:latin typeface="Montserrat"/>
              </a:rPr>
              <a:t> </a:t>
            </a:r>
            <a:r>
              <a:rPr lang="ru-RU">
                <a:latin typeface="Montserrat"/>
              </a:rPr>
              <a:t> использовать подзаголовок (24</a:t>
            </a:r>
            <a:r>
              <a:rPr lang="en-US">
                <a:latin typeface="Montserrat"/>
              </a:rPr>
              <a:t>pt</a:t>
            </a:r>
            <a:r>
              <a:rPr lang="ru-RU">
                <a:latin typeface="Montserrat"/>
              </a:rPr>
              <a:t>)</a:t>
            </a:r>
            <a:endParaRPr/>
          </a:p>
          <a:p>
            <a:pPr lvl="0">
              <a:defRPr/>
            </a:pPr>
            <a:endParaRPr lang="ru-RU"/>
          </a:p>
        </p:txBody>
      </p:sp>
      <p:sp>
        <p:nvSpPr>
          <p:cNvPr id="42" name="Текст 41"/>
          <p:cNvSpPr>
            <a:spLocks noGrp="1"/>
          </p:cNvSpPr>
          <p:nvPr>
            <p:ph type="body" sz="quarter" idx="14" hasCustomPrompt="1"/>
          </p:nvPr>
        </p:nvSpPr>
        <p:spPr bwMode="auto">
          <a:xfrm>
            <a:off x="488435" y="6024880"/>
            <a:ext cx="2638182" cy="335280"/>
          </a:xfrm>
        </p:spPr>
        <p:txBody>
          <a:bodyPr anchor="t">
            <a:noAutofit/>
          </a:bodyPr>
          <a:lstStyle>
            <a:lvl1pPr marL="0" indent="0" algn="ctr">
              <a:buNone/>
              <a:defRPr sz="1600" b="0">
                <a:solidFill>
                  <a:schemeClr val="bg1"/>
                </a:solidFill>
                <a:latin typeface="+mj-lt"/>
              </a:defRPr>
            </a:lvl1pPr>
            <a:lvl2pPr algn="ctr">
              <a:defRPr sz="1600" b="1">
                <a:solidFill>
                  <a:schemeClr val="bg1"/>
                </a:solidFill>
                <a:latin typeface="+mn-lt"/>
              </a:defRPr>
            </a:lvl2pPr>
          </a:lstStyle>
          <a:p>
            <a:pPr marL="0" marR="0" lvl="0" indent="0" algn="l" defTabSz="914400">
              <a:lnSpc>
                <a:spcPct val="90000"/>
              </a:lnSpc>
              <a:spcBef>
                <a:spcPts val="1000"/>
              </a:spcBef>
              <a:spcAft>
                <a:spcPts val="0"/>
              </a:spcAft>
              <a:buClrTx/>
              <a:buSzTx/>
              <a:buFont typeface="Arial"/>
              <a:buNone/>
              <a:defRPr/>
            </a:pPr>
            <a:r>
              <a:rPr lang="ru-RU"/>
              <a:t>Дата (хх.хх.хххх г.)</a:t>
            </a:r>
            <a:endParaRPr/>
          </a:p>
        </p:txBody>
      </p:sp>
      <p:sp>
        <p:nvSpPr>
          <p:cNvPr id="47" name="Заголовок 46"/>
          <p:cNvSpPr>
            <a:spLocks noGrp="1"/>
          </p:cNvSpPr>
          <p:nvPr>
            <p:ph type="title" hasCustomPrompt="1"/>
          </p:nvPr>
        </p:nvSpPr>
        <p:spPr bwMode="auto">
          <a:xfrm>
            <a:off x="3806188" y="1396366"/>
            <a:ext cx="8045451" cy="2032634"/>
          </a:xfrm>
        </p:spPr>
        <p:txBody>
          <a:bodyPr/>
          <a:lstStyle>
            <a:lvl1pPr>
              <a:defRPr sz="4000" b="0">
                <a:latin typeface="Montserrat SemiBold"/>
              </a:defRPr>
            </a:lvl1pPr>
          </a:lstStyle>
          <a:p>
            <a:pPr>
              <a:defRPr/>
            </a:pPr>
            <a:r>
              <a:rPr lang="ru-RU" sz="4000">
                <a:latin typeface="Montserrat"/>
              </a:rPr>
              <a:t>Название презентации может быть набрано </a:t>
            </a:r>
            <a:br>
              <a:rPr lang="ru-RU" sz="4000">
                <a:latin typeface="Montserrat"/>
              </a:rPr>
            </a:br>
            <a:r>
              <a:rPr lang="ru-RU" sz="4000">
                <a:latin typeface="Montserrat"/>
              </a:rPr>
              <a:t>в две или три строки</a:t>
            </a:r>
            <a:r>
              <a:rPr lang="en-US" sz="4000">
                <a:latin typeface="Montserrat"/>
              </a:rPr>
              <a:t> (</a:t>
            </a:r>
            <a:r>
              <a:rPr lang="ru-RU" sz="4000">
                <a:latin typeface="Montserrat"/>
              </a:rPr>
              <a:t>40</a:t>
            </a:r>
            <a:r>
              <a:rPr lang="en-US" sz="4000">
                <a:latin typeface="Montserrat"/>
              </a:rPr>
              <a:t>pt)</a:t>
            </a:r>
            <a:endParaRPr lang="ru-RU"/>
          </a:p>
        </p:txBody>
      </p:sp>
      <p:pic>
        <p:nvPicPr>
          <p:cNvPr id="9" name="Рисунок 8"/>
          <p:cNvPicPr>
            <a:picLocks noChangeAspect="1"/>
          </p:cNvPicPr>
          <p:nvPr userDrawn="1"/>
        </p:nvPicPr>
        <p:blipFill>
          <a:blip r:embed="rId3"/>
          <a:stretch/>
        </p:blipFill>
        <p:spPr bwMode="auto">
          <a:xfrm>
            <a:off x="697047" y="404842"/>
            <a:ext cx="2185400" cy="6733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6375" cy="365125"/>
          </a:xfrm>
        </p:spPr>
        <p:txBody>
          <a:bodyPr/>
          <a:lstStyle/>
          <a:p>
            <a:pPr>
              <a:defRPr/>
            </a:pPr>
            <a:fld id="{56DCE2C9-06B9-4058-BEBD-6FDE8D61F8A0}" type="slidenum">
              <a:rPr lang="ru-RU"/>
              <a:t>‹#›</a:t>
            </a:fld>
            <a:endParaRPr lang="ru-RU"/>
          </a:p>
        </p:txBody>
      </p:sp>
      <p:sp>
        <p:nvSpPr>
          <p:cNvPr id="15" name="Текст 14"/>
          <p:cNvSpPr>
            <a:spLocks noGrp="1"/>
          </p:cNvSpPr>
          <p:nvPr>
            <p:ph type="body" sz="quarter" idx="14" hasCustomPrompt="1"/>
          </p:nvPr>
        </p:nvSpPr>
        <p:spPr bwMode="auto">
          <a:xfrm>
            <a:off x="479424" y="1922465"/>
            <a:ext cx="5616576" cy="729294"/>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графика может быть набрано в две или три строки</a:t>
            </a:r>
            <a:r>
              <a:rPr lang="ru-RU" sz="1600">
                <a:latin typeface="Montserrat"/>
              </a:rPr>
              <a:t> </a:t>
            </a:r>
            <a:r>
              <a:rPr lang="ru-RU"/>
              <a:t>(16</a:t>
            </a:r>
            <a:r>
              <a:rPr lang="en-US"/>
              <a:t>pt</a:t>
            </a:r>
            <a:r>
              <a:rPr lang="ru-RU"/>
              <a:t>)</a:t>
            </a:r>
            <a:endParaRPr/>
          </a:p>
        </p:txBody>
      </p:sp>
      <p:sp>
        <p:nvSpPr>
          <p:cNvPr id="22" name="Текст 21"/>
          <p:cNvSpPr>
            <a:spLocks noGrp="1"/>
          </p:cNvSpPr>
          <p:nvPr>
            <p:ph type="body" sz="quarter" idx="17" hasCustomPrompt="1"/>
          </p:nvPr>
        </p:nvSpPr>
        <p:spPr bwMode="auto">
          <a:xfrm>
            <a:off x="479425" y="2763520"/>
            <a:ext cx="561657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5616575"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33" name="Диаграмма 32"/>
          <p:cNvSpPr>
            <a:spLocks noGrp="1"/>
          </p:cNvSpPr>
          <p:nvPr>
            <p:ph type="chart" sz="quarter" idx="19" hasCustomPrompt="1"/>
          </p:nvPr>
        </p:nvSpPr>
        <p:spPr bwMode="auto">
          <a:xfrm>
            <a:off x="6356350" y="1923100"/>
            <a:ext cx="5353050" cy="4249100"/>
          </a:xfrm>
        </p:spPr>
        <p:txBody>
          <a:bodyPr anchor="ctr"/>
          <a:lstStyle>
            <a:lvl1pPr algn="ctr">
              <a:defRPr sz="2400">
                <a:solidFill>
                  <a:schemeClr val="tx1"/>
                </a:solidFill>
              </a:defRPr>
            </a:lvl1pPr>
          </a:lstStyle>
          <a:p>
            <a:pPr>
              <a:defRPr/>
            </a:pPr>
            <a:r>
              <a:rPr lang="ru-RU"/>
              <a:t>График / диаграмма</a:t>
            </a:r>
            <a:endParaRPr/>
          </a:p>
        </p:txBody>
      </p:sp>
      <p:sp>
        <p:nvSpPr>
          <p:cNvPr id="13"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4152900"/>
            <a:ext cx="5433695" cy="20853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4" name="Текст 21"/>
          <p:cNvSpPr>
            <a:spLocks noGrp="1"/>
          </p:cNvSpPr>
          <p:nvPr>
            <p:ph type="body" sz="quarter" idx="19" hasCustomPrompt="1"/>
          </p:nvPr>
        </p:nvSpPr>
        <p:spPr bwMode="auto">
          <a:xfrm>
            <a:off x="6280470" y="4152900"/>
            <a:ext cx="5433695" cy="20853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9" name="Диаграмма 32"/>
          <p:cNvSpPr>
            <a:spLocks noGrp="1"/>
          </p:cNvSpPr>
          <p:nvPr>
            <p:ph type="chart" sz="quarter" idx="22" hasCustomPrompt="1"/>
          </p:nvPr>
        </p:nvSpPr>
        <p:spPr bwMode="auto">
          <a:xfrm>
            <a:off x="482600" y="1746941"/>
            <a:ext cx="5430519" cy="2290760"/>
          </a:xfrm>
        </p:spPr>
        <p:txBody>
          <a:bodyPr anchor="ctr"/>
          <a:lstStyle>
            <a:lvl1pPr algn="ctr">
              <a:defRPr sz="2400">
                <a:solidFill>
                  <a:schemeClr val="tx1"/>
                </a:solidFill>
              </a:defRPr>
            </a:lvl1pPr>
          </a:lstStyle>
          <a:p>
            <a:pPr>
              <a:defRPr/>
            </a:pPr>
            <a:r>
              <a:rPr lang="ru-RU"/>
              <a:t>График / диаграмма</a:t>
            </a:r>
            <a:endParaRPr/>
          </a:p>
        </p:txBody>
      </p:sp>
      <p:sp>
        <p:nvSpPr>
          <p:cNvPr id="12" name="Диаграмма 32"/>
          <p:cNvSpPr>
            <a:spLocks noGrp="1"/>
          </p:cNvSpPr>
          <p:nvPr>
            <p:ph type="chart" sz="quarter" idx="23" hasCustomPrompt="1"/>
          </p:nvPr>
        </p:nvSpPr>
        <p:spPr bwMode="auto">
          <a:xfrm>
            <a:off x="6275704" y="1746941"/>
            <a:ext cx="5433695" cy="2290760"/>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Текст 3"/>
          <p:cNvSpPr>
            <a:spLocks noGrp="1"/>
          </p:cNvSpPr>
          <p:nvPr>
            <p:ph type="body" sz="quarter" idx="24"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3">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6" name="Текст 21"/>
          <p:cNvSpPr>
            <a:spLocks noGrp="1"/>
          </p:cNvSpPr>
          <p:nvPr>
            <p:ph type="body" sz="quarter" idx="21" hasCustomPrompt="1"/>
          </p:nvPr>
        </p:nvSpPr>
        <p:spPr bwMode="auto">
          <a:xfrm>
            <a:off x="8153399" y="1705608"/>
            <a:ext cx="3544246" cy="45326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Если диаграмма содержит цветовое кодирование или условные обозначения, убедитесь, что вы объяснили их значение. Дайте краткий вывод о том, что показывает диаграмма и что можно сделать на основе ее данных.</a:t>
            </a:r>
            <a:endParaRPr/>
          </a:p>
        </p:txBody>
      </p:sp>
      <p:sp>
        <p:nvSpPr>
          <p:cNvPr id="12" name="Диаграмма 32"/>
          <p:cNvSpPr>
            <a:spLocks noGrp="1"/>
          </p:cNvSpPr>
          <p:nvPr>
            <p:ph type="chart" sz="quarter" idx="22" hasCustomPrompt="1"/>
          </p:nvPr>
        </p:nvSpPr>
        <p:spPr bwMode="auto">
          <a:xfrm>
            <a:off x="479425" y="1705607"/>
            <a:ext cx="3544247" cy="3475993"/>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Диаграмма 32"/>
          <p:cNvSpPr>
            <a:spLocks noGrp="1"/>
          </p:cNvSpPr>
          <p:nvPr>
            <p:ph type="chart" sz="quarter" idx="23" hasCustomPrompt="1"/>
          </p:nvPr>
        </p:nvSpPr>
        <p:spPr bwMode="auto">
          <a:xfrm>
            <a:off x="4316412" y="1705607"/>
            <a:ext cx="3544247" cy="3475993"/>
          </a:xfrm>
        </p:spPr>
        <p:txBody>
          <a:bodyPr anchor="ctr"/>
          <a:lstStyle>
            <a:lvl1pPr algn="ctr">
              <a:defRPr sz="2400">
                <a:solidFill>
                  <a:schemeClr val="tx1"/>
                </a:solidFill>
              </a:defRPr>
            </a:lvl1pPr>
          </a:lstStyle>
          <a:p>
            <a:pPr>
              <a:defRPr/>
            </a:pPr>
            <a:r>
              <a:rPr lang="ru-RU"/>
              <a:t>График / диаграмма</a:t>
            </a:r>
            <a:endParaRPr/>
          </a:p>
        </p:txBody>
      </p:sp>
      <p:sp>
        <p:nvSpPr>
          <p:cNvPr id="13" name="Текст 21"/>
          <p:cNvSpPr>
            <a:spLocks noGrp="1"/>
          </p:cNvSpPr>
          <p:nvPr>
            <p:ph type="body" sz="quarter" idx="24" hasCustomPrompt="1"/>
          </p:nvPr>
        </p:nvSpPr>
        <p:spPr bwMode="auto">
          <a:xfrm>
            <a:off x="479425" y="5296534"/>
            <a:ext cx="3544245" cy="9512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Изучите диаграмму, чтобы дать ее точное описание.</a:t>
            </a:r>
            <a:endParaRPr/>
          </a:p>
        </p:txBody>
      </p:sp>
      <p:sp>
        <p:nvSpPr>
          <p:cNvPr id="16" name="Текст 21"/>
          <p:cNvSpPr>
            <a:spLocks noGrp="1"/>
          </p:cNvSpPr>
          <p:nvPr>
            <p:ph type="body" sz="quarter" idx="25" hasCustomPrompt="1"/>
          </p:nvPr>
        </p:nvSpPr>
        <p:spPr bwMode="auto">
          <a:xfrm>
            <a:off x="4316412" y="5290183"/>
            <a:ext cx="3544247" cy="9512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Изучите диаграмму, чтобы дать ее точное описание.</a:t>
            </a:r>
            <a:endParaRPr/>
          </a:p>
        </p:txBody>
      </p:sp>
      <p:sp>
        <p:nvSpPr>
          <p:cNvPr id="17"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4">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4495798"/>
            <a:ext cx="3544247"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4" name="Текст 21"/>
          <p:cNvSpPr>
            <a:spLocks noGrp="1"/>
          </p:cNvSpPr>
          <p:nvPr>
            <p:ph type="body" sz="quarter" idx="19" hasCustomPrompt="1"/>
          </p:nvPr>
        </p:nvSpPr>
        <p:spPr bwMode="auto">
          <a:xfrm>
            <a:off x="4316412" y="4495798"/>
            <a:ext cx="3544249"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6" name="Текст 21"/>
          <p:cNvSpPr>
            <a:spLocks noGrp="1"/>
          </p:cNvSpPr>
          <p:nvPr>
            <p:ph type="body" sz="quarter" idx="21" hasCustomPrompt="1"/>
          </p:nvPr>
        </p:nvSpPr>
        <p:spPr bwMode="auto">
          <a:xfrm>
            <a:off x="8153399" y="4495798"/>
            <a:ext cx="3556000"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a:p>
            <a:pPr lvl="0">
              <a:defRPr/>
            </a:pPr>
            <a:endParaRPr lang="ru-RU"/>
          </a:p>
        </p:txBody>
      </p:sp>
      <p:sp>
        <p:nvSpPr>
          <p:cNvPr id="12" name="Диаграмма 32"/>
          <p:cNvSpPr>
            <a:spLocks noGrp="1"/>
          </p:cNvSpPr>
          <p:nvPr>
            <p:ph type="chart" sz="quarter" idx="22" hasCustomPrompt="1"/>
          </p:nvPr>
        </p:nvSpPr>
        <p:spPr bwMode="auto">
          <a:xfrm>
            <a:off x="479425"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Диаграмма 32"/>
          <p:cNvSpPr>
            <a:spLocks noGrp="1"/>
          </p:cNvSpPr>
          <p:nvPr>
            <p:ph type="chart" sz="quarter" idx="23" hasCustomPrompt="1"/>
          </p:nvPr>
        </p:nvSpPr>
        <p:spPr bwMode="auto">
          <a:xfrm>
            <a:off x="4316412"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5" name="Диаграмма 32"/>
          <p:cNvSpPr>
            <a:spLocks noGrp="1"/>
          </p:cNvSpPr>
          <p:nvPr>
            <p:ph type="chart" sz="quarter" idx="24" hasCustomPrompt="1"/>
          </p:nvPr>
        </p:nvSpPr>
        <p:spPr bwMode="auto">
          <a:xfrm>
            <a:off x="8153399"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6" name="Текст 3"/>
          <p:cNvSpPr>
            <a:spLocks noGrp="1"/>
          </p:cNvSpPr>
          <p:nvPr>
            <p:ph type="body" sz="quarter" idx="25"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МТУСИ_Цифры для определения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84506"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8" name="Текст 21"/>
          <p:cNvSpPr>
            <a:spLocks noGrp="1"/>
          </p:cNvSpPr>
          <p:nvPr>
            <p:ph type="body" sz="quarter" idx="22" hasCustomPrompt="1"/>
          </p:nvPr>
        </p:nvSpPr>
        <p:spPr bwMode="auto">
          <a:xfrm>
            <a:off x="484505"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9" name="Текст 21"/>
          <p:cNvSpPr>
            <a:spLocks noGrp="1"/>
          </p:cNvSpPr>
          <p:nvPr>
            <p:ph type="body" sz="quarter" idx="23" hasCustomPrompt="1"/>
          </p:nvPr>
        </p:nvSpPr>
        <p:spPr bwMode="auto">
          <a:xfrm>
            <a:off x="4328957"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2" name="Текст 21"/>
          <p:cNvSpPr>
            <a:spLocks noGrp="1"/>
          </p:cNvSpPr>
          <p:nvPr>
            <p:ph type="body" sz="quarter" idx="24" hasCustomPrompt="1"/>
          </p:nvPr>
        </p:nvSpPr>
        <p:spPr bwMode="auto">
          <a:xfrm>
            <a:off x="4328956"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14" name="Текст 21"/>
          <p:cNvSpPr>
            <a:spLocks noGrp="1"/>
          </p:cNvSpPr>
          <p:nvPr>
            <p:ph type="body" sz="quarter" idx="25" hasCustomPrompt="1"/>
          </p:nvPr>
        </p:nvSpPr>
        <p:spPr bwMode="auto">
          <a:xfrm>
            <a:off x="8170233"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5" name="Текст 21"/>
          <p:cNvSpPr>
            <a:spLocks noGrp="1"/>
          </p:cNvSpPr>
          <p:nvPr>
            <p:ph type="body" sz="quarter" idx="26" hasCustomPrompt="1"/>
          </p:nvPr>
        </p:nvSpPr>
        <p:spPr bwMode="auto">
          <a:xfrm>
            <a:off x="8170232"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16" name="Текст 21"/>
          <p:cNvSpPr>
            <a:spLocks noGrp="1"/>
          </p:cNvSpPr>
          <p:nvPr>
            <p:ph type="body" sz="quarter" idx="27" hasCustomPrompt="1"/>
          </p:nvPr>
        </p:nvSpPr>
        <p:spPr bwMode="auto">
          <a:xfrm>
            <a:off x="482600"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7" name="Текст 21"/>
          <p:cNvSpPr>
            <a:spLocks noGrp="1"/>
          </p:cNvSpPr>
          <p:nvPr>
            <p:ph type="body" sz="quarter" idx="28" hasCustomPrompt="1"/>
          </p:nvPr>
        </p:nvSpPr>
        <p:spPr bwMode="auto">
          <a:xfrm>
            <a:off x="482600"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18" name="Текст 21"/>
          <p:cNvSpPr>
            <a:spLocks noGrp="1"/>
          </p:cNvSpPr>
          <p:nvPr>
            <p:ph type="body" sz="quarter" idx="29" hasCustomPrompt="1"/>
          </p:nvPr>
        </p:nvSpPr>
        <p:spPr bwMode="auto">
          <a:xfrm>
            <a:off x="4327052"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9" name="Текст 21"/>
          <p:cNvSpPr>
            <a:spLocks noGrp="1"/>
          </p:cNvSpPr>
          <p:nvPr>
            <p:ph type="body" sz="quarter" idx="30" hasCustomPrompt="1"/>
          </p:nvPr>
        </p:nvSpPr>
        <p:spPr bwMode="auto">
          <a:xfrm>
            <a:off x="4327051"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20" name="Текст 21"/>
          <p:cNvSpPr>
            <a:spLocks noGrp="1"/>
          </p:cNvSpPr>
          <p:nvPr>
            <p:ph type="body" sz="quarter" idx="31" hasCustomPrompt="1"/>
          </p:nvPr>
        </p:nvSpPr>
        <p:spPr bwMode="auto">
          <a:xfrm>
            <a:off x="8168328"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21" name="Текст 21"/>
          <p:cNvSpPr>
            <a:spLocks noGrp="1"/>
          </p:cNvSpPr>
          <p:nvPr>
            <p:ph type="body" sz="quarter" idx="32" hasCustomPrompt="1"/>
          </p:nvPr>
        </p:nvSpPr>
        <p:spPr bwMode="auto">
          <a:xfrm>
            <a:off x="8168327"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23"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МТУСИ_Цифры для определения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84506"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8" name="Текст 21"/>
          <p:cNvSpPr>
            <a:spLocks noGrp="1"/>
          </p:cNvSpPr>
          <p:nvPr>
            <p:ph type="body" sz="quarter" idx="22" hasCustomPrompt="1"/>
          </p:nvPr>
        </p:nvSpPr>
        <p:spPr bwMode="auto">
          <a:xfrm>
            <a:off x="484505"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9" name="Текст 21"/>
          <p:cNvSpPr>
            <a:spLocks noGrp="1"/>
          </p:cNvSpPr>
          <p:nvPr>
            <p:ph type="body" sz="quarter" idx="23" hasCustomPrompt="1"/>
          </p:nvPr>
        </p:nvSpPr>
        <p:spPr bwMode="auto">
          <a:xfrm>
            <a:off x="4328957"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2" name="Текст 21"/>
          <p:cNvSpPr>
            <a:spLocks noGrp="1"/>
          </p:cNvSpPr>
          <p:nvPr>
            <p:ph type="body" sz="quarter" idx="24" hasCustomPrompt="1"/>
          </p:nvPr>
        </p:nvSpPr>
        <p:spPr bwMode="auto">
          <a:xfrm>
            <a:off x="4328956"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14" name="Текст 21"/>
          <p:cNvSpPr>
            <a:spLocks noGrp="1"/>
          </p:cNvSpPr>
          <p:nvPr>
            <p:ph type="body" sz="quarter" idx="25" hasCustomPrompt="1"/>
          </p:nvPr>
        </p:nvSpPr>
        <p:spPr bwMode="auto">
          <a:xfrm>
            <a:off x="8170233"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5" name="Текст 21"/>
          <p:cNvSpPr>
            <a:spLocks noGrp="1"/>
          </p:cNvSpPr>
          <p:nvPr>
            <p:ph type="body" sz="quarter" idx="26" hasCustomPrompt="1"/>
          </p:nvPr>
        </p:nvSpPr>
        <p:spPr bwMode="auto">
          <a:xfrm>
            <a:off x="8170232"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16"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МТУСИ_Текст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1828799"/>
            <a:ext cx="3544247" cy="440943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endParaRPr lang="ru-RU"/>
          </a:p>
        </p:txBody>
      </p:sp>
      <p:sp>
        <p:nvSpPr>
          <p:cNvPr id="4" name="Текст 21"/>
          <p:cNvSpPr>
            <a:spLocks noGrp="1"/>
          </p:cNvSpPr>
          <p:nvPr>
            <p:ph type="body" sz="quarter" idx="19" hasCustomPrompt="1"/>
          </p:nvPr>
        </p:nvSpPr>
        <p:spPr bwMode="auto">
          <a:xfrm>
            <a:off x="4316412" y="1828637"/>
            <a:ext cx="3544249" cy="440452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6" name="Текст 21"/>
          <p:cNvSpPr>
            <a:spLocks noGrp="1"/>
          </p:cNvSpPr>
          <p:nvPr>
            <p:ph type="body" sz="quarter" idx="21" hasCustomPrompt="1"/>
          </p:nvPr>
        </p:nvSpPr>
        <p:spPr bwMode="auto">
          <a:xfrm>
            <a:off x="8153399" y="1828799"/>
            <a:ext cx="3556000" cy="440943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9"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reserve="1" userDrawn="1">
  <p:cSld name="МТУСИ_Текст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1738315"/>
            <a:ext cx="11233150" cy="4499924"/>
          </a:xfrm>
        </p:spPr>
        <p:txBody>
          <a:bodyPr numCol="3" spcCol="360000"/>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ru-RU"/>
            </a:br>
            <a:br>
              <a:rPr lang="ru-RU"/>
            </a:br>
            <a:br>
              <a:rPr lang="ru-RU"/>
            </a:b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br>
              <a:rPr lang="ru-RU"/>
            </a:br>
            <a:br>
              <a:rPr lang="ru-RU"/>
            </a:b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endParaRPr lang="ru-RU"/>
          </a:p>
        </p:txBody>
      </p:sp>
      <p:sp>
        <p:nvSpPr>
          <p:cNvPr id="8"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preserve="1" userDrawn="1">
  <p:cSld name="МТУСИ_Таблица_вид1">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1" name="Текст 14"/>
          <p:cNvSpPr>
            <a:spLocks noGrp="1"/>
          </p:cNvSpPr>
          <p:nvPr>
            <p:ph type="body" sz="quarter" idx="14" hasCustomPrompt="1"/>
          </p:nvPr>
        </p:nvSpPr>
        <p:spPr bwMode="auto">
          <a:xfrm>
            <a:off x="477835" y="1819118"/>
            <a:ext cx="11229975" cy="532548"/>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таблицы может быть набрано в одну или две строки</a:t>
            </a:r>
            <a:r>
              <a:rPr lang="ru-RU" sz="1600">
                <a:latin typeface="Montserrat"/>
              </a:rPr>
              <a:t> </a:t>
            </a:r>
            <a:r>
              <a:rPr lang="ru-RU"/>
              <a:t>(16</a:t>
            </a:r>
            <a:r>
              <a:rPr lang="en-US"/>
              <a:t>pt</a:t>
            </a:r>
            <a:r>
              <a:rPr lang="ru-RU"/>
              <a:t>)</a:t>
            </a:r>
            <a:endParaRPr/>
          </a:p>
        </p:txBody>
      </p:sp>
      <p:sp>
        <p:nvSpPr>
          <p:cNvPr id="12" name="Текст 21"/>
          <p:cNvSpPr>
            <a:spLocks noGrp="1"/>
          </p:cNvSpPr>
          <p:nvPr>
            <p:ph type="body" sz="quarter" idx="21" hasCustomPrompt="1"/>
          </p:nvPr>
        </p:nvSpPr>
        <p:spPr bwMode="auto">
          <a:xfrm>
            <a:off x="8255479" y="2440089"/>
            <a:ext cx="3457096" cy="3123949"/>
          </a:xfrm>
        </p:spPr>
        <p:txBody>
          <a:bodyPr/>
          <a:lstStyle>
            <a:lvl1pPr algn="l">
              <a:defRPr sz="1200" b="0">
                <a:latin typeface="+mn-lt"/>
              </a:defRPr>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(12pt). Несколько рекомендаций для описания таблицы:</a:t>
            </a:r>
            <a:br>
              <a:rPr lang="ru-RU"/>
            </a:br>
            <a:r>
              <a:rPr lang="ru-RU"/>
              <a:t> 1. Перед тем, как описывать таблицу, убедитесь, что в ней содержится достаточно информации, и она действительно необходима для вашей аудитории. </a:t>
            </a:r>
            <a:br>
              <a:rPr lang="ru-RU"/>
            </a:br>
            <a:r>
              <a:rPr lang="ru-RU"/>
              <a:t>2. Хорошее описание таблицы должно включать в себя не только факты и данные, но и основные выводы, которые можно сделать на основе этих данных. </a:t>
            </a:r>
            <a:br>
              <a:rPr lang="ru-RU"/>
            </a:br>
            <a:r>
              <a:rPr lang="ru-RU"/>
              <a:t>3. Используйте ясный и простой язык, чтобы ваше описание было понятно всем пользователям.</a:t>
            </a:r>
            <a:endParaRPr/>
          </a:p>
          <a:p>
            <a:pPr marL="0" marR="0" lvl="0" indent="0" algn="just" defTabSz="914400">
              <a:lnSpc>
                <a:spcPct val="90000"/>
              </a:lnSpc>
              <a:spcBef>
                <a:spcPts val="1000"/>
              </a:spcBef>
              <a:spcAft>
                <a:spcPts val="0"/>
              </a:spcAft>
              <a:buClrTx/>
              <a:buSzTx/>
              <a:buFontTx/>
              <a:buNone/>
              <a:defRPr/>
            </a:pPr>
            <a:endParaRPr lang="ru-RU"/>
          </a:p>
        </p:txBody>
      </p:sp>
      <p:sp>
        <p:nvSpPr>
          <p:cNvPr id="14" name="Текст 23"/>
          <p:cNvSpPr>
            <a:spLocks noGrp="1"/>
          </p:cNvSpPr>
          <p:nvPr>
            <p:ph type="body" sz="quarter" idx="23" hasCustomPrompt="1"/>
          </p:nvPr>
        </p:nvSpPr>
        <p:spPr bwMode="auto">
          <a:xfrm>
            <a:off x="479425" y="5670369"/>
            <a:ext cx="11233150" cy="568325"/>
          </a:xfrm>
        </p:spPr>
        <p:txBody>
          <a:bodyPr>
            <a:normAutofit/>
          </a:bodyPr>
          <a:lstStyle>
            <a:lvl1pPr marL="0" marR="0" indent="0" algn="just" defTabSz="914400">
              <a:lnSpc>
                <a:spcPct val="90000"/>
              </a:lnSpc>
              <a:spcBef>
                <a:spcPts val="1000"/>
              </a:spcBef>
              <a:spcAft>
                <a:spcPts val="0"/>
              </a:spcAft>
              <a:buClrTx/>
              <a:buSzTx/>
              <a:buFontTx/>
              <a:buNone/>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a:p>
          <a:p>
            <a:pPr lvl="0">
              <a:defRPr/>
            </a:pPr>
            <a:endParaRPr lang="ru-RU"/>
          </a:p>
        </p:txBody>
      </p:sp>
      <p:sp>
        <p:nvSpPr>
          <p:cNvPr id="18" name="Таблица 17"/>
          <p:cNvSpPr>
            <a:spLocks noGrp="1"/>
          </p:cNvSpPr>
          <p:nvPr>
            <p:ph type="tbl" sz="quarter" idx="24" hasCustomPrompt="1"/>
          </p:nvPr>
        </p:nvSpPr>
        <p:spPr bwMode="auto">
          <a:xfrm>
            <a:off x="479425" y="2429126"/>
            <a:ext cx="7673975" cy="3123949"/>
          </a:xfrm>
        </p:spPr>
        <p:txBody>
          <a:bodyPr anchor="ctr"/>
          <a:lstStyle>
            <a:lvl1pPr algn="ctr">
              <a:defRPr/>
            </a:lvl1pPr>
          </a:lstStyle>
          <a:p>
            <a:pPr>
              <a:defRPr/>
            </a:pPr>
            <a:r>
              <a:rPr lang="ru-RU"/>
              <a:t>Таблица</a:t>
            </a:r>
            <a:endParaRPr/>
          </a:p>
        </p:txBody>
      </p:sp>
      <p:sp>
        <p:nvSpPr>
          <p:cNvPr id="15"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preserve="1" userDrawn="1">
  <p:cSld name="МТУСИ_Таблица_вид2">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1" name="Текст 14"/>
          <p:cNvSpPr>
            <a:spLocks noGrp="1"/>
          </p:cNvSpPr>
          <p:nvPr>
            <p:ph type="body" sz="quarter" idx="14" hasCustomPrompt="1"/>
          </p:nvPr>
        </p:nvSpPr>
        <p:spPr bwMode="auto">
          <a:xfrm>
            <a:off x="477835" y="1819118"/>
            <a:ext cx="11229975" cy="532548"/>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таблицы может быть набрано в одну или две строки</a:t>
            </a:r>
            <a:r>
              <a:rPr lang="ru-RU" sz="1600">
                <a:latin typeface="Montserrat"/>
              </a:rPr>
              <a:t> </a:t>
            </a:r>
            <a:r>
              <a:rPr lang="ru-RU"/>
              <a:t>(16</a:t>
            </a:r>
            <a:r>
              <a:rPr lang="en-US"/>
              <a:t>pt</a:t>
            </a:r>
            <a:r>
              <a:rPr lang="ru-RU"/>
              <a:t>)</a:t>
            </a:r>
            <a:endParaRPr/>
          </a:p>
        </p:txBody>
      </p:sp>
      <p:sp>
        <p:nvSpPr>
          <p:cNvPr id="14" name="Текст 23"/>
          <p:cNvSpPr>
            <a:spLocks noGrp="1"/>
          </p:cNvSpPr>
          <p:nvPr>
            <p:ph type="body" sz="quarter" idx="23" hasCustomPrompt="1"/>
          </p:nvPr>
        </p:nvSpPr>
        <p:spPr bwMode="auto">
          <a:xfrm>
            <a:off x="479425" y="5670369"/>
            <a:ext cx="11233150" cy="568325"/>
          </a:xfrm>
        </p:spPr>
        <p:txBody>
          <a:bodyPr>
            <a:normAutofit/>
          </a:bodyPr>
          <a:lstStyle>
            <a:lvl1pPr marL="0" marR="0" indent="0" algn="just" defTabSz="914400">
              <a:lnSpc>
                <a:spcPct val="90000"/>
              </a:lnSpc>
              <a:spcBef>
                <a:spcPts val="1000"/>
              </a:spcBef>
              <a:spcAft>
                <a:spcPts val="0"/>
              </a:spcAft>
              <a:buClrTx/>
              <a:buSzTx/>
              <a:buFontTx/>
              <a:buNone/>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a:p>
          <a:p>
            <a:pPr lvl="0">
              <a:defRPr/>
            </a:pPr>
            <a:endParaRPr lang="ru-RU"/>
          </a:p>
        </p:txBody>
      </p:sp>
      <p:sp>
        <p:nvSpPr>
          <p:cNvPr id="18" name="Таблица 17"/>
          <p:cNvSpPr>
            <a:spLocks noGrp="1"/>
          </p:cNvSpPr>
          <p:nvPr>
            <p:ph type="tbl" sz="quarter" idx="24" hasCustomPrompt="1"/>
          </p:nvPr>
        </p:nvSpPr>
        <p:spPr bwMode="auto">
          <a:xfrm>
            <a:off x="479425" y="2429126"/>
            <a:ext cx="11228385" cy="3123949"/>
          </a:xfrm>
        </p:spPr>
        <p:txBody>
          <a:bodyPr anchor="ctr"/>
          <a:lstStyle>
            <a:lvl1pPr algn="ctr">
              <a:defRPr/>
            </a:lvl1pPr>
          </a:lstStyle>
          <a:p>
            <a:pPr>
              <a:defRPr/>
            </a:pPr>
            <a:r>
              <a:rPr lang="ru-RU"/>
              <a:t>Таблица</a:t>
            </a:r>
            <a:endParaRPr/>
          </a:p>
        </p:txBody>
      </p:sp>
      <p:sp>
        <p:nvSpPr>
          <p:cNvPr id="12"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a:xfrm>
            <a:off x="479424" y="6356350"/>
            <a:ext cx="7673976" cy="365125"/>
          </a:xfrm>
        </p:spPr>
        <p:txBody>
          <a:bodyPr/>
          <a:lstStyle>
            <a:lvl1pPr algn="l">
              <a:defRPr/>
            </a:lvl1p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524375" y="1798320"/>
            <a:ext cx="7185025" cy="4373245"/>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4" y="1798320"/>
            <a:ext cx="3892551"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6" y="2763520"/>
            <a:ext cx="3892550"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6" y="5603240"/>
            <a:ext cx="3892550"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4"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preserve="1" userDrawn="1">
  <p:cSld name="МТУСИ_вид1">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7"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6309042" y="1798320"/>
            <a:ext cx="5400358" cy="4373245"/>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4" y="1798320"/>
            <a:ext cx="5616576" cy="853440"/>
          </a:xfrm>
        </p:spPr>
        <p:txBody>
          <a:bodyPr>
            <a:noAutofit/>
          </a:bodyPr>
          <a:lstStyle>
            <a:lvl1pPr algn="l">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5" y="2763520"/>
            <a:ext cx="561657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5616575"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12"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3">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7781926" y="1798320"/>
            <a:ext cx="3927474" cy="2114233"/>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3" y="1798320"/>
            <a:ext cx="7054851"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5" y="2763520"/>
            <a:ext cx="7054850"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7054849"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9" name="Рисунок 12"/>
          <p:cNvSpPr>
            <a:spLocks noGrp="1"/>
          </p:cNvSpPr>
          <p:nvPr>
            <p:ph type="pic" sz="quarter" idx="19" hasCustomPrompt="1"/>
          </p:nvPr>
        </p:nvSpPr>
        <p:spPr bwMode="auto">
          <a:xfrm>
            <a:off x="7781926" y="4057332"/>
            <a:ext cx="3927474" cy="2114233"/>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6"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4">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5" y="1686558"/>
            <a:ext cx="5433695" cy="1742441"/>
          </a:xfrm>
          <a:prstGeom prst="rect">
            <a:avLst/>
          </a:prstGeom>
          <a:solidFill>
            <a:schemeClr val="accent5">
              <a:lumMod val="40000"/>
              <a:lumOff val="6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3510280"/>
            <a:ext cx="543369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3" name="Рисунок 12"/>
          <p:cNvSpPr>
            <a:spLocks noGrp="1"/>
          </p:cNvSpPr>
          <p:nvPr>
            <p:ph type="pic" sz="quarter" idx="18" hasCustomPrompt="1"/>
          </p:nvPr>
        </p:nvSpPr>
        <p:spPr bwMode="auto">
          <a:xfrm>
            <a:off x="6280470" y="1686558"/>
            <a:ext cx="5433695" cy="1742441"/>
          </a:xfrm>
          <a:prstGeom prst="rect">
            <a:avLst/>
          </a:prstGeom>
          <a:solidFill>
            <a:schemeClr val="accent5">
              <a:lumMod val="40000"/>
              <a:lumOff val="6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6280470" y="3510280"/>
            <a:ext cx="543369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15"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5">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3510280"/>
            <a:ext cx="3544247"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p:txBody>
      </p:sp>
      <p:sp>
        <p:nvSpPr>
          <p:cNvPr id="3" name="Рисунок 12"/>
          <p:cNvSpPr>
            <a:spLocks noGrp="1"/>
          </p:cNvSpPr>
          <p:nvPr>
            <p:ph type="pic" sz="quarter" idx="18" hasCustomPrompt="1"/>
          </p:nvPr>
        </p:nvSpPr>
        <p:spPr bwMode="auto">
          <a:xfrm>
            <a:off x="4316413"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4316412" y="3510280"/>
            <a:ext cx="3544249"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5" name="Рисунок 12"/>
          <p:cNvSpPr>
            <a:spLocks noGrp="1"/>
          </p:cNvSpPr>
          <p:nvPr>
            <p:ph type="pic" sz="quarter" idx="20" hasCustomPrompt="1"/>
          </p:nvPr>
        </p:nvSpPr>
        <p:spPr bwMode="auto">
          <a:xfrm>
            <a:off x="8153399"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6" name="Текст 21"/>
          <p:cNvSpPr>
            <a:spLocks noGrp="1"/>
          </p:cNvSpPr>
          <p:nvPr>
            <p:ph type="body" sz="quarter" idx="21" hasCustomPrompt="1"/>
          </p:nvPr>
        </p:nvSpPr>
        <p:spPr bwMode="auto">
          <a:xfrm>
            <a:off x="8153399" y="3510280"/>
            <a:ext cx="3556000"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15"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6">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2727959"/>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4495798"/>
            <a:ext cx="3544247"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3" name="Рисунок 12"/>
          <p:cNvSpPr>
            <a:spLocks noGrp="1"/>
          </p:cNvSpPr>
          <p:nvPr>
            <p:ph type="pic" sz="quarter" idx="18" hasCustomPrompt="1"/>
          </p:nvPr>
        </p:nvSpPr>
        <p:spPr bwMode="auto">
          <a:xfrm>
            <a:off x="4316413" y="1686557"/>
            <a:ext cx="3544250" cy="2727959"/>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4316412" y="4495798"/>
            <a:ext cx="3544249"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5" name="Рисунок 12"/>
          <p:cNvSpPr>
            <a:spLocks noGrp="1"/>
          </p:cNvSpPr>
          <p:nvPr>
            <p:ph type="pic" sz="quarter" idx="20" hasCustomPrompt="1"/>
          </p:nvPr>
        </p:nvSpPr>
        <p:spPr bwMode="auto">
          <a:xfrm>
            <a:off x="8153399" y="1686558"/>
            <a:ext cx="3544250" cy="271875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6" name="Текст 21"/>
          <p:cNvSpPr>
            <a:spLocks noGrp="1"/>
          </p:cNvSpPr>
          <p:nvPr>
            <p:ph type="body" sz="quarter" idx="21" hasCustomPrompt="1"/>
          </p:nvPr>
        </p:nvSpPr>
        <p:spPr bwMode="auto">
          <a:xfrm>
            <a:off x="8153399" y="4495798"/>
            <a:ext cx="3556000"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a:p>
            <a:pPr lvl="0">
              <a:defRPr/>
            </a:pPr>
            <a:endParaRPr lang="ru-RU"/>
          </a:p>
        </p:txBody>
      </p:sp>
      <p:sp>
        <p:nvSpPr>
          <p:cNvPr id="15"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7">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2" name="Рисунок 12"/>
          <p:cNvSpPr>
            <a:spLocks noGrp="1"/>
          </p:cNvSpPr>
          <p:nvPr>
            <p:ph type="pic" sz="quarter" idx="22" hasCustomPrompt="1"/>
          </p:nvPr>
        </p:nvSpPr>
        <p:spPr bwMode="auto">
          <a:xfrm>
            <a:off x="479426"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4" name="Рисунок 12"/>
          <p:cNvSpPr>
            <a:spLocks noGrp="1"/>
          </p:cNvSpPr>
          <p:nvPr>
            <p:ph type="pic" sz="quarter" idx="23" hasCustomPrompt="1"/>
          </p:nvPr>
        </p:nvSpPr>
        <p:spPr bwMode="auto">
          <a:xfrm>
            <a:off x="4323875"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Рисунок 12"/>
          <p:cNvSpPr>
            <a:spLocks noGrp="1"/>
          </p:cNvSpPr>
          <p:nvPr>
            <p:ph type="pic" sz="quarter" idx="24" hasCustomPrompt="1"/>
          </p:nvPr>
        </p:nvSpPr>
        <p:spPr bwMode="auto">
          <a:xfrm>
            <a:off x="4323875"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6" name="Рисунок 12"/>
          <p:cNvSpPr>
            <a:spLocks noGrp="1"/>
          </p:cNvSpPr>
          <p:nvPr>
            <p:ph type="pic" sz="quarter" idx="25" hasCustomPrompt="1"/>
          </p:nvPr>
        </p:nvSpPr>
        <p:spPr bwMode="auto">
          <a:xfrm>
            <a:off x="8165150"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7" name="Рисунок 12"/>
          <p:cNvSpPr>
            <a:spLocks noGrp="1"/>
          </p:cNvSpPr>
          <p:nvPr>
            <p:ph type="pic" sz="quarter" idx="26" hasCustomPrompt="1"/>
          </p:nvPr>
        </p:nvSpPr>
        <p:spPr bwMode="auto">
          <a:xfrm>
            <a:off x="8165150"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9"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МТУСИ_Иллюстрация процесса">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3" y="2735265"/>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5" name="Текст 14"/>
          <p:cNvSpPr>
            <a:spLocks noGrp="1"/>
          </p:cNvSpPr>
          <p:nvPr>
            <p:ph type="body" sz="quarter" idx="14" hasCustomPrompt="1"/>
          </p:nvPr>
        </p:nvSpPr>
        <p:spPr bwMode="auto">
          <a:xfrm>
            <a:off x="479423" y="1798320"/>
            <a:ext cx="11233152"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1971675" y="2735266"/>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24" name="Текст 23"/>
          <p:cNvSpPr>
            <a:spLocks noGrp="1"/>
          </p:cNvSpPr>
          <p:nvPr>
            <p:ph type="body" sz="quarter" idx="18" hasCustomPrompt="1"/>
          </p:nvPr>
        </p:nvSpPr>
        <p:spPr bwMode="auto">
          <a:xfrm>
            <a:off x="479425" y="5603240"/>
            <a:ext cx="11229974"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12" name="Рисунок 12"/>
          <p:cNvSpPr>
            <a:spLocks noGrp="1"/>
          </p:cNvSpPr>
          <p:nvPr>
            <p:ph type="pic" sz="quarter" idx="19" hasCustomPrompt="1"/>
          </p:nvPr>
        </p:nvSpPr>
        <p:spPr bwMode="auto">
          <a:xfrm>
            <a:off x="479423" y="3702060"/>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4" name="Рисунок 12"/>
          <p:cNvSpPr>
            <a:spLocks noGrp="1"/>
          </p:cNvSpPr>
          <p:nvPr>
            <p:ph type="pic" sz="quarter" idx="20" hasCustomPrompt="1"/>
          </p:nvPr>
        </p:nvSpPr>
        <p:spPr bwMode="auto">
          <a:xfrm>
            <a:off x="479423" y="4638039"/>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7" name="Текст 21"/>
          <p:cNvSpPr>
            <a:spLocks noGrp="1"/>
          </p:cNvSpPr>
          <p:nvPr>
            <p:ph type="body" sz="quarter" idx="21" hasCustomPrompt="1"/>
          </p:nvPr>
        </p:nvSpPr>
        <p:spPr bwMode="auto">
          <a:xfrm>
            <a:off x="1971674" y="3699500"/>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18" name="Текст 21"/>
          <p:cNvSpPr>
            <a:spLocks noGrp="1"/>
          </p:cNvSpPr>
          <p:nvPr>
            <p:ph type="body" sz="quarter" idx="22" hasCustomPrompt="1"/>
          </p:nvPr>
        </p:nvSpPr>
        <p:spPr bwMode="auto">
          <a:xfrm>
            <a:off x="1971673" y="4636445"/>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19" name="Текст 3"/>
          <p:cNvSpPr>
            <a:spLocks noGrp="1"/>
          </p:cNvSpPr>
          <p:nvPr>
            <p:ph type="body" sz="quarter" idx="23"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pic>
        <p:nvPicPr>
          <p:cNvPr id="9" name="Рисунок 8"/>
          <p:cNvPicPr>
            <a:picLocks noChangeAspect="1"/>
          </p:cNvPicPr>
          <p:nvPr userDrawn="1"/>
        </p:nvPicPr>
        <p:blipFill>
          <a:blip r:embed="rId22"/>
          <a:stretch/>
        </p:blipFill>
        <p:spPr bwMode="auto">
          <a:xfrm>
            <a:off x="96520" y="0"/>
            <a:ext cx="12038470" cy="6771640"/>
          </a:xfrm>
          <a:prstGeom prst="rect">
            <a:avLst/>
          </a:prstGeom>
        </p:spPr>
      </p:pic>
      <p:pic>
        <p:nvPicPr>
          <p:cNvPr id="12" name="Рисунок 11"/>
          <p:cNvPicPr>
            <a:picLocks noChangeAspect="1"/>
          </p:cNvPicPr>
          <p:nvPr userDrawn="1"/>
        </p:nvPicPr>
        <p:blipFill>
          <a:blip r:embed="rId23"/>
          <a:stretch/>
        </p:blipFill>
        <p:spPr bwMode="auto">
          <a:xfrm>
            <a:off x="0" y="-20571"/>
            <a:ext cx="12192000" cy="606711"/>
          </a:xfrm>
          <a:prstGeom prst="rect">
            <a:avLst/>
          </a:prstGeom>
        </p:spPr>
      </p:pic>
      <p:sp>
        <p:nvSpPr>
          <p:cNvPr id="2" name="Заголовок 1"/>
          <p:cNvSpPr>
            <a:spLocks noGrp="1"/>
          </p:cNvSpPr>
          <p:nvPr>
            <p:ph type="title"/>
          </p:nvPr>
        </p:nvSpPr>
        <p:spPr bwMode="auto">
          <a:xfrm>
            <a:off x="952500" y="2425748"/>
            <a:ext cx="10899140" cy="1003252"/>
          </a:xfrm>
          <a:prstGeom prst="rect">
            <a:avLst/>
          </a:prstGeom>
        </p:spPr>
        <p:txBody>
          <a:bodyPr vert="horz" lIns="91440" tIns="45720" rIns="91440" bIns="45720" rtlCol="0" anchor="t">
            <a:noAutofit/>
          </a:bodyPr>
          <a:lstStyle/>
          <a:p>
            <a:pPr>
              <a:defRPr/>
            </a:pPr>
            <a:r>
              <a:rPr lang="ru-RU" sz="4400">
                <a:latin typeface="Montserrat"/>
              </a:rPr>
              <a:t>Название </a:t>
            </a:r>
            <a:r>
              <a:rPr lang="en-US" sz="4400">
                <a:latin typeface="Montserrat"/>
              </a:rPr>
              <a:t>(</a:t>
            </a:r>
            <a:r>
              <a:rPr lang="ru-RU" sz="4400">
                <a:latin typeface="Montserrat"/>
              </a:rPr>
              <a:t>44</a:t>
            </a:r>
            <a:r>
              <a:rPr lang="en-US" sz="4400">
                <a:latin typeface="Montserrat"/>
              </a:rPr>
              <a:t>pt)</a:t>
            </a:r>
            <a:endParaRPr lang="ru-RU"/>
          </a:p>
        </p:txBody>
      </p:sp>
      <p:sp>
        <p:nvSpPr>
          <p:cNvPr id="3" name="Текст 2"/>
          <p:cNvSpPr>
            <a:spLocks noGrp="1"/>
          </p:cNvSpPr>
          <p:nvPr>
            <p:ph type="body" idx="1"/>
          </p:nvPr>
        </p:nvSpPr>
        <p:spPr bwMode="auto">
          <a:xfrm>
            <a:off x="952500" y="3676650"/>
            <a:ext cx="10401300" cy="2679700"/>
          </a:xfrm>
          <a:prstGeom prst="rect">
            <a:avLst/>
          </a:prstGeom>
        </p:spPr>
        <p:txBody>
          <a:bodyPr vert="horz" lIns="91440" tIns="45720" rIns="91440" bIns="45720" rtlCol="0" anchor="t">
            <a:normAutofit/>
          </a:bodyPr>
          <a:lstStyle/>
          <a:p>
            <a:pPr lvl="0">
              <a:defRPr/>
            </a:pPr>
            <a:r>
              <a:rPr lang="ru-RU"/>
              <a:t>Образец текст40</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 </a:t>
            </a:r>
            <a:endParaRPr/>
          </a:p>
          <a:p>
            <a:pPr lvl="4">
              <a:defRPr/>
            </a:pPr>
            <a:endParaRPr lang="ru-RU"/>
          </a:p>
          <a:p>
            <a:pPr lvl="4">
              <a:defRPr/>
            </a:pPr>
            <a:endParaRPr lang="ru-RU"/>
          </a:p>
        </p:txBody>
      </p:sp>
      <p:sp>
        <p:nvSpPr>
          <p:cNvPr id="4" name="Дата 3"/>
          <p:cNvSpPr>
            <a:spLocks noGrp="1"/>
          </p:cNvSpPr>
          <p:nvPr>
            <p:ph type="dt" sz="half" idx="2"/>
          </p:nvPr>
        </p:nvSpPr>
        <p:spPr bwMode="auto">
          <a:xfrm>
            <a:off x="479425" y="6352540"/>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fld id="{D2412498-5A2D-41B1-86A5-AAA3110F9D9B}" type="datetimeFigureOut">
              <a:rPr lang="ru-RU"/>
              <a:t>17.04.2024</a:t>
            </a:fld>
            <a:endParaRPr lang="ru-RU"/>
          </a:p>
        </p:txBody>
      </p:sp>
      <p:sp>
        <p:nvSpPr>
          <p:cNvPr id="5" name="Нижний колонтитул 4"/>
          <p:cNvSpPr>
            <a:spLocks noGrp="1"/>
          </p:cNvSpPr>
          <p:nvPr>
            <p:ph type="ftr" sz="quarter" idx="3"/>
          </p:nvPr>
        </p:nvSpPr>
        <p:spPr bwMode="auto">
          <a:xfrm>
            <a:off x="479425" y="6356350"/>
            <a:ext cx="7673975"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ru-RU"/>
          </a:p>
        </p:txBody>
      </p:sp>
      <p:sp>
        <p:nvSpPr>
          <p:cNvPr id="6" name="Номер слайда 5"/>
          <p:cNvSpPr>
            <a:spLocks noGrp="1"/>
          </p:cNvSpPr>
          <p:nvPr>
            <p:ph type="sldNum" sz="quarter" idx="4"/>
          </p:nvPr>
        </p:nvSpPr>
        <p:spPr bwMode="auto">
          <a:xfrm>
            <a:off x="8969375" y="6350687"/>
            <a:ext cx="2857500"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pPr>
              <a:defRPr/>
            </a:pPr>
            <a:fld id="{56DCE2C9-06B9-4058-BEBD-6FDE8D61F8A0}" type="slidenum">
              <a:rPr lang="ru-RU"/>
              <a:t>‹#›</a:t>
            </a:fld>
            <a:endParaRPr lang="ru-RU"/>
          </a:p>
        </p:txBody>
      </p:sp>
      <p:pic>
        <p:nvPicPr>
          <p:cNvPr id="16" name="Рисунок 15"/>
          <p:cNvPicPr>
            <a:picLocks noChangeAspect="1"/>
          </p:cNvPicPr>
          <p:nvPr userDrawn="1"/>
        </p:nvPicPr>
        <p:blipFill>
          <a:blip r:embed="rId24"/>
          <a:stretch/>
        </p:blipFill>
        <p:spPr bwMode="auto">
          <a:xfrm>
            <a:off x="10760167" y="142188"/>
            <a:ext cx="952406" cy="29346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a:lnSpc>
          <a:spcPct val="100000"/>
        </a:lnSpc>
        <a:spcBef>
          <a:spcPts val="0"/>
        </a:spcBef>
        <a:buNone/>
        <a:defRPr sz="3600" b="0">
          <a:solidFill>
            <a:schemeClr val="tx1"/>
          </a:solidFill>
          <a:latin typeface="Montserrat SemiBold"/>
          <a:ea typeface="+mj-ea"/>
          <a:cs typeface="+mj-cs"/>
        </a:defRPr>
      </a:lvl1pPr>
    </p:titleStyle>
    <p:bodyStyle>
      <a:lvl1pPr marL="0" indent="0" algn="l" defTabSz="914400">
        <a:lnSpc>
          <a:spcPct val="90000"/>
        </a:lnSpc>
        <a:spcBef>
          <a:spcPts val="1000"/>
        </a:spcBef>
        <a:buFontTx/>
        <a:buNone/>
        <a:defRPr sz="4000">
          <a:solidFill>
            <a:schemeClr val="tx1"/>
          </a:solidFill>
          <a:latin typeface="+mn-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Текст 6"/>
          <p:cNvSpPr>
            <a:spLocks noGrp="1"/>
          </p:cNvSpPr>
          <p:nvPr>
            <p:ph type="body" sz="quarter" idx="12"/>
          </p:nvPr>
        </p:nvSpPr>
        <p:spPr bwMode="auto"/>
        <p:txBody>
          <a:bodyPr/>
          <a:lstStyle/>
          <a:p>
            <a:pPr>
              <a:defRPr/>
            </a:pPr>
            <a:r>
              <a:rPr lang="ru-RU" dirty="0"/>
              <a:t>Работу выполнил студент группы БВТ2001 Смирнов Денис</a:t>
            </a:r>
          </a:p>
        </p:txBody>
      </p:sp>
      <p:sp>
        <p:nvSpPr>
          <p:cNvPr id="8" name="Текст 7"/>
          <p:cNvSpPr>
            <a:spLocks noGrp="1"/>
          </p:cNvSpPr>
          <p:nvPr>
            <p:ph type="body" sz="quarter" idx="13"/>
          </p:nvPr>
        </p:nvSpPr>
        <p:spPr bwMode="auto"/>
        <p:txBody>
          <a:bodyPr/>
          <a:lstStyle/>
          <a:p>
            <a:pPr>
              <a:defRPr/>
            </a:pPr>
            <a:endParaRPr lang="ru-RU"/>
          </a:p>
        </p:txBody>
      </p:sp>
      <p:sp>
        <p:nvSpPr>
          <p:cNvPr id="9" name="Текст 8"/>
          <p:cNvSpPr>
            <a:spLocks noGrp="1"/>
          </p:cNvSpPr>
          <p:nvPr>
            <p:ph type="body" sz="quarter" idx="14"/>
          </p:nvPr>
        </p:nvSpPr>
        <p:spPr bwMode="auto"/>
        <p:txBody>
          <a:bodyPr/>
          <a:lstStyle/>
          <a:p>
            <a:pPr>
              <a:defRPr/>
            </a:pPr>
            <a:r>
              <a:rPr lang="ru-RU" dirty="0"/>
              <a:t>19</a:t>
            </a:r>
            <a:r>
              <a:rPr lang="en-US" dirty="0"/>
              <a:t>.04.2024</a:t>
            </a:r>
            <a:endParaRPr lang="ru-RU" dirty="0"/>
          </a:p>
        </p:txBody>
      </p:sp>
      <p:sp>
        <p:nvSpPr>
          <p:cNvPr id="6" name="Заголовок 5"/>
          <p:cNvSpPr>
            <a:spLocks noGrp="1"/>
          </p:cNvSpPr>
          <p:nvPr>
            <p:ph type="title"/>
          </p:nvPr>
        </p:nvSpPr>
        <p:spPr bwMode="auto"/>
        <p:txBody>
          <a:bodyPr/>
          <a:lstStyle/>
          <a:p>
            <a:pPr>
              <a:defRPr/>
            </a:pPr>
            <a:r>
              <a:rPr lang="ru-RU" dirty="0"/>
              <a:t>Выполнение задания по дисциплине программирование мобильных устройств</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DD5964-B39A-B8E9-1551-3560B7C69FD1}"/>
              </a:ext>
            </a:extLst>
          </p:cNvPr>
          <p:cNvSpPr>
            <a:spLocks noGrp="1"/>
          </p:cNvSpPr>
          <p:nvPr>
            <p:ph type="title"/>
          </p:nvPr>
        </p:nvSpPr>
        <p:spPr/>
        <p:txBody>
          <a:bodyPr/>
          <a:lstStyle/>
          <a:p>
            <a:r>
              <a:rPr lang="ru-RU" dirty="0"/>
              <a:t>Решение задачи</a:t>
            </a:r>
          </a:p>
        </p:txBody>
      </p:sp>
      <p:sp>
        <p:nvSpPr>
          <p:cNvPr id="7" name="Текст 6">
            <a:extLst>
              <a:ext uri="{FF2B5EF4-FFF2-40B4-BE49-F238E27FC236}">
                <a16:creationId xmlns:a16="http://schemas.microsoft.com/office/drawing/2014/main" id="{AE9E14CB-00E1-4B84-4952-3BCF49A8DF25}"/>
              </a:ext>
            </a:extLst>
          </p:cNvPr>
          <p:cNvSpPr>
            <a:spLocks noGrp="1"/>
          </p:cNvSpPr>
          <p:nvPr>
            <p:ph type="body" sz="quarter" idx="19"/>
          </p:nvPr>
        </p:nvSpPr>
        <p:spPr/>
        <p:txBody>
          <a:bodyPr/>
          <a:lstStyle/>
          <a:p>
            <a:endParaRPr lang="ru-RU"/>
          </a:p>
        </p:txBody>
      </p:sp>
      <p:sp>
        <p:nvSpPr>
          <p:cNvPr id="9" name="TextBox 8">
            <a:extLst>
              <a:ext uri="{FF2B5EF4-FFF2-40B4-BE49-F238E27FC236}">
                <a16:creationId xmlns:a16="http://schemas.microsoft.com/office/drawing/2014/main" id="{3D13E628-4AE3-2151-0BD7-0CB564C1CE5B}"/>
              </a:ext>
            </a:extLst>
          </p:cNvPr>
          <p:cNvSpPr txBox="1"/>
          <p:nvPr/>
        </p:nvSpPr>
        <p:spPr bwMode="auto">
          <a:xfrm>
            <a:off x="561110" y="1376127"/>
            <a:ext cx="11066604" cy="1754326"/>
          </a:xfrm>
          <a:prstGeom prst="rect">
            <a:avLst/>
          </a:prstGeom>
        </p:spPr>
        <p:txBody>
          <a:bodyPr wrap="square" rtlCol="0">
            <a:spAutoFit/>
          </a:bodyPr>
          <a:lstStyle/>
          <a:p>
            <a:pPr algn="just"/>
            <a:r>
              <a:rPr lang="ru-RU" dirty="0"/>
              <a:t>Задача по разработке приложения для изучения языков была решена с помощью среды разработки </a:t>
            </a:r>
            <a:r>
              <a:rPr lang="en-US" dirty="0"/>
              <a:t>Android Studio. </a:t>
            </a:r>
            <a:r>
              <a:rPr lang="ru-RU" dirty="0"/>
              <a:t>Был использован </a:t>
            </a:r>
            <a:r>
              <a:rPr lang="en-US" dirty="0"/>
              <a:t>SDK 30 </a:t>
            </a:r>
            <a:r>
              <a:rPr lang="ru-RU" dirty="0"/>
              <a:t>версии для </a:t>
            </a:r>
            <a:r>
              <a:rPr lang="en-US" dirty="0"/>
              <a:t>Android 11. </a:t>
            </a:r>
            <a:r>
              <a:rPr lang="ru-RU" dirty="0"/>
              <a:t>Программирование производилось на языке </a:t>
            </a:r>
            <a:r>
              <a:rPr lang="en-US" dirty="0"/>
              <a:t>Java. </a:t>
            </a:r>
          </a:p>
          <a:p>
            <a:pPr algn="just"/>
            <a:endParaRPr lang="en-US" dirty="0"/>
          </a:p>
          <a:p>
            <a:pPr algn="just"/>
            <a:r>
              <a:rPr lang="ru-RU" dirty="0"/>
              <a:t>Была произведена верстка экранов приложения. Также были запрограммированы переходы между ними и проверка ответов на правильность в играх.</a:t>
            </a:r>
          </a:p>
        </p:txBody>
      </p:sp>
    </p:spTree>
    <p:extLst>
      <p:ext uri="{BB962C8B-B14F-4D97-AF65-F5344CB8AC3E}">
        <p14:creationId xmlns:p14="http://schemas.microsoft.com/office/powerpoint/2010/main" val="193163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222A7-255F-08F1-F698-8349FFACB6A8}"/>
              </a:ext>
            </a:extLst>
          </p:cNvPr>
          <p:cNvSpPr>
            <a:spLocks noGrp="1"/>
          </p:cNvSpPr>
          <p:nvPr>
            <p:ph type="title"/>
          </p:nvPr>
        </p:nvSpPr>
        <p:spPr/>
        <p:txBody>
          <a:bodyPr/>
          <a:lstStyle/>
          <a:p>
            <a:r>
              <a:rPr lang="ru-RU" dirty="0"/>
              <a:t>Реализация приложения</a:t>
            </a:r>
          </a:p>
        </p:txBody>
      </p:sp>
      <p:sp>
        <p:nvSpPr>
          <p:cNvPr id="7" name="Текст 6">
            <a:extLst>
              <a:ext uri="{FF2B5EF4-FFF2-40B4-BE49-F238E27FC236}">
                <a16:creationId xmlns:a16="http://schemas.microsoft.com/office/drawing/2014/main" id="{3204BA3D-BB20-0248-39B9-900044E6C020}"/>
              </a:ext>
            </a:extLst>
          </p:cNvPr>
          <p:cNvSpPr>
            <a:spLocks noGrp="1"/>
          </p:cNvSpPr>
          <p:nvPr>
            <p:ph type="body" sz="quarter" idx="19"/>
          </p:nvPr>
        </p:nvSpPr>
        <p:spPr/>
        <p:txBody>
          <a:bodyPr/>
          <a:lstStyle/>
          <a:p>
            <a:endParaRPr lang="ru-RU"/>
          </a:p>
        </p:txBody>
      </p:sp>
      <p:pic>
        <p:nvPicPr>
          <p:cNvPr id="9" name="Рисунок 8">
            <a:extLst>
              <a:ext uri="{FF2B5EF4-FFF2-40B4-BE49-F238E27FC236}">
                <a16:creationId xmlns:a16="http://schemas.microsoft.com/office/drawing/2014/main" id="{E9828D67-A12A-ABE9-5C22-D58188E106EC}"/>
              </a:ext>
            </a:extLst>
          </p:cNvPr>
          <p:cNvPicPr>
            <a:picLocks noChangeAspect="1"/>
          </p:cNvPicPr>
          <p:nvPr/>
        </p:nvPicPr>
        <p:blipFill>
          <a:blip r:embed="rId2"/>
          <a:stretch>
            <a:fillRect/>
          </a:stretch>
        </p:blipFill>
        <p:spPr>
          <a:xfrm>
            <a:off x="923980" y="1304628"/>
            <a:ext cx="1924319" cy="4248743"/>
          </a:xfrm>
          <a:prstGeom prst="rect">
            <a:avLst/>
          </a:prstGeom>
        </p:spPr>
      </p:pic>
      <p:pic>
        <p:nvPicPr>
          <p:cNvPr id="15" name="Рисунок 14">
            <a:extLst>
              <a:ext uri="{FF2B5EF4-FFF2-40B4-BE49-F238E27FC236}">
                <a16:creationId xmlns:a16="http://schemas.microsoft.com/office/drawing/2014/main" id="{C16E02E0-C73F-5DCB-3F2F-0832234FE57F}"/>
              </a:ext>
            </a:extLst>
          </p:cNvPr>
          <p:cNvPicPr>
            <a:picLocks noChangeAspect="1"/>
          </p:cNvPicPr>
          <p:nvPr/>
        </p:nvPicPr>
        <p:blipFill>
          <a:blip r:embed="rId3"/>
          <a:stretch>
            <a:fillRect/>
          </a:stretch>
        </p:blipFill>
        <p:spPr>
          <a:xfrm>
            <a:off x="3546983" y="1304628"/>
            <a:ext cx="2103917" cy="4248743"/>
          </a:xfrm>
          <a:prstGeom prst="rect">
            <a:avLst/>
          </a:prstGeom>
        </p:spPr>
      </p:pic>
      <p:pic>
        <p:nvPicPr>
          <p:cNvPr id="19" name="Рисунок 18">
            <a:extLst>
              <a:ext uri="{FF2B5EF4-FFF2-40B4-BE49-F238E27FC236}">
                <a16:creationId xmlns:a16="http://schemas.microsoft.com/office/drawing/2014/main" id="{1329AD0D-9535-B8E2-5712-87E41550FE40}"/>
              </a:ext>
            </a:extLst>
          </p:cNvPr>
          <p:cNvPicPr>
            <a:picLocks noChangeAspect="1"/>
          </p:cNvPicPr>
          <p:nvPr/>
        </p:nvPicPr>
        <p:blipFill>
          <a:blip r:embed="rId4"/>
          <a:stretch>
            <a:fillRect/>
          </a:stretch>
        </p:blipFill>
        <p:spPr>
          <a:xfrm>
            <a:off x="6349584" y="1325083"/>
            <a:ext cx="2103917" cy="4207834"/>
          </a:xfrm>
          <a:prstGeom prst="rect">
            <a:avLst/>
          </a:prstGeom>
        </p:spPr>
      </p:pic>
      <p:pic>
        <p:nvPicPr>
          <p:cNvPr id="23" name="Рисунок 22">
            <a:extLst>
              <a:ext uri="{FF2B5EF4-FFF2-40B4-BE49-F238E27FC236}">
                <a16:creationId xmlns:a16="http://schemas.microsoft.com/office/drawing/2014/main" id="{8BCBEC40-DA10-7CD2-D1CF-8A6E1731F881}"/>
              </a:ext>
            </a:extLst>
          </p:cNvPr>
          <p:cNvPicPr>
            <a:picLocks noChangeAspect="1"/>
          </p:cNvPicPr>
          <p:nvPr/>
        </p:nvPicPr>
        <p:blipFill>
          <a:blip r:embed="rId5"/>
          <a:stretch>
            <a:fillRect/>
          </a:stretch>
        </p:blipFill>
        <p:spPr>
          <a:xfrm>
            <a:off x="9152185" y="1304628"/>
            <a:ext cx="2070881" cy="4228289"/>
          </a:xfrm>
          <a:prstGeom prst="rect">
            <a:avLst/>
          </a:prstGeom>
        </p:spPr>
      </p:pic>
    </p:spTree>
    <p:extLst>
      <p:ext uri="{BB962C8B-B14F-4D97-AF65-F5344CB8AC3E}">
        <p14:creationId xmlns:p14="http://schemas.microsoft.com/office/powerpoint/2010/main" val="11922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E616E9-AC83-640B-F8EF-1E7A93584C9A}"/>
              </a:ext>
            </a:extLst>
          </p:cNvPr>
          <p:cNvSpPr>
            <a:spLocks noGrp="1"/>
          </p:cNvSpPr>
          <p:nvPr>
            <p:ph type="title"/>
          </p:nvPr>
        </p:nvSpPr>
        <p:spPr/>
        <p:txBody>
          <a:bodyPr/>
          <a:lstStyle/>
          <a:p>
            <a:r>
              <a:rPr lang="ru-RU" dirty="0"/>
              <a:t>Реализация приложения</a:t>
            </a:r>
          </a:p>
        </p:txBody>
      </p:sp>
      <p:sp>
        <p:nvSpPr>
          <p:cNvPr id="7" name="Текст 6">
            <a:extLst>
              <a:ext uri="{FF2B5EF4-FFF2-40B4-BE49-F238E27FC236}">
                <a16:creationId xmlns:a16="http://schemas.microsoft.com/office/drawing/2014/main" id="{991785CA-3DF9-0EF1-D9AE-D1F1432B3A24}"/>
              </a:ext>
            </a:extLst>
          </p:cNvPr>
          <p:cNvSpPr>
            <a:spLocks noGrp="1"/>
          </p:cNvSpPr>
          <p:nvPr>
            <p:ph type="body" sz="quarter" idx="19"/>
          </p:nvPr>
        </p:nvSpPr>
        <p:spPr/>
        <p:txBody>
          <a:bodyPr/>
          <a:lstStyle/>
          <a:p>
            <a:endParaRPr lang="ru-RU"/>
          </a:p>
        </p:txBody>
      </p:sp>
      <p:pic>
        <p:nvPicPr>
          <p:cNvPr id="11" name="Рисунок 10">
            <a:extLst>
              <a:ext uri="{FF2B5EF4-FFF2-40B4-BE49-F238E27FC236}">
                <a16:creationId xmlns:a16="http://schemas.microsoft.com/office/drawing/2014/main" id="{3343C2D3-7862-793D-F5E4-39DEC10F5A2E}"/>
              </a:ext>
            </a:extLst>
          </p:cNvPr>
          <p:cNvPicPr>
            <a:picLocks noChangeAspect="1"/>
          </p:cNvPicPr>
          <p:nvPr/>
        </p:nvPicPr>
        <p:blipFill>
          <a:blip r:embed="rId2"/>
          <a:stretch>
            <a:fillRect/>
          </a:stretch>
        </p:blipFill>
        <p:spPr>
          <a:xfrm>
            <a:off x="978855" y="1422572"/>
            <a:ext cx="2022874" cy="4012855"/>
          </a:xfrm>
          <a:prstGeom prst="rect">
            <a:avLst/>
          </a:prstGeom>
        </p:spPr>
      </p:pic>
      <p:pic>
        <p:nvPicPr>
          <p:cNvPr id="15" name="Рисунок 14">
            <a:extLst>
              <a:ext uri="{FF2B5EF4-FFF2-40B4-BE49-F238E27FC236}">
                <a16:creationId xmlns:a16="http://schemas.microsoft.com/office/drawing/2014/main" id="{212CE78E-1EDB-D70A-4FCD-451BDE57B270}"/>
              </a:ext>
            </a:extLst>
          </p:cNvPr>
          <p:cNvPicPr>
            <a:picLocks noChangeAspect="1"/>
          </p:cNvPicPr>
          <p:nvPr/>
        </p:nvPicPr>
        <p:blipFill>
          <a:blip r:embed="rId3"/>
          <a:stretch>
            <a:fillRect/>
          </a:stretch>
        </p:blipFill>
        <p:spPr>
          <a:xfrm>
            <a:off x="3664490" y="1422572"/>
            <a:ext cx="1998216" cy="4012855"/>
          </a:xfrm>
          <a:prstGeom prst="rect">
            <a:avLst/>
          </a:prstGeom>
        </p:spPr>
      </p:pic>
      <p:pic>
        <p:nvPicPr>
          <p:cNvPr id="19" name="Рисунок 18">
            <a:extLst>
              <a:ext uri="{FF2B5EF4-FFF2-40B4-BE49-F238E27FC236}">
                <a16:creationId xmlns:a16="http://schemas.microsoft.com/office/drawing/2014/main" id="{8B58BE5A-B4B8-9107-C172-16B37A3A2C15}"/>
              </a:ext>
            </a:extLst>
          </p:cNvPr>
          <p:cNvPicPr>
            <a:picLocks noChangeAspect="1"/>
          </p:cNvPicPr>
          <p:nvPr/>
        </p:nvPicPr>
        <p:blipFill>
          <a:blip r:embed="rId4"/>
          <a:stretch>
            <a:fillRect/>
          </a:stretch>
        </p:blipFill>
        <p:spPr>
          <a:xfrm>
            <a:off x="6325467" y="1422572"/>
            <a:ext cx="2003698" cy="4012855"/>
          </a:xfrm>
          <a:prstGeom prst="rect">
            <a:avLst/>
          </a:prstGeom>
        </p:spPr>
      </p:pic>
      <p:pic>
        <p:nvPicPr>
          <p:cNvPr id="25" name="Рисунок 24">
            <a:extLst>
              <a:ext uri="{FF2B5EF4-FFF2-40B4-BE49-F238E27FC236}">
                <a16:creationId xmlns:a16="http://schemas.microsoft.com/office/drawing/2014/main" id="{9B557629-7BCE-EF34-4ABA-0C9BA83D7429}"/>
              </a:ext>
            </a:extLst>
          </p:cNvPr>
          <p:cNvPicPr>
            <a:picLocks noChangeAspect="1"/>
          </p:cNvPicPr>
          <p:nvPr/>
        </p:nvPicPr>
        <p:blipFill>
          <a:blip r:embed="rId5"/>
          <a:stretch>
            <a:fillRect/>
          </a:stretch>
        </p:blipFill>
        <p:spPr>
          <a:xfrm>
            <a:off x="8991925" y="1422572"/>
            <a:ext cx="1998215" cy="4012855"/>
          </a:xfrm>
          <a:prstGeom prst="rect">
            <a:avLst/>
          </a:prstGeom>
        </p:spPr>
      </p:pic>
    </p:spTree>
    <p:extLst>
      <p:ext uri="{BB962C8B-B14F-4D97-AF65-F5344CB8AC3E}">
        <p14:creationId xmlns:p14="http://schemas.microsoft.com/office/powerpoint/2010/main" val="3211432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E50D15-1DF3-C2C0-66BC-12710BACC6C9}"/>
              </a:ext>
            </a:extLst>
          </p:cNvPr>
          <p:cNvSpPr>
            <a:spLocks noGrp="1"/>
          </p:cNvSpPr>
          <p:nvPr>
            <p:ph type="title"/>
          </p:nvPr>
        </p:nvSpPr>
        <p:spPr/>
        <p:txBody>
          <a:bodyPr/>
          <a:lstStyle/>
          <a:p>
            <a:r>
              <a:rPr lang="ru-RU" dirty="0"/>
              <a:t>Реализация приложения</a:t>
            </a:r>
            <a:br>
              <a:rPr lang="ru-RU" dirty="0"/>
            </a:br>
            <a:endParaRPr lang="ru-RU" dirty="0"/>
          </a:p>
        </p:txBody>
      </p:sp>
      <p:sp>
        <p:nvSpPr>
          <p:cNvPr id="7" name="Текст 6">
            <a:extLst>
              <a:ext uri="{FF2B5EF4-FFF2-40B4-BE49-F238E27FC236}">
                <a16:creationId xmlns:a16="http://schemas.microsoft.com/office/drawing/2014/main" id="{7AD5DBE4-987E-6F60-A2DB-D833DCB9F16C}"/>
              </a:ext>
            </a:extLst>
          </p:cNvPr>
          <p:cNvSpPr>
            <a:spLocks noGrp="1"/>
          </p:cNvSpPr>
          <p:nvPr>
            <p:ph type="body" sz="quarter" idx="19"/>
          </p:nvPr>
        </p:nvSpPr>
        <p:spPr/>
        <p:txBody>
          <a:bodyPr/>
          <a:lstStyle/>
          <a:p>
            <a:endParaRPr lang="ru-RU"/>
          </a:p>
        </p:txBody>
      </p:sp>
      <p:pic>
        <p:nvPicPr>
          <p:cNvPr id="11" name="Рисунок 10">
            <a:extLst>
              <a:ext uri="{FF2B5EF4-FFF2-40B4-BE49-F238E27FC236}">
                <a16:creationId xmlns:a16="http://schemas.microsoft.com/office/drawing/2014/main" id="{07D8DEDF-097C-A177-AA11-99D238244A33}"/>
              </a:ext>
            </a:extLst>
          </p:cNvPr>
          <p:cNvPicPr>
            <a:picLocks noChangeAspect="1"/>
          </p:cNvPicPr>
          <p:nvPr/>
        </p:nvPicPr>
        <p:blipFill>
          <a:blip r:embed="rId2"/>
          <a:stretch>
            <a:fillRect/>
          </a:stretch>
        </p:blipFill>
        <p:spPr>
          <a:xfrm>
            <a:off x="1065566" y="1168084"/>
            <a:ext cx="2150794" cy="4436011"/>
          </a:xfrm>
          <a:prstGeom prst="rect">
            <a:avLst/>
          </a:prstGeom>
        </p:spPr>
      </p:pic>
      <p:pic>
        <p:nvPicPr>
          <p:cNvPr id="19" name="Рисунок 18">
            <a:extLst>
              <a:ext uri="{FF2B5EF4-FFF2-40B4-BE49-F238E27FC236}">
                <a16:creationId xmlns:a16="http://schemas.microsoft.com/office/drawing/2014/main" id="{BFDB38C9-C34D-5D0E-2EDF-382BA07A8028}"/>
              </a:ext>
            </a:extLst>
          </p:cNvPr>
          <p:cNvPicPr>
            <a:picLocks noChangeAspect="1"/>
          </p:cNvPicPr>
          <p:nvPr/>
        </p:nvPicPr>
        <p:blipFill>
          <a:blip r:embed="rId3"/>
          <a:stretch>
            <a:fillRect/>
          </a:stretch>
        </p:blipFill>
        <p:spPr>
          <a:xfrm>
            <a:off x="3802501" y="1168084"/>
            <a:ext cx="2150794" cy="4436011"/>
          </a:xfrm>
          <a:prstGeom prst="rect">
            <a:avLst/>
          </a:prstGeom>
        </p:spPr>
      </p:pic>
      <p:pic>
        <p:nvPicPr>
          <p:cNvPr id="23" name="Рисунок 22">
            <a:extLst>
              <a:ext uri="{FF2B5EF4-FFF2-40B4-BE49-F238E27FC236}">
                <a16:creationId xmlns:a16="http://schemas.microsoft.com/office/drawing/2014/main" id="{7A567109-5E94-56B0-5EA9-7DFA98B4B6A8}"/>
              </a:ext>
            </a:extLst>
          </p:cNvPr>
          <p:cNvPicPr>
            <a:picLocks noChangeAspect="1"/>
          </p:cNvPicPr>
          <p:nvPr/>
        </p:nvPicPr>
        <p:blipFill>
          <a:blip r:embed="rId4"/>
          <a:stretch>
            <a:fillRect/>
          </a:stretch>
        </p:blipFill>
        <p:spPr>
          <a:xfrm>
            <a:off x="6539436" y="1168084"/>
            <a:ext cx="2208977" cy="4436011"/>
          </a:xfrm>
          <a:prstGeom prst="rect">
            <a:avLst/>
          </a:prstGeom>
        </p:spPr>
      </p:pic>
      <p:pic>
        <p:nvPicPr>
          <p:cNvPr id="27" name="Рисунок 26">
            <a:extLst>
              <a:ext uri="{FF2B5EF4-FFF2-40B4-BE49-F238E27FC236}">
                <a16:creationId xmlns:a16="http://schemas.microsoft.com/office/drawing/2014/main" id="{39060467-6713-9C18-B299-5D2D46792964}"/>
              </a:ext>
            </a:extLst>
          </p:cNvPr>
          <p:cNvPicPr>
            <a:picLocks noChangeAspect="1"/>
          </p:cNvPicPr>
          <p:nvPr/>
        </p:nvPicPr>
        <p:blipFill>
          <a:blip r:embed="rId5"/>
          <a:stretch>
            <a:fillRect/>
          </a:stretch>
        </p:blipFill>
        <p:spPr>
          <a:xfrm>
            <a:off x="9334554" y="1176858"/>
            <a:ext cx="2208977" cy="4423923"/>
          </a:xfrm>
          <a:prstGeom prst="rect">
            <a:avLst/>
          </a:prstGeom>
        </p:spPr>
      </p:pic>
    </p:spTree>
    <p:extLst>
      <p:ext uri="{BB962C8B-B14F-4D97-AF65-F5344CB8AC3E}">
        <p14:creationId xmlns:p14="http://schemas.microsoft.com/office/powerpoint/2010/main" val="221175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C36737-12DA-309B-0BC0-ACBBA7D1A389}"/>
              </a:ext>
            </a:extLst>
          </p:cNvPr>
          <p:cNvSpPr>
            <a:spLocks noGrp="1"/>
          </p:cNvSpPr>
          <p:nvPr>
            <p:ph type="title"/>
          </p:nvPr>
        </p:nvSpPr>
        <p:spPr/>
        <p:txBody>
          <a:bodyPr/>
          <a:lstStyle/>
          <a:p>
            <a:r>
              <a:rPr lang="ru-RU" dirty="0"/>
              <a:t>Реализация приложения</a:t>
            </a:r>
          </a:p>
        </p:txBody>
      </p:sp>
      <p:sp>
        <p:nvSpPr>
          <p:cNvPr id="7" name="Текст 6">
            <a:extLst>
              <a:ext uri="{FF2B5EF4-FFF2-40B4-BE49-F238E27FC236}">
                <a16:creationId xmlns:a16="http://schemas.microsoft.com/office/drawing/2014/main" id="{E7723125-CA67-B128-8884-34A4A0A1C4F6}"/>
              </a:ext>
            </a:extLst>
          </p:cNvPr>
          <p:cNvSpPr>
            <a:spLocks noGrp="1"/>
          </p:cNvSpPr>
          <p:nvPr>
            <p:ph type="body" sz="quarter" idx="19"/>
          </p:nvPr>
        </p:nvSpPr>
        <p:spPr/>
        <p:txBody>
          <a:bodyPr/>
          <a:lstStyle/>
          <a:p>
            <a:endParaRPr lang="ru-RU"/>
          </a:p>
        </p:txBody>
      </p:sp>
      <p:pic>
        <p:nvPicPr>
          <p:cNvPr id="11" name="Рисунок 10">
            <a:extLst>
              <a:ext uri="{FF2B5EF4-FFF2-40B4-BE49-F238E27FC236}">
                <a16:creationId xmlns:a16="http://schemas.microsoft.com/office/drawing/2014/main" id="{59806E85-5A35-27F3-8C3E-304AFCEB8820}"/>
              </a:ext>
            </a:extLst>
          </p:cNvPr>
          <p:cNvPicPr>
            <a:picLocks noChangeAspect="1"/>
          </p:cNvPicPr>
          <p:nvPr/>
        </p:nvPicPr>
        <p:blipFill>
          <a:blip r:embed="rId2"/>
          <a:stretch>
            <a:fillRect/>
          </a:stretch>
        </p:blipFill>
        <p:spPr>
          <a:xfrm>
            <a:off x="1892444" y="1173656"/>
            <a:ext cx="2226884" cy="4520696"/>
          </a:xfrm>
          <a:prstGeom prst="rect">
            <a:avLst/>
          </a:prstGeom>
        </p:spPr>
      </p:pic>
      <p:pic>
        <p:nvPicPr>
          <p:cNvPr id="15" name="Рисунок 14">
            <a:extLst>
              <a:ext uri="{FF2B5EF4-FFF2-40B4-BE49-F238E27FC236}">
                <a16:creationId xmlns:a16="http://schemas.microsoft.com/office/drawing/2014/main" id="{4986972F-47FE-F5C1-7ACB-357EDE8DEBF0}"/>
              </a:ext>
            </a:extLst>
          </p:cNvPr>
          <p:cNvPicPr>
            <a:picLocks noChangeAspect="1"/>
          </p:cNvPicPr>
          <p:nvPr/>
        </p:nvPicPr>
        <p:blipFill>
          <a:blip r:embed="rId3"/>
          <a:stretch>
            <a:fillRect/>
          </a:stretch>
        </p:blipFill>
        <p:spPr>
          <a:xfrm>
            <a:off x="4636054" y="1173656"/>
            <a:ext cx="2244971" cy="4520696"/>
          </a:xfrm>
          <a:prstGeom prst="rect">
            <a:avLst/>
          </a:prstGeom>
        </p:spPr>
      </p:pic>
      <p:pic>
        <p:nvPicPr>
          <p:cNvPr id="19" name="Рисунок 18">
            <a:extLst>
              <a:ext uri="{FF2B5EF4-FFF2-40B4-BE49-F238E27FC236}">
                <a16:creationId xmlns:a16="http://schemas.microsoft.com/office/drawing/2014/main" id="{93FE1DCC-0EA6-AD6A-79AD-416A11D16EF5}"/>
              </a:ext>
            </a:extLst>
          </p:cNvPr>
          <p:cNvPicPr>
            <a:picLocks noChangeAspect="1"/>
          </p:cNvPicPr>
          <p:nvPr/>
        </p:nvPicPr>
        <p:blipFill>
          <a:blip r:embed="rId4"/>
          <a:stretch>
            <a:fillRect/>
          </a:stretch>
        </p:blipFill>
        <p:spPr>
          <a:xfrm>
            <a:off x="7397751" y="1168084"/>
            <a:ext cx="2223394" cy="4520696"/>
          </a:xfrm>
          <a:prstGeom prst="rect">
            <a:avLst/>
          </a:prstGeom>
        </p:spPr>
      </p:pic>
    </p:spTree>
    <p:extLst>
      <p:ext uri="{BB962C8B-B14F-4D97-AF65-F5344CB8AC3E}">
        <p14:creationId xmlns:p14="http://schemas.microsoft.com/office/powerpoint/2010/main" val="4059458699"/>
      </p:ext>
    </p:extLst>
  </p:cSld>
  <p:clrMapOvr>
    <a:masterClrMapping/>
  </p:clrMapOvr>
</p:sld>
</file>

<file path=ppt/theme/theme1.xml><?xml version="1.0" encoding="utf-8"?>
<a:theme xmlns:a="http://schemas.openxmlformats.org/drawingml/2006/main"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МТУСИ">
      <a:majorFont>
        <a:latin typeface="Montserrat SemiBold"/>
        <a:ea typeface="Arial"/>
        <a:cs typeface="Arial"/>
      </a:majorFont>
      <a:minorFont>
        <a:latin typeface="Montserrat"/>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78</Words>
  <Application>Microsoft Office PowerPoint</Application>
  <DocSecurity>0</DocSecurity>
  <PresentationFormat>Широкоэкранный</PresentationFormat>
  <Paragraphs>11</Paragraphs>
  <Slides>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Montserrat SemiBold</vt:lpstr>
      <vt:lpstr>Arial</vt:lpstr>
      <vt:lpstr>Montserrat</vt:lpstr>
      <vt:lpstr>Тема Office</vt:lpstr>
      <vt:lpstr>Выполнение задания по дисциплине программирование мобильных устройств</vt:lpstr>
      <vt:lpstr>Решение задачи</vt:lpstr>
      <vt:lpstr>Реализация приложения</vt:lpstr>
      <vt:lpstr>Реализация приложения</vt:lpstr>
      <vt:lpstr>Реализация приложения </vt:lpstr>
      <vt:lpstr>Реализация приложения</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user [v4]</dc:creator>
  <cp:keywords/>
  <dc:description/>
  <cp:lastModifiedBy>Денис Смирнов</cp:lastModifiedBy>
  <cp:revision>54</cp:revision>
  <dcterms:created xsi:type="dcterms:W3CDTF">2023-04-19T21:39:12Z</dcterms:created>
  <dcterms:modified xsi:type="dcterms:W3CDTF">2024-04-17T16:30:09Z</dcterms:modified>
  <cp:category/>
  <dc:identifier/>
  <cp:contentStatus/>
  <dc:language/>
  <cp:version/>
</cp:coreProperties>
</file>