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Overall GWAS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Deniz Akdemir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GWAS Results: Agronomic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Key findings from the analysis</a:t>
            </a:r>
          </a:p>
          <a:p>
            <a:pPr lvl="0"/>
            <a:r>
              <a:rPr/>
              <a:t>Presentation of Manhattan and QQ plots</a:t>
            </a:r>
          </a:p>
          <a:p>
            <a:pPr lvl="0"/>
            <a:r>
              <a:rPr/>
              <a:t>Table of significant SNPs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GWAS Results: Endophyte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Summary of significant genetic markers and their implications</a:t>
            </a:r>
          </a:p>
          <a:p>
            <a:pPr lvl="0"/>
            <a:r>
              <a:rPr/>
              <a:t>Visualizations of SNP associations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Summary of genetic insights gained</a:t>
            </a:r>
          </a:p>
          <a:p>
            <a:pPr lvl="0"/>
            <a:r>
              <a:rPr/>
              <a:t>Implications for wheat breeding strategies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Potential future studies based on findings</a:t>
            </a:r>
          </a:p>
          <a:p>
            <a:pPr lvl="0"/>
            <a:r>
              <a:rPr/>
              <a:t>Questions for further investigation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key references used in the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floor for questions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Title: Overall GWAS Report</a:t>
            </a:r>
          </a:p>
          <a:p>
            <a:pPr lvl="0"/>
            <a:r>
              <a:rPr/>
              <a:t>Author: Deniz Akdemir</a:t>
            </a:r>
          </a:p>
          <a:p>
            <a:pPr lvl="0"/>
            <a:r>
              <a:rPr/>
              <a:t>Date: May 13, 2024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presentation structure</a:t>
            </a:r>
          </a:p>
          <a:p>
            <a:pPr lvl="0"/>
            <a:r>
              <a:rPr/>
              <a:t>Highlight key sections: Introduction, Methodology, Results, Conclusions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 and significance of Genome-Wide Association Studies (GWAS)</a:t>
            </a:r>
          </a:p>
          <a:p>
            <a:pPr lvl="0"/>
            <a:r>
              <a:rPr/>
              <a:t>Objectives of this GWAS in wheat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 Traits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Description of agronomic traits and “endophyte traits”</a:t>
            </a:r>
          </a:p>
          <a:p>
            <a:pPr lvl="0"/>
            <a:r>
              <a:rPr/>
              <a:t>Relevance of these traits to wheat breeding programs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Experimental Design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Outline of experimental setup for both trait categories</a:t>
            </a:r>
          </a:p>
          <a:p>
            <a:pPr lvl="0"/>
            <a:r>
              <a:rPr/>
              <a:t>Summary of data collected: types of data, measurements, and total observations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Phenotypic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Detailed metrics collected for endophyte and greenhouse traits</a:t>
            </a:r>
          </a:p>
          <a:p>
            <a:pPr lvl="0"/>
            <a:r>
              <a:rPr/>
              <a:t>Challenges and considerations in data collection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Genomic Data Preprocessing and SNP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Steps in data preprocessing using TASSEL</a:t>
            </a:r>
          </a:p>
          <a:p>
            <a:pPr lvl="0"/>
            <a:r>
              <a:rPr/>
              <a:t>Criteria for SNP selection and thinning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GWAS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Mixed-Effects Models for estimating genomic values</a:t>
            </a:r>
          </a:p>
          <a:p>
            <a:pPr lvl="0"/>
            <a:r>
              <a:rPr/>
              <a:t>Genetic Association Mapping using GAPIT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GWAS Report</dc:title>
  <dc:creator>Deniz Akdemir</dc:creator>
  <cp:keywords/>
  <dcterms:created xsi:type="dcterms:W3CDTF">2024-05-13T15:10:38Z</dcterms:created>
  <dcterms:modified xsi:type="dcterms:W3CDTF">2024-05-13T15:10:38Z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2024-05-13</vt:lpwstr>
  </property>
  <property fmtid="{D5CDD505-2E9C-101B-9397-08002B2CF9AE}" pid="3" name="output">
    <vt:lpwstr>powerpoint_presentation</vt:lpwstr>
  </property>
</Properties>
</file>