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4.xml.rels" ContentType="application/vnd.openxmlformats-package.relationships+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customXml/item4.xml" ContentType="application/xml"/>
  <Override PartName="/customXml/itemProps4.xml" ContentType="application/vnd.openxmlformats-officedocument.customXml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9.xml" ContentType="application/vnd.openxmlformats-officedocument.presentationml.notesSlide+xml"/>
  <Override PartName="/ppt/notesSlides/notesSlide228.xml" ContentType="application/vnd.openxmlformats-officedocument.presentationml.notesSlide+xml"/>
  <Override PartName="/ppt/notesSlides/notesSlide119.xml" ContentType="application/vnd.openxmlformats-officedocument.presentationml.notesSlide+xml"/>
  <Override PartName="/ppt/notesSlides/notesSlide161.xml" ContentType="application/vnd.openxmlformats-officedocument.presentationml.notesSlide+xml"/>
  <Override PartName="/ppt/notesSlides/notesSlide121.xml" ContentType="application/vnd.openxmlformats-officedocument.presentationml.notesSlide+xml"/>
  <Override PartName="/ppt/notesSlides/notesSlide158.xml" ContentType="application/vnd.openxmlformats-officedocument.presentationml.notesSlide+xml"/>
  <Override PartName="/ppt/notesSlides/notesSlide117.xml" ContentType="application/vnd.openxmlformats-officedocument.presentationml.notesSlide+xml"/>
  <Override PartName="/ppt/notesSlides/notesSlide116.xml" ContentType="application/vnd.openxmlformats-officedocument.presentationml.notesSlide+xml"/>
  <Override PartName="/ppt/notesSlides/notesSlide238.xml" ContentType="application/vnd.openxmlformats-officedocument.presentationml.notesSlide+xml"/>
  <Override PartName="/ppt/notesSlides/notesSlide115.xml" ContentType="application/vnd.openxmlformats-officedocument.presentationml.notesSlide+xml"/>
  <Override PartName="/ppt/notesSlides/_rels/notesSlide172.xml.rels" ContentType="application/vnd.openxmlformats-package.relationships+xml"/>
  <Override PartName="/ppt/notesSlides/_rels/notesSlide163.xml.rels" ContentType="application/vnd.openxmlformats-package.relationships+xml"/>
  <Override PartName="/ppt/notesSlides/_rels/notesSlide238.xml.rels" ContentType="application/vnd.openxmlformats-package.relationships+xml"/>
  <Override PartName="/ppt/notesSlides/_rels/notesSlide148.xml.rels" ContentType="application/vnd.openxmlformats-package.relationships+xml"/>
  <Override PartName="/ppt/notesSlides/_rels/notesSlide140.xml.rels" ContentType="application/vnd.openxmlformats-package.relationships+xml"/>
  <Override PartName="/ppt/notesSlides/_rels/notesSlide117.xml.rels" ContentType="application/vnd.openxmlformats-package.relationships+xml"/>
  <Override PartName="/ppt/notesSlides/_rels/notesSlide229.xml.rels" ContentType="application/vnd.openxmlformats-package.relationships+xml"/>
  <Override PartName="/ppt/notesSlides/_rels/notesSlide124.xml.rels" ContentType="application/vnd.openxmlformats-package.relationships+xml"/>
  <Override PartName="/ppt/notesSlides/_rels/notesSlide236.xml.rels" ContentType="application/vnd.openxmlformats-package.relationships+xml"/>
  <Override PartName="/ppt/notesSlides/_rels/notesSlide154.xml.rels" ContentType="application/vnd.openxmlformats-package.relationships+xml"/>
  <Override PartName="/ppt/notesSlides/_rels/notesSlide123.xml.rels" ContentType="application/vnd.openxmlformats-package.relationships+xml"/>
  <Override PartName="/ppt/notesSlides/_rels/notesSlide147.xml.rels" ContentType="application/vnd.openxmlformats-package.relationships+xml"/>
  <Override PartName="/ppt/notesSlides/_rels/notesSlide132.xml.rels" ContentType="application/vnd.openxmlformats-package.relationships+xml"/>
  <Override PartName="/ppt/notesSlides/_rels/notesSlide128.xml.rels" ContentType="application/vnd.openxmlformats-package.relationships+xml"/>
  <Override PartName="/ppt/notesSlides/_rels/notesSlide122.xml.rels" ContentType="application/vnd.openxmlformats-package.relationships+xml"/>
  <Override PartName="/ppt/notesSlides/_rels/notesSlide228.xml.rels" ContentType="application/vnd.openxmlformats-package.relationships+xml"/>
  <Override PartName="/ppt/notesSlides/_rels/notesSlide139.xml.rels" ContentType="application/vnd.openxmlformats-package.relationships+xml"/>
  <Override PartName="/ppt/notesSlides/_rels/notesSlide143.xml.rels" ContentType="application/vnd.openxmlformats-package.relationships+xml"/>
  <Override PartName="/ppt/notesSlides/_rels/notesSlide158.xml.rels" ContentType="application/vnd.openxmlformats-package.relationships+xml"/>
  <Override PartName="/ppt/notesSlides/_rels/notesSlide149.xml.rels" ContentType="application/vnd.openxmlformats-package.relationships+xml"/>
  <Override PartName="/ppt/notesSlides/_rels/notesSlide150.xml.rels" ContentType="application/vnd.openxmlformats-package.relationships+xml"/>
  <Override PartName="/ppt/notesSlides/_rels/notesSlide121.xml.rels" ContentType="application/vnd.openxmlformats-package.relationships+xml"/>
  <Override PartName="/ppt/notesSlides/_rels/notesSlide115.xml.rels" ContentType="application/vnd.openxmlformats-package.relationships+xml"/>
  <Override PartName="/ppt/notesSlides/_rels/notesSlide141.xml.rels" ContentType="application/vnd.openxmlformats-package.relationships+xml"/>
  <Override PartName="/ppt/notesSlides/_rels/notesSlide125.xml.rels" ContentType="application/vnd.openxmlformats-package.relationships+xml"/>
  <Override PartName="/ppt/notesSlides/_rels/notesSlide134.xml.rels" ContentType="application/vnd.openxmlformats-package.relationships+xml"/>
  <Override PartName="/ppt/notesSlides/_rels/notesSlide118.xml.rels" ContentType="application/vnd.openxmlformats-package.relationships+xml"/>
  <Override PartName="/ppt/notesSlides/_rels/notesSlide135.xml.rels" ContentType="application/vnd.openxmlformats-package.relationships+xml"/>
  <Override PartName="/ppt/notesSlides/_rels/notesSlide119.xml.rels" ContentType="application/vnd.openxmlformats-package.relationships+xml"/>
  <Override PartName="/ppt/notesSlides/_rels/notesSlide120.xml.rels" ContentType="application/vnd.openxmlformats-package.relationships+xml"/>
  <Override PartName="/ppt/notesSlides/_rels/notesSlide116.xml.rels" ContentType="application/vnd.openxmlformats-package.relationships+xml"/>
  <Override PartName="/ppt/notesSlides/_rels/notesSlide6.xml.rels" ContentType="application/vnd.openxmlformats-package.relationships+xml"/>
  <Override PartName="/ppt/notesSlides/_rels/notesSlide137.xml.rels" ContentType="application/vnd.openxmlformats-package.relationships+xml"/>
  <Override PartName="/ppt/notesSlides/_rels/notesSlide127.xml.rels" ContentType="application/vnd.openxmlformats-package.relationships+xml"/>
  <Override PartName="/ppt/notesSlides/_rels/notesSlide131.xml.rels" ContentType="application/vnd.openxmlformats-package.relationships+xml"/>
  <Override PartName="/ppt/notesSlides/_rels/notesSlide146.xml.rels" ContentType="application/vnd.openxmlformats-package.relationships+xml"/>
  <Override PartName="/ppt/notesSlides/_rels/notesSlide153.xml.rels" ContentType="application/vnd.openxmlformats-package.relationships+xml"/>
  <Override PartName="/ppt/notesSlides/_rels/notesSlide230.xml.rels" ContentType="application/vnd.openxmlformats-package.relationships+xml"/>
  <Override PartName="/ppt/notesSlides/_rels/notesSlide114.xml.rels" ContentType="application/vnd.openxmlformats-package.relationships+xml"/>
  <Override PartName="/ppt/notesSlides/_rels/notesSlide133.xml.rels" ContentType="application/vnd.openxmlformats-package.relationships+xml"/>
  <Override PartName="/ppt/notesSlides/_rels/notesSlide129.xml.rels" ContentType="application/vnd.openxmlformats-package.relationships+xml"/>
  <Override PartName="/ppt/notesSlides/_rels/notesSlide113.xml.rels" ContentType="application/vnd.openxmlformats-package.relationships+xml"/>
  <Override PartName="/ppt/notesSlides/_rels/notesSlide8.xml.rels" ContentType="application/vnd.openxmlformats-package.relationships+xml"/>
  <Override PartName="/ppt/notesSlides/_rels/notesSlide126.xml.rels" ContentType="application/vnd.openxmlformats-package.relationships+xml"/>
  <Override PartName="/ppt/notesSlides/_rels/notesSlide130.xml.rels" ContentType="application/vnd.openxmlformats-package.relationships+xml"/>
  <Override PartName="/ppt/notesSlides/_rels/notesSlide145.xml.rels" ContentType="application/vnd.openxmlformats-package.relationships+xml"/>
  <Override PartName="/ppt/notesSlides/_rels/notesSlide136.xml.rels" ContentType="application/vnd.openxmlformats-package.relationships+xml"/>
  <Override PartName="/ppt/notesSlides/_rels/notesSlide152.xml.rels" ContentType="application/vnd.openxmlformats-package.relationships+xml"/>
  <Override PartName="/ppt/notesSlides/_rels/notesSlide161.xml.rels" ContentType="application/vnd.openxmlformats-package.relationships+xml"/>
  <Override PartName="/ppt/notesSlides/_rels/notesSlide160.xml.rels" ContentType="application/vnd.openxmlformats-package.relationships+xml"/>
  <Override PartName="/ppt/notesSlides/_rels/notesSlide159.xml.rels" ContentType="application/vnd.openxmlformats-package.relationships+xml"/>
  <Override PartName="/ppt/notesSlides/_rels/notesSlide144.xml.rels" ContentType="application/vnd.openxmlformats-package.relationships+xml"/>
  <Override PartName="/ppt/notesSlides/_rels/notesSlide151.xml.rels" ContentType="application/vnd.openxmlformats-package.relationships+xml"/>
  <Override PartName="/ppt/notesSlides/_rels/notesSlide157.xml.rels" ContentType="application/vnd.openxmlformats-package.relationships+xml"/>
  <Override PartName="/ppt/notesSlides/_rels/notesSlide138.xml.rels" ContentType="application/vnd.openxmlformats-package.relationships+xml"/>
  <Override PartName="/ppt/notesSlides/_rels/notesSlide142.xml.rels" ContentType="application/vnd.openxmlformats-package.relationships+xml"/>
  <Override PartName="/ppt/notesSlides/_rels/notesSlide179.xml.rels" ContentType="application/vnd.openxmlformats-package.relationships+xml"/>
  <Override PartName="/ppt/notesSlides/_rels/notesSlide155.xml.rels" ContentType="application/vnd.openxmlformats-package.relationships+xml"/>
  <Override PartName="/ppt/notesSlides/_rels/notesSlide162.xml.rels" ContentType="application/vnd.openxmlformats-package.relationships+xml"/>
  <Override PartName="/ppt/notesSlides/_rels/notesSlide305.xml.rels" ContentType="application/vnd.openxmlformats-package.relationships+xml"/>
  <Override PartName="/ppt/notesSlides/_rels/notesSlide156.xml.rels" ContentType="application/vnd.openxmlformats-package.relationships+xml"/>
  <Override PartName="/ppt/notesSlides/notesSlide114.xml" ContentType="application/vnd.openxmlformats-officedocument.presentationml.notesSlide+xml"/>
  <Override PartName="/ppt/notesSlides/notesSlide236.xml" ContentType="application/vnd.openxmlformats-officedocument.presentationml.notesSlide+xml"/>
  <Override PartName="/ppt/notesSlides/notesSlide113.xml" ContentType="application/vnd.openxmlformats-officedocument.presentationml.notesSlide+xml"/>
  <Override PartName="/ppt/notesSlides/notesSlide123.xml" ContentType="application/vnd.openxmlformats-officedocument.presentationml.notesSlide+xml"/>
  <Override PartName="/ppt/notesSlides/notesSlide8.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305.xml" ContentType="application/vnd.openxmlformats-officedocument.presentationml.notesSlide+xml"/>
  <Override PartName="/ppt/notesSlides/notesSlide130.xml" ContentType="application/vnd.openxmlformats-officedocument.presentationml.notesSlide+xml"/>
  <Override PartName="/ppt/notesSlides/notesSlide133.xml" ContentType="application/vnd.openxmlformats-officedocument.presentationml.notesSlide+xml"/>
  <Override PartName="/ppt/notesSlides/notesSlide6.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37.xml" ContentType="application/vnd.openxmlformats-officedocument.presentationml.notesSlide+xml"/>
  <Override PartName="/ppt/notesSlides/notesSlide135.xml" ContentType="application/vnd.openxmlformats-officedocument.presentationml.notesSlide+xml"/>
  <Override PartName="/ppt/notesSlides/notesSlide134.xml" ContentType="application/vnd.openxmlformats-officedocument.presentationml.notesSlide+xml"/>
  <Override PartName="/ppt/notesSlides/notesSlide132.xml" ContentType="application/vnd.openxmlformats-officedocument.presentationml.notesSlide+xml"/>
  <Override PartName="/ppt/notesSlides/notesSlide131.xml" ContentType="application/vnd.openxmlformats-officedocument.presentationml.notesSlide+xml"/>
  <Override PartName="/ppt/notesSlides/notesSlide129.xml" ContentType="application/vnd.openxmlformats-officedocument.presentationml.notesSlide+xml"/>
  <Override PartName="/ppt/notesSlides/notesSlide128.xml" ContentType="application/vnd.openxmlformats-officedocument.presentationml.notesSlide+xml"/>
  <Override PartName="/ppt/notesSlides/notesSlide118.xml" ContentType="application/vnd.openxmlformats-officedocument.presentationml.notesSlide+xml"/>
  <Override PartName="/ppt/notesSlides/notesSlide160.xml" ContentType="application/vnd.openxmlformats-officedocument.presentationml.notesSlide+xml"/>
  <Override PartName="/ppt/notesSlides/notesSlide120.xml" ContentType="application/vnd.openxmlformats-officedocument.presentationml.notesSlide+xml"/>
  <Override PartName="/ppt/notesSlides/notesSlide157.xml" ContentType="application/vnd.openxmlformats-officedocument.presentationml.notesSlide+xml"/>
  <Override PartName="/ppt/notesSlides/notesSlide122.xml" ContentType="application/vnd.openxmlformats-officedocument.presentationml.notesSlide+xml"/>
  <Override PartName="/ppt/notesSlides/notesSlide15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79.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230.xml" ContentType="application/vnd.openxmlformats-officedocument.presentationml.notesSlide+xml"/>
  <Override PartName="/ppt/notesSlides/notesSlide136.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72.xml" ContentType="application/vnd.openxmlformats-officedocument.presentationml.notesSlide+xml"/>
  <Override PartName="/ppt/_rels/presentation.xml.rels" ContentType="application/vnd.openxmlformats-package.relationships+xml"/>
  <Override PartName="/ppt/media/image27.png" ContentType="image/png"/>
  <Override PartName="/ppt/media/image22.png" ContentType="image/png"/>
  <Override PartName="/ppt/media/image21.png" ContentType="image/png"/>
  <Override PartName="/ppt/media/image19.png" ContentType="image/png"/>
  <Override PartName="/ppt/media/image20.png" ContentType="image/png"/>
  <Override PartName="/ppt/media/image2.jpeg" ContentType="image/jpeg"/>
  <Override PartName="/ppt/media/image18.png" ContentType="image/png"/>
  <Override PartName="/ppt/media/image16.jpeg" ContentType="image/jpeg"/>
  <Override PartName="/ppt/media/image15.png" ContentType="image/png"/>
  <Override PartName="/ppt/media/image14.jpeg" ContentType="image/jpeg"/>
  <Override PartName="/ppt/media/image24.png" ContentType="image/png"/>
  <Override PartName="/ppt/media/image11.jpeg" ContentType="image/jpeg"/>
  <Override PartName="/ppt/media/image28.png" ContentType="image/png"/>
  <Override PartName="/ppt/media/image30.png" ContentType="image/png"/>
  <Override PartName="/ppt/media/image5.png" ContentType="image/png"/>
  <Override PartName="/ppt/media/image35.png" ContentType="image/png"/>
  <Override PartName="/ppt/media/image8.jpeg" ContentType="image/jpeg"/>
  <Override PartName="/ppt/media/image38.png" ContentType="image/png"/>
  <Override PartName="/ppt/media/image9.jpeg" ContentType="image/jpeg"/>
  <Override PartName="/ppt/media/image13.png" ContentType="image/png"/>
  <Override PartName="/ppt/media/image34.png" ContentType="image/png"/>
  <Override PartName="/ppt/media/image39.png" ContentType="image/png"/>
  <Override PartName="/ppt/media/image41.png" ContentType="image/png"/>
  <Override PartName="/ppt/media/image42.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1.png" ContentType="image/png"/>
  <Override PartName="/ppt/media/image31.png" ContentType="image/png"/>
  <Override PartName="/ppt/media/image10.png" ContentType="image/png"/>
  <Override PartName="/ppt/media/image40.png" ContentType="image/png"/>
  <Override PartName="/ppt/media/image4.jpeg" ContentType="image/jpeg"/>
  <Override PartName="/ppt/media/image32.png" ContentType="image/png"/>
  <Override PartName="/ppt/media/image25.jpeg" ContentType="image/jpeg"/>
  <Override PartName="/ppt/media/image33.png" ContentType="image/png"/>
  <Override PartName="/ppt/media/image3.png" ContentType="image/png"/>
  <Override PartName="/ppt/media/image17.jpeg" ContentType="image/jpeg"/>
  <Override PartName="/ppt/media/image26.png" ContentType="image/png"/>
  <Override PartName="/ppt/media/image23.jpeg" ContentType="image/jpeg"/>
  <Override PartName="/ppt/media/image12.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72.xml.rels" ContentType="application/vnd.openxmlformats-package.relationships+xml"/>
  <Override PartName="/ppt/slides/_rels/slide43.xml.rels" ContentType="application/vnd.openxmlformats-package.relationships+xml"/>
  <Override PartName="/ppt/slides/_rels/slide38.xml.rels" ContentType="application/vnd.openxmlformats-package.relationships+xml"/>
  <Override PartName="/ppt/slides/_rels/slide329.xml.rels" ContentType="application/vnd.openxmlformats-package.relationships+xml"/>
  <Override PartName="/ppt/slides/_rels/slide328.xml.rels" ContentType="application/vnd.openxmlformats-package.relationships+xml"/>
  <Override PartName="/ppt/slides/_rels/slide211.xml.rels" ContentType="application/vnd.openxmlformats-package.relationships+xml"/>
  <Override PartName="/ppt/slides/_rels/slide190.xml.rels" ContentType="application/vnd.openxmlformats-package.relationships+xml"/>
  <Override PartName="/ppt/slides/_rels/slide185.xml.rels" ContentType="application/vnd.openxmlformats-package.relationships+xml"/>
  <Override PartName="/ppt/slides/_rels/slide159.xml.rels" ContentType="application/vnd.openxmlformats-package.relationships+xml"/>
  <Override PartName="/ppt/slides/_rels/slide8.xml.rels" ContentType="application/vnd.openxmlformats-package.relationships+xml"/>
  <Override PartName="/ppt/slides/_rels/slide164.xml.rels" ContentType="application/vnd.openxmlformats-package.relationships+xml"/>
  <Override PartName="/ppt/slides/_rels/slide31.xml.rels" ContentType="application/vnd.openxmlformats-package.relationships+xml"/>
  <Override PartName="/ppt/slides/_rels/slide322.xml.rels" ContentType="application/vnd.openxmlformats-package.relationships+xml"/>
  <Override PartName="/ppt/slides/_rels/slide26.xml.rels" ContentType="application/vnd.openxmlformats-package.relationships+xml"/>
  <Override PartName="/ppt/slides/_rels/slide218.xml.rels" ContentType="application/vnd.openxmlformats-package.relationships+xml"/>
  <Override PartName="/ppt/slides/_rels/slide210.xml.rels" ContentType="application/vnd.openxmlformats-package.relationships+xml"/>
  <Override PartName="/ppt/slides/_rels/slide205.xml.rels" ContentType="application/vnd.openxmlformats-package.relationships+xml"/>
  <Override PartName="/ppt/slides/_rels/slide184.xml.rels" ContentType="application/vnd.openxmlformats-package.relationships+xml"/>
  <Override PartName="/ppt/slides/_rels/slide158.xml.rels" ContentType="application/vnd.openxmlformats-package.relationships+xml"/>
  <Override PartName="/ppt/slides/_rels/slide7.xml.rels" ContentType="application/vnd.openxmlformats-package.relationships+xml"/>
  <Override PartName="/ppt/slides/_rels/slide163.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21.xml.rels" ContentType="application/vnd.openxmlformats-package.relationships+xml"/>
  <Override PartName="/ppt/slides/_rels/slide201.xml.rels" ContentType="application/vnd.openxmlformats-package.relationships+xml"/>
  <Override PartName="/ppt/slides/_rels/slide180.xml.rels" ContentType="application/vnd.openxmlformats-package.relationships+xml"/>
  <Override PartName="/ppt/slides/_rels/slide21.xml.rels" ContentType="application/vnd.openxmlformats-package.relationships+xml"/>
  <Override PartName="/ppt/slides/_rels/slide200.xml.rels" ContentType="application/vnd.openxmlformats-package.relationships+xml"/>
  <Override PartName="/ppt/slides/_rels/slide148.xml.rels" ContentType="application/vnd.openxmlformats-package.relationships+xml"/>
  <Override PartName="/ppt/slides/_rels/slide153.xml.rels" ContentType="application/vnd.openxmlformats-package.relationships+xml"/>
  <Override PartName="/ppt/slides/_rels/slide20.xml.rels" ContentType="application/vnd.openxmlformats-package.relationships+xml"/>
  <Override PartName="/ppt/slides/_rels/slide318.xml.rels" ContentType="application/vnd.openxmlformats-package.relationships+xml"/>
  <Override PartName="/ppt/slides/_rels/slide297.xml.rels" ContentType="application/vnd.openxmlformats-package.relationships+xml"/>
  <Override PartName="/ppt/slides/_rels/slide56.xml.rels" ContentType="application/vnd.openxmlformats-package.relationships+xml"/>
  <Override PartName="/ppt/slides/_rels/slide317.xml.rels" ContentType="application/vnd.openxmlformats-package.relationships+xml"/>
  <Override PartName="/ppt/slides/_rels/slide296.xml.rels" ContentType="application/vnd.openxmlformats-package.relationships+xml"/>
  <Override PartName="/ppt/slides/_rels/slide55.xml.rels" ContentType="application/vnd.openxmlformats-package.relationships+xml"/>
  <Override PartName="/ppt/slides/_rels/slide316.xml.rels" ContentType="application/vnd.openxmlformats-package.relationships+xml"/>
  <Override PartName="/ppt/slides/_rels/slide295.xml.rels" ContentType="application/vnd.openxmlformats-package.relationships+xml"/>
  <Override PartName="/ppt/slides/_rels/slide54.xml.rels" ContentType="application/vnd.openxmlformats-package.relationships+xml"/>
  <Override PartName="/ppt/slides/_rels/slide49.xml.rels" ContentType="application/vnd.openxmlformats-package.relationships+xml"/>
  <Override PartName="/ppt/slides/_rels/slide142.xml.rels" ContentType="application/vnd.openxmlformats-package.relationships+xml"/>
  <Override PartName="/ppt/slides/_rels/slide308.xml.rels" ContentType="application/vnd.openxmlformats-package.relationships+xml"/>
  <Override PartName="/ppt/slides/_rels/slide313.xml.rels" ContentType="application/vnd.openxmlformats-package.relationships+xml"/>
  <Override PartName="/ppt/slides/_rels/slide17.xml.rels" ContentType="application/vnd.openxmlformats-package.relationships+xml"/>
  <Override PartName="/ppt/slides/_rels/slide45.xml.rels" ContentType="application/vnd.openxmlformats-package.relationships+xml"/>
  <Override PartName="/ppt/slides/_rels/slide132.xml.rels" ContentType="application/vnd.openxmlformats-package.relationships+xml"/>
  <Override PartName="/ppt/slides/_rels/slide131.xml.rels" ContentType="application/vnd.openxmlformats-package.relationships+xml"/>
  <Override PartName="/ppt/slides/_rels/slide130.xml.rels" ContentType="application/vnd.openxmlformats-package.relationships+xml"/>
  <Override PartName="/ppt/slides/_rels/slide212.xml.rels" ContentType="application/vnd.openxmlformats-package.relationships+xml"/>
  <Override PartName="/ppt/slides/_rels/slide32.xml.rels" ContentType="application/vnd.openxmlformats-package.relationships+xml"/>
  <Override PartName="/ppt/slides/_rels/slide323.xml.rels" ContentType="application/vnd.openxmlformats-package.relationships+xml"/>
  <Override PartName="/ppt/slides/_rels/slide219.xml.rels" ContentType="application/vnd.openxmlformats-package.relationships+xml"/>
  <Override PartName="/ppt/slides/_rels/slide242.xml.rels" ContentType="application/vnd.openxmlformats-package.relationships+xml"/>
  <Override PartName="/ppt/slides/_rels/slide138.xml.rels" ContentType="application/vnd.openxmlformats-package.relationships+xml"/>
  <Override PartName="/ppt/slides/_rels/slide241.xml.rels" ContentType="application/vnd.openxmlformats-package.relationships+xml"/>
  <Override PartName="/ppt/slides/_rels/slide137.xml.rels" ContentType="application/vnd.openxmlformats-package.relationships+xml"/>
  <Override PartName="/ppt/slides/_rels/slide135.xml.rels" ContentType="application/vnd.openxmlformats-package.relationships+xml"/>
  <Override PartName="/ppt/slides/_rels/slide140.xml.rels" ContentType="application/vnd.openxmlformats-package.relationships+xml"/>
  <Override PartName="/ppt/slides/_rels/slide5.xml.rels" ContentType="application/vnd.openxmlformats-package.relationships+xml"/>
  <Override PartName="/ppt/slides/_rels/slide156.xml.rels" ContentType="application/vnd.openxmlformats-package.relationships+xml"/>
  <Override PartName="/ppt/slides/_rels/slide161.xml.rels" ContentType="application/vnd.openxmlformats-package.relationships+xml"/>
  <Override PartName="/ppt/slides/_rels/slide44.xml.rels" ContentType="application/vnd.openxmlformats-package.relationships+xml"/>
  <Override PartName="/ppt/slides/_rels/slide39.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65.xml.rels" ContentType="application/vnd.openxmlformats-package.relationships+xml"/>
  <Override PartName="/ppt/slides/_rels/slide13.xml.rels" ContentType="application/vnd.openxmlformats-package.relationships+xml"/>
  <Override PartName="/ppt/slides/_rels/slide240.xml.rels" ContentType="application/vnd.openxmlformats-package.relationships+xml"/>
  <Override PartName="/ppt/slides/_rels/slide136.xml.rels" ContentType="application/vnd.openxmlformats-package.relationships+xml"/>
  <Override PartName="/ppt/slides/_rels/slide134.xml.rels" ContentType="application/vnd.openxmlformats-package.relationships+xml"/>
  <Override PartName="/ppt/slides/_rels/slide4.xml.rels" ContentType="application/vnd.openxmlformats-package.relationships+xml"/>
  <Override PartName="/ppt/slides/_rels/slide155.xml.rels" ContentType="application/vnd.openxmlformats-package.relationships+xml"/>
  <Override PartName="/ppt/slides/_rels/slide244.xml.rels" ContentType="application/vnd.openxmlformats-package.relationships+xml"/>
  <Override PartName="/ppt/slides/_rels/slide239.xml.rels" ContentType="application/vnd.openxmlformats-package.relationships+xml"/>
  <Override PartName="/ppt/slides/_rels/slide10.xml.rels" ContentType="application/vnd.openxmlformats-package.relationships+xml"/>
  <Override PartName="/ppt/slides/_rels/slide93.xml.rels" ContentType="application/vnd.openxmlformats-package.relationships+xml"/>
  <Override PartName="/ppt/slides/_rels/slide88.xml.rels" ContentType="application/vnd.openxmlformats-package.relationships+xml"/>
  <Override PartName="/ppt/slides/_rels/slide273.xml.rels" ContentType="application/vnd.openxmlformats-package.relationships+xml"/>
  <Override PartName="/ppt/slides/_rels/slide268.xml.rels" ContentType="application/vnd.openxmlformats-package.relationships+xml"/>
  <Override PartName="/ppt/slides/_rels/slide59.xml.rels" ContentType="application/vnd.openxmlformats-package.relationships+xml"/>
  <Override PartName="/ppt/slides/_rels/slide145.xml.rels" ContentType="application/vnd.openxmlformats-package.relationships+xml"/>
  <Override PartName="/ppt/slides/_rels/slide150.xml.rels" ContentType="application/vnd.openxmlformats-package.relationships+xml"/>
  <Override PartName="/ppt/slides/_rels/slide73.xml.rels" ContentType="application/vnd.openxmlformats-package.relationships+xml"/>
  <Override PartName="/ppt/slides/_rels/slide103.xml.rels" ContentType="application/vnd.openxmlformats-package.relationships+xml"/>
  <Override PartName="/ppt/slides/_rels/slide198.xml.rels" ContentType="application/vnd.openxmlformats-package.relationships+xml"/>
  <Override PartName="/ppt/slides/_rels/slide250.xml.rels" ContentType="application/vnd.openxmlformats-package.relationships+xml"/>
  <Override PartName="/ppt/slides/_rels/slide299.xml.rels" ContentType="application/vnd.openxmlformats-package.relationships+xml"/>
  <Override PartName="/ppt/slides/_rels/slide16.xml.rels" ContentType="application/vnd.openxmlformats-package.relationships+xml"/>
  <Override PartName="/ppt/slides/_rels/slide307.xml.rels" ContentType="application/vnd.openxmlformats-package.relationships+xml"/>
  <Override PartName="/ppt/slides/_rels/slide115.xml.rels" ContentType="application/vnd.openxmlformats-package.relationships+xml"/>
  <Override PartName="/ppt/slides/_rels/slide262.xml.rels" ContentType="application/vnd.openxmlformats-package.relationships+xml"/>
  <Override PartName="/ppt/slides/_rels/slide126.xml.rels" ContentType="application/vnd.openxmlformats-package.relationships+xml"/>
  <Override PartName="/ppt/slides/_rels/slide230.xml.rels" ContentType="application/vnd.openxmlformats-package.relationships+xml"/>
  <Override PartName="/ppt/slides/_rels/slide261.xml.rels" ContentType="application/vnd.openxmlformats-package.relationships+xml"/>
  <Override PartName="/ppt/slides/_rels/slide114.xml.rels" ContentType="application/vnd.openxmlformats-package.relationships+xml"/>
  <Override PartName="/ppt/slides/_rels/slide109.xml.rels" ContentType="application/vnd.openxmlformats-package.relationships+xml"/>
  <Override PartName="/ppt/slides/_rels/slide81.xml.rels" ContentType="application/vnd.openxmlformats-package.relationships+xml"/>
  <Override PartName="/ppt/slides/_rels/slide76.xml.rels" ContentType="application/vnd.openxmlformats-package.relationships+xml"/>
  <Override PartName="/ppt/slides/_rels/slide113.xml.rels" ContentType="application/vnd.openxmlformats-package.relationships+xml"/>
  <Override PartName="/ppt/slides/_rels/slide108.xml.rels" ContentType="application/vnd.openxmlformats-package.relationships+xml"/>
  <Override PartName="/ppt/slides/_rels/slide260.xml.rels" ContentType="application/vnd.openxmlformats-package.relationships+xml"/>
  <Override PartName="/ppt/slides/_rels/slide255.xml.rels" ContentType="application/vnd.openxmlformats-package.relationships+xml"/>
  <Override PartName="/ppt/slides/_rels/slide80.xml.rels" ContentType="application/vnd.openxmlformats-package.relationships+xml"/>
  <Override PartName="/ppt/slides/_rels/slide75.xml.rels" ContentType="application/vnd.openxmlformats-package.relationships+xml"/>
  <Override PartName="/ppt/slides/_rels/slide175.xml.rels" ContentType="application/vnd.openxmlformats-package.relationships+xml"/>
  <Override PartName="/ppt/slides/_rels/slide98.xml.rels" ContentType="application/vnd.openxmlformats-package.relationships+xml"/>
  <Override PartName="/ppt/slides/_rels/slide128.xml.rels" ContentType="application/vnd.openxmlformats-package.relationships+xml"/>
  <Override PartName="/ppt/slides/_rels/slide95.xml.rels" ContentType="application/vnd.openxmlformats-package.relationships+xml"/>
  <Override PartName="/ppt/slides/_rels/slide97.xml.rels" ContentType="application/vnd.openxmlformats-package.relationships+xml"/>
  <Override PartName="/ppt/slides/_rels/slide29.xml.rels" ContentType="application/vnd.openxmlformats-package.relationships+xml"/>
  <Override PartName="/ppt/slides/_rels/slide292.xml.rels" ContentType="application/vnd.openxmlformats-package.relationships+xml"/>
  <Override PartName="/ppt/slides/_rels/slide188.xml.rels" ContentType="application/vnd.openxmlformats-package.relationships+xml"/>
  <Override PartName="/ppt/slides/_rels/slide209.xml.rels" ContentType="application/vnd.openxmlformats-package.relationships+xml"/>
  <Override PartName="/ppt/slides/_rels/slide96.xml.rels" ContentType="application/vnd.openxmlformats-package.relationships+xml"/>
  <Override PartName="/ppt/slides/_rels/slide1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75.xml.rels" ContentType="application/vnd.openxmlformats-package.relationships+xml"/>
  <Override PartName="/ppt/slides/_rels/slide301.xml.rels" ContentType="application/vnd.openxmlformats-package.relationships+xml"/>
  <Override PartName="/ppt/slides/_rels/slide249.xml.rels" ContentType="application/vnd.openxmlformats-package.relationships+xml"/>
  <Override PartName="/ppt/slides/_rels/slide69.xml.rels" ContentType="application/vnd.openxmlformats-package.relationships+xml"/>
  <Override PartName="/ppt/slides/_rels/slide264.xml.rels" ContentType="application/vnd.openxmlformats-package.relationships+xml"/>
  <Override PartName="/ppt/slides/_rels/slide84.xml.rels" ContentType="application/vnd.openxmlformats-package.relationships+xml"/>
  <Override PartName="/ppt/slides/_rels/slide117.xml.rels" ContentType="application/vnd.openxmlformats-package.relationships+xml"/>
  <Override PartName="/ppt/slides/_rels/slide102.xml.rels" ContentType="application/vnd.openxmlformats-package.relationships+xml"/>
  <Override PartName="/ppt/slides/_rels/slide267.xml.rels" ContentType="application/vnd.openxmlformats-package.relationships+xml"/>
  <Override PartName="/ppt/slides/_rels/slide272.xml.rels" ContentType="application/vnd.openxmlformats-package.relationships+xml"/>
  <Override PartName="/ppt/slides/_rels/slide87.xml.rels" ContentType="application/vnd.openxmlformats-package.relationships+xml"/>
  <Override PartName="/ppt/slides/_rels/slide92.xml.rels" ContentType="application/vnd.openxmlformats-package.relationships+xml"/>
  <Override PartName="/ppt/slides/_rels/slide125.xml.rels" ContentType="application/vnd.openxmlformats-package.relationships+xml"/>
  <Override PartName="/ppt/slides/_rels/slide146.xml.rels" ContentType="application/vnd.openxmlformats-package.relationships+xml"/>
  <Override PartName="/ppt/slides/_rels/slide151.xml.rels" ContentType="application/vnd.openxmlformats-package.relationships+xml"/>
  <Override PartName="/ppt/slides/_rels/slide254.xml.rels" ContentType="application/vnd.openxmlformats-package.relationships+xml"/>
  <Override PartName="/ppt/slides/_rels/slide74.xml.rels" ContentType="application/vnd.openxmlformats-package.relationships+xml"/>
  <Override PartName="/ppt/slides/_rels/slide258.xml.rels" ContentType="application/vnd.openxmlformats-package.relationships+xml"/>
  <Override PartName="/ppt/slides/_rels/slide78.xml.rels" ContentType="application/vnd.openxmlformats-package.relationships+xml"/>
  <Override PartName="/ppt/slides/_rels/slide77.xml.rels" ContentType="application/vnd.openxmlformats-package.relationships+xml"/>
  <Override PartName="/ppt/slides/_rels/slide70.xml.rels" ContentType="application/vnd.openxmlformats-package.relationships+xml"/>
  <Override PartName="/ppt/slides/_rels/slide257.xml.rels" ContentType="application/vnd.openxmlformats-package.relationships+xml"/>
  <Override PartName="/ppt/slides/_rels/slide46.xml.rels" ContentType="application/vnd.openxmlformats-package.relationships+xml"/>
  <Override PartName="/ppt/slides/_rels/slide61.xml.rels" ContentType="application/vnd.openxmlformats-package.relationships+xml"/>
  <Override PartName="/ppt/slides/_rels/slide90.xml.rels" ContentType="application/vnd.openxmlformats-package.relationships+xml"/>
  <Override PartName="/ppt/slides/_rels/slide85.xml.rels" ContentType="application/vnd.openxmlformats-package.relationships+xml"/>
  <Override PartName="/ppt/slides/_rels/slide123.xml.rels" ContentType="application/vnd.openxmlformats-package.relationships+xml"/>
  <Override PartName="/ppt/slides/_rels/slide118.xml.rels" ContentType="application/vnd.openxmlformats-package.relationships+xml"/>
  <Override PartName="/ppt/slides/_rels/slide270.xml.rels" ContentType="application/vnd.openxmlformats-package.relationships+xml"/>
  <Override PartName="/ppt/slides/_rels/slide265.xml.rels" ContentType="application/vnd.openxmlformats-package.relationships+xml"/>
  <Override PartName="/ppt/slides/_rels/slide62.xml.rels" ContentType="application/vnd.openxmlformats-package.relationships+xml"/>
  <Override PartName="/ppt/slides/_rels/slide48.xml.rels" ContentType="application/vnd.openxmlformats-package.relationships+xml"/>
  <Override PartName="/ppt/slides/_rels/slide53.xml.rels" ContentType="application/vnd.openxmlformats-package.relationships+xml"/>
  <Override PartName="/ppt/slides/_rels/slide228.xml.rels" ContentType="application/vnd.openxmlformats-package.relationships+xml"/>
  <Override PartName="/ppt/slides/_rels/slide233.xml.rels" ContentType="application/vnd.openxmlformats-package.relationships+xml"/>
  <Override PartName="/ppt/slides/_rels/slide91.xml.rels" ContentType="application/vnd.openxmlformats-package.relationships+xml"/>
  <Override PartName="/ppt/slides/_rels/slide86.xml.rels" ContentType="application/vnd.openxmlformats-package.relationships+xml"/>
  <Override PartName="/ppt/slides/_rels/slide124.xml.rels" ContentType="application/vnd.openxmlformats-package.relationships+xml"/>
  <Override PartName="/ppt/slides/_rels/slide119.xml.rels" ContentType="application/vnd.openxmlformats-package.relationships+xml"/>
  <Override PartName="/ppt/slides/_rels/slide271.xml.rels" ContentType="application/vnd.openxmlformats-package.relationships+xml"/>
  <Override PartName="/ppt/slides/_rels/slide266.xml.rels" ContentType="application/vnd.openxmlformats-package.relationships+xml"/>
  <Override PartName="/ppt/slides/_rels/slide63.xml.rels" ContentType="application/vnd.openxmlformats-package.relationships+xml"/>
  <Override PartName="/ppt/slides/_rels/slide236.xml.rels" ContentType="application/vnd.openxmlformats-package.relationships+xml"/>
  <Override PartName="/ppt/slides/_rels/slide199.xml.rels" ContentType="application/vnd.openxmlformats-package.relationships+xml"/>
  <Override PartName="/ppt/slides/_rels/slide324.xml.rels" ContentType="application/vnd.openxmlformats-package.relationships+xml"/>
  <Override PartName="/ppt/slides/_rels/slide174.xml.rels" ContentType="application/vnd.openxmlformats-package.relationships+xml"/>
  <Override PartName="/ppt/slides/_rels/slide169.xml.rels" ContentType="application/vnd.openxmlformats-package.relationships+xml"/>
  <Override PartName="/ppt/slides/_rels/slide171.xml.rels" ContentType="application/vnd.openxmlformats-package.relationships+xml"/>
  <Override PartName="/ppt/slides/_rels/slide248.xml.rels" ContentType="application/vnd.openxmlformats-package.relationships+xml"/>
  <Override PartName="/ppt/slides/_rels/slide68.xml.rels" ContentType="application/vnd.openxmlformats-package.relationships+xml"/>
  <Override PartName="/ppt/slides/_rels/slide300.xml.rels" ContentType="application/vnd.openxmlformats-package.relationships+xml"/>
  <Override PartName="/ppt/slides/_rels/slide252.xml.rels" ContentType="application/vnd.openxmlformats-package.relationships+xml"/>
  <Override PartName="/ppt/slides/_rels/slide72.xml.rels" ContentType="application/vnd.openxmlformats-package.relationships+xml"/>
  <Override PartName="/ppt/slides/_rels/slide60.xml.rels" ContentType="application/vnd.openxmlformats-package.relationships+xml"/>
  <Override PartName="/ppt/slides/_rels/slide235.xml.rels" ContentType="application/vnd.openxmlformats-package.relationships+xml"/>
  <Override PartName="/ppt/slides/_rels/slide251.xml.rels" ContentType="application/vnd.openxmlformats-package.relationships+xml"/>
  <Override PartName="/ppt/slides/_rels/slide71.xml.rels" ContentType="application/vnd.openxmlformats-package.relationships+xml"/>
  <Override PartName="/ppt/slides/_rels/slide104.xml.rels" ContentType="application/vnd.openxmlformats-package.relationships+xml"/>
  <Override PartName="/ppt/slides/_rels/slide247.xml.rels" ContentType="application/vnd.openxmlformats-package.relationships+xml"/>
  <Override PartName="/ppt/slides/_rels/slide67.xml.rels" ContentType="application/vnd.openxmlformats-package.relationships+xml"/>
  <Override PartName="/ppt/slides/_rels/slide79.xml.rels" ContentType="application/vnd.openxmlformats-package.relationships+xml"/>
  <Override PartName="/ppt/slides/_rels/slide259.xml.rels" ContentType="application/vnd.openxmlformats-package.relationships+xml"/>
  <Override PartName="/ppt/slides/_rels/slide83.xml.rels" ContentType="application/vnd.openxmlformats-package.relationships+xml"/>
  <Override PartName="/ppt/slides/_rels/slide116.xml.rels" ContentType="application/vnd.openxmlformats-package.relationships+xml"/>
  <Override PartName="/ppt/slides/_rels/slide263.xml.rels" ContentType="application/vnd.openxmlformats-package.relationships+xml"/>
  <Override PartName="/ppt/slides/_rels/slide225.xml.rels" ContentType="application/vnd.openxmlformats-package.relationships+xml"/>
  <Override PartName="/ppt/slides/_rels/slide330.xml.rels" ContentType="application/vnd.openxmlformats-package.relationships+xml"/>
  <Override PartName="/ppt/slides/_rels/slide325.xml.rels" ContentType="application/vnd.openxmlformats-package.relationships+xml"/>
  <Override PartName="/ppt/slides/_rels/slide246.xml.rels" ContentType="application/vnd.openxmlformats-package.relationships+xml"/>
  <Override PartName="/ppt/slides/_rels/slide66.xml.rels" ContentType="application/vnd.openxmlformats-package.relationships+xml"/>
  <Override PartName="/ppt/slides/_rels/slide224.xml.rels" ContentType="application/vnd.openxmlformats-package.relationships+xml"/>
  <Override PartName="/ppt/slides/_rels/slide106.xml.rels" ContentType="application/vnd.openxmlformats-package.relationships+xml"/>
  <Override PartName="/ppt/slides/_rels/slide111.xml.rels" ContentType="application/vnd.openxmlformats-package.relationships+xml"/>
  <Override PartName="/ppt/slides/_rels/slide34.xml.rels" ContentType="application/vnd.openxmlformats-package.relationships+xml"/>
  <Override PartName="/ppt/slides/_rels/slide229.xml.rels" ContentType="application/vnd.openxmlformats-package.relationships+xml"/>
  <Override PartName="/ppt/slides/_rels/slide234.xml.rels" ContentType="application/vnd.openxmlformats-package.relationships+xml"/>
  <Override PartName="/ppt/slides/_rels/slide197.xml.rels" ContentType="application/vnd.openxmlformats-package.relationships+xml"/>
  <Override PartName="/ppt/slides/_rels/slide223.xml.rels" ContentType="application/vnd.openxmlformats-package.relationships+xml"/>
  <Override PartName="/ppt/slides/_rels/slide217.xml.rels" ContentType="application/vnd.openxmlformats-package.relationships+xml"/>
  <Override PartName="/ppt/slides/_rels/slide222.xml.rels" ContentType="application/vnd.openxmlformats-package.relationships+xml"/>
  <Override PartName="/ppt/slides/_rels/slide196.xml.rels" ContentType="application/vnd.openxmlformats-package.relationships+xml"/>
  <Override PartName="/ppt/slides/_rels/slide320.xml.rels" ContentType="application/vnd.openxmlformats-package.relationships+xml"/>
  <Override PartName="/ppt/slides/_rels/slide24.xml.rels" ContentType="application/vnd.openxmlformats-package.relationships+xml"/>
  <Override PartName="/ppt/slides/_rels/slide101.xml.rels" ContentType="application/vnd.openxmlformats-package.relationships+xml"/>
  <Override PartName="/ppt/slides/_rels/slide107.xml.rels" ContentType="application/vnd.openxmlformats-package.relationships+xml"/>
  <Override PartName="/ppt/slides/_rels/slide112.xml.rels" ContentType="application/vnd.openxmlformats-package.relationships+xml"/>
  <Override PartName="/ppt/slides/_rels/slide293.xml.rels" ContentType="application/vnd.openxmlformats-package.relationships+xml"/>
  <Override PartName="/ppt/slides/_rels/slide189.xml.rels" ContentType="application/vnd.openxmlformats-package.relationships+xml"/>
  <Override PartName="/ppt/slides/_rels/slide214.xml.rels" ContentType="application/vnd.openxmlformats-package.relationships+xml"/>
  <Override PartName="/ppt/slides/_rels/slide193.xml.rels" ContentType="application/vnd.openxmlformats-package.relationships+xml"/>
  <Override PartName="/ppt/slides/_rels/slide227.xml.rels" ContentType="application/vnd.openxmlformats-package.relationships+xml"/>
  <Override PartName="/ppt/slides/_rels/slide232.xml.rels" ContentType="application/vnd.openxmlformats-package.relationships+xml"/>
  <Override PartName="/ppt/slides/_rels/slide47.xml.rels" ContentType="application/vnd.openxmlformats-package.relationships+xml"/>
  <Override PartName="/ppt/slides/_rels/slide52.xml.rels" ContentType="application/vnd.openxmlformats-package.relationships+xml"/>
  <Override PartName="/ppt/slides/_rels/slide216.xml.rels" ContentType="application/vnd.openxmlformats-package.relationships+xml"/>
  <Override PartName="/ppt/slides/_rels/slide221.xml.rels" ContentType="application/vnd.openxmlformats-package.relationships+xml"/>
  <Override PartName="/ppt/slides/_rels/slide195.xml.rels" ContentType="application/vnd.openxmlformats-package.relationships+xml"/>
  <Override PartName="/ppt/slides/_rels/slide100.xml.rels" ContentType="application/vnd.openxmlformats-package.relationships+xml"/>
  <Override PartName="/ppt/slides/_rels/slide23.xml.rels" ContentType="application/vnd.openxmlformats-package.relationships+xml"/>
  <Override PartName="/ppt/slides/_rels/slide173.xml.rels" ContentType="application/vnd.openxmlformats-package.relationships+xml"/>
  <Override PartName="/ppt/slides/_rels/slide168.xml.rels" ContentType="application/vnd.openxmlformats-package.relationships+xml"/>
  <Override PartName="/ppt/slides/_rels/slide35.xml.rels" ContentType="application/vnd.openxmlformats-package.relationships+xml"/>
  <Override PartName="/ppt/slides/_rels/slide40.xml.rels" ContentType="application/vnd.openxmlformats-package.relationships+xml"/>
  <Override PartName="/ppt/slides/_rels/slide179.xml.rels" ContentType="application/vnd.openxmlformats-package.relationships+xml"/>
  <Override PartName="/ppt/slides/_rels/slide226.xml.rels" ContentType="application/vnd.openxmlformats-package.relationships+xml"/>
  <Override PartName="/ppt/slides/_rels/slide231.xml.rels" ContentType="application/vnd.openxmlformats-package.relationships+xml"/>
  <Override PartName="/ppt/slides/_rels/slide331.xml.rels" ContentType="application/vnd.openxmlformats-package.relationships+xml"/>
  <Override PartName="/ppt/slides/_rels/slide99.xml.rels" ContentType="application/vnd.openxmlformats-package.relationships+xml"/>
  <Override PartName="/ppt/slides/_rels/slide178.xml.rels" ContentType="application/vnd.openxmlformats-package.relationships+xml"/>
  <Override PartName="/ppt/slides/_rels/slide37.xml.rels" ContentType="application/vnd.openxmlformats-package.relationships+xml"/>
  <Override PartName="/ppt/slides/_rels/slide42.xml.rels" ContentType="application/vnd.openxmlformats-package.relationships+xml"/>
  <Override PartName="/ppt/slides/_rels/slide333.xml.rels" ContentType="application/vnd.openxmlformats-package.relationships+xml"/>
  <Override PartName="/ppt/slides/_rels/slide50.xml.rels" ContentType="application/vnd.openxmlformats-package.relationships+xml"/>
  <Override PartName="/ppt/slides/_rels/slide237.xml.rels" ContentType="application/vnd.openxmlformats-package.relationships+xml"/>
  <Override PartName="/ppt/slides/_rels/slide57.xml.rels" ContentType="application/vnd.openxmlformats-package.relationships+xml"/>
  <Override PartName="/ppt/slides/_rels/slide177.xml.rels" ContentType="application/vnd.openxmlformats-package.relationships+xml"/>
  <Override PartName="/ppt/slides/_rels/slide36.xml.rels" ContentType="application/vnd.openxmlformats-package.relationships+xml"/>
  <Override PartName="/ppt/slides/_rels/slide41.xml.rels" ContentType="application/vnd.openxmlformats-package.relationships+xml"/>
  <Override PartName="/ppt/slides/_rels/slide332.xml.rels" ContentType="application/vnd.openxmlformats-package.relationships+xml"/>
  <Override PartName="/ppt/slides/_rels/slide141.xml.rels" ContentType="application/vnd.openxmlformats-package.relationships+xml"/>
  <Override PartName="/ppt/slides/_rels/slide215.xml.rels" ContentType="application/vnd.openxmlformats-package.relationships+xml"/>
  <Override PartName="/ppt/slides/_rels/slide220.xml.rels" ContentType="application/vnd.openxmlformats-package.relationships+xml"/>
  <Override PartName="/ppt/slides/_rels/slide194.xml.rels" ContentType="application/vnd.openxmlformats-package.relationships+xml"/>
  <Override PartName="/ppt/slides/_rels/slide22.xml.rels" ContentType="application/vnd.openxmlformats-package.relationships+xml"/>
  <Override PartName="/ppt/slides/_rels/slide327.xml.rels" ContentType="application/vnd.openxmlformats-package.relationships+xml"/>
  <Override PartName="/ppt/slides/_rels/slide166.xml.rels" ContentType="application/vnd.openxmlformats-package.relationships+xml"/>
  <Override PartName="/ppt/slides/_rels/slide64.xml.rels" ContentType="application/vnd.openxmlformats-package.relationships+xml"/>
  <Override PartName="/ppt/slides/_rels/slide256.xml.rels" ContentType="application/vnd.openxmlformats-package.relationships+xml"/>
  <Override PartName="/ppt/slides/_rels/slide170.xml.rels" ContentType="application/vnd.openxmlformats-package.relationships+xml"/>
  <Override PartName="/ppt/slides/_rels/slide283.xml.rels" ContentType="application/vnd.openxmlformats-package.relationships+xml"/>
  <Override PartName="/ppt/slides/_rels/slide278.xml.rels" ContentType="application/vnd.openxmlformats-package.relationships+xml"/>
  <Override PartName="/ppt/slides/_rels/slide304.xml.rels" ContentType="application/vnd.openxmlformats-package.relationships+xml"/>
  <Override PartName="/ppt/slides/_rels/slide253.xml.rels" ContentType="application/vnd.openxmlformats-package.relationships+xml"/>
  <Override PartName="/ppt/slides/_rels/slide149.xml.rels" ContentType="application/vnd.openxmlformats-package.relationships+xml"/>
  <Override PartName="/ppt/slides/_rels/slide89.xml.rels" ContentType="application/vnd.openxmlformats-package.relationships+xml"/>
  <Override PartName="/ppt/slides/_rels/slide94.xml.rels" ContentType="application/vnd.openxmlformats-package.relationships+xml"/>
  <Override PartName="/ppt/slides/_rels/slide127.xml.rels" ContentType="application/vnd.openxmlformats-package.relationships+xml"/>
  <Override PartName="/ppt/slides/_rels/slide274.xml.rels" ContentType="application/vnd.openxmlformats-package.relationships+xml"/>
  <Override PartName="/ppt/slides/_rels/slide14.xml.rels" ContentType="application/vnd.openxmlformats-package.relationships+xml"/>
  <Override PartName="/ppt/slides/_rels/slide58.xml.rels" ContentType="application/vnd.openxmlformats-package.relationships+xml"/>
  <Override PartName="/ppt/slides/_rels/slide238.xml.rels" ContentType="application/vnd.openxmlformats-package.relationships+xml"/>
  <Override PartName="/ppt/slides/_rels/slide51.xml.rels" ContentType="application/vnd.openxmlformats-package.relationships+xml"/>
  <Override PartName="/ppt/slides/_rels/slide243.xml.rels" ContentType="application/vnd.openxmlformats-package.relationships+xml"/>
  <Override PartName="/ppt/slides/_rels/slide191.xml.rels" ContentType="application/vnd.openxmlformats-package.relationships+xml"/>
  <Override PartName="/ppt/slides/_rels/slide152.xml.rels" ContentType="application/vnd.openxmlformats-package.relationships+xml"/>
  <Override PartName="/ppt/slides/_rels/slide147.xml.rels" ContentType="application/vnd.openxmlformats-package.relationships+xml"/>
  <Override PartName="/ppt/slides/_rels/slide276.xml.rels" ContentType="application/vnd.openxmlformats-package.relationships+xml"/>
  <Override PartName="/ppt/slides/_rels/slide281.xml.rels" ContentType="application/vnd.openxmlformats-package.relationships+xml"/>
  <Override PartName="/ppt/slides/_rels/slide302.xml.rels" ContentType="application/vnd.openxmlformats-package.relationships+xml"/>
  <Override PartName="/ppt/slides/_rels/slide279.xml.rels" ContentType="application/vnd.openxmlformats-package.relationships+xml"/>
  <Override PartName="/ppt/slides/_rels/slide284.xml.rels" ContentType="application/vnd.openxmlformats-package.relationships+xml"/>
  <Override PartName="/ppt/slides/_rels/slide305.xml.rels" ContentType="application/vnd.openxmlformats-package.relationships+xml"/>
  <Override PartName="/ppt/slides/_rels/slide204.xml.rels" ContentType="application/vnd.openxmlformats-package.relationships+xml"/>
  <Override PartName="/ppt/slides/_rels/slide183.xml.rels" ContentType="application/vnd.openxmlformats-package.relationships+xml"/>
  <Override PartName="/ppt/slides/_rels/slide277.xml.rels" ContentType="application/vnd.openxmlformats-package.relationships+xml"/>
  <Override PartName="/ppt/slides/_rels/slide282.xml.rels" ContentType="application/vnd.openxmlformats-package.relationships+xml"/>
  <Override PartName="/ppt/slides/_rels/slide303.xml.rels" ContentType="application/vnd.openxmlformats-package.relationships+xml"/>
  <Override PartName="/ppt/slides/_rels/slide122.xml.rels" ContentType="application/vnd.openxmlformats-package.relationships+xml"/>
  <Override PartName="/ppt/slides/_rels/slide65.xml.rels" ContentType="application/vnd.openxmlformats-package.relationships+xml"/>
  <Override PartName="/ppt/slides/_rels/slide245.xml.rels" ContentType="application/vnd.openxmlformats-package.relationships+xml"/>
  <Override PartName="/ppt/slides/_rels/slide121.xml.rels" ContentType="application/vnd.openxmlformats-package.relationships+xml"/>
  <Override PartName="/ppt/slides/_rels/slide120.xml.rels" ContentType="application/vnd.openxmlformats-package.relationships+xml"/>
  <Override PartName="/ppt/slides/_rels/slide167.xml.rels" ContentType="application/vnd.openxmlformats-package.relationships+xml"/>
  <Override PartName="/ppt/slides/_rels/slide15.xml.rels" ContentType="application/vnd.openxmlformats-package.relationships+xml"/>
  <Override PartName="/ppt/slides/_rels/slide208.xml.rels" ContentType="application/vnd.openxmlformats-package.relationships+xml"/>
  <Override PartName="/ppt/slides/_rels/slide187.xml.rels" ContentType="application/vnd.openxmlformats-package.relationships+xml"/>
  <Override PartName="/ppt/slides/_rels/slide312.xml.rels" ContentType="application/vnd.openxmlformats-package.relationships+xml"/>
  <Override PartName="/ppt/slides/_rels/slide291.xml.rels" ContentType="application/vnd.openxmlformats-package.relationships+xml"/>
  <Override PartName="/ppt/slides/_rels/slide144.xml.rels" ContentType="application/vnd.openxmlformats-package.relationships+xml"/>
  <Override PartName="/ppt/slides/_rels/slide287.xml.rels" ContentType="application/vnd.openxmlformats-package.relationships+xml"/>
  <Override PartName="/ppt/slides/_rels/slide203.xml.rels" ContentType="application/vnd.openxmlformats-package.relationships+xml"/>
  <Override PartName="/ppt/slides/_rels/slide182.xml.rels" ContentType="application/vnd.openxmlformats-package.relationships+xml"/>
  <Override PartName="/ppt/slides/_rels/slide207.xml.rels" ContentType="application/vnd.openxmlformats-package.relationships+xml"/>
  <Override PartName="/ppt/slides/_rels/slide186.xml.rels" ContentType="application/vnd.openxmlformats-package.relationships+xml"/>
  <Override PartName="/ppt/slides/_rels/slide311.xml.rels" ContentType="application/vnd.openxmlformats-package.relationships+xml"/>
  <Override PartName="/ppt/slides/_rels/slide290.xml.rels" ContentType="application/vnd.openxmlformats-package.relationships+xml"/>
  <Override PartName="/ppt/slides/_rels/slide143.xml.rels" ContentType="application/vnd.openxmlformats-package.relationships+xml"/>
  <Override PartName="/ppt/slides/_rels/slide286.xml.rels" ContentType="application/vnd.openxmlformats-package.relationships+xml"/>
  <Override PartName="/ppt/slides/_rels/slide139.xml.rels" ContentType="application/vnd.openxmlformats-package.relationships+xml"/>
  <Override PartName="/ppt/slides/_rels/slide176.xml.rels" ContentType="application/vnd.openxmlformats-package.relationships+xml"/>
  <Override PartName="/ppt/slides/_rels/slide280.xml.rels" ContentType="application/vnd.openxmlformats-package.relationships+xml"/>
  <Override PartName="/ppt/slides/_rels/slide133.xml.rels" ContentType="application/vnd.openxmlformats-package.relationships+xml"/>
  <Override PartName="/ppt/slides/_rels/slide306.xml.rels" ContentType="application/vnd.openxmlformats-package.relationships+xml"/>
  <Override PartName="/ppt/slides/_rels/slide285.xml.rels" ContentType="application/vnd.openxmlformats-package.relationships+xml"/>
  <Override PartName="/ppt/slides/_rels/slide289.xml.rels" ContentType="application/vnd.openxmlformats-package.relationships+xml"/>
  <Override PartName="/ppt/slides/_rels/slide19.xml.rels" ContentType="application/vnd.openxmlformats-package.relationships+xml"/>
  <Override PartName="/ppt/slides/_rels/slide294.xml.rels" ContentType="application/vnd.openxmlformats-package.relationships+xml"/>
  <Override PartName="/ppt/slides/_rels/slide315.xml.rels" ContentType="application/vnd.openxmlformats-package.relationships+xml"/>
  <Override PartName="/ppt/slides/_rels/slide82.xml.rels" ContentType="application/vnd.openxmlformats-package.relationships+xml"/>
  <Override PartName="/ppt/slides/_rels/slide269.xml.rels" ContentType="application/vnd.openxmlformats-package.relationships+xml"/>
  <Override PartName="/ppt/slides/_rels/slide326.xml.rels" ContentType="application/vnd.openxmlformats-package.relationships+xml"/>
  <Override PartName="/ppt/slides/_rels/slide160.xml.rels" ContentType="application/vnd.openxmlformats-package.relationships+xml"/>
  <Override PartName="/ppt/slides/_rels/slide202.xml.rels" ContentType="application/vnd.openxmlformats-package.relationships+xml"/>
  <Override PartName="/ppt/slides/_rels/slide181.xml.rels" ContentType="application/vnd.openxmlformats-package.relationships+xml"/>
  <Override PartName="/ppt/slides/_rels/slide162.xml.rels" ContentType="application/vnd.openxmlformats-package.relationships+xml"/>
  <Override PartName="/ppt/slides/_rels/slide157.xml.rels" ContentType="application/vnd.openxmlformats-package.relationships+xml"/>
  <Override PartName="/ppt/slides/_rels/slide6.xml.rels" ContentType="application/vnd.openxmlformats-package.relationships+xml"/>
  <Override PartName="/ppt/slides/_rels/slide154.xml.rels" ContentType="application/vnd.openxmlformats-package.relationships+xml"/>
  <Override PartName="/ppt/slides/_rels/slide105.xml.rels" ContentType="application/vnd.openxmlformats-package.relationships+xml"/>
  <Override PartName="/ppt/slides/_rels/slide110.xml.rels" ContentType="application/vnd.openxmlformats-package.relationships+xml"/>
  <Override PartName="/ppt/slides/_rels/slide33.xml.rels" ContentType="application/vnd.openxmlformats-package.relationships+xml"/>
  <Override PartName="/ppt/slides/_rels/slide213.xml.rels" ContentType="application/vnd.openxmlformats-package.relationships+xml"/>
  <Override PartName="/ppt/slides/_rels/slide192.xml.rels" ContentType="application/vnd.openxmlformats-package.relationships+xml"/>
  <Override PartName="/ppt/slides/_rels/slide298.xml.rels" ContentType="application/vnd.openxmlformats-package.relationships+xml"/>
  <Override PartName="/ppt/slides/_rels/slide31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288.xml.rels" ContentType="application/vnd.openxmlformats-package.relationships+xml"/>
  <Override PartName="/ppt/slides/_rels/slide314.xml.rels" ContentType="application/vnd.openxmlformats-package.relationships+xml"/>
  <Override PartName="/ppt/slides/_rels/slide309.xml.rels" ContentType="application/vnd.openxmlformats-package.relationships+xml"/>
  <Override PartName="/ppt/slides/_rels/slide206.xml.rels" ContentType="application/vnd.openxmlformats-package.relationships+xml"/>
  <Override PartName="/ppt/slides/_rels/slide310.xml.rels" ContentType="application/vnd.openxmlformats-package.relationships+xml"/>
  <Override PartName="/ppt/slides/_rels/slide12.xml.rels" ContentType="application/vnd.openxmlformats-package.relationships+xml"/>
  <Override PartName="/ppt/slides/slide257.xml" ContentType="application/vnd.openxmlformats-officedocument.presentationml.slide+xml"/>
  <Override PartName="/ppt/slides/slide91.xml" ContentType="application/vnd.openxmlformats-officedocument.presentationml.slide+xml"/>
  <Override PartName="/ppt/slides/slide256.xml" ContentType="application/vnd.openxmlformats-officedocument.presentationml.slide+xml"/>
  <Override PartName="/ppt/slides/slide90.xml" ContentType="application/vnd.openxmlformats-officedocument.presentationml.slide+xml"/>
  <Override PartName="/ppt/slides/slide255.xml" ContentType="application/vnd.openxmlformats-officedocument.presentationml.slide+xml"/>
  <Override PartName="/ppt/slides/slide254.xml" ContentType="application/vnd.openxmlformats-officedocument.presentationml.slide+xml"/>
  <Override PartName="/ppt/slides/slide253.xml" ContentType="application/vnd.openxmlformats-officedocument.presentationml.slide+xml"/>
  <Override PartName="/ppt/slides/slide252.xml" ContentType="application/vnd.openxmlformats-officedocument.presentationml.slide+xml"/>
  <Override PartName="/ppt/slides/slide251.xml" ContentType="application/vnd.openxmlformats-officedocument.presentationml.slide+xml"/>
  <Override PartName="/ppt/slides/slide250.xml" ContentType="application/vnd.openxmlformats-officedocument.presentationml.slide+xml"/>
  <Override PartName="/ppt/slides/slide249.xml" ContentType="application/vnd.openxmlformats-officedocument.presentationml.slide+xml"/>
  <Override PartName="/ppt/slides/slide83.xml" ContentType="application/vnd.openxmlformats-officedocument.presentationml.slide+xml"/>
  <Override PartName="/ppt/slides/slide248.xml" ContentType="application/vnd.openxmlformats-officedocument.presentationml.slide+xml"/>
  <Override PartName="/ppt/slides/slide82.xml" ContentType="application/vnd.openxmlformats-officedocument.presentationml.slide+xml"/>
  <Override PartName="/ppt/slides/slide247.xml" ContentType="application/vnd.openxmlformats-officedocument.presentationml.slide+xml"/>
  <Override PartName="/ppt/slides/slide81.xml" ContentType="application/vnd.openxmlformats-officedocument.presentationml.slide+xml"/>
  <Override PartName="/ppt/slides/slide246.xml" ContentType="application/vnd.openxmlformats-officedocument.presentationml.slide+xml"/>
  <Override PartName="/ppt/slides/slide80.xml" ContentType="application/vnd.openxmlformats-officedocument.presentationml.slide+xml"/>
  <Override PartName="/ppt/slides/slide239.xml" ContentType="application/vnd.openxmlformats-officedocument.presentationml.slide+xml"/>
  <Override PartName="/ppt/slides/slide73.xml" ContentType="application/vnd.openxmlformats-officedocument.presentationml.slide+xml"/>
  <Override PartName="/ppt/slides/slide238.xml" ContentType="application/vnd.openxmlformats-officedocument.presentationml.slide+xml"/>
  <Override PartName="/ppt/slides/slide72.xml" ContentType="application/vnd.openxmlformats-officedocument.presentationml.slide+xml"/>
  <Override PartName="/ppt/slides/slide237.xml" ContentType="application/vnd.openxmlformats-officedocument.presentationml.slide+xml"/>
  <Override PartName="/ppt/slides/slide199.xml" ContentType="application/vnd.openxmlformats-officedocument.presentationml.slide+xml"/>
  <Override PartName="/ppt/slides/slide71.xml" ContentType="application/vnd.openxmlformats-officedocument.presentationml.slide+xml"/>
  <Override PartName="/ppt/slides/slide236.xml" ContentType="application/vnd.openxmlformats-officedocument.presentationml.slide+xml"/>
  <Override PartName="/ppt/slides/slide198.xml" ContentType="application/vnd.openxmlformats-officedocument.presentationml.slide+xml"/>
  <Override PartName="/ppt/slides/slide70.xml" ContentType="application/vnd.openxmlformats-officedocument.presentationml.slide+xml"/>
  <Override PartName="/ppt/slides/slide235.xml" ContentType="application/vnd.openxmlformats-officedocument.presentationml.slide+xml"/>
  <Override PartName="/ppt/slides/slide197.xml" ContentType="application/vnd.openxmlformats-officedocument.presentationml.slide+xml"/>
  <Override PartName="/ppt/slides/slide234.xml" ContentType="application/vnd.openxmlformats-officedocument.presentationml.slide+xml"/>
  <Override PartName="/ppt/slides/slide196.xml" ContentType="application/vnd.openxmlformats-officedocument.presentationml.slide+xml"/>
  <Override PartName="/ppt/slides/slide233.xml" ContentType="application/vnd.openxmlformats-officedocument.presentationml.slide+xml"/>
  <Override PartName="/ppt/slides/slide195.xml" ContentType="application/vnd.openxmlformats-officedocument.presentationml.slide+xml"/>
  <Override PartName="/ppt/slides/slide232.xml" ContentType="application/vnd.openxmlformats-officedocument.presentationml.slide+xml"/>
  <Override PartName="/ppt/slides/slide194.xml" ContentType="application/vnd.openxmlformats-officedocument.presentationml.slide+xml"/>
  <Override PartName="/ppt/slides/slide231.xml" ContentType="application/vnd.openxmlformats-officedocument.presentationml.slide+xml"/>
  <Override PartName="/ppt/slides/slide193.xml" ContentType="application/vnd.openxmlformats-officedocument.presentationml.slide+xml"/>
  <Override PartName="/ppt/slides/slide230.xml" ContentType="application/vnd.openxmlformats-officedocument.presentationml.slide+xml"/>
  <Override PartName="/ppt/slides/slide192.xml" ContentType="application/vnd.openxmlformats-officedocument.presentationml.slide+xml"/>
  <Override PartName="/ppt/slides/slide229.xml" ContentType="application/vnd.openxmlformats-officedocument.presentationml.slide+xml"/>
  <Override PartName="/ppt/slides/slide63.xml" ContentType="application/vnd.openxmlformats-officedocument.presentationml.slide+xml"/>
  <Override PartName="/ppt/slides/slide228.xml" ContentType="application/vnd.openxmlformats-officedocument.presentationml.slide+xml"/>
  <Override PartName="/ppt/slides/slide62.xml" ContentType="application/vnd.openxmlformats-officedocument.presentationml.slide+xml"/>
  <Override PartName="/ppt/slides/slide227.xml" ContentType="application/vnd.openxmlformats-officedocument.presentationml.slide+xml"/>
  <Override PartName="/ppt/slides/slide189.xml" ContentType="application/vnd.openxmlformats-officedocument.presentationml.slide+xml"/>
  <Override PartName="/ppt/slides/slide61.xml" ContentType="application/vnd.openxmlformats-officedocument.presentationml.slide+xml"/>
  <Override PartName="/ppt/slides/slide226.xml" ContentType="application/vnd.openxmlformats-officedocument.presentationml.slide+xml"/>
  <Override PartName="/ppt/slides/slide188.xml" ContentType="application/vnd.openxmlformats-officedocument.presentationml.slide+xml"/>
  <Override PartName="/ppt/slides/slide60.xml" ContentType="application/vnd.openxmlformats-officedocument.presentationml.slide+xml"/>
  <Override PartName="/ppt/slides/slide225.xml" ContentType="application/vnd.openxmlformats-officedocument.presentationml.slide+xml"/>
  <Override PartName="/ppt/slides/slide187.xml" ContentType="application/vnd.openxmlformats-officedocument.presentationml.slide+xml"/>
  <Override PartName="/ppt/slides/slide224.xml" ContentType="application/vnd.openxmlformats-officedocument.presentationml.slide+xml"/>
  <Override PartName="/ppt/slides/slide186.xml" ContentType="application/vnd.openxmlformats-officedocument.presentationml.slide+xml"/>
  <Override PartName="/ppt/slides/slide223.xml" ContentType="application/vnd.openxmlformats-officedocument.presentationml.slide+xml"/>
  <Override PartName="/ppt/slides/slide185.xml" ContentType="application/vnd.openxmlformats-officedocument.presentationml.slide+xml"/>
  <Override PartName="/ppt/slides/slide222.xml" ContentType="application/vnd.openxmlformats-officedocument.presentationml.slide+xml"/>
  <Override PartName="/ppt/slides/slide184.xml" ContentType="application/vnd.openxmlformats-officedocument.presentationml.slide+xml"/>
  <Override PartName="/ppt/slides/slide221.xml" ContentType="application/vnd.openxmlformats-officedocument.presentationml.slide+xml"/>
  <Override PartName="/ppt/slides/slide183.xml" ContentType="application/vnd.openxmlformats-officedocument.presentationml.slide+xml"/>
  <Override PartName="/ppt/slides/slide220.xml" ContentType="application/vnd.openxmlformats-officedocument.presentationml.slide+xml"/>
  <Override PartName="/ppt/slides/slide182.xml" ContentType="application/vnd.openxmlformats-officedocument.presentationml.slide+xml"/>
  <Override PartName="/ppt/slides/slide219.xml" ContentType="application/vnd.openxmlformats-officedocument.presentationml.slide+xml"/>
  <Override PartName="/ppt/slides/slide53.xml" ContentType="application/vnd.openxmlformats-officedocument.presentationml.slide+xml"/>
  <Override PartName="/ppt/slides/slide218.xml" ContentType="application/vnd.openxmlformats-officedocument.presentationml.slide+xml"/>
  <Override PartName="/ppt/slides/slide52.xml" ContentType="application/vnd.openxmlformats-officedocument.presentationml.slide+xml"/>
  <Override PartName="/ppt/slides/slide217.xml" ContentType="application/vnd.openxmlformats-officedocument.presentationml.slide+xml"/>
  <Override PartName="/ppt/slides/slide179.xml" ContentType="application/vnd.openxmlformats-officedocument.presentationml.slide+xml"/>
  <Override PartName="/ppt/slides/slide51.xml" ContentType="application/vnd.openxmlformats-officedocument.presentationml.slide+xml"/>
  <Override PartName="/ppt/slides/slide216.xml" ContentType="application/vnd.openxmlformats-officedocument.presentationml.slide+xml"/>
  <Override PartName="/ppt/slides/slide178.xml" ContentType="application/vnd.openxmlformats-officedocument.presentationml.slide+xml"/>
  <Override PartName="/ppt/slides/slide50.xml" ContentType="application/vnd.openxmlformats-officedocument.presentationml.slide+xml"/>
  <Override PartName="/ppt/slides/slide215.xml" ContentType="application/vnd.openxmlformats-officedocument.presentationml.slide+xml"/>
  <Override PartName="/ppt/slides/slide177.xml" ContentType="application/vnd.openxmlformats-officedocument.presentationml.slide+xml"/>
  <Override PartName="/ppt/slides/slide214.xml" ContentType="application/vnd.openxmlformats-officedocument.presentationml.slide+xml"/>
  <Override PartName="/ppt/slides/slide176.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161.xml" ContentType="application/vnd.openxmlformats-officedocument.presentationml.slide+xml"/>
  <Override PartName="/ppt/slides/slide327.xml" ContentType="application/vnd.openxmlformats-officedocument.presentationml.slide+xml"/>
  <Override PartName="/ppt/slides/slide38.xml" ContentType="application/vnd.openxmlformats-officedocument.presentationml.slide+xml"/>
  <Override PartName="/ppt/slides/slide134.xml" ContentType="application/vnd.openxmlformats-officedocument.presentationml.slide+xml"/>
  <Override PartName="/ppt/slides/slide67.xml" ContentType="application/vnd.openxmlformats-officedocument.presentationml.slide+xml"/>
  <Override PartName="/ppt/slides/slide120.xml" ContentType="application/vnd.openxmlformats-officedocument.presentationml.slide+xml"/>
  <Override PartName="/ppt/slides/slide313.xml" ContentType="application/vnd.openxmlformats-officedocument.presentationml.slide+xml"/>
  <Override PartName="/ppt/slides/slide258.xml" ContentType="application/vnd.openxmlformats-officedocument.presentationml.slide+xml"/>
  <Override PartName="/ppt/slides/slide92.xml" ContentType="application/vnd.openxmlformats-officedocument.presentationml.slide+xml"/>
  <Override PartName="/ppt/slides/slide24.xml" ContentType="application/vnd.openxmlformats-officedocument.presentationml.slide+xml"/>
  <Override PartName="/ppt/slides/slide66.xml" ContentType="application/vnd.openxmlformats-officedocument.presentationml.slide+xml"/>
  <Override PartName="/ppt/slides/slide100.xml" ContentType="application/vnd.openxmlformats-officedocument.presentationml.slide+xml"/>
  <Override PartName="/ppt/slides/slide107.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87.xml" ContentType="application/vnd.openxmlformats-officedocument.presentationml.slide+xml"/>
  <Override PartName="/ppt/slides/slide115.xml" ContentType="application/vnd.openxmlformats-officedocument.presentationml.slide+xml"/>
  <Override PartName="/ppt/slides/slide19.xml" ContentType="application/vnd.openxmlformats-officedocument.presentationml.slide+xml"/>
  <Override PartName="/ppt/slides/slide88.xml" ContentType="application/vnd.openxmlformats-officedocument.presentationml.slide+xml"/>
  <Override PartName="/ppt/slides/slide116.xml" ContentType="application/vnd.openxmlformats-officedocument.presentationml.slide+xml"/>
  <Override PartName="/ppt/slides/slide89.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25.xml" ContentType="application/vnd.openxmlformats-officedocument.presentationml.slide+xml"/>
  <Override PartName="/ppt/slides/slide98.xml" ContentType="application/vnd.openxmlformats-officedocument.presentationml.slide+xml"/>
  <Override PartName="/ppt/slides/slide126.xml" ContentType="application/vnd.openxmlformats-officedocument.presentationml.slide+xml"/>
  <Override PartName="/ppt/slides/slide99.xml" ContentType="application/vnd.openxmlformats-officedocument.presentationml.slide+xml"/>
  <Override PartName="/ppt/slides/slide127.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97.xml" ContentType="application/vnd.openxmlformats-officedocument.presentationml.slide+xml"/>
  <Override PartName="/ppt/slides/slide114.xml" ContentType="application/vnd.openxmlformats-officedocument.presentationml.slide+xml"/>
  <Override PartName="/ppt/slides/slide86.xml" ContentType="application/vnd.openxmlformats-officedocument.presentationml.slide+xml"/>
  <Override PartName="/ppt/slides/slide18.xml" ContentType="application/vnd.openxmlformats-officedocument.presentationml.slide+xml"/>
  <Override PartName="/ppt/slides/slide298.xml" ContentType="application/vnd.openxmlformats-officedocument.presentationml.slide+xml"/>
  <Override PartName="/ppt/slides/slide314.xml" ContentType="application/vnd.openxmlformats-officedocument.presentationml.slide+xml"/>
  <Override PartName="/ppt/slides/slide259.xml" ContentType="application/vnd.openxmlformats-officedocument.presentationml.slide+xml"/>
  <Override PartName="/ppt/slides/slide93.xml" ContentType="application/vnd.openxmlformats-officedocument.presentationml.slide+xml"/>
  <Override PartName="/ppt/slides/slide121.xml" ContentType="application/vnd.openxmlformats-officedocument.presentationml.slide+xml"/>
  <Override PartName="/ppt/slides/slide25.xml" ContentType="application/vnd.openxmlformats-officedocument.presentationml.slide+xml"/>
  <Override PartName="/ppt/slides/slide101.xml" ContentType="application/vnd.openxmlformats-officedocument.presentationml.slide+xml"/>
  <Override PartName="/ppt/slides/slide300.xml" ContentType="application/vnd.openxmlformats-officedocument.presentationml.slide+xml"/>
  <Override PartName="/ppt/slides/slide26.xml" ContentType="application/vnd.openxmlformats-officedocument.presentationml.slide+xml"/>
  <Override PartName="/ppt/slides/slide94.xml" ContentType="application/vnd.openxmlformats-officedocument.presentationml.slide+xml"/>
  <Override PartName="/ppt/slides/slide315.xml" ContentType="application/vnd.openxmlformats-officedocument.presentationml.slide+xml"/>
  <Override PartName="/ppt/slides/slide122.xml" ContentType="application/vnd.openxmlformats-officedocument.presentationml.slide+xml"/>
  <Override PartName="/ppt/slides/slide190.xml" ContentType="application/vnd.openxmlformats-officedocument.presentationml.slide+xml"/>
  <Override PartName="/ppt/slides/slide284.xml" ContentType="application/vnd.openxmlformats-officedocument.presentationml.slide+xml"/>
  <Override PartName="/ppt/slides/slide102.xml" ContentType="application/vnd.openxmlformats-officedocument.presentationml.slide+xml"/>
  <Override PartName="/ppt/slides/slide170.xml" ContentType="application/vnd.openxmlformats-officedocument.presentationml.slide+xml"/>
  <Override PartName="/ppt/slides/slide74.xml" ContentType="application/vnd.openxmlformats-officedocument.presentationml.slide+xml"/>
  <Override PartName="/ppt/slides/slide301.xml" ContentType="application/vnd.openxmlformats-officedocument.presentationml.slide+xml"/>
  <Override PartName="/ppt/slides/slide12.xml" ContentType="application/vnd.openxmlformats-officedocument.presentationml.slide+xml"/>
  <Override PartName="/ppt/slides/slide27.xml" ContentType="application/vnd.openxmlformats-officedocument.presentationml.slide+xml"/>
  <Override PartName="/ppt/slides/slide95.xml" ContentType="application/vnd.openxmlformats-officedocument.presentationml.slide+xml"/>
  <Override PartName="/ppt/slides/slide191.xml" ContentType="application/vnd.openxmlformats-officedocument.presentationml.slide+xml"/>
  <Override PartName="/ppt/slides/slide123.xml" ContentType="application/vnd.openxmlformats-officedocument.presentationml.slide+xml"/>
  <Override PartName="/ppt/slides/slide285.xml" ContentType="application/vnd.openxmlformats-officedocument.presentationml.slide+xml"/>
  <Override PartName="/ppt/slides/slide293.xml" ContentType="application/vnd.openxmlformats-officedocument.presentationml.slide+xml"/>
  <Override PartName="/ppt/slides/slide103.xml" ContentType="application/vnd.openxmlformats-officedocument.presentationml.slide+xml"/>
  <Override PartName="/ppt/slides/slide171.xml" ContentType="application/vnd.openxmlformats-officedocument.presentationml.slide+xml"/>
  <Override PartName="/ppt/slides/slide75.xml" ContentType="application/vnd.openxmlformats-officedocument.presentationml.slide+xml"/>
  <Override PartName="/ppt/slides/slide302.xml" ContentType="application/vnd.openxmlformats-officedocument.presentationml.slide+xml"/>
  <Override PartName="/ppt/slides/slide13.xml" ContentType="application/vnd.openxmlformats-officedocument.presentationml.slide+xml"/>
  <Override PartName="/ppt/slides/slide28.xml" ContentType="application/vnd.openxmlformats-officedocument.presentationml.slide+xml"/>
  <Override PartName="/ppt/slides/slide96.xml" ContentType="application/vnd.openxmlformats-officedocument.presentationml.slide+xml"/>
  <Override PartName="/ppt/slides/slide124.xml" ContentType="application/vnd.openxmlformats-officedocument.presentationml.slide+xml"/>
  <Override PartName="/ppt/slides/slide286.xml" ContentType="application/vnd.openxmlformats-officedocument.presentationml.slide+xml"/>
  <Override PartName="/ppt/slides/slide294.xml" ContentType="application/vnd.openxmlformats-officedocument.presentationml.slide+xml"/>
  <Override PartName="/ppt/slides/slide310.xml" ContentType="application/vnd.openxmlformats-officedocument.presentationml.slide+xml"/>
  <Override PartName="/ppt/slides/slide104.xml" ContentType="application/vnd.openxmlformats-officedocument.presentationml.slide+xml"/>
  <Override PartName="/ppt/slides/slide76.xml" ContentType="application/vnd.openxmlformats-officedocument.presentationml.slide+xml"/>
  <Override PartName="/ppt/slides/slide303.xml" ContentType="application/vnd.openxmlformats-officedocument.presentationml.slide+xml"/>
  <Override PartName="/ppt/slides/slide110.xml" ContentType="application/vnd.openxmlformats-officedocument.presentationml.slide+xml"/>
  <Override PartName="/ppt/slides/slide14.xml" ContentType="application/vnd.openxmlformats-officedocument.presentationml.slide+xml"/>
  <Override PartName="/ppt/slides/slide287.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s/slide22.xml" ContentType="application/vnd.openxmlformats-officedocument.presentationml.slide+xml"/>
  <Override PartName="/ppt/slides/slide304.xml" ContentType="application/vnd.openxmlformats-officedocument.presentationml.slide+xml"/>
  <Override PartName="/ppt/slides/slide111.xml" ContentType="application/vnd.openxmlformats-officedocument.presentationml.slide+xml"/>
  <Override PartName="/ppt/slides/slide15.xml" ContentType="application/vnd.openxmlformats-officedocument.presentationml.slide+xml"/>
  <Override PartName="/ppt/slides/slide288.xml" ContentType="application/vnd.openxmlformats-officedocument.presentationml.slide+xml"/>
  <Override PartName="/ppt/slides/slide296.xml" ContentType="application/vnd.openxmlformats-officedocument.presentationml.slide+xml"/>
  <Override PartName="/ppt/slides/slide113.xml" ContentType="application/vnd.openxmlformats-officedocument.presentationml.slide+xml"/>
  <Override PartName="/ppt/slides/slide181.xml" ContentType="application/vnd.openxmlformats-officedocument.presentationml.slide+xml"/>
  <Override PartName="/ppt/slides/slide85.xml" ContentType="application/vnd.openxmlformats-officedocument.presentationml.slide+xml"/>
  <Override PartName="/ppt/slides/slide17.xml" ContentType="application/vnd.openxmlformats-officedocument.presentationml.slide+xml"/>
  <Override PartName="/ppt/slides/slide312.xml" ContentType="application/vnd.openxmlformats-officedocument.presentationml.slide+xml"/>
  <Override PartName="/ppt/slides/slide23.xml" ContentType="application/vnd.openxmlformats-officedocument.presentationml.slide+xml"/>
  <Override PartName="/ppt/slides/slide106.xml" ContentType="application/vnd.openxmlformats-officedocument.presentationml.slide+xml"/>
  <Override PartName="/ppt/slides/slide78.xml" ContentType="application/vnd.openxmlformats-officedocument.presentationml.slide+xml"/>
  <Override PartName="/ppt/slides/slide305.xml" ContentType="application/vnd.openxmlformats-officedocument.presentationml.slide+xml"/>
  <Override PartName="/ppt/slides/slide112.xml" ContentType="application/vnd.openxmlformats-officedocument.presentationml.slide+xml"/>
  <Override PartName="/ppt/slides/slide84.xml" ContentType="application/vnd.openxmlformats-officedocument.presentationml.slide+xml"/>
  <Override PartName="/ppt/slides/slide16.xml" ContentType="application/vnd.openxmlformats-officedocument.presentationml.slide+xml"/>
  <Override PartName="/ppt/slides/slide180.xml" ContentType="application/vnd.openxmlformats-officedocument.presentationml.slide+xml"/>
  <Override PartName="/ppt/slides/slide289.xml" ContentType="application/vnd.openxmlformats-officedocument.presentationml.slide+xml"/>
  <Override PartName="/ppt/slides/slide299.xml" ContentType="application/vnd.openxmlformats-officedocument.presentationml.slide+xml"/>
  <Override PartName="/ppt/slides/slide333.xml" ContentType="application/vnd.openxmlformats-officedocument.presentationml.slide+xml"/>
  <Override PartName="/ppt/slides/slide44.xml" ContentType="application/vnd.openxmlformats-officedocument.presentationml.slide+xml"/>
  <Override PartName="/ppt/slides/slide306.xml" ContentType="application/vnd.openxmlformats-officedocument.presentationml.slide+xml"/>
  <Override PartName="/ppt/slides/slide140.xml" ContentType="application/vnd.openxmlformats-officedocument.presentationml.slide+xml"/>
  <Override PartName="/ppt/slides/slide280.xml" ContentType="application/vnd.openxmlformats-officedocument.presentationml.slide+xml"/>
  <Override PartName="/ppt/slides/slide174.xml" ContentType="application/vnd.openxmlformats-officedocument.presentationml.slide+xml"/>
  <Override PartName="/ppt/slides/slide212.xml" ContentType="application/vnd.openxmlformats-officedocument.presentationml.slide+xml"/>
  <Override PartName="/ppt/slides/slide69.xml" ContentType="application/vnd.openxmlformats-officedocument.presentationml.slide+xml"/>
  <Override PartName="/ppt/slides/slide321.xml" ContentType="application/vnd.openxmlformats-officedocument.presentationml.slide+xml"/>
  <Override PartName="/ppt/slides/slide32.xml" ContentType="application/vnd.openxmlformats-officedocument.presentationml.slide+xml"/>
  <Override PartName="/ppt/slides/slide332.xml" ContentType="application/vnd.openxmlformats-officedocument.presentationml.slide+xml"/>
  <Override PartName="/ppt/slides/slide68.xml" ContentType="application/vnd.openxmlformats-officedocument.presentationml.slide+xml"/>
  <Override PartName="/ppt/slides/slide320.xml" ContentType="application/vnd.openxmlformats-officedocument.presentationml.slide+xml"/>
  <Override PartName="/ppt/slides/slide331.xml" ContentType="application/vnd.openxmlformats-officedocument.presentationml.slide+xml"/>
  <Override PartName="/ppt/slides/slide330.xml" ContentType="application/vnd.openxmlformats-officedocument.presentationml.slide+xml"/>
  <Override PartName="/ppt/slides/slide325.xml" ContentType="application/vnd.openxmlformats-officedocument.presentationml.slide+xml"/>
  <Override PartName="/ppt/slides/slide36.xml" ContentType="application/vnd.openxmlformats-officedocument.presentationml.slide+xml"/>
  <Override PartName="/ppt/slides/slide132.xml" ContentType="application/vnd.openxmlformats-officedocument.presentationml.slide+xml"/>
  <Override PartName="/ppt/slides/slide272.xml" ContentType="application/vnd.openxmlformats-officedocument.presentationml.slide+xml"/>
  <Override PartName="/ppt/slides/slide324.xml" ContentType="application/vnd.openxmlformats-officedocument.presentationml.slide+xml"/>
  <Override PartName="/ppt/slides/slide35.xml" ContentType="application/vnd.openxmlformats-officedocument.presentationml.slide+xml"/>
  <Override PartName="/ppt/slides/slide131.xml" ContentType="application/vnd.openxmlformats-officedocument.presentationml.slide+xml"/>
  <Override PartName="/ppt/slides/slide271.xml" ContentType="application/vnd.openxmlformats-officedocument.presentationml.slide+xml"/>
  <Override PartName="/ppt/slides/slide165.xml" ContentType="application/vnd.openxmlformats-officedocument.presentationml.slide+xml"/>
  <Override PartName="/ppt/slides/slide203.xml" ContentType="application/vnd.openxmlformats-officedocument.presentationml.slide+xml"/>
  <Override PartName="/ppt/slides/slide323.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270.xml" ContentType="application/vnd.openxmlformats-officedocument.presentationml.slide+xml"/>
  <Override PartName="/ppt/slides/slide164.xml" ContentType="application/vnd.openxmlformats-officedocument.presentationml.slide+xml"/>
  <Override PartName="/ppt/slides/slide202.xml" ContentType="application/vnd.openxmlformats-officedocument.presentationml.slide+xml"/>
  <Override PartName="/ppt/slides/slide322.xml" ContentType="application/vnd.openxmlformats-officedocument.presentationml.slide+xml"/>
  <Override PartName="/ppt/slides/slide33.xml" ContentType="application/vnd.openxmlformats-officedocument.presentationml.slide+xml"/>
  <Override PartName="/ppt/slides/slide292.xml" ContentType="application/vnd.openxmlformats-officedocument.presentationml.slide+xml"/>
  <Override PartName="/ppt/slides/slide291.xml" ContentType="application/vnd.openxmlformats-officedocument.presentationml.slide+xml"/>
  <Override PartName="/ppt/slides/slide290.xml" ContentType="application/vnd.openxmlformats-officedocument.presentationml.slide+xml"/>
  <Override PartName="/ppt/slides/slide283.xml" ContentType="application/vnd.openxmlformats-officedocument.presentationml.slide+xml"/>
  <Override PartName="/ppt/slides/slide282.xml" ContentType="application/vnd.openxmlformats-officedocument.presentationml.slide+xml"/>
  <Override PartName="/ppt/slides/slide281.xml" ContentType="application/vnd.openxmlformats-officedocument.presentationml.slide+xml"/>
  <Override PartName="/ppt/slides/slide175.xml" ContentType="application/vnd.openxmlformats-officedocument.presentationml.slide+xml"/>
  <Override PartName="/ppt/slides/slide213.xml" ContentType="application/vnd.openxmlformats-officedocument.presentationml.slide+xml"/>
  <Override PartName="/ppt/slides/slide279.xml" ContentType="application/vnd.openxmlformats-officedocument.presentationml.slide+xml"/>
  <Override PartName="/ppt/slides/slide278.xml" ContentType="application/vnd.openxmlformats-officedocument.presentationml.slide+xml"/>
  <Override PartName="/ppt/slides/slide277.xml" ContentType="application/vnd.openxmlformats-officedocument.presentationml.slide+xml"/>
  <Override PartName="/ppt/slides/slide43.xml" ContentType="application/vnd.openxmlformats-officedocument.presentationml.slide+xml"/>
  <Override PartName="/ppt/slides/slide209.xml" ContentType="application/vnd.openxmlformats-officedocument.presentationml.slide+xml"/>
  <Override PartName="/ppt/slides/slide276.xml" ContentType="application/vnd.openxmlformats-officedocument.presentationml.slide+xml"/>
  <Override PartName="/ppt/slides/slide42.xml" ContentType="application/vnd.openxmlformats-officedocument.presentationml.slide+xml"/>
  <Override PartName="/ppt/slides/slide208.xml" ContentType="application/vnd.openxmlformats-officedocument.presentationml.slide+xml"/>
  <Override PartName="/ppt/slides/slide275.xml" ContentType="application/vnd.openxmlformats-officedocument.presentationml.slide+xml"/>
  <Override PartName="/ppt/slides/slide274.xml" ContentType="application/vnd.openxmlformats-officedocument.presentationml.slide+xml"/>
  <Override PartName="/ppt/slides/slide273.xml" ContentType="application/vnd.openxmlformats-officedocument.presentationml.slide+xml"/>
  <Override PartName="/ppt/slides/slide269.xml" ContentType="application/vnd.openxmlformats-officedocument.presentationml.slide+xml"/>
  <Override PartName="/ppt/slides/slide268.xml" ContentType="application/vnd.openxmlformats-officedocument.presentationml.slide+xml"/>
  <Override PartName="/ppt/slides/slide267.xml" ContentType="application/vnd.openxmlformats-officedocument.presentationml.slide+xml"/>
  <Override PartName="/ppt/slides/slide266.xml" ContentType="application/vnd.openxmlformats-officedocument.presentationml.slide+xml"/>
  <Override PartName="/ppt/slides/slide265.xml" ContentType="application/vnd.openxmlformats-officedocument.presentationml.slide+xml"/>
  <Override PartName="/ppt/slides/slide264.xml" ContentType="application/vnd.openxmlformats-officedocument.presentationml.slide+xml"/>
  <Override PartName="/ppt/slides/slide263.xml" ContentType="application/vnd.openxmlformats-officedocument.presentationml.slide+xml"/>
  <Override PartName="/ppt/slides/slide160.xml" ContentType="application/vnd.openxmlformats-officedocument.presentationml.slide+xml"/>
  <Override PartName="/ppt/slides/slide326.xml" ContentType="application/vnd.openxmlformats-officedocument.presentationml.slide+xml"/>
  <Override PartName="/ppt/slides/slide37.xml" ContentType="application/vnd.openxmlformats-officedocument.presentationml.slide+xml"/>
  <Override PartName="/ppt/slides/slide133.xml" ContentType="application/vnd.openxmlformats-officedocument.presentationml.slide+xml"/>
  <Override PartName="/ppt/slides/slide59.xml" ContentType="application/vnd.openxmlformats-officedocument.presentationml.slide+xml"/>
  <Override PartName="/ppt/slides/slide155.xml" ContentType="application/vnd.openxmlformats-officedocument.presentationml.slide+xml"/>
  <Override PartName="/ppt/slides/slide58.xml" ContentType="application/vnd.openxmlformats-officedocument.presentationml.slide+xml"/>
  <Override PartName="/ppt/slides/slide154.xml" ContentType="application/vnd.openxmlformats-officedocument.presentationml.slide+xml"/>
  <Override PartName="/ppt/slides/slide119.xml" ContentType="application/vnd.openxmlformats-officedocument.presentationml.slide+xml"/>
  <Override PartName="/ppt/slides/slide57.xml" ContentType="application/vnd.openxmlformats-officedocument.presentationml.slide+xml"/>
  <Override PartName="/ppt/slides/slide319.xml" ContentType="application/vnd.openxmlformats-officedocument.presentationml.slide+xml"/>
  <Override PartName="/ppt/slides/slide153.xml" ContentType="application/vnd.openxmlformats-officedocument.presentationml.slide+xml"/>
  <Override PartName="/ppt/slides/slide1.xml" ContentType="application/vnd.openxmlformats-officedocument.presentationml.slide+xml"/>
  <Override PartName="/ppt/slides/slide205.xml" ContentType="application/vnd.openxmlformats-officedocument.presentationml.slide+xml"/>
  <Override PartName="/ppt/slides/slide167.xml" ContentType="application/vnd.openxmlformats-officedocument.presentationml.slide+xml"/>
  <Override PartName="/ppt/slides/slide108.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243.xml" ContentType="application/vnd.openxmlformats-officedocument.presentationml.slide+xml"/>
  <Override PartName="/ppt/slides/slide109.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207.xml" ContentType="application/vnd.openxmlformats-officedocument.presentationml.slide+xml"/>
  <Override PartName="/ppt/slides/slide169.xml" ContentType="application/vnd.openxmlformats-officedocument.presentationml.slide+xml"/>
  <Override PartName="/ppt/slides/slide47.xml" ContentType="application/vnd.openxmlformats-officedocument.presentationml.slide+xml"/>
  <Override PartName="/ppt/slides/slide309.xml" ContentType="application/vnd.openxmlformats-officedocument.presentationml.slide+xml"/>
  <Override PartName="/ppt/slides/slide143.xml" ContentType="application/vnd.openxmlformats-officedocument.presentationml.slide+xml"/>
  <Override PartName="/ppt/slides/slide8.xml" ContentType="application/vnd.openxmlformats-officedocument.presentationml.slide+xml"/>
  <Override PartName="/ppt/slides/slide244.xml" ContentType="application/vnd.openxmlformats-officedocument.presentationml.slide+xml"/>
  <Override PartName="/ppt/slides/slide4.xml" ContentType="application/vnd.openxmlformats-officedocument.presentationml.slide+xml"/>
  <Override PartName="/ppt/slides/slide240.xml" ContentType="application/vnd.openxmlformats-officedocument.presentationml.slide+xml"/>
  <Override PartName="/ppt/slides/slide48.xml" ContentType="application/vnd.openxmlformats-officedocument.presentationml.slide+xml"/>
  <Override PartName="/ppt/slides/slide144.xml" ContentType="application/vnd.openxmlformats-officedocument.presentationml.slide+xml"/>
  <Override PartName="/ppt/slides/slide9.xml" ContentType="application/vnd.openxmlformats-officedocument.presentationml.slide+xml"/>
  <Override PartName="/ppt/slides/slide245.xml" ContentType="application/vnd.openxmlformats-officedocument.presentationml.slide+xml"/>
  <Override PartName="/ppt/slides/slide5.xml" ContentType="application/vnd.openxmlformats-officedocument.presentationml.slide+xml"/>
  <Override PartName="/ppt/slides/slide241.xml" ContentType="application/vnd.openxmlformats-officedocument.presentationml.slide+xml"/>
  <Override PartName="/ppt/slides/slide49.xml" ContentType="application/vnd.openxmlformats-officedocument.presentationml.slide+xml"/>
  <Override PartName="/ppt/slides/slide145.xml" ContentType="application/vnd.openxmlformats-officedocument.presentationml.slide+xml"/>
  <Override PartName="/ppt/slides/slide6.xml" ContentType="application/vnd.openxmlformats-officedocument.presentationml.slide+xml"/>
  <Override PartName="/ppt/slides/slide242.xml" ContentType="application/vnd.openxmlformats-officedocument.presentationml.slide+xml"/>
  <Override PartName="/ppt/slides/slide39.xml" ContentType="application/vnd.openxmlformats-officedocument.presentationml.slide+xml"/>
  <Override PartName="/ppt/slides/slide135.xml" ContentType="application/vnd.openxmlformats-officedocument.presentationml.slide+xml"/>
  <Override PartName="/ppt/slides/slide45.xml" ContentType="application/vnd.openxmlformats-officedocument.presentationml.slide+xml"/>
  <Override PartName="/ppt/slides/slide307.xml" ContentType="application/vnd.openxmlformats-officedocument.presentationml.slide+xml"/>
  <Override PartName="/ppt/slides/slide141.xml" ContentType="application/vnd.openxmlformats-officedocument.presentationml.slide+xml"/>
  <Override PartName="/ppt/slides/slide46.xml" ContentType="application/vnd.openxmlformats-officedocument.presentationml.slide+xml"/>
  <Override PartName="/ppt/slides/slide308.xml" ContentType="application/vnd.openxmlformats-officedocument.presentationml.slide+xml"/>
  <Override PartName="/ppt/slides/slide142.xml" ContentType="application/vnd.openxmlformats-officedocument.presentationml.slide+xml"/>
  <Override PartName="/ppt/slides/slide54.xml" ContentType="application/vnd.openxmlformats-officedocument.presentationml.slide+xml"/>
  <Override PartName="/ppt/slides/slide316.xml" ContentType="application/vnd.openxmlformats-officedocument.presentationml.slide+xml"/>
  <Override PartName="/ppt/slides/slide150.xml" ContentType="application/vnd.openxmlformats-officedocument.presentationml.slide+xml"/>
  <Override PartName="/ppt/slides/slide55.xml" ContentType="application/vnd.openxmlformats-officedocument.presentationml.slide+xml"/>
  <Override PartName="/ppt/slides/slide317.xml" ContentType="application/vnd.openxmlformats-officedocument.presentationml.slide+xml"/>
  <Override PartName="/ppt/slides/slide151.xml" ContentType="application/vnd.openxmlformats-officedocument.presentationml.slide+xml"/>
  <Override PartName="/ppt/slides/slide56.xml" ContentType="application/vnd.openxmlformats-officedocument.presentationml.slide+xml"/>
  <Override PartName="/ppt/slides/slide318.xml" ContentType="application/vnd.openxmlformats-officedocument.presentationml.slide+xml"/>
  <Override PartName="/ppt/slides/slide152.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0.xml" ContentType="application/vnd.openxmlformats-officedocument.presentationml.slide+xml"/>
  <Override PartName="/ppt/slides/slide138.xml" ContentType="application/vnd.openxmlformats-officedocument.presentationml.slide+xml"/>
  <Override PartName="/ppt/slides/slide11.xml" ContentType="application/vnd.openxmlformats-officedocument.presentationml.slide+xml"/>
  <Override PartName="/ppt/slides/slide139.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20.xml" ContentType="application/vnd.openxmlformats-officedocument.presentationml.slide+xml"/>
  <Override PartName="/ppt/slides/slide148.xml" ContentType="application/vnd.openxmlformats-officedocument.presentationml.slide+xml"/>
  <Override PartName="/ppt/slides/slide21.xml" ContentType="application/vnd.openxmlformats-officedocument.presentationml.slide+xml"/>
  <Override PartName="/ppt/slides/slide149.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30.xml" ContentType="application/vnd.openxmlformats-officedocument.presentationml.slide+xml"/>
  <Override PartName="/ppt/slides/slide158.xml" ContentType="application/vnd.openxmlformats-officedocument.presentationml.slide+xml"/>
  <Override PartName="/ppt/slides/slide31.xml" ContentType="application/vnd.openxmlformats-officedocument.presentationml.slide+xml"/>
  <Override PartName="/ppt/slides/slide159.xml" ContentType="application/vnd.openxmlformats-officedocument.presentationml.slide+xml"/>
  <Override PartName="/ppt/slides/slide162.xml" ContentType="application/vnd.openxmlformats-officedocument.presentationml.slide+xml"/>
  <Override PartName="/ppt/slides/slide328.xml" ContentType="application/vnd.openxmlformats-officedocument.presentationml.slide+xml"/>
  <Override PartName="/ppt/slides/slide200.xml" ContentType="application/vnd.openxmlformats-officedocument.presentationml.slide+xml"/>
  <Override PartName="/ppt/slides/slide163.xml" ContentType="application/vnd.openxmlformats-officedocument.presentationml.slide+xml"/>
  <Override PartName="/ppt/slides/slide329.xml" ContentType="application/vnd.openxmlformats-officedocument.presentationml.slide+xml"/>
  <Override PartName="/ppt/slides/slide201.xml" ContentType="application/vnd.openxmlformats-officedocument.presentationml.slide+xml"/>
  <Override PartName="/ppt/slides/slide204.xml" ContentType="application/vnd.openxmlformats-officedocument.presentationml.slide+xml"/>
  <Override PartName="/ppt/slides/slide166.xml" ContentType="application/vnd.openxmlformats-officedocument.presentationml.slide+xml"/>
  <Override PartName="/ppt/slides/slide206.xml" ContentType="application/vnd.openxmlformats-officedocument.presentationml.slide+xml"/>
  <Override PartName="/ppt/slides/slide168.xml" ContentType="application/vnd.openxmlformats-officedocument.presentationml.slide+xml"/>
  <Override PartName="/ppt/slides/slide40.xml" ContentType="application/vnd.openxmlformats-officedocument.presentationml.slide+xml"/>
  <Override PartName="/ppt/slides/slide172.xml" ContentType="application/vnd.openxmlformats-officedocument.presentationml.slide+xml"/>
  <Override PartName="/ppt/slides/slide210.xml" ContentType="application/vnd.openxmlformats-officedocument.presentationml.slide+xml"/>
  <Override PartName="/ppt/slides/slide173.xml" ContentType="application/vnd.openxmlformats-officedocument.presentationml.slide+xml"/>
  <Override PartName="/ppt/slides/slide2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customXml" Target="../customXml/item4.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 id="323"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 id="346" r:id="rId101"/>
    <p:sldId id="347" r:id="rId102"/>
    <p:sldId id="348"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363" r:id="rId118"/>
    <p:sldId id="364" r:id="rId119"/>
    <p:sldId id="365"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385" r:id="rId140"/>
    <p:sldId id="386" r:id="rId141"/>
    <p:sldId id="387" r:id="rId142"/>
    <p:sldId id="388" r:id="rId143"/>
    <p:sldId id="389" r:id="rId144"/>
    <p:sldId id="390" r:id="rId145"/>
    <p:sldId id="391" r:id="rId146"/>
    <p:sldId id="392" r:id="rId147"/>
    <p:sldId id="393" r:id="rId148"/>
    <p:sldId id="394" r:id="rId149"/>
    <p:sldId id="395" r:id="rId150"/>
    <p:sldId id="396" r:id="rId151"/>
    <p:sldId id="397" r:id="rId152"/>
    <p:sldId id="398" r:id="rId153"/>
    <p:sldId id="399" r:id="rId154"/>
    <p:sldId id="400" r:id="rId155"/>
    <p:sldId id="401" r:id="rId156"/>
    <p:sldId id="402" r:id="rId157"/>
    <p:sldId id="403" r:id="rId158"/>
    <p:sldId id="404" r:id="rId159"/>
    <p:sldId id="405" r:id="rId160"/>
    <p:sldId id="406" r:id="rId161"/>
    <p:sldId id="407" r:id="rId162"/>
    <p:sldId id="408" r:id="rId163"/>
    <p:sldId id="409" r:id="rId164"/>
    <p:sldId id="410" r:id="rId165"/>
    <p:sldId id="411" r:id="rId166"/>
    <p:sldId id="412" r:id="rId167"/>
    <p:sldId id="413" r:id="rId168"/>
    <p:sldId id="414" r:id="rId169"/>
    <p:sldId id="415" r:id="rId170"/>
    <p:sldId id="416" r:id="rId171"/>
    <p:sldId id="417" r:id="rId172"/>
    <p:sldId id="418" r:id="rId173"/>
    <p:sldId id="419" r:id="rId174"/>
    <p:sldId id="420" r:id="rId175"/>
    <p:sldId id="421" r:id="rId176"/>
    <p:sldId id="422" r:id="rId177"/>
    <p:sldId id="423" r:id="rId178"/>
    <p:sldId id="424" r:id="rId179"/>
    <p:sldId id="425" r:id="rId180"/>
    <p:sldId id="426" r:id="rId181"/>
    <p:sldId id="427" r:id="rId182"/>
    <p:sldId id="428" r:id="rId183"/>
    <p:sldId id="429" r:id="rId184"/>
    <p:sldId id="430" r:id="rId185"/>
    <p:sldId id="431" r:id="rId186"/>
    <p:sldId id="432" r:id="rId187"/>
    <p:sldId id="433" r:id="rId188"/>
    <p:sldId id="434" r:id="rId189"/>
    <p:sldId id="435" r:id="rId190"/>
    <p:sldId id="436" r:id="rId191"/>
    <p:sldId id="437" r:id="rId192"/>
    <p:sldId id="438" r:id="rId193"/>
    <p:sldId id="439" r:id="rId194"/>
    <p:sldId id="440" r:id="rId195"/>
    <p:sldId id="441" r:id="rId196"/>
    <p:sldId id="442" r:id="rId197"/>
    <p:sldId id="443" r:id="rId198"/>
    <p:sldId id="444" r:id="rId199"/>
    <p:sldId id="445" r:id="rId200"/>
    <p:sldId id="446" r:id="rId201"/>
    <p:sldId id="447" r:id="rId202"/>
    <p:sldId id="448" r:id="rId203"/>
    <p:sldId id="449" r:id="rId204"/>
    <p:sldId id="450" r:id="rId205"/>
    <p:sldId id="451" r:id="rId206"/>
    <p:sldId id="452" r:id="rId207"/>
    <p:sldId id="453" r:id="rId208"/>
    <p:sldId id="454" r:id="rId209"/>
    <p:sldId id="455" r:id="rId210"/>
    <p:sldId id="456" r:id="rId211"/>
    <p:sldId id="457" r:id="rId212"/>
    <p:sldId id="458" r:id="rId213"/>
    <p:sldId id="459" r:id="rId214"/>
    <p:sldId id="460" r:id="rId215"/>
    <p:sldId id="461" r:id="rId216"/>
    <p:sldId id="462" r:id="rId217"/>
    <p:sldId id="463" r:id="rId218"/>
    <p:sldId id="464" r:id="rId219"/>
    <p:sldId id="465" r:id="rId220"/>
    <p:sldId id="466" r:id="rId221"/>
    <p:sldId id="467" r:id="rId222"/>
    <p:sldId id="468" r:id="rId223"/>
    <p:sldId id="469" r:id="rId224"/>
    <p:sldId id="470" r:id="rId225"/>
    <p:sldId id="471" r:id="rId226"/>
    <p:sldId id="472" r:id="rId227"/>
    <p:sldId id="473" r:id="rId228"/>
    <p:sldId id="474" r:id="rId229"/>
    <p:sldId id="475" r:id="rId230"/>
    <p:sldId id="476" r:id="rId231"/>
    <p:sldId id="477" r:id="rId232"/>
    <p:sldId id="478" r:id="rId233"/>
    <p:sldId id="479" r:id="rId234"/>
    <p:sldId id="480" r:id="rId235"/>
    <p:sldId id="481" r:id="rId236"/>
    <p:sldId id="482" r:id="rId237"/>
    <p:sldId id="483" r:id="rId238"/>
    <p:sldId id="484" r:id="rId239"/>
    <p:sldId id="485" r:id="rId240"/>
    <p:sldId id="486" r:id="rId241"/>
    <p:sldId id="487" r:id="rId242"/>
    <p:sldId id="488" r:id="rId243"/>
    <p:sldId id="489" r:id="rId244"/>
    <p:sldId id="490" r:id="rId245"/>
    <p:sldId id="491" r:id="rId246"/>
    <p:sldId id="492" r:id="rId247"/>
    <p:sldId id="493" r:id="rId248"/>
    <p:sldId id="494" r:id="rId249"/>
    <p:sldId id="495" r:id="rId250"/>
    <p:sldId id="496" r:id="rId251"/>
    <p:sldId id="497" r:id="rId252"/>
    <p:sldId id="498" r:id="rId253"/>
    <p:sldId id="499" r:id="rId254"/>
    <p:sldId id="500" r:id="rId255"/>
    <p:sldId id="501" r:id="rId256"/>
    <p:sldId id="502" r:id="rId257"/>
    <p:sldId id="503" r:id="rId258"/>
    <p:sldId id="504" r:id="rId259"/>
    <p:sldId id="505" r:id="rId260"/>
    <p:sldId id="506" r:id="rId261"/>
    <p:sldId id="507" r:id="rId262"/>
    <p:sldId id="508" r:id="rId263"/>
    <p:sldId id="509" r:id="rId264"/>
    <p:sldId id="510" r:id="rId265"/>
    <p:sldId id="511" r:id="rId266"/>
    <p:sldId id="512" r:id="rId267"/>
    <p:sldId id="513" r:id="rId268"/>
    <p:sldId id="514" r:id="rId269"/>
    <p:sldId id="515" r:id="rId270"/>
    <p:sldId id="516" r:id="rId271"/>
    <p:sldId id="517" r:id="rId272"/>
    <p:sldId id="518" r:id="rId273"/>
    <p:sldId id="519" r:id="rId274"/>
    <p:sldId id="520" r:id="rId275"/>
    <p:sldId id="521" r:id="rId276"/>
    <p:sldId id="522" r:id="rId277"/>
    <p:sldId id="523" r:id="rId278"/>
    <p:sldId id="524" r:id="rId279"/>
    <p:sldId id="525" r:id="rId280"/>
    <p:sldId id="526" r:id="rId281"/>
    <p:sldId id="527" r:id="rId282"/>
    <p:sldId id="528" r:id="rId283"/>
    <p:sldId id="529" r:id="rId284"/>
    <p:sldId id="530" r:id="rId285"/>
    <p:sldId id="531" r:id="rId286"/>
    <p:sldId id="532" r:id="rId287"/>
    <p:sldId id="533" r:id="rId288"/>
    <p:sldId id="534" r:id="rId289"/>
    <p:sldId id="535" r:id="rId290"/>
    <p:sldId id="536" r:id="rId291"/>
    <p:sldId id="537" r:id="rId292"/>
    <p:sldId id="538" r:id="rId293"/>
    <p:sldId id="539" r:id="rId294"/>
    <p:sldId id="540" r:id="rId295"/>
    <p:sldId id="541" r:id="rId296"/>
    <p:sldId id="542" r:id="rId297"/>
    <p:sldId id="543" r:id="rId298"/>
    <p:sldId id="544" r:id="rId299"/>
    <p:sldId id="545" r:id="rId300"/>
    <p:sldId id="546" r:id="rId301"/>
    <p:sldId id="547" r:id="rId302"/>
    <p:sldId id="548" r:id="rId303"/>
    <p:sldId id="549" r:id="rId304"/>
    <p:sldId id="550" r:id="rId305"/>
    <p:sldId id="551" r:id="rId306"/>
    <p:sldId id="552" r:id="rId307"/>
    <p:sldId id="553" r:id="rId308"/>
    <p:sldId id="554" r:id="rId309"/>
    <p:sldId id="555" r:id="rId310"/>
    <p:sldId id="556" r:id="rId311"/>
    <p:sldId id="557" r:id="rId312"/>
    <p:sldId id="558" r:id="rId313"/>
    <p:sldId id="559" r:id="rId314"/>
    <p:sldId id="560" r:id="rId315"/>
    <p:sldId id="561" r:id="rId316"/>
    <p:sldId id="562" r:id="rId317"/>
    <p:sldId id="563" r:id="rId318"/>
    <p:sldId id="564" r:id="rId319"/>
    <p:sldId id="565" r:id="rId320"/>
    <p:sldId id="566" r:id="rId321"/>
    <p:sldId id="567" r:id="rId322"/>
    <p:sldId id="568" r:id="rId323"/>
    <p:sldId id="569" r:id="rId324"/>
    <p:sldId id="570" r:id="rId325"/>
    <p:sldId id="571" r:id="rId326"/>
    <p:sldId id="572" r:id="rId327"/>
    <p:sldId id="573" r:id="rId328"/>
    <p:sldId id="574" r:id="rId329"/>
    <p:sldId id="575" r:id="rId330"/>
    <p:sldId id="576" r:id="rId331"/>
    <p:sldId id="577" r:id="rId332"/>
    <p:sldId id="578" r:id="rId333"/>
    <p:sldId id="579" r:id="rId334"/>
    <p:sldId id="580" r:id="rId335"/>
    <p:sldId id="581" r:id="rId336"/>
    <p:sldId id="582" r:id="rId337"/>
    <p:sldId id="583" r:id="rId338"/>
    <p:sldId id="584" r:id="rId339"/>
    <p:sldId id="585" r:id="rId340"/>
    <p:sldId id="586" r:id="rId341"/>
    <p:sldId id="587" r:id="rId342"/>
    <p:sldId id="588" r:id="rId343"/>
  </p:sldIdLst>
  <p:sldSz cx="9144000" cy="5148263"/>
  <p:notesSz cx="6797675" cy="9928225"/>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 Id="rId63" Type="http://schemas.openxmlformats.org/officeDocument/2006/relationships/slide" Target="slides/slide53.xml"/><Relationship Id="rId64" Type="http://schemas.openxmlformats.org/officeDocument/2006/relationships/slide" Target="slides/slide54.xml"/><Relationship Id="rId65" Type="http://schemas.openxmlformats.org/officeDocument/2006/relationships/slide" Target="slides/slide55.xml"/><Relationship Id="rId66" Type="http://schemas.openxmlformats.org/officeDocument/2006/relationships/slide" Target="slides/slide56.xml"/><Relationship Id="rId67" Type="http://schemas.openxmlformats.org/officeDocument/2006/relationships/slide" Target="slides/slide57.xml"/><Relationship Id="rId68" Type="http://schemas.openxmlformats.org/officeDocument/2006/relationships/slide" Target="slides/slide58.xml"/><Relationship Id="rId69" Type="http://schemas.openxmlformats.org/officeDocument/2006/relationships/slide" Target="slides/slide59.xml"/><Relationship Id="rId70" Type="http://schemas.openxmlformats.org/officeDocument/2006/relationships/slide" Target="slides/slide60.xml"/><Relationship Id="rId71" Type="http://schemas.openxmlformats.org/officeDocument/2006/relationships/slide" Target="slides/slide61.xml"/><Relationship Id="rId72" Type="http://schemas.openxmlformats.org/officeDocument/2006/relationships/slide" Target="slides/slide62.xml"/><Relationship Id="rId73" Type="http://schemas.openxmlformats.org/officeDocument/2006/relationships/slide" Target="slides/slide63.xml"/><Relationship Id="rId74" Type="http://schemas.openxmlformats.org/officeDocument/2006/relationships/slide" Target="slides/slide64.xml"/><Relationship Id="rId75" Type="http://schemas.openxmlformats.org/officeDocument/2006/relationships/slide" Target="slides/slide65.xml"/><Relationship Id="rId76" Type="http://schemas.openxmlformats.org/officeDocument/2006/relationships/slide" Target="slides/slide66.xml"/><Relationship Id="rId77" Type="http://schemas.openxmlformats.org/officeDocument/2006/relationships/slide" Target="slides/slide67.xml"/><Relationship Id="rId78" Type="http://schemas.openxmlformats.org/officeDocument/2006/relationships/slide" Target="slides/slide68.xml"/><Relationship Id="rId79" Type="http://schemas.openxmlformats.org/officeDocument/2006/relationships/slide" Target="slides/slide69.xml"/><Relationship Id="rId80" Type="http://schemas.openxmlformats.org/officeDocument/2006/relationships/slide" Target="slides/slide70.xml"/><Relationship Id="rId81" Type="http://schemas.openxmlformats.org/officeDocument/2006/relationships/slide" Target="slides/slide71.xml"/><Relationship Id="rId82" Type="http://schemas.openxmlformats.org/officeDocument/2006/relationships/slide" Target="slides/slide72.xml"/><Relationship Id="rId83" Type="http://schemas.openxmlformats.org/officeDocument/2006/relationships/slide" Target="slides/slide73.xml"/><Relationship Id="rId84" Type="http://schemas.openxmlformats.org/officeDocument/2006/relationships/slide" Target="slides/slide74.xml"/><Relationship Id="rId85" Type="http://schemas.openxmlformats.org/officeDocument/2006/relationships/slide" Target="slides/slide75.xml"/><Relationship Id="rId86" Type="http://schemas.openxmlformats.org/officeDocument/2006/relationships/slide" Target="slides/slide76.xml"/><Relationship Id="rId87" Type="http://schemas.openxmlformats.org/officeDocument/2006/relationships/slide" Target="slides/slide77.xml"/><Relationship Id="rId88" Type="http://schemas.openxmlformats.org/officeDocument/2006/relationships/slide" Target="slides/slide78.xml"/><Relationship Id="rId89" Type="http://schemas.openxmlformats.org/officeDocument/2006/relationships/slide" Target="slides/slide79.xml"/><Relationship Id="rId90" Type="http://schemas.openxmlformats.org/officeDocument/2006/relationships/slide" Target="slides/slide80.xml"/><Relationship Id="rId91" Type="http://schemas.openxmlformats.org/officeDocument/2006/relationships/slide" Target="slides/slide81.xml"/><Relationship Id="rId92" Type="http://schemas.openxmlformats.org/officeDocument/2006/relationships/slide" Target="slides/slide82.xml"/><Relationship Id="rId93" Type="http://schemas.openxmlformats.org/officeDocument/2006/relationships/slide" Target="slides/slide83.xml"/><Relationship Id="rId94" Type="http://schemas.openxmlformats.org/officeDocument/2006/relationships/slide" Target="slides/slide84.xml"/><Relationship Id="rId95" Type="http://schemas.openxmlformats.org/officeDocument/2006/relationships/slide" Target="slides/slide85.xml"/><Relationship Id="rId96" Type="http://schemas.openxmlformats.org/officeDocument/2006/relationships/slide" Target="slides/slide86.xml"/><Relationship Id="rId97" Type="http://schemas.openxmlformats.org/officeDocument/2006/relationships/slide" Target="slides/slide87.xml"/><Relationship Id="rId98" Type="http://schemas.openxmlformats.org/officeDocument/2006/relationships/slide" Target="slides/slide88.xml"/><Relationship Id="rId99" Type="http://schemas.openxmlformats.org/officeDocument/2006/relationships/slide" Target="slides/slide89.xml"/><Relationship Id="rId100" Type="http://schemas.openxmlformats.org/officeDocument/2006/relationships/slide" Target="slides/slide90.xml"/><Relationship Id="rId101" Type="http://schemas.openxmlformats.org/officeDocument/2006/relationships/slide" Target="slides/slide91.xml"/><Relationship Id="rId102" Type="http://schemas.openxmlformats.org/officeDocument/2006/relationships/slide" Target="slides/slide92.xml"/><Relationship Id="rId103" Type="http://schemas.openxmlformats.org/officeDocument/2006/relationships/slide" Target="slides/slide93.xml"/><Relationship Id="rId104" Type="http://schemas.openxmlformats.org/officeDocument/2006/relationships/slide" Target="slides/slide94.xml"/><Relationship Id="rId105" Type="http://schemas.openxmlformats.org/officeDocument/2006/relationships/slide" Target="slides/slide95.xml"/><Relationship Id="rId106" Type="http://schemas.openxmlformats.org/officeDocument/2006/relationships/slide" Target="slides/slide96.xml"/><Relationship Id="rId107" Type="http://schemas.openxmlformats.org/officeDocument/2006/relationships/slide" Target="slides/slide97.xml"/><Relationship Id="rId108" Type="http://schemas.openxmlformats.org/officeDocument/2006/relationships/slide" Target="slides/slide98.xml"/><Relationship Id="rId109" Type="http://schemas.openxmlformats.org/officeDocument/2006/relationships/slide" Target="slides/slide99.xml"/><Relationship Id="rId110" Type="http://schemas.openxmlformats.org/officeDocument/2006/relationships/slide" Target="slides/slide100.xml"/><Relationship Id="rId111" Type="http://schemas.openxmlformats.org/officeDocument/2006/relationships/slide" Target="slides/slide101.xml"/><Relationship Id="rId112" Type="http://schemas.openxmlformats.org/officeDocument/2006/relationships/slide" Target="slides/slide102.xml"/><Relationship Id="rId113" Type="http://schemas.openxmlformats.org/officeDocument/2006/relationships/slide" Target="slides/slide103.xml"/><Relationship Id="rId114" Type="http://schemas.openxmlformats.org/officeDocument/2006/relationships/slide" Target="slides/slide104.xml"/><Relationship Id="rId115" Type="http://schemas.openxmlformats.org/officeDocument/2006/relationships/slide" Target="slides/slide105.xml"/><Relationship Id="rId116" Type="http://schemas.openxmlformats.org/officeDocument/2006/relationships/slide" Target="slides/slide106.xml"/><Relationship Id="rId117" Type="http://schemas.openxmlformats.org/officeDocument/2006/relationships/slide" Target="slides/slide107.xml"/><Relationship Id="rId118" Type="http://schemas.openxmlformats.org/officeDocument/2006/relationships/slide" Target="slides/slide108.xml"/><Relationship Id="rId119" Type="http://schemas.openxmlformats.org/officeDocument/2006/relationships/slide" Target="slides/slide109.xml"/><Relationship Id="rId120" Type="http://schemas.openxmlformats.org/officeDocument/2006/relationships/slide" Target="slides/slide110.xml"/><Relationship Id="rId121" Type="http://schemas.openxmlformats.org/officeDocument/2006/relationships/slide" Target="slides/slide111.xml"/><Relationship Id="rId122" Type="http://schemas.openxmlformats.org/officeDocument/2006/relationships/slide" Target="slides/slide112.xml"/><Relationship Id="rId123" Type="http://schemas.openxmlformats.org/officeDocument/2006/relationships/slide" Target="slides/slide113.xml"/><Relationship Id="rId124" Type="http://schemas.openxmlformats.org/officeDocument/2006/relationships/slide" Target="slides/slide114.xml"/><Relationship Id="rId125" Type="http://schemas.openxmlformats.org/officeDocument/2006/relationships/slide" Target="slides/slide115.xml"/><Relationship Id="rId126" Type="http://schemas.openxmlformats.org/officeDocument/2006/relationships/slide" Target="slides/slide116.xml"/><Relationship Id="rId127" Type="http://schemas.openxmlformats.org/officeDocument/2006/relationships/slide" Target="slides/slide117.xml"/><Relationship Id="rId128" Type="http://schemas.openxmlformats.org/officeDocument/2006/relationships/slide" Target="slides/slide118.xml"/><Relationship Id="rId129" Type="http://schemas.openxmlformats.org/officeDocument/2006/relationships/slide" Target="slides/slide119.xml"/><Relationship Id="rId130" Type="http://schemas.openxmlformats.org/officeDocument/2006/relationships/slide" Target="slides/slide120.xml"/><Relationship Id="rId131" Type="http://schemas.openxmlformats.org/officeDocument/2006/relationships/slide" Target="slides/slide121.xml"/><Relationship Id="rId132" Type="http://schemas.openxmlformats.org/officeDocument/2006/relationships/slide" Target="slides/slide122.xml"/><Relationship Id="rId133" Type="http://schemas.openxmlformats.org/officeDocument/2006/relationships/slide" Target="slides/slide123.xml"/><Relationship Id="rId134" Type="http://schemas.openxmlformats.org/officeDocument/2006/relationships/slide" Target="slides/slide124.xml"/><Relationship Id="rId135" Type="http://schemas.openxmlformats.org/officeDocument/2006/relationships/slide" Target="slides/slide125.xml"/><Relationship Id="rId136" Type="http://schemas.openxmlformats.org/officeDocument/2006/relationships/slide" Target="slides/slide126.xml"/><Relationship Id="rId137" Type="http://schemas.openxmlformats.org/officeDocument/2006/relationships/slide" Target="slides/slide127.xml"/><Relationship Id="rId138" Type="http://schemas.openxmlformats.org/officeDocument/2006/relationships/slide" Target="slides/slide128.xml"/><Relationship Id="rId139" Type="http://schemas.openxmlformats.org/officeDocument/2006/relationships/slide" Target="slides/slide129.xml"/><Relationship Id="rId140" Type="http://schemas.openxmlformats.org/officeDocument/2006/relationships/slide" Target="slides/slide130.xml"/><Relationship Id="rId141" Type="http://schemas.openxmlformats.org/officeDocument/2006/relationships/slide" Target="slides/slide131.xml"/><Relationship Id="rId142" Type="http://schemas.openxmlformats.org/officeDocument/2006/relationships/slide" Target="slides/slide132.xml"/><Relationship Id="rId143" Type="http://schemas.openxmlformats.org/officeDocument/2006/relationships/slide" Target="slides/slide133.xml"/><Relationship Id="rId144" Type="http://schemas.openxmlformats.org/officeDocument/2006/relationships/slide" Target="slides/slide134.xml"/><Relationship Id="rId145" Type="http://schemas.openxmlformats.org/officeDocument/2006/relationships/slide" Target="slides/slide135.xml"/><Relationship Id="rId146" Type="http://schemas.openxmlformats.org/officeDocument/2006/relationships/slide" Target="slides/slide136.xml"/><Relationship Id="rId147" Type="http://schemas.openxmlformats.org/officeDocument/2006/relationships/slide" Target="slides/slide137.xml"/><Relationship Id="rId148" Type="http://schemas.openxmlformats.org/officeDocument/2006/relationships/slide" Target="slides/slide138.xml"/><Relationship Id="rId149" Type="http://schemas.openxmlformats.org/officeDocument/2006/relationships/slide" Target="slides/slide139.xml"/><Relationship Id="rId150" Type="http://schemas.openxmlformats.org/officeDocument/2006/relationships/slide" Target="slides/slide140.xml"/><Relationship Id="rId151" Type="http://schemas.openxmlformats.org/officeDocument/2006/relationships/slide" Target="slides/slide141.xml"/><Relationship Id="rId152" Type="http://schemas.openxmlformats.org/officeDocument/2006/relationships/slide" Target="slides/slide142.xml"/><Relationship Id="rId153" Type="http://schemas.openxmlformats.org/officeDocument/2006/relationships/slide" Target="slides/slide143.xml"/><Relationship Id="rId154" Type="http://schemas.openxmlformats.org/officeDocument/2006/relationships/slide" Target="slides/slide144.xml"/><Relationship Id="rId155" Type="http://schemas.openxmlformats.org/officeDocument/2006/relationships/slide" Target="slides/slide145.xml"/><Relationship Id="rId156" Type="http://schemas.openxmlformats.org/officeDocument/2006/relationships/slide" Target="slides/slide146.xml"/><Relationship Id="rId157" Type="http://schemas.openxmlformats.org/officeDocument/2006/relationships/slide" Target="slides/slide147.xml"/><Relationship Id="rId158" Type="http://schemas.openxmlformats.org/officeDocument/2006/relationships/slide" Target="slides/slide148.xml"/><Relationship Id="rId159" Type="http://schemas.openxmlformats.org/officeDocument/2006/relationships/slide" Target="slides/slide149.xml"/><Relationship Id="rId160" Type="http://schemas.openxmlformats.org/officeDocument/2006/relationships/slide" Target="slides/slide150.xml"/><Relationship Id="rId161" Type="http://schemas.openxmlformats.org/officeDocument/2006/relationships/slide" Target="slides/slide151.xml"/><Relationship Id="rId162" Type="http://schemas.openxmlformats.org/officeDocument/2006/relationships/slide" Target="slides/slide152.xml"/><Relationship Id="rId163" Type="http://schemas.openxmlformats.org/officeDocument/2006/relationships/slide" Target="slides/slide153.xml"/><Relationship Id="rId164" Type="http://schemas.openxmlformats.org/officeDocument/2006/relationships/slide" Target="slides/slide154.xml"/><Relationship Id="rId165" Type="http://schemas.openxmlformats.org/officeDocument/2006/relationships/slide" Target="slides/slide155.xml"/><Relationship Id="rId166" Type="http://schemas.openxmlformats.org/officeDocument/2006/relationships/slide" Target="slides/slide156.xml"/><Relationship Id="rId167" Type="http://schemas.openxmlformats.org/officeDocument/2006/relationships/slide" Target="slides/slide157.xml"/><Relationship Id="rId168" Type="http://schemas.openxmlformats.org/officeDocument/2006/relationships/slide" Target="slides/slide158.xml"/><Relationship Id="rId169" Type="http://schemas.openxmlformats.org/officeDocument/2006/relationships/slide" Target="slides/slide159.xml"/><Relationship Id="rId170" Type="http://schemas.openxmlformats.org/officeDocument/2006/relationships/slide" Target="slides/slide160.xml"/><Relationship Id="rId171" Type="http://schemas.openxmlformats.org/officeDocument/2006/relationships/slide" Target="slides/slide161.xml"/><Relationship Id="rId172" Type="http://schemas.openxmlformats.org/officeDocument/2006/relationships/slide" Target="slides/slide162.xml"/><Relationship Id="rId173" Type="http://schemas.openxmlformats.org/officeDocument/2006/relationships/slide" Target="slides/slide163.xml"/><Relationship Id="rId174" Type="http://schemas.openxmlformats.org/officeDocument/2006/relationships/slide" Target="slides/slide164.xml"/><Relationship Id="rId175" Type="http://schemas.openxmlformats.org/officeDocument/2006/relationships/slide" Target="slides/slide165.xml"/><Relationship Id="rId176" Type="http://schemas.openxmlformats.org/officeDocument/2006/relationships/slide" Target="slides/slide166.xml"/><Relationship Id="rId177" Type="http://schemas.openxmlformats.org/officeDocument/2006/relationships/slide" Target="slides/slide167.xml"/><Relationship Id="rId178" Type="http://schemas.openxmlformats.org/officeDocument/2006/relationships/slide" Target="slides/slide168.xml"/><Relationship Id="rId179" Type="http://schemas.openxmlformats.org/officeDocument/2006/relationships/slide" Target="slides/slide169.xml"/><Relationship Id="rId180" Type="http://schemas.openxmlformats.org/officeDocument/2006/relationships/slide" Target="slides/slide170.xml"/><Relationship Id="rId181" Type="http://schemas.openxmlformats.org/officeDocument/2006/relationships/slide" Target="slides/slide171.xml"/><Relationship Id="rId182" Type="http://schemas.openxmlformats.org/officeDocument/2006/relationships/slide" Target="slides/slide172.xml"/><Relationship Id="rId183" Type="http://schemas.openxmlformats.org/officeDocument/2006/relationships/slide" Target="slides/slide173.xml"/><Relationship Id="rId184" Type="http://schemas.openxmlformats.org/officeDocument/2006/relationships/slide" Target="slides/slide174.xml"/><Relationship Id="rId185" Type="http://schemas.openxmlformats.org/officeDocument/2006/relationships/slide" Target="slides/slide175.xml"/><Relationship Id="rId186" Type="http://schemas.openxmlformats.org/officeDocument/2006/relationships/slide" Target="slides/slide176.xml"/><Relationship Id="rId187" Type="http://schemas.openxmlformats.org/officeDocument/2006/relationships/slide" Target="slides/slide177.xml"/><Relationship Id="rId188" Type="http://schemas.openxmlformats.org/officeDocument/2006/relationships/slide" Target="slides/slide178.xml"/><Relationship Id="rId189" Type="http://schemas.openxmlformats.org/officeDocument/2006/relationships/slide" Target="slides/slide179.xml"/><Relationship Id="rId190" Type="http://schemas.openxmlformats.org/officeDocument/2006/relationships/slide" Target="slides/slide180.xml"/><Relationship Id="rId191" Type="http://schemas.openxmlformats.org/officeDocument/2006/relationships/slide" Target="slides/slide181.xml"/><Relationship Id="rId192" Type="http://schemas.openxmlformats.org/officeDocument/2006/relationships/slide" Target="slides/slide182.xml"/><Relationship Id="rId193" Type="http://schemas.openxmlformats.org/officeDocument/2006/relationships/slide" Target="slides/slide183.xml"/><Relationship Id="rId194" Type="http://schemas.openxmlformats.org/officeDocument/2006/relationships/slide" Target="slides/slide184.xml"/><Relationship Id="rId195" Type="http://schemas.openxmlformats.org/officeDocument/2006/relationships/slide" Target="slides/slide185.xml"/><Relationship Id="rId196" Type="http://schemas.openxmlformats.org/officeDocument/2006/relationships/slide" Target="slides/slide186.xml"/><Relationship Id="rId197" Type="http://schemas.openxmlformats.org/officeDocument/2006/relationships/slide" Target="slides/slide187.xml"/><Relationship Id="rId198" Type="http://schemas.openxmlformats.org/officeDocument/2006/relationships/slide" Target="slides/slide188.xml"/><Relationship Id="rId199" Type="http://schemas.openxmlformats.org/officeDocument/2006/relationships/slide" Target="slides/slide189.xml"/><Relationship Id="rId200" Type="http://schemas.openxmlformats.org/officeDocument/2006/relationships/slide" Target="slides/slide190.xml"/><Relationship Id="rId201" Type="http://schemas.openxmlformats.org/officeDocument/2006/relationships/slide" Target="slides/slide191.xml"/><Relationship Id="rId202" Type="http://schemas.openxmlformats.org/officeDocument/2006/relationships/slide" Target="slides/slide192.xml"/><Relationship Id="rId203" Type="http://schemas.openxmlformats.org/officeDocument/2006/relationships/slide" Target="slides/slide193.xml"/><Relationship Id="rId204" Type="http://schemas.openxmlformats.org/officeDocument/2006/relationships/slide" Target="slides/slide194.xml"/><Relationship Id="rId205" Type="http://schemas.openxmlformats.org/officeDocument/2006/relationships/slide" Target="slides/slide195.xml"/><Relationship Id="rId206" Type="http://schemas.openxmlformats.org/officeDocument/2006/relationships/slide" Target="slides/slide196.xml"/><Relationship Id="rId207" Type="http://schemas.openxmlformats.org/officeDocument/2006/relationships/slide" Target="slides/slide197.xml"/><Relationship Id="rId208" Type="http://schemas.openxmlformats.org/officeDocument/2006/relationships/slide" Target="slides/slide198.xml"/><Relationship Id="rId209" Type="http://schemas.openxmlformats.org/officeDocument/2006/relationships/slide" Target="slides/slide199.xml"/><Relationship Id="rId210" Type="http://schemas.openxmlformats.org/officeDocument/2006/relationships/slide" Target="slides/slide200.xml"/><Relationship Id="rId211" Type="http://schemas.openxmlformats.org/officeDocument/2006/relationships/slide" Target="slides/slide201.xml"/><Relationship Id="rId212" Type="http://schemas.openxmlformats.org/officeDocument/2006/relationships/slide" Target="slides/slide202.xml"/><Relationship Id="rId213" Type="http://schemas.openxmlformats.org/officeDocument/2006/relationships/slide" Target="slides/slide203.xml"/><Relationship Id="rId214" Type="http://schemas.openxmlformats.org/officeDocument/2006/relationships/slide" Target="slides/slide204.xml"/><Relationship Id="rId215" Type="http://schemas.openxmlformats.org/officeDocument/2006/relationships/slide" Target="slides/slide205.xml"/><Relationship Id="rId216" Type="http://schemas.openxmlformats.org/officeDocument/2006/relationships/slide" Target="slides/slide206.xml"/><Relationship Id="rId217" Type="http://schemas.openxmlformats.org/officeDocument/2006/relationships/slide" Target="slides/slide207.xml"/><Relationship Id="rId218" Type="http://schemas.openxmlformats.org/officeDocument/2006/relationships/slide" Target="slides/slide208.xml"/><Relationship Id="rId219" Type="http://schemas.openxmlformats.org/officeDocument/2006/relationships/slide" Target="slides/slide209.xml"/><Relationship Id="rId220" Type="http://schemas.openxmlformats.org/officeDocument/2006/relationships/slide" Target="slides/slide210.xml"/><Relationship Id="rId221" Type="http://schemas.openxmlformats.org/officeDocument/2006/relationships/slide" Target="slides/slide211.xml"/><Relationship Id="rId222" Type="http://schemas.openxmlformats.org/officeDocument/2006/relationships/slide" Target="slides/slide212.xml"/><Relationship Id="rId223" Type="http://schemas.openxmlformats.org/officeDocument/2006/relationships/slide" Target="slides/slide213.xml"/><Relationship Id="rId224" Type="http://schemas.openxmlformats.org/officeDocument/2006/relationships/slide" Target="slides/slide214.xml"/><Relationship Id="rId225" Type="http://schemas.openxmlformats.org/officeDocument/2006/relationships/slide" Target="slides/slide215.xml"/><Relationship Id="rId226" Type="http://schemas.openxmlformats.org/officeDocument/2006/relationships/slide" Target="slides/slide216.xml"/><Relationship Id="rId227" Type="http://schemas.openxmlformats.org/officeDocument/2006/relationships/slide" Target="slides/slide217.xml"/><Relationship Id="rId228" Type="http://schemas.openxmlformats.org/officeDocument/2006/relationships/slide" Target="slides/slide218.xml"/><Relationship Id="rId229" Type="http://schemas.openxmlformats.org/officeDocument/2006/relationships/slide" Target="slides/slide219.xml"/><Relationship Id="rId230" Type="http://schemas.openxmlformats.org/officeDocument/2006/relationships/slide" Target="slides/slide220.xml"/><Relationship Id="rId231" Type="http://schemas.openxmlformats.org/officeDocument/2006/relationships/slide" Target="slides/slide221.xml"/><Relationship Id="rId232" Type="http://schemas.openxmlformats.org/officeDocument/2006/relationships/slide" Target="slides/slide222.xml"/><Relationship Id="rId233" Type="http://schemas.openxmlformats.org/officeDocument/2006/relationships/slide" Target="slides/slide223.xml"/><Relationship Id="rId234" Type="http://schemas.openxmlformats.org/officeDocument/2006/relationships/slide" Target="slides/slide224.xml"/><Relationship Id="rId235" Type="http://schemas.openxmlformats.org/officeDocument/2006/relationships/slide" Target="slides/slide225.xml"/><Relationship Id="rId236" Type="http://schemas.openxmlformats.org/officeDocument/2006/relationships/slide" Target="slides/slide226.xml"/><Relationship Id="rId237" Type="http://schemas.openxmlformats.org/officeDocument/2006/relationships/slide" Target="slides/slide227.xml"/><Relationship Id="rId238" Type="http://schemas.openxmlformats.org/officeDocument/2006/relationships/slide" Target="slides/slide228.xml"/><Relationship Id="rId239" Type="http://schemas.openxmlformats.org/officeDocument/2006/relationships/slide" Target="slides/slide229.xml"/><Relationship Id="rId240" Type="http://schemas.openxmlformats.org/officeDocument/2006/relationships/slide" Target="slides/slide230.xml"/><Relationship Id="rId241" Type="http://schemas.openxmlformats.org/officeDocument/2006/relationships/slide" Target="slides/slide231.xml"/><Relationship Id="rId242" Type="http://schemas.openxmlformats.org/officeDocument/2006/relationships/slide" Target="slides/slide232.xml"/><Relationship Id="rId243" Type="http://schemas.openxmlformats.org/officeDocument/2006/relationships/slide" Target="slides/slide233.xml"/><Relationship Id="rId244" Type="http://schemas.openxmlformats.org/officeDocument/2006/relationships/slide" Target="slides/slide234.xml"/><Relationship Id="rId245" Type="http://schemas.openxmlformats.org/officeDocument/2006/relationships/slide" Target="slides/slide235.xml"/><Relationship Id="rId246" Type="http://schemas.openxmlformats.org/officeDocument/2006/relationships/slide" Target="slides/slide236.xml"/><Relationship Id="rId247" Type="http://schemas.openxmlformats.org/officeDocument/2006/relationships/slide" Target="slides/slide237.xml"/><Relationship Id="rId248" Type="http://schemas.openxmlformats.org/officeDocument/2006/relationships/slide" Target="slides/slide238.xml"/><Relationship Id="rId249" Type="http://schemas.openxmlformats.org/officeDocument/2006/relationships/slide" Target="slides/slide239.xml"/><Relationship Id="rId250" Type="http://schemas.openxmlformats.org/officeDocument/2006/relationships/slide" Target="slides/slide240.xml"/><Relationship Id="rId251" Type="http://schemas.openxmlformats.org/officeDocument/2006/relationships/slide" Target="slides/slide241.xml"/><Relationship Id="rId252" Type="http://schemas.openxmlformats.org/officeDocument/2006/relationships/slide" Target="slides/slide242.xml"/><Relationship Id="rId253" Type="http://schemas.openxmlformats.org/officeDocument/2006/relationships/slide" Target="slides/slide243.xml"/><Relationship Id="rId254" Type="http://schemas.openxmlformats.org/officeDocument/2006/relationships/slide" Target="slides/slide244.xml"/><Relationship Id="rId255" Type="http://schemas.openxmlformats.org/officeDocument/2006/relationships/slide" Target="slides/slide245.xml"/><Relationship Id="rId256" Type="http://schemas.openxmlformats.org/officeDocument/2006/relationships/slide" Target="slides/slide246.xml"/><Relationship Id="rId257" Type="http://schemas.openxmlformats.org/officeDocument/2006/relationships/slide" Target="slides/slide247.xml"/><Relationship Id="rId258" Type="http://schemas.openxmlformats.org/officeDocument/2006/relationships/slide" Target="slides/slide248.xml"/><Relationship Id="rId259" Type="http://schemas.openxmlformats.org/officeDocument/2006/relationships/slide" Target="slides/slide249.xml"/><Relationship Id="rId260" Type="http://schemas.openxmlformats.org/officeDocument/2006/relationships/slide" Target="slides/slide250.xml"/><Relationship Id="rId261" Type="http://schemas.openxmlformats.org/officeDocument/2006/relationships/slide" Target="slides/slide251.xml"/><Relationship Id="rId262" Type="http://schemas.openxmlformats.org/officeDocument/2006/relationships/slide" Target="slides/slide252.xml"/><Relationship Id="rId263" Type="http://schemas.openxmlformats.org/officeDocument/2006/relationships/slide" Target="slides/slide253.xml"/><Relationship Id="rId264" Type="http://schemas.openxmlformats.org/officeDocument/2006/relationships/slide" Target="slides/slide254.xml"/><Relationship Id="rId265" Type="http://schemas.openxmlformats.org/officeDocument/2006/relationships/slide" Target="slides/slide255.xml"/><Relationship Id="rId266" Type="http://schemas.openxmlformats.org/officeDocument/2006/relationships/slide" Target="slides/slide256.xml"/><Relationship Id="rId267" Type="http://schemas.openxmlformats.org/officeDocument/2006/relationships/slide" Target="slides/slide257.xml"/><Relationship Id="rId268" Type="http://schemas.openxmlformats.org/officeDocument/2006/relationships/slide" Target="slides/slide258.xml"/><Relationship Id="rId269" Type="http://schemas.openxmlformats.org/officeDocument/2006/relationships/slide" Target="slides/slide259.xml"/><Relationship Id="rId270" Type="http://schemas.openxmlformats.org/officeDocument/2006/relationships/slide" Target="slides/slide260.xml"/><Relationship Id="rId271" Type="http://schemas.openxmlformats.org/officeDocument/2006/relationships/slide" Target="slides/slide261.xml"/><Relationship Id="rId272" Type="http://schemas.openxmlformats.org/officeDocument/2006/relationships/slide" Target="slides/slide262.xml"/><Relationship Id="rId273" Type="http://schemas.openxmlformats.org/officeDocument/2006/relationships/slide" Target="slides/slide263.xml"/><Relationship Id="rId274" Type="http://schemas.openxmlformats.org/officeDocument/2006/relationships/slide" Target="slides/slide264.xml"/><Relationship Id="rId275" Type="http://schemas.openxmlformats.org/officeDocument/2006/relationships/slide" Target="slides/slide265.xml"/><Relationship Id="rId276" Type="http://schemas.openxmlformats.org/officeDocument/2006/relationships/slide" Target="slides/slide266.xml"/><Relationship Id="rId277" Type="http://schemas.openxmlformats.org/officeDocument/2006/relationships/slide" Target="slides/slide267.xml"/><Relationship Id="rId278" Type="http://schemas.openxmlformats.org/officeDocument/2006/relationships/slide" Target="slides/slide268.xml"/><Relationship Id="rId279" Type="http://schemas.openxmlformats.org/officeDocument/2006/relationships/slide" Target="slides/slide269.xml"/><Relationship Id="rId280" Type="http://schemas.openxmlformats.org/officeDocument/2006/relationships/slide" Target="slides/slide270.xml"/><Relationship Id="rId281" Type="http://schemas.openxmlformats.org/officeDocument/2006/relationships/slide" Target="slides/slide271.xml"/><Relationship Id="rId282" Type="http://schemas.openxmlformats.org/officeDocument/2006/relationships/slide" Target="slides/slide272.xml"/><Relationship Id="rId283" Type="http://schemas.openxmlformats.org/officeDocument/2006/relationships/slide" Target="slides/slide273.xml"/><Relationship Id="rId284" Type="http://schemas.openxmlformats.org/officeDocument/2006/relationships/slide" Target="slides/slide274.xml"/><Relationship Id="rId285" Type="http://schemas.openxmlformats.org/officeDocument/2006/relationships/slide" Target="slides/slide275.xml"/><Relationship Id="rId286" Type="http://schemas.openxmlformats.org/officeDocument/2006/relationships/slide" Target="slides/slide276.xml"/><Relationship Id="rId287" Type="http://schemas.openxmlformats.org/officeDocument/2006/relationships/slide" Target="slides/slide277.xml"/><Relationship Id="rId288" Type="http://schemas.openxmlformats.org/officeDocument/2006/relationships/slide" Target="slides/slide278.xml"/><Relationship Id="rId289" Type="http://schemas.openxmlformats.org/officeDocument/2006/relationships/slide" Target="slides/slide279.xml"/><Relationship Id="rId290" Type="http://schemas.openxmlformats.org/officeDocument/2006/relationships/slide" Target="slides/slide280.xml"/><Relationship Id="rId291" Type="http://schemas.openxmlformats.org/officeDocument/2006/relationships/slide" Target="slides/slide281.xml"/><Relationship Id="rId292" Type="http://schemas.openxmlformats.org/officeDocument/2006/relationships/slide" Target="slides/slide282.xml"/><Relationship Id="rId293" Type="http://schemas.openxmlformats.org/officeDocument/2006/relationships/slide" Target="slides/slide283.xml"/><Relationship Id="rId294" Type="http://schemas.openxmlformats.org/officeDocument/2006/relationships/slide" Target="slides/slide284.xml"/><Relationship Id="rId295" Type="http://schemas.openxmlformats.org/officeDocument/2006/relationships/slide" Target="slides/slide285.xml"/><Relationship Id="rId296" Type="http://schemas.openxmlformats.org/officeDocument/2006/relationships/slide" Target="slides/slide286.xml"/><Relationship Id="rId297" Type="http://schemas.openxmlformats.org/officeDocument/2006/relationships/slide" Target="slides/slide287.xml"/><Relationship Id="rId298" Type="http://schemas.openxmlformats.org/officeDocument/2006/relationships/slide" Target="slides/slide288.xml"/><Relationship Id="rId299" Type="http://schemas.openxmlformats.org/officeDocument/2006/relationships/slide" Target="slides/slide289.xml"/><Relationship Id="rId300" Type="http://schemas.openxmlformats.org/officeDocument/2006/relationships/slide" Target="slides/slide290.xml"/><Relationship Id="rId301" Type="http://schemas.openxmlformats.org/officeDocument/2006/relationships/slide" Target="slides/slide291.xml"/><Relationship Id="rId302" Type="http://schemas.openxmlformats.org/officeDocument/2006/relationships/slide" Target="slides/slide292.xml"/><Relationship Id="rId303" Type="http://schemas.openxmlformats.org/officeDocument/2006/relationships/slide" Target="slides/slide293.xml"/><Relationship Id="rId304" Type="http://schemas.openxmlformats.org/officeDocument/2006/relationships/slide" Target="slides/slide294.xml"/><Relationship Id="rId305" Type="http://schemas.openxmlformats.org/officeDocument/2006/relationships/slide" Target="slides/slide295.xml"/><Relationship Id="rId306" Type="http://schemas.openxmlformats.org/officeDocument/2006/relationships/slide" Target="slides/slide296.xml"/><Relationship Id="rId307" Type="http://schemas.openxmlformats.org/officeDocument/2006/relationships/slide" Target="slides/slide297.xml"/><Relationship Id="rId308" Type="http://schemas.openxmlformats.org/officeDocument/2006/relationships/slide" Target="slides/slide298.xml"/><Relationship Id="rId309" Type="http://schemas.openxmlformats.org/officeDocument/2006/relationships/slide" Target="slides/slide299.xml"/><Relationship Id="rId310" Type="http://schemas.openxmlformats.org/officeDocument/2006/relationships/slide" Target="slides/slide300.xml"/><Relationship Id="rId311" Type="http://schemas.openxmlformats.org/officeDocument/2006/relationships/slide" Target="slides/slide301.xml"/><Relationship Id="rId312" Type="http://schemas.openxmlformats.org/officeDocument/2006/relationships/slide" Target="slides/slide302.xml"/><Relationship Id="rId313" Type="http://schemas.openxmlformats.org/officeDocument/2006/relationships/slide" Target="slides/slide303.xml"/><Relationship Id="rId314" Type="http://schemas.openxmlformats.org/officeDocument/2006/relationships/slide" Target="slides/slide304.xml"/><Relationship Id="rId315" Type="http://schemas.openxmlformats.org/officeDocument/2006/relationships/slide" Target="slides/slide305.xml"/><Relationship Id="rId316" Type="http://schemas.openxmlformats.org/officeDocument/2006/relationships/slide" Target="slides/slide306.xml"/><Relationship Id="rId317" Type="http://schemas.openxmlformats.org/officeDocument/2006/relationships/slide" Target="slides/slide307.xml"/><Relationship Id="rId318" Type="http://schemas.openxmlformats.org/officeDocument/2006/relationships/slide" Target="slides/slide308.xml"/><Relationship Id="rId319" Type="http://schemas.openxmlformats.org/officeDocument/2006/relationships/slide" Target="slides/slide309.xml"/><Relationship Id="rId320" Type="http://schemas.openxmlformats.org/officeDocument/2006/relationships/slide" Target="slides/slide310.xml"/><Relationship Id="rId321" Type="http://schemas.openxmlformats.org/officeDocument/2006/relationships/slide" Target="slides/slide311.xml"/><Relationship Id="rId322" Type="http://schemas.openxmlformats.org/officeDocument/2006/relationships/slide" Target="slides/slide312.xml"/><Relationship Id="rId323" Type="http://schemas.openxmlformats.org/officeDocument/2006/relationships/slide" Target="slides/slide313.xml"/><Relationship Id="rId324" Type="http://schemas.openxmlformats.org/officeDocument/2006/relationships/slide" Target="slides/slide314.xml"/><Relationship Id="rId325" Type="http://schemas.openxmlformats.org/officeDocument/2006/relationships/slide" Target="slides/slide315.xml"/><Relationship Id="rId326" Type="http://schemas.openxmlformats.org/officeDocument/2006/relationships/slide" Target="slides/slide316.xml"/><Relationship Id="rId327" Type="http://schemas.openxmlformats.org/officeDocument/2006/relationships/slide" Target="slides/slide317.xml"/><Relationship Id="rId328" Type="http://schemas.openxmlformats.org/officeDocument/2006/relationships/slide" Target="slides/slide318.xml"/><Relationship Id="rId329" Type="http://schemas.openxmlformats.org/officeDocument/2006/relationships/slide" Target="slides/slide319.xml"/><Relationship Id="rId330" Type="http://schemas.openxmlformats.org/officeDocument/2006/relationships/slide" Target="slides/slide320.xml"/><Relationship Id="rId331" Type="http://schemas.openxmlformats.org/officeDocument/2006/relationships/slide" Target="slides/slide321.xml"/><Relationship Id="rId332" Type="http://schemas.openxmlformats.org/officeDocument/2006/relationships/slide" Target="slides/slide322.xml"/><Relationship Id="rId333" Type="http://schemas.openxmlformats.org/officeDocument/2006/relationships/slide" Target="slides/slide323.xml"/><Relationship Id="rId334" Type="http://schemas.openxmlformats.org/officeDocument/2006/relationships/slide" Target="slides/slide324.xml"/><Relationship Id="rId335" Type="http://schemas.openxmlformats.org/officeDocument/2006/relationships/slide" Target="slides/slide325.xml"/><Relationship Id="rId336" Type="http://schemas.openxmlformats.org/officeDocument/2006/relationships/slide" Target="slides/slide326.xml"/><Relationship Id="rId337" Type="http://schemas.openxmlformats.org/officeDocument/2006/relationships/slide" Target="slides/slide327.xml"/><Relationship Id="rId338" Type="http://schemas.openxmlformats.org/officeDocument/2006/relationships/slide" Target="slides/slide328.xml"/><Relationship Id="rId339" Type="http://schemas.openxmlformats.org/officeDocument/2006/relationships/slide" Target="slides/slide329.xml"/><Relationship Id="rId340" Type="http://schemas.openxmlformats.org/officeDocument/2006/relationships/slide" Target="slides/slide330.xml"/><Relationship Id="rId341" Type="http://schemas.openxmlformats.org/officeDocument/2006/relationships/slide" Target="slides/slide331.xml"/><Relationship Id="rId342" Type="http://schemas.openxmlformats.org/officeDocument/2006/relationships/slide" Target="slides/slide332.xml"/><Relationship Id="rId343" Type="http://schemas.openxmlformats.org/officeDocument/2006/relationships/slide" Target="slides/slide333.xml"/><Relationship Id="rId34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E25CC-B07B-4932-B86A-2F0C4D0B4784}"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DA5D1A85-814A-4F8B-8FB3-C274C918CC8A}">
      <dgm:prSet phldrT="[Text]" custT="1"/>
      <dgm:spPr/>
      <dgm:t>
        <a:bodyPr/>
        <a:lstStyle/>
        <a:p>
          <a:r>
            <a:rPr lang="en-GB" sz="1600" dirty="0"/>
            <a:t>Classic C++</a:t>
          </a:r>
          <a:endParaRPr lang="en-NL" sz="1600"/>
        </a:p>
      </dgm:t>
    </dgm:pt>
    <dgm:pt modelId="{3C5080AF-D598-4776-8E03-2411313FE227}" type="parTrans" cxnId="{843BAD93-1221-4C98-A464-5DE5D12BD2F9}">
      <dgm:prSet/>
      <dgm:spPr/>
      <dgm:t>
        <a:bodyPr/>
        <a:lstStyle/>
        <a:p>
          <a:endParaRPr lang="en-NL"/>
        </a:p>
      </dgm:t>
    </dgm:pt>
    <dgm:pt modelId="{2E392E1E-073E-4C46-99F9-9E898F714648}" type="sibTrans" cxnId="{843BAD93-1221-4C98-A464-5DE5D12BD2F9}">
      <dgm:prSet/>
      <dgm:spPr/>
      <dgm:t>
        <a:bodyPr/>
        <a:lstStyle/>
        <a:p>
          <a:endParaRPr lang="en-NL"/>
        </a:p>
      </dgm:t>
    </dgm:pt>
    <dgm:pt modelId="{608D22C1-3121-432B-BCC0-FD9FADFE4F5E}">
      <dgm:prSet phldrT="[Text]" custT="1"/>
      <dgm:spPr/>
      <dgm:t>
        <a:bodyPr/>
        <a:lstStyle/>
        <a:p>
          <a:r>
            <a:rPr lang="en-GB" sz="1600" dirty="0"/>
            <a:t>C++ 11</a:t>
          </a:r>
          <a:endParaRPr lang="en-NL" sz="1600"/>
        </a:p>
      </dgm:t>
    </dgm:pt>
    <dgm:pt modelId="{7A65D7FF-2D73-4B21-889B-D64EDAEAF19A}" type="parTrans" cxnId="{9EB7898D-93CA-422A-96B0-FF01A6BA1532}">
      <dgm:prSet/>
      <dgm:spPr/>
      <dgm:t>
        <a:bodyPr/>
        <a:lstStyle/>
        <a:p>
          <a:endParaRPr lang="en-NL"/>
        </a:p>
      </dgm:t>
    </dgm:pt>
    <dgm:pt modelId="{4E8B5EBF-3F36-49FA-9CBC-C688BF695BD9}" type="sibTrans" cxnId="{9EB7898D-93CA-422A-96B0-FF01A6BA1532}">
      <dgm:prSet/>
      <dgm:spPr/>
      <dgm:t>
        <a:bodyPr/>
        <a:lstStyle/>
        <a:p>
          <a:endParaRPr lang="en-NL"/>
        </a:p>
      </dgm:t>
    </dgm:pt>
    <dgm:pt modelId="{002D2EE0-AEFA-41E1-AA68-59909640DA67}">
      <dgm:prSet phldrT="[Text]" custT="1"/>
      <dgm:spPr/>
      <dgm:t>
        <a:bodyPr/>
        <a:lstStyle/>
        <a:p>
          <a:r>
            <a:rPr lang="en-GB" sz="1600" dirty="0"/>
            <a:t>C++ 14</a:t>
          </a:r>
          <a:endParaRPr lang="en-NL" sz="1600"/>
        </a:p>
      </dgm:t>
    </dgm:pt>
    <dgm:pt modelId="{153A692A-F3C4-4F3D-9E6F-758F28AAF110}" type="parTrans" cxnId="{8F5F96D7-9E32-4325-B22E-AF5EF32AA5DA}">
      <dgm:prSet/>
      <dgm:spPr/>
      <dgm:t>
        <a:bodyPr/>
        <a:lstStyle/>
        <a:p>
          <a:endParaRPr lang="en-NL"/>
        </a:p>
      </dgm:t>
    </dgm:pt>
    <dgm:pt modelId="{93E5AD49-83D1-4C94-8F5F-FA58F3107E84}" type="sibTrans" cxnId="{8F5F96D7-9E32-4325-B22E-AF5EF32AA5DA}">
      <dgm:prSet/>
      <dgm:spPr/>
      <dgm:t>
        <a:bodyPr/>
        <a:lstStyle/>
        <a:p>
          <a:endParaRPr lang="en-NL"/>
        </a:p>
      </dgm:t>
    </dgm:pt>
    <dgm:pt modelId="{0F600E9F-1D5C-48A8-8EFD-EF6256B4E813}">
      <dgm:prSet phldrT="[Text]" custT="1"/>
      <dgm:spPr/>
      <dgm:t>
        <a:bodyPr/>
        <a:lstStyle/>
        <a:p>
          <a:r>
            <a:rPr lang="en-GB" sz="1000" dirty="0"/>
            <a:t>Containers</a:t>
          </a:r>
          <a:endParaRPr lang="en-NL" sz="1000"/>
        </a:p>
      </dgm:t>
    </dgm:pt>
    <dgm:pt modelId="{6E24A435-21F4-4BE6-BDBF-1BB525E16B87}" type="parTrans" cxnId="{18AF8E2F-215F-4255-AA08-E973F686C1D4}">
      <dgm:prSet/>
      <dgm:spPr/>
      <dgm:t>
        <a:bodyPr/>
        <a:lstStyle/>
        <a:p>
          <a:endParaRPr lang="en-NL"/>
        </a:p>
      </dgm:t>
    </dgm:pt>
    <dgm:pt modelId="{77D6C52C-7216-48B2-A510-EF572CD76D9F}" type="sibTrans" cxnId="{18AF8E2F-215F-4255-AA08-E973F686C1D4}">
      <dgm:prSet/>
      <dgm:spPr/>
      <dgm:t>
        <a:bodyPr/>
        <a:lstStyle/>
        <a:p>
          <a:endParaRPr lang="en-NL"/>
        </a:p>
      </dgm:t>
    </dgm:pt>
    <dgm:pt modelId="{4A0114BE-04EF-4C9D-8975-9028C6C0CB32}">
      <dgm:prSet phldrT="[Text]" custT="1"/>
      <dgm:spPr/>
      <dgm:t>
        <a:bodyPr/>
        <a:lstStyle/>
        <a:p>
          <a:r>
            <a:rPr lang="en-GB" sz="1600" dirty="0"/>
            <a:t>C++ 17</a:t>
          </a:r>
          <a:endParaRPr lang="en-NL" sz="1600"/>
        </a:p>
      </dgm:t>
    </dgm:pt>
    <dgm:pt modelId="{FD1AEE9C-347F-484F-A7CC-7B4A8455D396}" type="parTrans" cxnId="{95732265-34DF-475C-AA9F-1E4504E2CF6D}">
      <dgm:prSet/>
      <dgm:spPr/>
      <dgm:t>
        <a:bodyPr/>
        <a:lstStyle/>
        <a:p>
          <a:endParaRPr lang="en-NL"/>
        </a:p>
      </dgm:t>
    </dgm:pt>
    <dgm:pt modelId="{00DD5A93-7E3A-465A-85FF-E0304287E3EA}" type="sibTrans" cxnId="{95732265-34DF-475C-AA9F-1E4504E2CF6D}">
      <dgm:prSet/>
      <dgm:spPr/>
      <dgm:t>
        <a:bodyPr/>
        <a:lstStyle/>
        <a:p>
          <a:endParaRPr lang="en-NL"/>
        </a:p>
      </dgm:t>
    </dgm:pt>
    <dgm:pt modelId="{045E0BA7-B793-4C75-8126-34A7C934C80D}">
      <dgm:prSet phldrT="[Text]" custT="1"/>
      <dgm:spPr/>
      <dgm:t>
        <a:bodyPr/>
        <a:lstStyle/>
        <a:p>
          <a:r>
            <a:rPr lang="en-GB" sz="1600" dirty="0"/>
            <a:t>C++ 20</a:t>
          </a:r>
          <a:endParaRPr lang="en-NL" sz="1600"/>
        </a:p>
      </dgm:t>
    </dgm:pt>
    <dgm:pt modelId="{F822270B-3047-415D-A7EF-E20BC84E18B0}" type="parTrans" cxnId="{372C6091-5415-4B99-B1AD-4F37438E49E2}">
      <dgm:prSet/>
      <dgm:spPr/>
      <dgm:t>
        <a:bodyPr/>
        <a:lstStyle/>
        <a:p>
          <a:endParaRPr lang="en-NL"/>
        </a:p>
      </dgm:t>
    </dgm:pt>
    <dgm:pt modelId="{2A549BEA-3856-4DB5-813B-6FA7A16817EA}" type="sibTrans" cxnId="{372C6091-5415-4B99-B1AD-4F37438E49E2}">
      <dgm:prSet/>
      <dgm:spPr/>
      <dgm:t>
        <a:bodyPr/>
        <a:lstStyle/>
        <a:p>
          <a:endParaRPr lang="en-NL"/>
        </a:p>
      </dgm:t>
    </dgm:pt>
    <dgm:pt modelId="{FFB90F4F-03B7-4B30-B862-27215DA9690B}">
      <dgm:prSet phldrT="[Text]" custT="1"/>
      <dgm:spPr/>
      <dgm:t>
        <a:bodyPr/>
        <a:lstStyle/>
        <a:p>
          <a:r>
            <a:rPr lang="en-GB" sz="1000" b="1" dirty="0"/>
            <a:t>Major Update</a:t>
          </a:r>
          <a:endParaRPr lang="en-NL" sz="1000" b="1"/>
        </a:p>
      </dgm:t>
    </dgm:pt>
    <dgm:pt modelId="{04524B3D-222D-4A1B-A007-500C1DA0E9CA}" type="parTrans" cxnId="{FA07EB22-2A4A-4FD0-810E-F2D5C441B592}">
      <dgm:prSet/>
      <dgm:spPr/>
      <dgm:t>
        <a:bodyPr/>
        <a:lstStyle/>
        <a:p>
          <a:endParaRPr lang="en-NL"/>
        </a:p>
      </dgm:t>
    </dgm:pt>
    <dgm:pt modelId="{DCD50925-41A1-49B5-A2A8-FCF7B1607FEF}" type="sibTrans" cxnId="{FA07EB22-2A4A-4FD0-810E-F2D5C441B592}">
      <dgm:prSet/>
      <dgm:spPr/>
      <dgm:t>
        <a:bodyPr/>
        <a:lstStyle/>
        <a:p>
          <a:endParaRPr lang="en-NL"/>
        </a:p>
      </dgm:t>
    </dgm:pt>
    <dgm:pt modelId="{867EB9E0-E094-471D-8C4A-FA5F6420360D}">
      <dgm:prSet phldrT="[Text]"/>
      <dgm:spPr/>
      <dgm:t>
        <a:bodyPr/>
        <a:lstStyle/>
        <a:p>
          <a:r>
            <a:rPr lang="en-GB" sz="1000" b="1" dirty="0"/>
            <a:t>Major update</a:t>
          </a:r>
          <a:endParaRPr lang="en-NL" sz="1000" b="1"/>
        </a:p>
      </dgm:t>
    </dgm:pt>
    <dgm:pt modelId="{E0F28C0A-36B1-4FBA-8055-88C53C53506D}" type="parTrans" cxnId="{D24090AD-B33B-4278-8637-D6EB2D4BE0B1}">
      <dgm:prSet/>
      <dgm:spPr/>
      <dgm:t>
        <a:bodyPr/>
        <a:lstStyle/>
        <a:p>
          <a:endParaRPr lang="en-NL"/>
        </a:p>
      </dgm:t>
    </dgm:pt>
    <dgm:pt modelId="{CE165ECB-3D6E-4C32-825B-25E8FEBAC42C}" type="sibTrans" cxnId="{D24090AD-B33B-4278-8637-D6EB2D4BE0B1}">
      <dgm:prSet/>
      <dgm:spPr/>
      <dgm:t>
        <a:bodyPr/>
        <a:lstStyle/>
        <a:p>
          <a:endParaRPr lang="en-NL"/>
        </a:p>
      </dgm:t>
    </dgm:pt>
    <dgm:pt modelId="{5B1C41C5-CD94-44F1-B5F4-A507F3A3432B}">
      <dgm:prSet phldrT="[Text]" custT="1"/>
      <dgm:spPr/>
      <dgm:t>
        <a:bodyPr/>
        <a:lstStyle/>
        <a:p>
          <a:r>
            <a:rPr lang="en-GB" sz="1000" b="1" dirty="0"/>
            <a:t>Minor Update</a:t>
          </a:r>
          <a:endParaRPr lang="en-NL" sz="1000" b="1"/>
        </a:p>
      </dgm:t>
    </dgm:pt>
    <dgm:pt modelId="{A96F50EE-BC4B-4565-B70F-8D8B5260C526}" type="parTrans" cxnId="{A84A6EC1-1162-4D02-B42E-AEC3D78FE149}">
      <dgm:prSet/>
      <dgm:spPr/>
      <dgm:t>
        <a:bodyPr/>
        <a:lstStyle/>
        <a:p>
          <a:endParaRPr lang="en-NL"/>
        </a:p>
      </dgm:t>
    </dgm:pt>
    <dgm:pt modelId="{154D83D2-096D-46A4-AC88-14240901E934}" type="sibTrans" cxnId="{A84A6EC1-1162-4D02-B42E-AEC3D78FE149}">
      <dgm:prSet/>
      <dgm:spPr/>
      <dgm:t>
        <a:bodyPr/>
        <a:lstStyle/>
        <a:p>
          <a:endParaRPr lang="en-NL"/>
        </a:p>
      </dgm:t>
    </dgm:pt>
    <dgm:pt modelId="{469D00F5-4F9F-4960-B559-4C24ABD13DA5}">
      <dgm:prSet phldrT="[Text]" custT="1"/>
      <dgm:spPr/>
      <dgm:t>
        <a:bodyPr/>
        <a:lstStyle/>
        <a:p>
          <a:r>
            <a:rPr lang="en-GB" sz="1000" b="1" dirty="0"/>
            <a:t>Minor Update</a:t>
          </a:r>
          <a:endParaRPr lang="en-NL" sz="1000" b="1"/>
        </a:p>
      </dgm:t>
    </dgm:pt>
    <dgm:pt modelId="{DC3172C1-FE54-47B0-9432-9D8AC4B7B54A}" type="parTrans" cxnId="{30AD0DA0-8655-447B-B80B-A5EACAFC784B}">
      <dgm:prSet/>
      <dgm:spPr/>
      <dgm:t>
        <a:bodyPr/>
        <a:lstStyle/>
        <a:p>
          <a:endParaRPr lang="en-NL"/>
        </a:p>
      </dgm:t>
    </dgm:pt>
    <dgm:pt modelId="{A528E6C0-EF47-4EB3-9AD8-E7E386AABDAD}" type="sibTrans" cxnId="{30AD0DA0-8655-447B-B80B-A5EACAFC784B}">
      <dgm:prSet/>
      <dgm:spPr/>
      <dgm:t>
        <a:bodyPr/>
        <a:lstStyle/>
        <a:p>
          <a:endParaRPr lang="en-NL"/>
        </a:p>
      </dgm:t>
    </dgm:pt>
    <dgm:pt modelId="{DA820869-F6E0-43D2-A490-AC6803F1D6A6}">
      <dgm:prSet phldrT="[Text]" custT="1"/>
      <dgm:spPr/>
      <dgm:t>
        <a:bodyPr/>
        <a:lstStyle/>
        <a:p>
          <a:r>
            <a:rPr lang="en-US" sz="1000" dirty="0"/>
            <a:t>Lambdas</a:t>
          </a:r>
          <a:endParaRPr lang="en-NL" sz="1000"/>
        </a:p>
      </dgm:t>
    </dgm:pt>
    <dgm:pt modelId="{FA29F83E-72E7-4D9F-9E2A-1761E5866658}" type="parTrans" cxnId="{07CF80AA-A116-4FB3-9EF8-702E39292E41}">
      <dgm:prSet/>
      <dgm:spPr/>
      <dgm:t>
        <a:bodyPr/>
        <a:lstStyle/>
        <a:p>
          <a:endParaRPr lang="en-NL"/>
        </a:p>
      </dgm:t>
    </dgm:pt>
    <dgm:pt modelId="{FC587FE8-5300-48EB-8311-53401599B165}" type="sibTrans" cxnId="{07CF80AA-A116-4FB3-9EF8-702E39292E41}">
      <dgm:prSet/>
      <dgm:spPr/>
      <dgm:t>
        <a:bodyPr/>
        <a:lstStyle/>
        <a:p>
          <a:endParaRPr lang="en-NL"/>
        </a:p>
      </dgm:t>
    </dgm:pt>
    <dgm:pt modelId="{E84B0830-3D5D-450E-8913-F8F4E54C327C}">
      <dgm:prSet phldrT="[Text]"/>
      <dgm:spPr/>
      <dgm:t>
        <a:bodyPr/>
        <a:lstStyle/>
        <a:p>
          <a:r>
            <a:rPr lang="en-US" sz="1000" dirty="0"/>
            <a:t>3-way comparison</a:t>
          </a:r>
          <a:endParaRPr lang="en-NL" sz="1000"/>
        </a:p>
      </dgm:t>
    </dgm:pt>
    <dgm:pt modelId="{42710E18-5B45-4190-9DAC-2DB93FD350C0}" type="parTrans" cxnId="{4E6F3162-C26D-47A4-BD74-1340627EFD82}">
      <dgm:prSet/>
      <dgm:spPr/>
      <dgm:t>
        <a:bodyPr/>
        <a:lstStyle/>
        <a:p>
          <a:endParaRPr lang="en-NL"/>
        </a:p>
      </dgm:t>
    </dgm:pt>
    <dgm:pt modelId="{866ED73C-D2A7-4D27-8333-2055871D0FB5}" type="sibTrans" cxnId="{4E6F3162-C26D-47A4-BD74-1340627EFD82}">
      <dgm:prSet/>
      <dgm:spPr/>
      <dgm:t>
        <a:bodyPr/>
        <a:lstStyle/>
        <a:p>
          <a:endParaRPr lang="en-NL"/>
        </a:p>
      </dgm:t>
    </dgm:pt>
    <dgm:pt modelId="{2CA2B22C-5003-4DF7-A0B4-6A34E200F4F4}">
      <dgm:prSet phldrT="[Text]" custT="1"/>
      <dgm:spPr/>
      <dgm:t>
        <a:bodyPr/>
        <a:lstStyle/>
        <a:p>
          <a:r>
            <a:rPr lang="en-GB" sz="1000" dirty="0"/>
            <a:t>Threading</a:t>
          </a:r>
          <a:endParaRPr lang="en-NL" sz="1000"/>
        </a:p>
      </dgm:t>
    </dgm:pt>
    <dgm:pt modelId="{30B46499-78AE-4357-A764-5B0D2A501CF1}" type="parTrans" cxnId="{E6C1389E-F28D-4208-880E-F1BB26530814}">
      <dgm:prSet/>
      <dgm:spPr/>
      <dgm:t>
        <a:bodyPr/>
        <a:lstStyle/>
        <a:p>
          <a:endParaRPr lang="en-NL"/>
        </a:p>
      </dgm:t>
    </dgm:pt>
    <dgm:pt modelId="{4776CA3E-A097-44A8-81B8-4E47E47D7D2A}" type="sibTrans" cxnId="{E6C1389E-F28D-4208-880E-F1BB26530814}">
      <dgm:prSet/>
      <dgm:spPr/>
      <dgm:t>
        <a:bodyPr/>
        <a:lstStyle/>
        <a:p>
          <a:endParaRPr lang="en-NL"/>
        </a:p>
      </dgm:t>
    </dgm:pt>
    <dgm:pt modelId="{694FEB15-83EB-4C84-AA21-9B3AAA8013EB}">
      <dgm:prSet phldrT="[Text]" custT="1"/>
      <dgm:spPr/>
      <dgm:t>
        <a:bodyPr/>
        <a:lstStyle/>
        <a:p>
          <a:r>
            <a:rPr lang="en-GB" sz="1000" dirty="0"/>
            <a:t>Smart pointers</a:t>
          </a:r>
          <a:endParaRPr lang="en-NL" sz="1000"/>
        </a:p>
      </dgm:t>
    </dgm:pt>
    <dgm:pt modelId="{EBB39762-DF9C-4D89-807D-F7844BA9F33C}" type="parTrans" cxnId="{E376F77D-C184-4D2F-8545-E1012011CEAE}">
      <dgm:prSet/>
      <dgm:spPr/>
      <dgm:t>
        <a:bodyPr/>
        <a:lstStyle/>
        <a:p>
          <a:endParaRPr lang="en-NL"/>
        </a:p>
      </dgm:t>
    </dgm:pt>
    <dgm:pt modelId="{53DCB3AF-D89E-43C4-B05B-4D59CDDF03A2}" type="sibTrans" cxnId="{E376F77D-C184-4D2F-8545-E1012011CEAE}">
      <dgm:prSet/>
      <dgm:spPr/>
      <dgm:t>
        <a:bodyPr/>
        <a:lstStyle/>
        <a:p>
          <a:endParaRPr lang="en-NL"/>
        </a:p>
      </dgm:t>
    </dgm:pt>
    <dgm:pt modelId="{1987E618-FC29-4061-9666-410738A541A9}">
      <dgm:prSet phldrT="[Text]" custT="1"/>
      <dgm:spPr/>
      <dgm:t>
        <a:bodyPr/>
        <a:lstStyle/>
        <a:p>
          <a:r>
            <a:rPr lang="en-GB" sz="1000" dirty="0"/>
            <a:t>Filesystem</a:t>
          </a:r>
          <a:endParaRPr lang="en-NL" sz="1000"/>
        </a:p>
      </dgm:t>
    </dgm:pt>
    <dgm:pt modelId="{0E751957-7D7F-4DBA-9466-E0243799827A}" type="parTrans" cxnId="{264F8A2F-E545-4437-8EAA-A726A40AD73A}">
      <dgm:prSet/>
      <dgm:spPr/>
      <dgm:t>
        <a:bodyPr/>
        <a:lstStyle/>
        <a:p>
          <a:endParaRPr lang="en-NL"/>
        </a:p>
      </dgm:t>
    </dgm:pt>
    <dgm:pt modelId="{1E161304-AE42-4615-9045-02EC2A9655F5}" type="sibTrans" cxnId="{264F8A2F-E545-4437-8EAA-A726A40AD73A}">
      <dgm:prSet/>
      <dgm:spPr/>
      <dgm:t>
        <a:bodyPr/>
        <a:lstStyle/>
        <a:p>
          <a:endParaRPr lang="en-NL"/>
        </a:p>
      </dgm:t>
    </dgm:pt>
    <dgm:pt modelId="{B242D9A3-DF2E-482B-AB33-2240AC7C7FEC}">
      <dgm:prSet phldrT="[Text]" custT="1"/>
      <dgm:spPr/>
      <dgm:t>
        <a:bodyPr/>
        <a:lstStyle/>
        <a:p>
          <a:r>
            <a:rPr lang="en-US" sz="1000" b="1" dirty="0"/>
            <a:t>Historical</a:t>
          </a:r>
          <a:endParaRPr lang="en-NL" sz="1000" b="1"/>
        </a:p>
      </dgm:t>
    </dgm:pt>
    <dgm:pt modelId="{E236EE9D-CE40-4693-8091-5ED72856DD3F}" type="parTrans" cxnId="{2390FA08-F0D4-4FC2-B91B-F6D44663ABB7}">
      <dgm:prSet/>
      <dgm:spPr/>
      <dgm:t>
        <a:bodyPr/>
        <a:lstStyle/>
        <a:p>
          <a:endParaRPr lang="en-NL"/>
        </a:p>
      </dgm:t>
    </dgm:pt>
    <dgm:pt modelId="{294B808B-F473-48A0-9477-783F75812941}" type="sibTrans" cxnId="{2390FA08-F0D4-4FC2-B91B-F6D44663ABB7}">
      <dgm:prSet/>
      <dgm:spPr/>
      <dgm:t>
        <a:bodyPr/>
        <a:lstStyle/>
        <a:p>
          <a:endParaRPr lang="en-NL"/>
        </a:p>
      </dgm:t>
    </dgm:pt>
    <dgm:pt modelId="{A79E1887-C453-48C5-9BD1-C9D55A6E87A6}">
      <dgm:prSet phldrT="[Text]" custT="1"/>
      <dgm:spPr/>
      <dgm:t>
        <a:bodyPr/>
        <a:lstStyle/>
        <a:p>
          <a:r>
            <a:rPr lang="en-US" sz="1000" dirty="0"/>
            <a:t>Classes</a:t>
          </a:r>
          <a:endParaRPr lang="en-NL" sz="1000"/>
        </a:p>
      </dgm:t>
    </dgm:pt>
    <dgm:pt modelId="{DD15C170-2976-4698-AC8A-DC34031CB252}" type="parTrans" cxnId="{E4BF791E-DA6D-40E1-ADDB-F89966671C26}">
      <dgm:prSet/>
      <dgm:spPr/>
      <dgm:t>
        <a:bodyPr/>
        <a:lstStyle/>
        <a:p>
          <a:endParaRPr lang="en-NL"/>
        </a:p>
      </dgm:t>
    </dgm:pt>
    <dgm:pt modelId="{25DDDA79-0072-45EE-9ACC-690320B67F50}" type="sibTrans" cxnId="{E4BF791E-DA6D-40E1-ADDB-F89966671C26}">
      <dgm:prSet/>
      <dgm:spPr/>
      <dgm:t>
        <a:bodyPr/>
        <a:lstStyle/>
        <a:p>
          <a:endParaRPr lang="en-NL"/>
        </a:p>
      </dgm:t>
    </dgm:pt>
    <dgm:pt modelId="{38907910-BBB9-4314-AFEC-7368B780242A}">
      <dgm:prSet phldrT="[Text]" custT="1"/>
      <dgm:spPr/>
      <dgm:t>
        <a:bodyPr/>
        <a:lstStyle/>
        <a:p>
          <a:r>
            <a:rPr lang="en-US" sz="1000" dirty="0"/>
            <a:t>Inheritance</a:t>
          </a:r>
          <a:endParaRPr lang="en-NL" sz="1000"/>
        </a:p>
      </dgm:t>
    </dgm:pt>
    <dgm:pt modelId="{E84556BA-5DC3-4ADE-8338-D401B9BC07F7}" type="parTrans" cxnId="{7C3801AD-AAE3-4DB7-82B1-80E0551D4D95}">
      <dgm:prSet/>
      <dgm:spPr/>
      <dgm:t>
        <a:bodyPr/>
        <a:lstStyle/>
        <a:p>
          <a:endParaRPr lang="en-US"/>
        </a:p>
      </dgm:t>
    </dgm:pt>
    <dgm:pt modelId="{0A66EF36-F834-4CE7-B78A-638DB8CE38B0}" type="sibTrans" cxnId="{7C3801AD-AAE3-4DB7-82B1-80E0551D4D95}">
      <dgm:prSet/>
      <dgm:spPr/>
      <dgm:t>
        <a:bodyPr/>
        <a:lstStyle/>
        <a:p>
          <a:endParaRPr lang="en-US"/>
        </a:p>
      </dgm:t>
    </dgm:pt>
    <dgm:pt modelId="{A04C3023-603C-45C5-9C03-89520646E5DE}">
      <dgm:prSet phldrT="[Text]" custT="1"/>
      <dgm:spPr/>
      <dgm:t>
        <a:bodyPr/>
        <a:lstStyle/>
        <a:p>
          <a:r>
            <a:rPr lang="en-US" sz="1000" dirty="0"/>
            <a:t>Virtual functions</a:t>
          </a:r>
          <a:endParaRPr lang="en-NL" sz="1000"/>
        </a:p>
      </dgm:t>
    </dgm:pt>
    <dgm:pt modelId="{0F5B7943-27EE-45F6-A0AF-44400776DD53}" type="parTrans" cxnId="{F86332B9-DDA2-496D-B8EE-F65CE9D01406}">
      <dgm:prSet/>
      <dgm:spPr/>
      <dgm:t>
        <a:bodyPr/>
        <a:lstStyle/>
        <a:p>
          <a:endParaRPr lang="en-US"/>
        </a:p>
      </dgm:t>
    </dgm:pt>
    <dgm:pt modelId="{9E62ECFB-E8AE-447F-B404-F5A2B03AD556}" type="sibTrans" cxnId="{F86332B9-DDA2-496D-B8EE-F65CE9D01406}">
      <dgm:prSet/>
      <dgm:spPr/>
      <dgm:t>
        <a:bodyPr/>
        <a:lstStyle/>
        <a:p>
          <a:endParaRPr lang="en-US"/>
        </a:p>
      </dgm:t>
    </dgm:pt>
    <dgm:pt modelId="{B4BDC284-E239-425D-98BD-415B653E3FE1}">
      <dgm:prSet phldrT="[Text]" custT="1"/>
      <dgm:spPr/>
      <dgm:t>
        <a:bodyPr/>
        <a:lstStyle/>
        <a:p>
          <a:r>
            <a:rPr lang="en-US" sz="1000" dirty="0"/>
            <a:t>Overloading</a:t>
          </a:r>
          <a:endParaRPr lang="en-NL" sz="1000"/>
        </a:p>
      </dgm:t>
    </dgm:pt>
    <dgm:pt modelId="{60AA09D4-5EFD-46B7-AC4D-6CDBF48BFAD3}" type="parTrans" cxnId="{0757A2ED-0DDA-4494-9BE9-964949D4BFEE}">
      <dgm:prSet/>
      <dgm:spPr/>
      <dgm:t>
        <a:bodyPr/>
        <a:lstStyle/>
        <a:p>
          <a:endParaRPr lang="en-US"/>
        </a:p>
      </dgm:t>
    </dgm:pt>
    <dgm:pt modelId="{9282ACC2-34BB-43B8-84D6-758BC031DC9C}" type="sibTrans" cxnId="{0757A2ED-0DDA-4494-9BE9-964949D4BFEE}">
      <dgm:prSet/>
      <dgm:spPr/>
      <dgm:t>
        <a:bodyPr/>
        <a:lstStyle/>
        <a:p>
          <a:endParaRPr lang="en-US"/>
        </a:p>
      </dgm:t>
    </dgm:pt>
    <dgm:pt modelId="{68A25057-57DB-4841-93F6-F973D459B6BA}">
      <dgm:prSet phldrT="[Text]" custT="1"/>
      <dgm:spPr/>
      <dgm:t>
        <a:bodyPr/>
        <a:lstStyle/>
        <a:p>
          <a:r>
            <a:rPr lang="en-US" sz="1000" dirty="0"/>
            <a:t>References</a:t>
          </a:r>
          <a:endParaRPr lang="en-NL" sz="1000"/>
        </a:p>
      </dgm:t>
    </dgm:pt>
    <dgm:pt modelId="{B4048BB1-CA32-48B4-BCA4-142218D00DF4}" type="parTrans" cxnId="{87DE71CA-8C72-4A4C-95DF-B1BFBC421A1B}">
      <dgm:prSet/>
      <dgm:spPr/>
      <dgm:t>
        <a:bodyPr/>
        <a:lstStyle/>
        <a:p>
          <a:endParaRPr lang="en-US"/>
        </a:p>
      </dgm:t>
    </dgm:pt>
    <dgm:pt modelId="{7AC2F0AC-642E-454A-99A3-D75EC231ED28}" type="sibTrans" cxnId="{87DE71CA-8C72-4A4C-95DF-B1BFBC421A1B}">
      <dgm:prSet/>
      <dgm:spPr/>
      <dgm:t>
        <a:bodyPr/>
        <a:lstStyle/>
        <a:p>
          <a:endParaRPr lang="en-US"/>
        </a:p>
      </dgm:t>
    </dgm:pt>
    <dgm:pt modelId="{8D78CB4A-A7AD-4359-B9DF-5E3415C362C3}">
      <dgm:prSet phldrT="[Text]" custT="1"/>
      <dgm:spPr/>
      <dgm:t>
        <a:bodyPr/>
        <a:lstStyle/>
        <a:p>
          <a:r>
            <a:rPr lang="en-US" sz="1000" dirty="0"/>
            <a:t>Exceptions</a:t>
          </a:r>
          <a:endParaRPr lang="en-NL" sz="1000" dirty="0"/>
        </a:p>
      </dgm:t>
    </dgm:pt>
    <dgm:pt modelId="{D5186AF8-E327-4AE1-B33C-F112574D56DE}" type="parTrans" cxnId="{69040E2F-3C28-4A0C-B4B8-774A8D4F7114}">
      <dgm:prSet/>
      <dgm:spPr/>
      <dgm:t>
        <a:bodyPr/>
        <a:lstStyle/>
        <a:p>
          <a:endParaRPr lang="en-NL"/>
        </a:p>
      </dgm:t>
    </dgm:pt>
    <dgm:pt modelId="{CE5DF0B8-6EAF-41C2-9AAC-61C3A388EC6A}" type="sibTrans" cxnId="{69040E2F-3C28-4A0C-B4B8-774A8D4F7114}">
      <dgm:prSet/>
      <dgm:spPr/>
      <dgm:t>
        <a:bodyPr/>
        <a:lstStyle/>
        <a:p>
          <a:endParaRPr lang="en-NL"/>
        </a:p>
      </dgm:t>
    </dgm:pt>
    <dgm:pt modelId="{5E66CA6B-CF2B-4290-AE10-E04F3C21CD3F}">
      <dgm:prSet phldrT="[Text]" custT="1"/>
      <dgm:spPr/>
      <dgm:t>
        <a:bodyPr/>
        <a:lstStyle/>
        <a:p>
          <a:r>
            <a:rPr lang="en-US" sz="1000" dirty="0"/>
            <a:t>Type inference</a:t>
          </a:r>
          <a:endParaRPr lang="en-NL" sz="1000"/>
        </a:p>
      </dgm:t>
    </dgm:pt>
    <dgm:pt modelId="{0DE20959-7FD6-4EBC-8A25-14CBA06480BE}" type="parTrans" cxnId="{C379E902-372D-4165-8460-C8507895CC39}">
      <dgm:prSet/>
      <dgm:spPr/>
      <dgm:t>
        <a:bodyPr/>
        <a:lstStyle/>
        <a:p>
          <a:endParaRPr lang="en-NL"/>
        </a:p>
      </dgm:t>
    </dgm:pt>
    <dgm:pt modelId="{E00D6DCE-5513-4E84-90F4-63EBE1ACAE1D}" type="sibTrans" cxnId="{C379E902-372D-4165-8460-C8507895CC39}">
      <dgm:prSet/>
      <dgm:spPr/>
      <dgm:t>
        <a:bodyPr/>
        <a:lstStyle/>
        <a:p>
          <a:endParaRPr lang="en-NL"/>
        </a:p>
      </dgm:t>
    </dgm:pt>
    <dgm:pt modelId="{FFA92659-8B9B-48FE-9685-6B08B8083DBC}">
      <dgm:prSet phldrT="[Text]" custT="1"/>
      <dgm:spPr/>
      <dgm:t>
        <a:bodyPr/>
        <a:lstStyle/>
        <a:p>
          <a:r>
            <a:rPr lang="en-US" sz="1000" dirty="0"/>
            <a:t>Variadic templates</a:t>
          </a:r>
          <a:endParaRPr lang="en-NL" sz="1000"/>
        </a:p>
      </dgm:t>
    </dgm:pt>
    <dgm:pt modelId="{B41EF836-67D6-49B7-89F8-2505B40A2885}" type="parTrans" cxnId="{8250878B-496B-4CB1-AFE3-B0158A1F40BA}">
      <dgm:prSet/>
      <dgm:spPr/>
      <dgm:t>
        <a:bodyPr/>
        <a:lstStyle/>
        <a:p>
          <a:endParaRPr lang="en-NL"/>
        </a:p>
      </dgm:t>
    </dgm:pt>
    <dgm:pt modelId="{D1BC6AE7-DF72-4F25-8274-76922DDFD776}" type="sibTrans" cxnId="{8250878B-496B-4CB1-AFE3-B0158A1F40BA}">
      <dgm:prSet/>
      <dgm:spPr/>
      <dgm:t>
        <a:bodyPr/>
        <a:lstStyle/>
        <a:p>
          <a:endParaRPr lang="en-NL"/>
        </a:p>
      </dgm:t>
    </dgm:pt>
    <dgm:pt modelId="{CF51F429-BFB8-4C36-ABEC-259957D33C58}">
      <dgm:prSet phldrT="[Text]" custT="1"/>
      <dgm:spPr/>
      <dgm:t>
        <a:bodyPr/>
        <a:lstStyle/>
        <a:p>
          <a:r>
            <a:rPr lang="en-US" sz="1000" dirty="0"/>
            <a:t>Range for</a:t>
          </a:r>
          <a:endParaRPr lang="en-NL" sz="1000"/>
        </a:p>
      </dgm:t>
    </dgm:pt>
    <dgm:pt modelId="{4399A671-EBF5-472B-A056-CFD3F622E8CA}" type="parTrans" cxnId="{C002872B-A685-4DBA-B038-246624E0E80D}">
      <dgm:prSet/>
      <dgm:spPr/>
      <dgm:t>
        <a:bodyPr/>
        <a:lstStyle/>
        <a:p>
          <a:endParaRPr lang="en-NL"/>
        </a:p>
      </dgm:t>
    </dgm:pt>
    <dgm:pt modelId="{56AAC931-7C77-445D-BB8E-0102CADF3CEE}" type="sibTrans" cxnId="{C002872B-A685-4DBA-B038-246624E0E80D}">
      <dgm:prSet/>
      <dgm:spPr/>
      <dgm:t>
        <a:bodyPr/>
        <a:lstStyle/>
        <a:p>
          <a:endParaRPr lang="en-NL"/>
        </a:p>
      </dgm:t>
    </dgm:pt>
    <dgm:pt modelId="{4569B142-ED90-4770-8F13-9A8981E1EB89}">
      <dgm:prSet phldrT="[Text]" custT="1"/>
      <dgm:spPr/>
      <dgm:t>
        <a:bodyPr/>
        <a:lstStyle/>
        <a:p>
          <a:r>
            <a:rPr lang="en-US" sz="1000" dirty="0"/>
            <a:t>Scoped enum</a:t>
          </a:r>
          <a:endParaRPr lang="en-NL" sz="1000" dirty="0"/>
        </a:p>
      </dgm:t>
    </dgm:pt>
    <dgm:pt modelId="{B757765A-C151-4F59-A8DC-B517D21D4497}" type="parTrans" cxnId="{512149D3-F321-4E6A-BA51-91AE9C5240D8}">
      <dgm:prSet/>
      <dgm:spPr/>
      <dgm:t>
        <a:bodyPr/>
        <a:lstStyle/>
        <a:p>
          <a:endParaRPr lang="en-NL"/>
        </a:p>
      </dgm:t>
    </dgm:pt>
    <dgm:pt modelId="{8AD568E3-2FC7-403F-BAE5-1AA5C1BA5A21}" type="sibTrans" cxnId="{512149D3-F321-4E6A-BA51-91AE9C5240D8}">
      <dgm:prSet/>
      <dgm:spPr/>
      <dgm:t>
        <a:bodyPr/>
        <a:lstStyle/>
        <a:p>
          <a:endParaRPr lang="en-NL"/>
        </a:p>
      </dgm:t>
    </dgm:pt>
    <dgm:pt modelId="{7D3CDB6E-544B-4BCE-9713-06B871E73F7F}">
      <dgm:prSet phldrT="[Text]" custT="1"/>
      <dgm:spPr/>
      <dgm:t>
        <a:bodyPr/>
        <a:lstStyle/>
        <a:p>
          <a:r>
            <a:rPr lang="en-US" sz="1000" dirty="0"/>
            <a:t>nullptr</a:t>
          </a:r>
          <a:endParaRPr lang="en-NL" sz="1000" dirty="0"/>
        </a:p>
      </dgm:t>
    </dgm:pt>
    <dgm:pt modelId="{67A2F844-F654-4A83-B878-AD4270905D64}" type="parTrans" cxnId="{B8C77D5E-65C6-4594-9BF7-6B68DF0FFF78}">
      <dgm:prSet/>
      <dgm:spPr/>
      <dgm:t>
        <a:bodyPr/>
        <a:lstStyle/>
        <a:p>
          <a:endParaRPr lang="en-NL"/>
        </a:p>
      </dgm:t>
    </dgm:pt>
    <dgm:pt modelId="{4A031592-C8C4-4FB4-A836-7A8BCCDD32B5}" type="sibTrans" cxnId="{B8C77D5E-65C6-4594-9BF7-6B68DF0FFF78}">
      <dgm:prSet/>
      <dgm:spPr/>
      <dgm:t>
        <a:bodyPr/>
        <a:lstStyle/>
        <a:p>
          <a:endParaRPr lang="en-NL"/>
        </a:p>
      </dgm:t>
    </dgm:pt>
    <dgm:pt modelId="{BB096C80-6A8D-48F0-BE0E-5677EA83C02D}">
      <dgm:prSet phldrT="[Text]" custT="1"/>
      <dgm:spPr/>
      <dgm:t>
        <a:bodyPr/>
        <a:lstStyle/>
        <a:p>
          <a:r>
            <a:rPr lang="en-US" sz="1000" dirty="0"/>
            <a:t>Move semantics</a:t>
          </a:r>
          <a:endParaRPr lang="en-NL" sz="1000"/>
        </a:p>
      </dgm:t>
    </dgm:pt>
    <dgm:pt modelId="{71D99CE2-7736-4EAC-8680-D444A5F05C7F}" type="parTrans" cxnId="{2C122260-ECAE-4AB0-B91B-18427115B764}">
      <dgm:prSet/>
      <dgm:spPr/>
      <dgm:t>
        <a:bodyPr/>
        <a:lstStyle/>
        <a:p>
          <a:endParaRPr lang="en-NL"/>
        </a:p>
      </dgm:t>
    </dgm:pt>
    <dgm:pt modelId="{EF593D8F-0152-42A0-8E34-0DD42799ED19}" type="sibTrans" cxnId="{2C122260-ECAE-4AB0-B91B-18427115B764}">
      <dgm:prSet/>
      <dgm:spPr/>
      <dgm:t>
        <a:bodyPr/>
        <a:lstStyle/>
        <a:p>
          <a:endParaRPr lang="en-NL"/>
        </a:p>
      </dgm:t>
    </dgm:pt>
    <dgm:pt modelId="{D0A941C8-E1C7-447F-BC87-E90715C00F16}">
      <dgm:prSet phldrT="[Text]" custT="1"/>
      <dgm:spPr/>
      <dgm:t>
        <a:bodyPr/>
        <a:lstStyle/>
        <a:p>
          <a:r>
            <a:rPr lang="en-US" sz="1000" dirty="0"/>
            <a:t>Variable templates</a:t>
          </a:r>
          <a:endParaRPr lang="en-NL" sz="1000"/>
        </a:p>
      </dgm:t>
    </dgm:pt>
    <dgm:pt modelId="{48933874-6E3F-41FE-BA2D-D6B4DFC0BBF0}" type="parTrans" cxnId="{09E2D869-421A-4044-BA48-F8E4227F1008}">
      <dgm:prSet/>
      <dgm:spPr/>
      <dgm:t>
        <a:bodyPr/>
        <a:lstStyle/>
        <a:p>
          <a:endParaRPr lang="en-NL"/>
        </a:p>
      </dgm:t>
    </dgm:pt>
    <dgm:pt modelId="{3CE94B50-F8FA-45A9-9D70-82EFD385E9DF}" type="sibTrans" cxnId="{09E2D869-421A-4044-BA48-F8E4227F1008}">
      <dgm:prSet/>
      <dgm:spPr/>
      <dgm:t>
        <a:bodyPr/>
        <a:lstStyle/>
        <a:p>
          <a:endParaRPr lang="en-NL"/>
        </a:p>
      </dgm:t>
    </dgm:pt>
    <dgm:pt modelId="{6DF85C78-2435-49E6-9838-551487CF295B}">
      <dgm:prSet phldrT="[Text]" custT="1"/>
      <dgm:spPr/>
      <dgm:t>
        <a:bodyPr/>
        <a:lstStyle/>
        <a:p>
          <a:r>
            <a:rPr lang="en-US" sz="1000" dirty="0"/>
            <a:t>Generic lambdas</a:t>
          </a:r>
          <a:endParaRPr lang="en-NL" sz="1000"/>
        </a:p>
      </dgm:t>
    </dgm:pt>
    <dgm:pt modelId="{8C25DE81-37B0-4A12-9744-E5B706A00AEE}" type="parTrans" cxnId="{9557F778-F05B-4AF9-8ADF-8F304637F6C4}">
      <dgm:prSet/>
      <dgm:spPr/>
      <dgm:t>
        <a:bodyPr/>
        <a:lstStyle/>
        <a:p>
          <a:endParaRPr lang="en-NL"/>
        </a:p>
      </dgm:t>
    </dgm:pt>
    <dgm:pt modelId="{7E94B22F-C597-44DF-B7B7-F11DDD11D028}" type="sibTrans" cxnId="{9557F778-F05B-4AF9-8ADF-8F304637F6C4}">
      <dgm:prSet/>
      <dgm:spPr/>
      <dgm:t>
        <a:bodyPr/>
        <a:lstStyle/>
        <a:p>
          <a:endParaRPr lang="en-NL"/>
        </a:p>
      </dgm:t>
    </dgm:pt>
    <dgm:pt modelId="{4F1C6C69-72B4-452B-A441-049F9B5FFE27}">
      <dgm:prSet phldrT="[Text]" custT="1"/>
      <dgm:spPr/>
      <dgm:t>
        <a:bodyPr/>
        <a:lstStyle/>
        <a:p>
          <a:r>
            <a:rPr lang="en-US" sz="1000" dirty="0"/>
            <a:t>Binary literals</a:t>
          </a:r>
          <a:endParaRPr lang="en-NL" sz="1000"/>
        </a:p>
      </dgm:t>
    </dgm:pt>
    <dgm:pt modelId="{1EBA2A91-0EBE-47AE-A22D-45A6E4C0B90B}" type="parTrans" cxnId="{F8DA0C74-87B8-4D68-A1E8-E39D44F0A803}">
      <dgm:prSet/>
      <dgm:spPr/>
      <dgm:t>
        <a:bodyPr/>
        <a:lstStyle/>
        <a:p>
          <a:endParaRPr lang="en-NL"/>
        </a:p>
      </dgm:t>
    </dgm:pt>
    <dgm:pt modelId="{407B33BE-3063-47E4-99B0-806C1E1125B0}" type="sibTrans" cxnId="{F8DA0C74-87B8-4D68-A1E8-E39D44F0A803}">
      <dgm:prSet/>
      <dgm:spPr/>
      <dgm:t>
        <a:bodyPr/>
        <a:lstStyle/>
        <a:p>
          <a:endParaRPr lang="en-NL"/>
        </a:p>
      </dgm:t>
    </dgm:pt>
    <dgm:pt modelId="{60A09BEC-8776-4B21-9F2A-41E53F4B353E}">
      <dgm:prSet phldrT="[Text]" custT="1"/>
      <dgm:spPr/>
      <dgm:t>
        <a:bodyPr/>
        <a:lstStyle/>
        <a:p>
          <a:r>
            <a:rPr lang="en-US" sz="1000" dirty="0"/>
            <a:t>Digit separators</a:t>
          </a:r>
          <a:endParaRPr lang="en-NL" sz="1000"/>
        </a:p>
      </dgm:t>
    </dgm:pt>
    <dgm:pt modelId="{D0BE39F4-064B-45B9-A48B-B4406ABC44E7}" type="parTrans" cxnId="{DA9CF7C6-6FDE-420F-857D-644AF7353A68}">
      <dgm:prSet/>
      <dgm:spPr/>
      <dgm:t>
        <a:bodyPr/>
        <a:lstStyle/>
        <a:p>
          <a:endParaRPr lang="en-NL"/>
        </a:p>
      </dgm:t>
    </dgm:pt>
    <dgm:pt modelId="{A335FB52-B9BA-401F-B451-C4C16810B0D9}" type="sibTrans" cxnId="{DA9CF7C6-6FDE-420F-857D-644AF7353A68}">
      <dgm:prSet/>
      <dgm:spPr/>
      <dgm:t>
        <a:bodyPr/>
        <a:lstStyle/>
        <a:p>
          <a:endParaRPr lang="en-NL"/>
        </a:p>
      </dgm:t>
    </dgm:pt>
    <dgm:pt modelId="{905932A9-5BEA-460E-8ED3-7692E4D255E1}">
      <dgm:prSet phldrT="[Text]" custT="1"/>
      <dgm:spPr/>
      <dgm:t>
        <a:bodyPr/>
        <a:lstStyle/>
        <a:p>
          <a:r>
            <a:rPr lang="en-US" sz="1000" dirty="0"/>
            <a:t>Return type deduction</a:t>
          </a:r>
          <a:endParaRPr lang="en-NL" sz="1000"/>
        </a:p>
      </dgm:t>
    </dgm:pt>
    <dgm:pt modelId="{81C4425B-2202-4D30-8E92-926B3B52DB1E}" type="parTrans" cxnId="{A52E9B36-5C0E-4734-AE65-D4C66A3F2996}">
      <dgm:prSet/>
      <dgm:spPr/>
      <dgm:t>
        <a:bodyPr/>
        <a:lstStyle/>
        <a:p>
          <a:endParaRPr lang="en-NL"/>
        </a:p>
      </dgm:t>
    </dgm:pt>
    <dgm:pt modelId="{94986168-B240-4798-AB02-7F48FB0AF025}" type="sibTrans" cxnId="{A52E9B36-5C0E-4734-AE65-D4C66A3F2996}">
      <dgm:prSet/>
      <dgm:spPr/>
      <dgm:t>
        <a:bodyPr/>
        <a:lstStyle/>
        <a:p>
          <a:endParaRPr lang="en-NL"/>
        </a:p>
      </dgm:t>
    </dgm:pt>
    <dgm:pt modelId="{3165AD58-A495-4E2E-818F-221C6AEE7E10}">
      <dgm:prSet phldrT="[Text]" custT="1"/>
      <dgm:spPr/>
      <dgm:t>
        <a:bodyPr/>
        <a:lstStyle/>
        <a:p>
          <a:r>
            <a:rPr lang="en-US" sz="1000" dirty="0" err="1"/>
            <a:t>make_unique</a:t>
          </a:r>
          <a:endParaRPr lang="en-NL" sz="1000" dirty="0"/>
        </a:p>
      </dgm:t>
    </dgm:pt>
    <dgm:pt modelId="{9414E5E9-1956-44CE-837D-22326DA958BD}" type="parTrans" cxnId="{CB137959-4F17-490E-8B83-51E71462CB8D}">
      <dgm:prSet/>
      <dgm:spPr/>
      <dgm:t>
        <a:bodyPr/>
        <a:lstStyle/>
        <a:p>
          <a:endParaRPr lang="en-NL"/>
        </a:p>
      </dgm:t>
    </dgm:pt>
    <dgm:pt modelId="{F62FB724-598D-4CC4-A8F8-D788B90867CA}" type="sibTrans" cxnId="{CB137959-4F17-490E-8B83-51E71462CB8D}">
      <dgm:prSet/>
      <dgm:spPr/>
      <dgm:t>
        <a:bodyPr/>
        <a:lstStyle/>
        <a:p>
          <a:endParaRPr lang="en-NL"/>
        </a:p>
      </dgm:t>
    </dgm:pt>
    <dgm:pt modelId="{41EC5DBC-ECED-4C75-9436-6C98134A6951}">
      <dgm:prSet phldrT="[Text]" custT="1"/>
      <dgm:spPr/>
      <dgm:t>
        <a:bodyPr/>
        <a:lstStyle/>
        <a:p>
          <a:r>
            <a:rPr lang="en-US" sz="1000" dirty="0"/>
            <a:t>Execution policies</a:t>
          </a:r>
          <a:endParaRPr lang="en-NL" sz="1000"/>
        </a:p>
      </dgm:t>
    </dgm:pt>
    <dgm:pt modelId="{01D9C32C-E942-48B2-B1F7-D72B5CD0AAE4}" type="parTrans" cxnId="{3E1963EC-0ACB-48A8-929C-4A56BC9BFE09}">
      <dgm:prSet/>
      <dgm:spPr/>
      <dgm:t>
        <a:bodyPr/>
        <a:lstStyle/>
        <a:p>
          <a:endParaRPr lang="en-NL"/>
        </a:p>
      </dgm:t>
    </dgm:pt>
    <dgm:pt modelId="{CF0460C2-6068-4CFB-A27A-D6FA9CF93BA0}" type="sibTrans" cxnId="{3E1963EC-0ACB-48A8-929C-4A56BC9BFE09}">
      <dgm:prSet/>
      <dgm:spPr/>
      <dgm:t>
        <a:bodyPr/>
        <a:lstStyle/>
        <a:p>
          <a:endParaRPr lang="en-NL"/>
        </a:p>
      </dgm:t>
    </dgm:pt>
    <dgm:pt modelId="{B1C9300E-B0DE-4354-B4E7-8839B6BCE96B}">
      <dgm:prSet phldrT="[Text]" custT="1"/>
      <dgm:spPr/>
      <dgm:t>
        <a:bodyPr/>
        <a:lstStyle/>
        <a:p>
          <a:r>
            <a:rPr lang="en-US" sz="1000" dirty="0"/>
            <a:t>Fold expressions</a:t>
          </a:r>
          <a:endParaRPr lang="en-NL" sz="1000"/>
        </a:p>
      </dgm:t>
    </dgm:pt>
    <dgm:pt modelId="{AD25151A-8907-4B21-8844-1CA75B1D2714}" type="parTrans" cxnId="{A72DFD39-0D60-4E7D-B0FB-00874C98095D}">
      <dgm:prSet/>
      <dgm:spPr/>
      <dgm:t>
        <a:bodyPr/>
        <a:lstStyle/>
        <a:p>
          <a:endParaRPr lang="en-NL"/>
        </a:p>
      </dgm:t>
    </dgm:pt>
    <dgm:pt modelId="{FB2D5D36-1294-4934-8FFE-33932ECC914B}" type="sibTrans" cxnId="{A72DFD39-0D60-4E7D-B0FB-00874C98095D}">
      <dgm:prSet/>
      <dgm:spPr/>
      <dgm:t>
        <a:bodyPr/>
        <a:lstStyle/>
        <a:p>
          <a:endParaRPr lang="en-NL"/>
        </a:p>
      </dgm:t>
    </dgm:pt>
    <dgm:pt modelId="{56337262-EBD8-4628-A9BF-2F4138B0B4C1}">
      <dgm:prSet phldrT="[Text]" custT="1"/>
      <dgm:spPr/>
      <dgm:t>
        <a:bodyPr/>
        <a:lstStyle/>
        <a:p>
          <a:r>
            <a:rPr lang="en-US" sz="1000" dirty="0"/>
            <a:t>Class template argument deduction</a:t>
          </a:r>
          <a:endParaRPr lang="en-NL" sz="1000"/>
        </a:p>
      </dgm:t>
    </dgm:pt>
    <dgm:pt modelId="{896D5F8C-105C-40AB-A4A2-BFB38F510BBD}" type="parTrans" cxnId="{85BD37B7-4976-4F4A-8BCC-124897C296F3}">
      <dgm:prSet/>
      <dgm:spPr/>
      <dgm:t>
        <a:bodyPr/>
        <a:lstStyle/>
        <a:p>
          <a:endParaRPr lang="en-NL"/>
        </a:p>
      </dgm:t>
    </dgm:pt>
    <dgm:pt modelId="{290D0655-A986-46B6-9EB7-E58AD365841B}" type="sibTrans" cxnId="{85BD37B7-4976-4F4A-8BCC-124897C296F3}">
      <dgm:prSet/>
      <dgm:spPr/>
      <dgm:t>
        <a:bodyPr/>
        <a:lstStyle/>
        <a:p>
          <a:endParaRPr lang="en-NL"/>
        </a:p>
      </dgm:t>
    </dgm:pt>
    <dgm:pt modelId="{71E22310-CD40-4EB0-BE23-1140FD156CC6}">
      <dgm:prSet phldrT="[Text]"/>
      <dgm:spPr/>
      <dgm:t>
        <a:bodyPr/>
        <a:lstStyle/>
        <a:p>
          <a:r>
            <a:rPr lang="en-US" sz="1000" dirty="0"/>
            <a:t>Coroutines</a:t>
          </a:r>
          <a:endParaRPr lang="en-NL" sz="1000"/>
        </a:p>
      </dgm:t>
    </dgm:pt>
    <dgm:pt modelId="{BB824053-3420-45D1-9E38-AA81E5D9B8C8}" type="parTrans" cxnId="{D683A56B-931E-43ED-B1A4-8D4D0398FDD6}">
      <dgm:prSet/>
      <dgm:spPr/>
      <dgm:t>
        <a:bodyPr/>
        <a:lstStyle/>
        <a:p>
          <a:endParaRPr lang="en-NL"/>
        </a:p>
      </dgm:t>
    </dgm:pt>
    <dgm:pt modelId="{73AC5841-584D-4D51-BBB4-2DEB7B00465A}" type="sibTrans" cxnId="{D683A56B-931E-43ED-B1A4-8D4D0398FDD6}">
      <dgm:prSet/>
      <dgm:spPr/>
      <dgm:t>
        <a:bodyPr/>
        <a:lstStyle/>
        <a:p>
          <a:endParaRPr lang="en-NL"/>
        </a:p>
      </dgm:t>
    </dgm:pt>
    <dgm:pt modelId="{0A8056D1-DB4F-4472-B7ED-61CE7354C8E1}">
      <dgm:prSet phldrT="[Text]"/>
      <dgm:spPr/>
      <dgm:t>
        <a:bodyPr/>
        <a:lstStyle/>
        <a:p>
          <a:r>
            <a:rPr lang="en-US" sz="1000" dirty="0"/>
            <a:t>Modules</a:t>
          </a:r>
          <a:endParaRPr lang="en-NL" sz="1000"/>
        </a:p>
      </dgm:t>
    </dgm:pt>
    <dgm:pt modelId="{24852F60-A5FC-4FD1-9CC9-6F3A93146251}" type="parTrans" cxnId="{E2F70E9B-A2FC-4C76-B963-C8FA230D350B}">
      <dgm:prSet/>
      <dgm:spPr/>
      <dgm:t>
        <a:bodyPr/>
        <a:lstStyle/>
        <a:p>
          <a:endParaRPr lang="en-NL"/>
        </a:p>
      </dgm:t>
    </dgm:pt>
    <dgm:pt modelId="{E5ED501E-71E8-4741-82DD-8AF1F66717C3}" type="sibTrans" cxnId="{E2F70E9B-A2FC-4C76-B963-C8FA230D350B}">
      <dgm:prSet/>
      <dgm:spPr/>
      <dgm:t>
        <a:bodyPr/>
        <a:lstStyle/>
        <a:p>
          <a:endParaRPr lang="en-NL"/>
        </a:p>
      </dgm:t>
    </dgm:pt>
    <dgm:pt modelId="{EAADE151-33EE-4B15-9D05-439C1ACD90E9}">
      <dgm:prSet phldrT="[Text]"/>
      <dgm:spPr/>
      <dgm:t>
        <a:bodyPr/>
        <a:lstStyle/>
        <a:p>
          <a:r>
            <a:rPr lang="en-US" sz="1000" dirty="0"/>
            <a:t>Concepts</a:t>
          </a:r>
          <a:endParaRPr lang="en-NL" sz="1000"/>
        </a:p>
      </dgm:t>
    </dgm:pt>
    <dgm:pt modelId="{39B859A1-0FF9-40AD-B468-CA908EC2D4B3}" type="parTrans" cxnId="{5EBC3BA8-19D8-42C5-9BC8-82EC6052B53A}">
      <dgm:prSet/>
      <dgm:spPr/>
      <dgm:t>
        <a:bodyPr/>
        <a:lstStyle/>
        <a:p>
          <a:endParaRPr lang="en-NL"/>
        </a:p>
      </dgm:t>
    </dgm:pt>
    <dgm:pt modelId="{72AC23BD-D422-4516-95EA-94210A47986D}" type="sibTrans" cxnId="{5EBC3BA8-19D8-42C5-9BC8-82EC6052B53A}">
      <dgm:prSet/>
      <dgm:spPr/>
      <dgm:t>
        <a:bodyPr/>
        <a:lstStyle/>
        <a:p>
          <a:endParaRPr lang="en-NL"/>
        </a:p>
      </dgm:t>
    </dgm:pt>
    <dgm:pt modelId="{6DA26798-4DCE-46CA-B71A-C0160944997A}">
      <dgm:prSet phldrT="[Text]"/>
      <dgm:spPr/>
      <dgm:t>
        <a:bodyPr/>
        <a:lstStyle/>
        <a:p>
          <a:r>
            <a:rPr lang="en-US" sz="1000" dirty="0"/>
            <a:t>Ranges</a:t>
          </a:r>
          <a:endParaRPr lang="en-NL" sz="1000"/>
        </a:p>
      </dgm:t>
    </dgm:pt>
    <dgm:pt modelId="{CBAAC1D8-8565-43DA-8573-F469C4BC8696}" type="parTrans" cxnId="{5CDE4F47-9E35-42C8-9ED7-207959C9FE65}">
      <dgm:prSet/>
      <dgm:spPr/>
      <dgm:t>
        <a:bodyPr/>
        <a:lstStyle/>
        <a:p>
          <a:endParaRPr lang="en-NL"/>
        </a:p>
      </dgm:t>
    </dgm:pt>
    <dgm:pt modelId="{8425B112-6B05-4900-8A67-6BA399D7E48B}" type="sibTrans" cxnId="{5CDE4F47-9E35-42C8-9ED7-207959C9FE65}">
      <dgm:prSet/>
      <dgm:spPr/>
      <dgm:t>
        <a:bodyPr/>
        <a:lstStyle/>
        <a:p>
          <a:endParaRPr lang="en-NL"/>
        </a:p>
      </dgm:t>
    </dgm:pt>
    <dgm:pt modelId="{18960AF9-9752-4A48-A451-0FCB582AB018}" type="pres">
      <dgm:prSet presAssocID="{E48E25CC-B07B-4932-B86A-2F0C4D0B4784}" presName="Name0" presStyleCnt="0">
        <dgm:presLayoutVars>
          <dgm:dir/>
          <dgm:resizeHandles val="exact"/>
        </dgm:presLayoutVars>
      </dgm:prSet>
      <dgm:spPr/>
    </dgm:pt>
    <dgm:pt modelId="{83AD5E22-9AEC-46CA-960A-14EBB983B92C}" type="pres">
      <dgm:prSet presAssocID="{DA5D1A85-814A-4F8B-8FB3-C274C918CC8A}" presName="composite" presStyleCnt="0"/>
      <dgm:spPr/>
    </dgm:pt>
    <dgm:pt modelId="{C214D0F8-18E5-48BD-9A72-FA421E20106E}" type="pres">
      <dgm:prSet presAssocID="{DA5D1A85-814A-4F8B-8FB3-C274C918CC8A}" presName="bgChev" presStyleLbl="node1" presStyleIdx="0" presStyleCnt="5"/>
      <dgm:spPr/>
    </dgm:pt>
    <dgm:pt modelId="{BE8F3AA7-C381-457B-96E5-851C90D5F8DF}" type="pres">
      <dgm:prSet presAssocID="{DA5D1A85-814A-4F8B-8FB3-C274C918CC8A}" presName="txNode" presStyleLbl="fgAcc1" presStyleIdx="0" presStyleCnt="5" custScaleY="466577">
        <dgm:presLayoutVars>
          <dgm:bulletEnabled val="1"/>
        </dgm:presLayoutVars>
      </dgm:prSet>
      <dgm:spPr/>
    </dgm:pt>
    <dgm:pt modelId="{A87F4327-4E1C-4A95-BE1B-40D709494FE3}" type="pres">
      <dgm:prSet presAssocID="{2E392E1E-073E-4C46-99F9-9E898F714648}" presName="compositeSpace" presStyleCnt="0"/>
      <dgm:spPr/>
    </dgm:pt>
    <dgm:pt modelId="{9A25098C-9E2F-497F-85C0-8CE2B9053470}" type="pres">
      <dgm:prSet presAssocID="{608D22C1-3121-432B-BCC0-FD9FADFE4F5E}" presName="composite" presStyleCnt="0"/>
      <dgm:spPr/>
    </dgm:pt>
    <dgm:pt modelId="{303D8382-2FB0-42DE-B393-5321FE733E3A}" type="pres">
      <dgm:prSet presAssocID="{608D22C1-3121-432B-BCC0-FD9FADFE4F5E}" presName="bgChev" presStyleLbl="node1" presStyleIdx="1" presStyleCnt="5"/>
      <dgm:spPr/>
    </dgm:pt>
    <dgm:pt modelId="{AC9BA346-A15C-4555-96A4-C6D5A1F275A7}" type="pres">
      <dgm:prSet presAssocID="{608D22C1-3121-432B-BCC0-FD9FADFE4F5E}" presName="txNode" presStyleLbl="fgAcc1" presStyleIdx="1" presStyleCnt="5" custScaleY="475051">
        <dgm:presLayoutVars>
          <dgm:bulletEnabled val="1"/>
        </dgm:presLayoutVars>
      </dgm:prSet>
      <dgm:spPr/>
    </dgm:pt>
    <dgm:pt modelId="{6EADCFE9-CBB3-4198-AF3B-64C9BDB66836}" type="pres">
      <dgm:prSet presAssocID="{4E8B5EBF-3F36-49FA-9CBC-C688BF695BD9}" presName="compositeSpace" presStyleCnt="0"/>
      <dgm:spPr/>
    </dgm:pt>
    <dgm:pt modelId="{7EAE5D56-C926-461E-92B7-69E1059ECFD0}" type="pres">
      <dgm:prSet presAssocID="{002D2EE0-AEFA-41E1-AA68-59909640DA67}" presName="composite" presStyleCnt="0"/>
      <dgm:spPr/>
    </dgm:pt>
    <dgm:pt modelId="{DFAC6E26-7D82-4C74-A5FF-023A82175B3C}" type="pres">
      <dgm:prSet presAssocID="{002D2EE0-AEFA-41E1-AA68-59909640DA67}" presName="bgChev" presStyleLbl="node1" presStyleIdx="2" presStyleCnt="5"/>
      <dgm:spPr/>
    </dgm:pt>
    <dgm:pt modelId="{CABD8C27-17D2-426C-8FFA-5F7072EAC4CF}" type="pres">
      <dgm:prSet presAssocID="{002D2EE0-AEFA-41E1-AA68-59909640DA67}" presName="txNode" presStyleLbl="fgAcc1" presStyleIdx="2" presStyleCnt="5" custScaleY="459652">
        <dgm:presLayoutVars>
          <dgm:bulletEnabled val="1"/>
        </dgm:presLayoutVars>
      </dgm:prSet>
      <dgm:spPr/>
    </dgm:pt>
    <dgm:pt modelId="{6766A243-674B-430B-A794-DCA1EC2C629A}" type="pres">
      <dgm:prSet presAssocID="{93E5AD49-83D1-4C94-8F5F-FA58F3107E84}" presName="compositeSpace" presStyleCnt="0"/>
      <dgm:spPr/>
    </dgm:pt>
    <dgm:pt modelId="{4239C2C0-C794-4C0F-A99A-15C418D5AC2D}" type="pres">
      <dgm:prSet presAssocID="{4A0114BE-04EF-4C9D-8975-9028C6C0CB32}" presName="composite" presStyleCnt="0"/>
      <dgm:spPr/>
    </dgm:pt>
    <dgm:pt modelId="{E3B9E193-3146-4CEB-95D9-D91B59BD0AD6}" type="pres">
      <dgm:prSet presAssocID="{4A0114BE-04EF-4C9D-8975-9028C6C0CB32}" presName="bgChev" presStyleLbl="node1" presStyleIdx="3" presStyleCnt="5"/>
      <dgm:spPr/>
    </dgm:pt>
    <dgm:pt modelId="{0478E792-1D8B-4FA9-A750-033BA96B1DFB}" type="pres">
      <dgm:prSet presAssocID="{4A0114BE-04EF-4C9D-8975-9028C6C0CB32}" presName="txNode" presStyleLbl="fgAcc1" presStyleIdx="3" presStyleCnt="5" custScaleY="458103">
        <dgm:presLayoutVars>
          <dgm:bulletEnabled val="1"/>
        </dgm:presLayoutVars>
      </dgm:prSet>
      <dgm:spPr/>
    </dgm:pt>
    <dgm:pt modelId="{96FD572F-6D05-4CF0-A013-405233FB47A3}" type="pres">
      <dgm:prSet presAssocID="{00DD5A93-7E3A-465A-85FF-E0304287E3EA}" presName="compositeSpace" presStyleCnt="0"/>
      <dgm:spPr/>
    </dgm:pt>
    <dgm:pt modelId="{379E4AE0-CF5B-4990-A58A-89E7C1421E76}" type="pres">
      <dgm:prSet presAssocID="{045E0BA7-B793-4C75-8126-34A7C934C80D}" presName="composite" presStyleCnt="0"/>
      <dgm:spPr/>
    </dgm:pt>
    <dgm:pt modelId="{33072C2A-20C7-49B1-8339-6E638F187EB7}" type="pres">
      <dgm:prSet presAssocID="{045E0BA7-B793-4C75-8126-34A7C934C80D}" presName="bgChev" presStyleLbl="node1" presStyleIdx="4" presStyleCnt="5"/>
      <dgm:spPr/>
    </dgm:pt>
    <dgm:pt modelId="{6D0EE2BD-B8FC-4CAC-8F8F-A29E07F2BB3B}" type="pres">
      <dgm:prSet presAssocID="{045E0BA7-B793-4C75-8126-34A7C934C80D}" presName="txNode" presStyleLbl="fgAcc1" presStyleIdx="4" presStyleCnt="5" custScaleY="459652">
        <dgm:presLayoutVars>
          <dgm:bulletEnabled val="1"/>
        </dgm:presLayoutVars>
      </dgm:prSet>
      <dgm:spPr/>
    </dgm:pt>
  </dgm:ptLst>
  <dgm:cxnLst>
    <dgm:cxn modelId="{C379E902-372D-4165-8460-C8507895CC39}" srcId="{608D22C1-3121-432B-BCC0-FD9FADFE4F5E}" destId="{5E66CA6B-CF2B-4290-AE10-E04F3C21CD3F}" srcOrd="1" destOrd="0" parTransId="{0DE20959-7FD6-4EBC-8A25-14CBA06480BE}" sibTransId="{E00D6DCE-5513-4E84-90F4-63EBE1ACAE1D}"/>
    <dgm:cxn modelId="{2390FA08-F0D4-4FC2-B91B-F6D44663ABB7}" srcId="{DA5D1A85-814A-4F8B-8FB3-C274C918CC8A}" destId="{B242D9A3-DF2E-482B-AB33-2240AC7C7FEC}" srcOrd="0" destOrd="0" parTransId="{E236EE9D-CE40-4693-8091-5ED72856DD3F}" sibTransId="{294B808B-F473-48A0-9477-783F75812941}"/>
    <dgm:cxn modelId="{8665C80A-A567-4678-A370-FA504AE4AA55}" type="presOf" srcId="{905932A9-5BEA-460E-8ED3-7692E4D255E1}" destId="{CABD8C27-17D2-426C-8FFA-5F7072EAC4CF}" srcOrd="0" destOrd="6" presId="urn:microsoft.com/office/officeart/2005/8/layout/chevronAccent+Icon"/>
    <dgm:cxn modelId="{3A88E01B-7D15-4856-B219-CF06B2295760}" type="presOf" srcId="{FFA92659-8B9B-48FE-9685-6B08B8083DBC}" destId="{AC9BA346-A15C-4555-96A4-C6D5A1F275A7}" srcOrd="0" destOrd="3" presId="urn:microsoft.com/office/officeart/2005/8/layout/chevronAccent+Icon"/>
    <dgm:cxn modelId="{E4BF791E-DA6D-40E1-ADDB-F89966671C26}" srcId="{DA5D1A85-814A-4F8B-8FB3-C274C918CC8A}" destId="{A79E1887-C453-48C5-9BD1-C9D55A6E87A6}" srcOrd="1" destOrd="0" parTransId="{DD15C170-2976-4698-AC8A-DC34031CB252}" sibTransId="{25DDDA79-0072-45EE-9ACC-690320B67F50}"/>
    <dgm:cxn modelId="{FA07EB22-2A4A-4FD0-810E-F2D5C441B592}" srcId="{608D22C1-3121-432B-BCC0-FD9FADFE4F5E}" destId="{FFB90F4F-03B7-4B30-B862-27215DA9690B}" srcOrd="0" destOrd="0" parTransId="{04524B3D-222D-4A1B-A007-500C1DA0E9CA}" sibTransId="{DCD50925-41A1-49B5-A2A8-FCF7B1607FEF}"/>
    <dgm:cxn modelId="{41D0C123-9384-483C-8969-2E41315EC295}" type="presOf" srcId="{71E22310-CD40-4EB0-BE23-1140FD156CC6}" destId="{6D0EE2BD-B8FC-4CAC-8F8F-A29E07F2BB3B}" srcOrd="0" destOrd="3" presId="urn:microsoft.com/office/officeart/2005/8/layout/chevronAccent+Icon"/>
    <dgm:cxn modelId="{230A702B-4157-456E-B8A4-6EE583E714BC}" type="presOf" srcId="{1987E618-FC29-4061-9666-410738A541A9}" destId="{0478E792-1D8B-4FA9-A750-033BA96B1DFB}" srcOrd="0" destOrd="2" presId="urn:microsoft.com/office/officeart/2005/8/layout/chevronAccent+Icon"/>
    <dgm:cxn modelId="{C002872B-A685-4DBA-B038-246624E0E80D}" srcId="{608D22C1-3121-432B-BCC0-FD9FADFE4F5E}" destId="{CF51F429-BFB8-4C36-ABEC-259957D33C58}" srcOrd="3" destOrd="0" parTransId="{4399A671-EBF5-472B-A056-CFD3F622E8CA}" sibTransId="{56AAC931-7C77-445D-BB8E-0102CADF3CEE}"/>
    <dgm:cxn modelId="{69040E2F-3C28-4A0C-B4B8-774A8D4F7114}" srcId="{DA5D1A85-814A-4F8B-8FB3-C274C918CC8A}" destId="{8D78CB4A-A7AD-4359-B9DF-5E3415C362C3}" srcOrd="7" destOrd="0" parTransId="{D5186AF8-E327-4AE1-B33C-F112574D56DE}" sibTransId="{CE5DF0B8-6EAF-41C2-9AAC-61C3A388EC6A}"/>
    <dgm:cxn modelId="{264F8A2F-E545-4437-8EAA-A726A40AD73A}" srcId="{4A0114BE-04EF-4C9D-8975-9028C6C0CB32}" destId="{1987E618-FC29-4061-9666-410738A541A9}" srcOrd="1" destOrd="0" parTransId="{0E751957-7D7F-4DBA-9466-E0243799827A}" sibTransId="{1E161304-AE42-4615-9045-02EC2A9655F5}"/>
    <dgm:cxn modelId="{18AF8E2F-215F-4255-AA08-E973F686C1D4}" srcId="{DA5D1A85-814A-4F8B-8FB3-C274C918CC8A}" destId="{0F600E9F-1D5C-48A8-8EFD-EF6256B4E813}" srcOrd="6" destOrd="0" parTransId="{6E24A435-21F4-4BE6-BDBF-1BB525E16B87}" sibTransId="{77D6C52C-7216-48B2-A510-EF572CD76D9F}"/>
    <dgm:cxn modelId="{46F51333-22A6-4481-8626-9D1CADAEC65C}" type="presOf" srcId="{694FEB15-83EB-4C84-AA21-9B3AAA8013EB}" destId="{AC9BA346-A15C-4555-96A4-C6D5A1F275A7}" srcOrd="0" destOrd="8" presId="urn:microsoft.com/office/officeart/2005/8/layout/chevronAccent+Icon"/>
    <dgm:cxn modelId="{18DBC835-DE1E-41B6-8D23-D94847F959A2}" type="presOf" srcId="{4A0114BE-04EF-4C9D-8975-9028C6C0CB32}" destId="{0478E792-1D8B-4FA9-A750-033BA96B1DFB}" srcOrd="0" destOrd="0" presId="urn:microsoft.com/office/officeart/2005/8/layout/chevronAccent+Icon"/>
    <dgm:cxn modelId="{A52E9B36-5C0E-4734-AE65-D4C66A3F2996}" srcId="{002D2EE0-AEFA-41E1-AA68-59909640DA67}" destId="{905932A9-5BEA-460E-8ED3-7692E4D255E1}" srcOrd="5" destOrd="0" parTransId="{81C4425B-2202-4D30-8E92-926B3B52DB1E}" sibTransId="{94986168-B240-4798-AB02-7F48FB0AF025}"/>
    <dgm:cxn modelId="{A72DFD39-0D60-4E7D-B0FB-00874C98095D}" srcId="{4A0114BE-04EF-4C9D-8975-9028C6C0CB32}" destId="{B1C9300E-B0DE-4354-B4E7-8839B6BCE96B}" srcOrd="3" destOrd="0" parTransId="{AD25151A-8907-4B21-8844-1CA75B1D2714}" sibTransId="{FB2D5D36-1294-4934-8FFE-33932ECC914B}"/>
    <dgm:cxn modelId="{49FA985B-C765-4571-84E4-43ED3D204A6D}" type="presOf" srcId="{6DF85C78-2435-49E6-9838-551487CF295B}" destId="{CABD8C27-17D2-426C-8FFA-5F7072EAC4CF}" srcOrd="0" destOrd="3" presId="urn:microsoft.com/office/officeart/2005/8/layout/chevronAccent+Icon"/>
    <dgm:cxn modelId="{51AFC75C-318C-4E57-A664-82923CA51FC6}" type="presOf" srcId="{60A09BEC-8776-4B21-9F2A-41E53F4B353E}" destId="{CABD8C27-17D2-426C-8FFA-5F7072EAC4CF}" srcOrd="0" destOrd="5" presId="urn:microsoft.com/office/officeart/2005/8/layout/chevronAccent+Icon"/>
    <dgm:cxn modelId="{4D790D5E-CA66-4B7B-8BD9-F1375FB7089E}" type="presOf" srcId="{8D78CB4A-A7AD-4359-B9DF-5E3415C362C3}" destId="{BE8F3AA7-C381-457B-96E5-851C90D5F8DF}" srcOrd="0" destOrd="8" presId="urn:microsoft.com/office/officeart/2005/8/layout/chevronAccent+Icon"/>
    <dgm:cxn modelId="{B8C77D5E-65C6-4594-9BF7-6B68DF0FFF78}" srcId="{608D22C1-3121-432B-BCC0-FD9FADFE4F5E}" destId="{7D3CDB6E-544B-4BCE-9713-06B871E73F7F}" srcOrd="5" destOrd="0" parTransId="{67A2F844-F654-4A83-B878-AD4270905D64}" sibTransId="{4A031592-C8C4-4FB4-A836-7A8BCCDD32B5}"/>
    <dgm:cxn modelId="{E0A06B5F-DA48-40D1-9AC4-56AAC62CFAFC}" type="presOf" srcId="{BB096C80-6A8D-48F0-BE0E-5677EA83C02D}" destId="{AC9BA346-A15C-4555-96A4-C6D5A1F275A7}" srcOrd="0" destOrd="7" presId="urn:microsoft.com/office/officeart/2005/8/layout/chevronAccent+Icon"/>
    <dgm:cxn modelId="{2C122260-ECAE-4AB0-B91B-18427115B764}" srcId="{608D22C1-3121-432B-BCC0-FD9FADFE4F5E}" destId="{BB096C80-6A8D-48F0-BE0E-5677EA83C02D}" srcOrd="6" destOrd="0" parTransId="{71D99CE2-7736-4EAC-8680-D444A5F05C7F}" sibTransId="{EF593D8F-0152-42A0-8E34-0DD42799ED19}"/>
    <dgm:cxn modelId="{1714AE41-B232-4425-A26F-78987761B020}" type="presOf" srcId="{002D2EE0-AEFA-41E1-AA68-59909640DA67}" destId="{CABD8C27-17D2-426C-8FFA-5F7072EAC4CF}" srcOrd="0" destOrd="0" presId="urn:microsoft.com/office/officeart/2005/8/layout/chevronAccent+Icon"/>
    <dgm:cxn modelId="{4E6F3162-C26D-47A4-BD74-1340627EFD82}" srcId="{045E0BA7-B793-4C75-8126-34A7C934C80D}" destId="{E84B0830-3D5D-450E-8913-F8F4E54C327C}" srcOrd="1" destOrd="0" parTransId="{42710E18-5B45-4190-9DAC-2DB93FD350C0}" sibTransId="{866ED73C-D2A7-4D27-8333-2055871D0FB5}"/>
    <dgm:cxn modelId="{184FB862-A051-4223-BD67-6318AEE8EF83}" type="presOf" srcId="{41EC5DBC-ECED-4C75-9436-6C98134A6951}" destId="{0478E792-1D8B-4FA9-A750-033BA96B1DFB}" srcOrd="0" destOrd="3" presId="urn:microsoft.com/office/officeart/2005/8/layout/chevronAccent+Icon"/>
    <dgm:cxn modelId="{95732265-34DF-475C-AA9F-1E4504E2CF6D}" srcId="{E48E25CC-B07B-4932-B86A-2F0C4D0B4784}" destId="{4A0114BE-04EF-4C9D-8975-9028C6C0CB32}" srcOrd="3" destOrd="0" parTransId="{FD1AEE9C-347F-484F-A7CC-7B4A8455D396}" sibTransId="{00DD5A93-7E3A-465A-85FF-E0304287E3EA}"/>
    <dgm:cxn modelId="{5CDE4F47-9E35-42C8-9ED7-207959C9FE65}" srcId="{045E0BA7-B793-4C75-8126-34A7C934C80D}" destId="{6DA26798-4DCE-46CA-B71A-C0160944997A}" srcOrd="5" destOrd="0" parTransId="{CBAAC1D8-8565-43DA-8573-F469C4BC8696}" sibTransId="{8425B112-6B05-4900-8A67-6BA399D7E48B}"/>
    <dgm:cxn modelId="{05935669-3627-4B03-BCED-ACA1CFB0FFA0}" type="presOf" srcId="{B242D9A3-DF2E-482B-AB33-2240AC7C7FEC}" destId="{BE8F3AA7-C381-457B-96E5-851C90D5F8DF}" srcOrd="0" destOrd="1" presId="urn:microsoft.com/office/officeart/2005/8/layout/chevronAccent+Icon"/>
    <dgm:cxn modelId="{09E2D869-421A-4044-BA48-F8E4227F1008}" srcId="{002D2EE0-AEFA-41E1-AA68-59909640DA67}" destId="{D0A941C8-E1C7-447F-BC87-E90715C00F16}" srcOrd="1" destOrd="0" parTransId="{48933874-6E3F-41FE-BA2D-D6B4DFC0BBF0}" sibTransId="{3CE94B50-F8FA-45A9-9D70-82EFD385E9DF}"/>
    <dgm:cxn modelId="{D385664B-7F5E-447A-AE80-CF81E84B5A01}" type="presOf" srcId="{5B1C41C5-CD94-44F1-B5F4-A507F3A3432B}" destId="{CABD8C27-17D2-426C-8FFA-5F7072EAC4CF}" srcOrd="0" destOrd="1" presId="urn:microsoft.com/office/officeart/2005/8/layout/chevronAccent+Icon"/>
    <dgm:cxn modelId="{D683A56B-931E-43ED-B1A4-8D4D0398FDD6}" srcId="{045E0BA7-B793-4C75-8126-34A7C934C80D}" destId="{71E22310-CD40-4EB0-BE23-1140FD156CC6}" srcOrd="2" destOrd="0" parTransId="{BB824053-3420-45D1-9E38-AA81E5D9B8C8}" sibTransId="{73AC5841-584D-4D51-BBB4-2DEB7B00465A}"/>
    <dgm:cxn modelId="{E5B2944E-D127-490F-98E3-D254FBB2E8B5}" type="presOf" srcId="{4F1C6C69-72B4-452B-A441-049F9B5FFE27}" destId="{CABD8C27-17D2-426C-8FFA-5F7072EAC4CF}" srcOrd="0" destOrd="4" presId="urn:microsoft.com/office/officeart/2005/8/layout/chevronAccent+Icon"/>
    <dgm:cxn modelId="{B6E2D06E-A798-47A0-B488-1296C99B3789}" type="presOf" srcId="{38907910-BBB9-4314-AFEC-7368B780242A}" destId="{BE8F3AA7-C381-457B-96E5-851C90D5F8DF}" srcOrd="0" destOrd="3" presId="urn:microsoft.com/office/officeart/2005/8/layout/chevronAccent+Icon"/>
    <dgm:cxn modelId="{E892DC51-E246-4F51-B1C2-7EECA02525C3}" type="presOf" srcId="{045E0BA7-B793-4C75-8126-34A7C934C80D}" destId="{6D0EE2BD-B8FC-4CAC-8F8F-A29E07F2BB3B}" srcOrd="0" destOrd="0" presId="urn:microsoft.com/office/officeart/2005/8/layout/chevronAccent+Icon"/>
    <dgm:cxn modelId="{F8DA0C74-87B8-4D68-A1E8-E39D44F0A803}" srcId="{002D2EE0-AEFA-41E1-AA68-59909640DA67}" destId="{4F1C6C69-72B4-452B-A441-049F9B5FFE27}" srcOrd="3" destOrd="0" parTransId="{1EBA2A91-0EBE-47AE-A22D-45A6E4C0B90B}" sibTransId="{407B33BE-3063-47E4-99B0-806C1E1125B0}"/>
    <dgm:cxn modelId="{E4B25354-9BF8-4CFF-A6D9-17C7CEFB5620}" type="presOf" srcId="{56337262-EBD8-4628-A9BF-2F4138B0B4C1}" destId="{0478E792-1D8B-4FA9-A750-033BA96B1DFB}" srcOrd="0" destOrd="5" presId="urn:microsoft.com/office/officeart/2005/8/layout/chevronAccent+Icon"/>
    <dgm:cxn modelId="{8EDC4F76-52DC-4F24-A8B4-18982CF8C227}" type="presOf" srcId="{DA820869-F6E0-43D2-A490-AC6803F1D6A6}" destId="{AC9BA346-A15C-4555-96A4-C6D5A1F275A7}" srcOrd="0" destOrd="9" presId="urn:microsoft.com/office/officeart/2005/8/layout/chevronAccent+Icon"/>
    <dgm:cxn modelId="{011B9577-6D37-4C61-AAA6-3A56B145BCB0}" type="presOf" srcId="{E48E25CC-B07B-4932-B86A-2F0C4D0B4784}" destId="{18960AF9-9752-4A48-A451-0FCB582AB018}" srcOrd="0" destOrd="0" presId="urn:microsoft.com/office/officeart/2005/8/layout/chevronAccent+Icon"/>
    <dgm:cxn modelId="{D528EA57-E694-4E04-B8BF-6DF0095FA33D}" type="presOf" srcId="{2CA2B22C-5003-4DF7-A0B4-6A34E200F4F4}" destId="{AC9BA346-A15C-4555-96A4-C6D5A1F275A7}" srcOrd="0" destOrd="10" presId="urn:microsoft.com/office/officeart/2005/8/layout/chevronAccent+Icon"/>
    <dgm:cxn modelId="{6432F877-70AD-4BFC-9956-C4F1984C8BE6}" type="presOf" srcId="{68A25057-57DB-4841-93F6-F973D459B6BA}" destId="{BE8F3AA7-C381-457B-96E5-851C90D5F8DF}" srcOrd="0" destOrd="6" presId="urn:microsoft.com/office/officeart/2005/8/layout/chevronAccent+Icon"/>
    <dgm:cxn modelId="{9557F778-F05B-4AF9-8ADF-8F304637F6C4}" srcId="{002D2EE0-AEFA-41E1-AA68-59909640DA67}" destId="{6DF85C78-2435-49E6-9838-551487CF295B}" srcOrd="2" destOrd="0" parTransId="{8C25DE81-37B0-4A12-9744-E5B706A00AEE}" sibTransId="{7E94B22F-C597-44DF-B7B7-F11DDD11D028}"/>
    <dgm:cxn modelId="{3A510A59-9340-401F-A2B1-45976A6ABE56}" type="presOf" srcId="{DA5D1A85-814A-4F8B-8FB3-C274C918CC8A}" destId="{BE8F3AA7-C381-457B-96E5-851C90D5F8DF}" srcOrd="0" destOrd="0" presId="urn:microsoft.com/office/officeart/2005/8/layout/chevronAccent+Icon"/>
    <dgm:cxn modelId="{CB137959-4F17-490E-8B83-51E71462CB8D}" srcId="{002D2EE0-AEFA-41E1-AA68-59909640DA67}" destId="{3165AD58-A495-4E2E-818F-221C6AEE7E10}" srcOrd="6" destOrd="0" parTransId="{9414E5E9-1956-44CE-837D-22326DA958BD}" sibTransId="{F62FB724-598D-4CC4-A8F8-D788B90867CA}"/>
    <dgm:cxn modelId="{CEBF577D-30CC-4AB1-8FAB-6844C1232C48}" type="presOf" srcId="{6DA26798-4DCE-46CA-B71A-C0160944997A}" destId="{6D0EE2BD-B8FC-4CAC-8F8F-A29E07F2BB3B}" srcOrd="0" destOrd="6" presId="urn:microsoft.com/office/officeart/2005/8/layout/chevronAccent+Icon"/>
    <dgm:cxn modelId="{E376F77D-C184-4D2F-8545-E1012011CEAE}" srcId="{608D22C1-3121-432B-BCC0-FD9FADFE4F5E}" destId="{694FEB15-83EB-4C84-AA21-9B3AAA8013EB}" srcOrd="7" destOrd="0" parTransId="{EBB39762-DF9C-4D89-807D-F7844BA9F33C}" sibTransId="{53DCB3AF-D89E-43C4-B05B-4D59CDDF03A2}"/>
    <dgm:cxn modelId="{8941C77F-83A1-4F52-AFB5-91C8B3F17458}" type="presOf" srcId="{A79E1887-C453-48C5-9BD1-C9D55A6E87A6}" destId="{BE8F3AA7-C381-457B-96E5-851C90D5F8DF}" srcOrd="0" destOrd="2" presId="urn:microsoft.com/office/officeart/2005/8/layout/chevronAccent+Icon"/>
    <dgm:cxn modelId="{7FC5188A-7BC0-4EE1-BF6C-0139823D9A94}" type="presOf" srcId="{0F600E9F-1D5C-48A8-8EFD-EF6256B4E813}" destId="{BE8F3AA7-C381-457B-96E5-851C90D5F8DF}" srcOrd="0" destOrd="7" presId="urn:microsoft.com/office/officeart/2005/8/layout/chevronAccent+Icon"/>
    <dgm:cxn modelId="{8250878B-496B-4CB1-AFE3-B0158A1F40BA}" srcId="{608D22C1-3121-432B-BCC0-FD9FADFE4F5E}" destId="{FFA92659-8B9B-48FE-9685-6B08B8083DBC}" srcOrd="2" destOrd="0" parTransId="{B41EF836-67D6-49B7-89F8-2505B40A2885}" sibTransId="{D1BC6AE7-DF72-4F25-8274-76922DDFD776}"/>
    <dgm:cxn modelId="{9EB7898D-93CA-422A-96B0-FF01A6BA1532}" srcId="{E48E25CC-B07B-4932-B86A-2F0C4D0B4784}" destId="{608D22C1-3121-432B-BCC0-FD9FADFE4F5E}" srcOrd="1" destOrd="0" parTransId="{7A65D7FF-2D73-4B21-889B-D64EDAEAF19A}" sibTransId="{4E8B5EBF-3F36-49FA-9CBC-C688BF695BD9}"/>
    <dgm:cxn modelId="{372C6091-5415-4B99-B1AD-4F37438E49E2}" srcId="{E48E25CC-B07B-4932-B86A-2F0C4D0B4784}" destId="{045E0BA7-B793-4C75-8126-34A7C934C80D}" srcOrd="4" destOrd="0" parTransId="{F822270B-3047-415D-A7EF-E20BC84E18B0}" sibTransId="{2A549BEA-3856-4DB5-813B-6FA7A16817EA}"/>
    <dgm:cxn modelId="{D28EC891-D602-4A35-BB3C-3FD509D0F77F}" type="presOf" srcId="{D0A941C8-E1C7-447F-BC87-E90715C00F16}" destId="{CABD8C27-17D2-426C-8FFA-5F7072EAC4CF}" srcOrd="0" destOrd="2" presId="urn:microsoft.com/office/officeart/2005/8/layout/chevronAccent+Icon"/>
    <dgm:cxn modelId="{87F42E92-BEC7-4392-91B8-AF3C82902ED1}" type="presOf" srcId="{5E66CA6B-CF2B-4290-AE10-E04F3C21CD3F}" destId="{AC9BA346-A15C-4555-96A4-C6D5A1F275A7}" srcOrd="0" destOrd="2" presId="urn:microsoft.com/office/officeart/2005/8/layout/chevronAccent+Icon"/>
    <dgm:cxn modelId="{843BAD93-1221-4C98-A464-5DE5D12BD2F9}" srcId="{E48E25CC-B07B-4932-B86A-2F0C4D0B4784}" destId="{DA5D1A85-814A-4F8B-8FB3-C274C918CC8A}" srcOrd="0" destOrd="0" parTransId="{3C5080AF-D598-4776-8E03-2411313FE227}" sibTransId="{2E392E1E-073E-4C46-99F9-9E898F714648}"/>
    <dgm:cxn modelId="{32DEDF97-EB5A-4494-9579-908A19D32FE3}" type="presOf" srcId="{7D3CDB6E-544B-4BCE-9713-06B871E73F7F}" destId="{AC9BA346-A15C-4555-96A4-C6D5A1F275A7}" srcOrd="0" destOrd="6" presId="urn:microsoft.com/office/officeart/2005/8/layout/chevronAccent+Icon"/>
    <dgm:cxn modelId="{E2F70E9B-A2FC-4C76-B963-C8FA230D350B}" srcId="{045E0BA7-B793-4C75-8126-34A7C934C80D}" destId="{0A8056D1-DB4F-4472-B7ED-61CE7354C8E1}" srcOrd="3" destOrd="0" parTransId="{24852F60-A5FC-4FD1-9CC9-6F3A93146251}" sibTransId="{E5ED501E-71E8-4741-82DD-8AF1F66717C3}"/>
    <dgm:cxn modelId="{DBAB069C-25A6-4DA6-8A31-9C2A81259B7E}" type="presOf" srcId="{608D22C1-3121-432B-BCC0-FD9FADFE4F5E}" destId="{AC9BA346-A15C-4555-96A4-C6D5A1F275A7}" srcOrd="0" destOrd="0" presId="urn:microsoft.com/office/officeart/2005/8/layout/chevronAccent+Icon"/>
    <dgm:cxn modelId="{E6C1389E-F28D-4208-880E-F1BB26530814}" srcId="{608D22C1-3121-432B-BCC0-FD9FADFE4F5E}" destId="{2CA2B22C-5003-4DF7-A0B4-6A34E200F4F4}" srcOrd="9" destOrd="0" parTransId="{30B46499-78AE-4357-A764-5B0D2A501CF1}" sibTransId="{4776CA3E-A097-44A8-81B8-4E47E47D7D2A}"/>
    <dgm:cxn modelId="{30AD0DA0-8655-447B-B80B-A5EACAFC784B}" srcId="{4A0114BE-04EF-4C9D-8975-9028C6C0CB32}" destId="{469D00F5-4F9F-4960-B559-4C24ABD13DA5}" srcOrd="0" destOrd="0" parTransId="{DC3172C1-FE54-47B0-9432-9D8AC4B7B54A}" sibTransId="{A528E6C0-EF47-4EB3-9AD8-E7E386AABDAD}"/>
    <dgm:cxn modelId="{5EBC3BA8-19D8-42C5-9BC8-82EC6052B53A}" srcId="{045E0BA7-B793-4C75-8126-34A7C934C80D}" destId="{EAADE151-33EE-4B15-9D05-439C1ACD90E9}" srcOrd="4" destOrd="0" parTransId="{39B859A1-0FF9-40AD-B468-CA908EC2D4B3}" sibTransId="{72AC23BD-D422-4516-95EA-94210A47986D}"/>
    <dgm:cxn modelId="{696251A9-EA31-4C34-87A9-A0C1F6856AC4}" type="presOf" srcId="{3165AD58-A495-4E2E-818F-221C6AEE7E10}" destId="{CABD8C27-17D2-426C-8FFA-5F7072EAC4CF}" srcOrd="0" destOrd="7" presId="urn:microsoft.com/office/officeart/2005/8/layout/chevronAccent+Icon"/>
    <dgm:cxn modelId="{07CF80AA-A116-4FB3-9EF8-702E39292E41}" srcId="{608D22C1-3121-432B-BCC0-FD9FADFE4F5E}" destId="{DA820869-F6E0-43D2-A490-AC6803F1D6A6}" srcOrd="8" destOrd="0" parTransId="{FA29F83E-72E7-4D9F-9E2A-1761E5866658}" sibTransId="{FC587FE8-5300-48EB-8311-53401599B165}"/>
    <dgm:cxn modelId="{C94683AA-1266-4077-B2A5-4F567B1A585A}" type="presOf" srcId="{A04C3023-603C-45C5-9C03-89520646E5DE}" destId="{BE8F3AA7-C381-457B-96E5-851C90D5F8DF}" srcOrd="0" destOrd="4" presId="urn:microsoft.com/office/officeart/2005/8/layout/chevronAccent+Icon"/>
    <dgm:cxn modelId="{7C3801AD-AAE3-4DB7-82B1-80E0551D4D95}" srcId="{DA5D1A85-814A-4F8B-8FB3-C274C918CC8A}" destId="{38907910-BBB9-4314-AFEC-7368B780242A}" srcOrd="2" destOrd="0" parTransId="{E84556BA-5DC3-4ADE-8338-D401B9BC07F7}" sibTransId="{0A66EF36-F834-4CE7-B78A-638DB8CE38B0}"/>
    <dgm:cxn modelId="{D24090AD-B33B-4278-8637-D6EB2D4BE0B1}" srcId="{045E0BA7-B793-4C75-8126-34A7C934C80D}" destId="{867EB9E0-E094-471D-8C4A-FA5F6420360D}" srcOrd="0" destOrd="0" parTransId="{E0F28C0A-36B1-4FBA-8055-88C53C53506D}" sibTransId="{CE165ECB-3D6E-4C32-825B-25E8FEBAC42C}"/>
    <dgm:cxn modelId="{3EA21DAF-76BE-4F81-AF88-47CEE5A10658}" type="presOf" srcId="{867EB9E0-E094-471D-8C4A-FA5F6420360D}" destId="{6D0EE2BD-B8FC-4CAC-8F8F-A29E07F2BB3B}" srcOrd="0" destOrd="1" presId="urn:microsoft.com/office/officeart/2005/8/layout/chevronAccent+Icon"/>
    <dgm:cxn modelId="{85BD37B7-4976-4F4A-8BCC-124897C296F3}" srcId="{4A0114BE-04EF-4C9D-8975-9028C6C0CB32}" destId="{56337262-EBD8-4628-A9BF-2F4138B0B4C1}" srcOrd="4" destOrd="0" parTransId="{896D5F8C-105C-40AB-A4A2-BFB38F510BBD}" sibTransId="{290D0655-A986-46B6-9EB7-E58AD365841B}"/>
    <dgm:cxn modelId="{F86332B9-DDA2-496D-B8EE-F65CE9D01406}" srcId="{DA5D1A85-814A-4F8B-8FB3-C274C918CC8A}" destId="{A04C3023-603C-45C5-9C03-89520646E5DE}" srcOrd="3" destOrd="0" parTransId="{0F5B7943-27EE-45F6-A0AF-44400776DD53}" sibTransId="{9E62ECFB-E8AE-447F-B404-F5A2B03AD556}"/>
    <dgm:cxn modelId="{4DB548BF-899F-42AF-950D-1EAFE7FCBD34}" type="presOf" srcId="{FFB90F4F-03B7-4B30-B862-27215DA9690B}" destId="{AC9BA346-A15C-4555-96A4-C6D5A1F275A7}" srcOrd="0" destOrd="1" presId="urn:microsoft.com/office/officeart/2005/8/layout/chevronAccent+Icon"/>
    <dgm:cxn modelId="{A84A6EC1-1162-4D02-B42E-AEC3D78FE149}" srcId="{002D2EE0-AEFA-41E1-AA68-59909640DA67}" destId="{5B1C41C5-CD94-44F1-B5F4-A507F3A3432B}" srcOrd="0" destOrd="0" parTransId="{A96F50EE-BC4B-4565-B70F-8D8B5260C526}" sibTransId="{154D83D2-096D-46A4-AC88-14240901E934}"/>
    <dgm:cxn modelId="{46C240C2-31E0-421C-AB74-66C2E91B93FD}" type="presOf" srcId="{E84B0830-3D5D-450E-8913-F8F4E54C327C}" destId="{6D0EE2BD-B8FC-4CAC-8F8F-A29E07F2BB3B}" srcOrd="0" destOrd="2" presId="urn:microsoft.com/office/officeart/2005/8/layout/chevronAccent+Icon"/>
    <dgm:cxn modelId="{DA9CF7C6-6FDE-420F-857D-644AF7353A68}" srcId="{002D2EE0-AEFA-41E1-AA68-59909640DA67}" destId="{60A09BEC-8776-4B21-9F2A-41E53F4B353E}" srcOrd="4" destOrd="0" parTransId="{D0BE39F4-064B-45B9-A48B-B4406ABC44E7}" sibTransId="{A335FB52-B9BA-401F-B451-C4C16810B0D9}"/>
    <dgm:cxn modelId="{87DE71CA-8C72-4A4C-95DF-B1BFBC421A1B}" srcId="{DA5D1A85-814A-4F8B-8FB3-C274C918CC8A}" destId="{68A25057-57DB-4841-93F6-F973D459B6BA}" srcOrd="5" destOrd="0" parTransId="{B4048BB1-CA32-48B4-BCA4-142218D00DF4}" sibTransId="{7AC2F0AC-642E-454A-99A3-D75EC231ED28}"/>
    <dgm:cxn modelId="{512149D3-F321-4E6A-BA51-91AE9C5240D8}" srcId="{608D22C1-3121-432B-BCC0-FD9FADFE4F5E}" destId="{4569B142-ED90-4770-8F13-9A8981E1EB89}" srcOrd="4" destOrd="0" parTransId="{B757765A-C151-4F59-A8DC-B517D21D4497}" sibTransId="{8AD568E3-2FC7-403F-BAE5-1AA5C1BA5A21}"/>
    <dgm:cxn modelId="{8F5F96D7-9E32-4325-B22E-AF5EF32AA5DA}" srcId="{E48E25CC-B07B-4932-B86A-2F0C4D0B4784}" destId="{002D2EE0-AEFA-41E1-AA68-59909640DA67}" srcOrd="2" destOrd="0" parTransId="{153A692A-F3C4-4F3D-9E6F-758F28AAF110}" sibTransId="{93E5AD49-83D1-4C94-8F5F-FA58F3107E84}"/>
    <dgm:cxn modelId="{EA68A6D8-618B-4C5A-884C-55EEBB7F30C8}" type="presOf" srcId="{B1C9300E-B0DE-4354-B4E7-8839B6BCE96B}" destId="{0478E792-1D8B-4FA9-A750-033BA96B1DFB}" srcOrd="0" destOrd="4" presId="urn:microsoft.com/office/officeart/2005/8/layout/chevronAccent+Icon"/>
    <dgm:cxn modelId="{14F861DC-2084-4B16-95B5-E60F48B9BAC9}" type="presOf" srcId="{B4BDC284-E239-425D-98BD-415B653E3FE1}" destId="{BE8F3AA7-C381-457B-96E5-851C90D5F8DF}" srcOrd="0" destOrd="5" presId="urn:microsoft.com/office/officeart/2005/8/layout/chevronAccent+Icon"/>
    <dgm:cxn modelId="{1BA040E2-FA2F-4BEF-BC84-AE72A5E88D69}" type="presOf" srcId="{0A8056D1-DB4F-4472-B7ED-61CE7354C8E1}" destId="{6D0EE2BD-B8FC-4CAC-8F8F-A29E07F2BB3B}" srcOrd="0" destOrd="4" presId="urn:microsoft.com/office/officeart/2005/8/layout/chevronAccent+Icon"/>
    <dgm:cxn modelId="{305179EA-6C36-49E9-91AE-32CC667F9F1C}" type="presOf" srcId="{CF51F429-BFB8-4C36-ABEC-259957D33C58}" destId="{AC9BA346-A15C-4555-96A4-C6D5A1F275A7}" srcOrd="0" destOrd="4" presId="urn:microsoft.com/office/officeart/2005/8/layout/chevronAccent+Icon"/>
    <dgm:cxn modelId="{3E1963EC-0ACB-48A8-929C-4A56BC9BFE09}" srcId="{4A0114BE-04EF-4C9D-8975-9028C6C0CB32}" destId="{41EC5DBC-ECED-4C75-9436-6C98134A6951}" srcOrd="2" destOrd="0" parTransId="{01D9C32C-E942-48B2-B1F7-D72B5CD0AAE4}" sibTransId="{CF0460C2-6068-4CFB-A27A-D6FA9CF93BA0}"/>
    <dgm:cxn modelId="{33C98BED-0B7A-47C2-AF79-D52223CF9096}" type="presOf" srcId="{EAADE151-33EE-4B15-9D05-439C1ACD90E9}" destId="{6D0EE2BD-B8FC-4CAC-8F8F-A29E07F2BB3B}" srcOrd="0" destOrd="5" presId="urn:microsoft.com/office/officeart/2005/8/layout/chevronAccent+Icon"/>
    <dgm:cxn modelId="{0757A2ED-0DDA-4494-9BE9-964949D4BFEE}" srcId="{DA5D1A85-814A-4F8B-8FB3-C274C918CC8A}" destId="{B4BDC284-E239-425D-98BD-415B653E3FE1}" srcOrd="4" destOrd="0" parTransId="{60AA09D4-5EFD-46B7-AC4D-6CDBF48BFAD3}" sibTransId="{9282ACC2-34BB-43B8-84D6-758BC031DC9C}"/>
    <dgm:cxn modelId="{1A3F42EE-1292-4B95-84BC-6D29CBFE4A95}" type="presOf" srcId="{469D00F5-4F9F-4960-B559-4C24ABD13DA5}" destId="{0478E792-1D8B-4FA9-A750-033BA96B1DFB}" srcOrd="0" destOrd="1" presId="urn:microsoft.com/office/officeart/2005/8/layout/chevronAccent+Icon"/>
    <dgm:cxn modelId="{835BADF5-B5A5-4B76-9A6B-2380D7752E84}" type="presOf" srcId="{4569B142-ED90-4770-8F13-9A8981E1EB89}" destId="{AC9BA346-A15C-4555-96A4-C6D5A1F275A7}" srcOrd="0" destOrd="5" presId="urn:microsoft.com/office/officeart/2005/8/layout/chevronAccent+Icon"/>
    <dgm:cxn modelId="{E1692D12-A385-46AE-A9EF-100B270CDB8E}" type="presParOf" srcId="{18960AF9-9752-4A48-A451-0FCB582AB018}" destId="{83AD5E22-9AEC-46CA-960A-14EBB983B92C}" srcOrd="0" destOrd="0" presId="urn:microsoft.com/office/officeart/2005/8/layout/chevronAccent+Icon"/>
    <dgm:cxn modelId="{C5B5A89E-BC76-4DF2-B9C9-7346F9524367}" type="presParOf" srcId="{83AD5E22-9AEC-46CA-960A-14EBB983B92C}" destId="{C214D0F8-18E5-48BD-9A72-FA421E20106E}" srcOrd="0" destOrd="0" presId="urn:microsoft.com/office/officeart/2005/8/layout/chevronAccent+Icon"/>
    <dgm:cxn modelId="{E9C32E21-2F7A-49EC-A8BE-83CE1DAF3804}" type="presParOf" srcId="{83AD5E22-9AEC-46CA-960A-14EBB983B92C}" destId="{BE8F3AA7-C381-457B-96E5-851C90D5F8DF}" srcOrd="1" destOrd="0" presId="urn:microsoft.com/office/officeart/2005/8/layout/chevronAccent+Icon"/>
    <dgm:cxn modelId="{5B759AA4-9034-4A43-8CE2-AB3E0AAA361B}" type="presParOf" srcId="{18960AF9-9752-4A48-A451-0FCB582AB018}" destId="{A87F4327-4E1C-4A95-BE1B-40D709494FE3}" srcOrd="1" destOrd="0" presId="urn:microsoft.com/office/officeart/2005/8/layout/chevronAccent+Icon"/>
    <dgm:cxn modelId="{30C07D07-D1C5-402C-B4F4-1B881C1BF0FA}" type="presParOf" srcId="{18960AF9-9752-4A48-A451-0FCB582AB018}" destId="{9A25098C-9E2F-497F-85C0-8CE2B9053470}" srcOrd="2" destOrd="0" presId="urn:microsoft.com/office/officeart/2005/8/layout/chevronAccent+Icon"/>
    <dgm:cxn modelId="{5AA4F69D-DBB5-469B-B63D-7E847AF2B424}" type="presParOf" srcId="{9A25098C-9E2F-497F-85C0-8CE2B9053470}" destId="{303D8382-2FB0-42DE-B393-5321FE733E3A}" srcOrd="0" destOrd="0" presId="urn:microsoft.com/office/officeart/2005/8/layout/chevronAccent+Icon"/>
    <dgm:cxn modelId="{AE39D440-4B48-4D65-9D23-3E87E1635D30}" type="presParOf" srcId="{9A25098C-9E2F-497F-85C0-8CE2B9053470}" destId="{AC9BA346-A15C-4555-96A4-C6D5A1F275A7}" srcOrd="1" destOrd="0" presId="urn:microsoft.com/office/officeart/2005/8/layout/chevronAccent+Icon"/>
    <dgm:cxn modelId="{3CDFA0C1-D243-45F7-B232-FA78B564A7B2}" type="presParOf" srcId="{18960AF9-9752-4A48-A451-0FCB582AB018}" destId="{6EADCFE9-CBB3-4198-AF3B-64C9BDB66836}" srcOrd="3" destOrd="0" presId="urn:microsoft.com/office/officeart/2005/8/layout/chevronAccent+Icon"/>
    <dgm:cxn modelId="{2F5BB089-49E9-4403-A85D-98FE8FFC25A6}" type="presParOf" srcId="{18960AF9-9752-4A48-A451-0FCB582AB018}" destId="{7EAE5D56-C926-461E-92B7-69E1059ECFD0}" srcOrd="4" destOrd="0" presId="urn:microsoft.com/office/officeart/2005/8/layout/chevronAccent+Icon"/>
    <dgm:cxn modelId="{B6A0A78E-F33B-45F5-862C-BCD78CA9BFAC}" type="presParOf" srcId="{7EAE5D56-C926-461E-92B7-69E1059ECFD0}" destId="{DFAC6E26-7D82-4C74-A5FF-023A82175B3C}" srcOrd="0" destOrd="0" presId="urn:microsoft.com/office/officeart/2005/8/layout/chevronAccent+Icon"/>
    <dgm:cxn modelId="{D723C1E8-59E6-4030-8B2D-A28F45F878C6}" type="presParOf" srcId="{7EAE5D56-C926-461E-92B7-69E1059ECFD0}" destId="{CABD8C27-17D2-426C-8FFA-5F7072EAC4CF}" srcOrd="1" destOrd="0" presId="urn:microsoft.com/office/officeart/2005/8/layout/chevronAccent+Icon"/>
    <dgm:cxn modelId="{A5ECCA62-1B6B-4ED6-9D9B-89934220F597}" type="presParOf" srcId="{18960AF9-9752-4A48-A451-0FCB582AB018}" destId="{6766A243-674B-430B-A794-DCA1EC2C629A}" srcOrd="5" destOrd="0" presId="urn:microsoft.com/office/officeart/2005/8/layout/chevronAccent+Icon"/>
    <dgm:cxn modelId="{9474B93E-3D5A-445B-AD9F-D1ECCE0CA4D3}" type="presParOf" srcId="{18960AF9-9752-4A48-A451-0FCB582AB018}" destId="{4239C2C0-C794-4C0F-A99A-15C418D5AC2D}" srcOrd="6" destOrd="0" presId="urn:microsoft.com/office/officeart/2005/8/layout/chevronAccent+Icon"/>
    <dgm:cxn modelId="{3EA2DB33-C12B-4AA0-982D-5B173AEAFABD}" type="presParOf" srcId="{4239C2C0-C794-4C0F-A99A-15C418D5AC2D}" destId="{E3B9E193-3146-4CEB-95D9-D91B59BD0AD6}" srcOrd="0" destOrd="0" presId="urn:microsoft.com/office/officeart/2005/8/layout/chevronAccent+Icon"/>
    <dgm:cxn modelId="{4B75527C-A453-4F10-A8ED-536577958874}" type="presParOf" srcId="{4239C2C0-C794-4C0F-A99A-15C418D5AC2D}" destId="{0478E792-1D8B-4FA9-A750-033BA96B1DFB}" srcOrd="1" destOrd="0" presId="urn:microsoft.com/office/officeart/2005/8/layout/chevronAccent+Icon"/>
    <dgm:cxn modelId="{E3C76CAD-F51C-4B0A-A33A-CB4466C61226}" type="presParOf" srcId="{18960AF9-9752-4A48-A451-0FCB582AB018}" destId="{96FD572F-6D05-4CF0-A013-405233FB47A3}" srcOrd="7" destOrd="0" presId="urn:microsoft.com/office/officeart/2005/8/layout/chevronAccent+Icon"/>
    <dgm:cxn modelId="{D8FF0B5E-3D29-4AC0-91CA-5A6E73938350}" type="presParOf" srcId="{18960AF9-9752-4A48-A451-0FCB582AB018}" destId="{379E4AE0-CF5B-4990-A58A-89E7C1421E76}" srcOrd="8" destOrd="0" presId="urn:microsoft.com/office/officeart/2005/8/layout/chevronAccent+Icon"/>
    <dgm:cxn modelId="{55069D11-1A48-4FE5-BBBC-9ABD5A36D31D}" type="presParOf" srcId="{379E4AE0-CF5B-4990-A58A-89E7C1421E76}" destId="{33072C2A-20C7-49B1-8339-6E638F187EB7}" srcOrd="0" destOrd="0" presId="urn:microsoft.com/office/officeart/2005/8/layout/chevronAccent+Icon"/>
    <dgm:cxn modelId="{66F18773-B1A4-4D13-986D-ED8B2F378751}" type="presParOf" srcId="{379E4AE0-CF5B-4990-A58A-89E7C1421E76}" destId="{6D0EE2BD-B8FC-4CAC-8F8F-A29E07F2BB3B}" srcOrd="1" destOrd="0" presId="urn:microsoft.com/office/officeart/2005/8/layout/chevronAccent+Icon"/>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4D0F8-18E5-48BD-9A72-FA421E20106E}">
      <dsp:nvSpPr>
        <dsp:cNvPr id="0" name=""/>
        <dsp:cNvSpPr/>
      </dsp:nvSpPr>
      <dsp:spPr>
        <a:xfrm>
          <a:off x="1407"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F3AA7-C381-457B-96E5-851C90D5F8DF}">
      <dsp:nvSpPr>
        <dsp:cNvPr id="0" name=""/>
        <dsp:cNvSpPr/>
      </dsp:nvSpPr>
      <dsp:spPr>
        <a:xfrm>
          <a:off x="421479" y="238869"/>
          <a:ext cx="1330230" cy="283704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Classic C++</a:t>
          </a:r>
          <a:endParaRPr lang="en-NL" sz="1600" kern="1200"/>
        </a:p>
        <a:p>
          <a:pPr marL="57150" lvl="1" indent="-57150" algn="l" defTabSz="444500">
            <a:lnSpc>
              <a:spcPct val="90000"/>
            </a:lnSpc>
            <a:spcBef>
              <a:spcPct val="0"/>
            </a:spcBef>
            <a:spcAft>
              <a:spcPct val="15000"/>
            </a:spcAft>
            <a:buChar char="•"/>
          </a:pPr>
          <a:r>
            <a:rPr lang="en-US" sz="1000" b="1" kern="1200" dirty="0"/>
            <a:t>Historical</a:t>
          </a:r>
          <a:endParaRPr lang="en-NL" sz="1000" b="1" kern="1200"/>
        </a:p>
        <a:p>
          <a:pPr marL="57150" lvl="1" indent="-57150" algn="l" defTabSz="444500">
            <a:lnSpc>
              <a:spcPct val="90000"/>
            </a:lnSpc>
            <a:spcBef>
              <a:spcPct val="0"/>
            </a:spcBef>
            <a:spcAft>
              <a:spcPct val="15000"/>
            </a:spcAft>
            <a:buChar char="•"/>
          </a:pPr>
          <a:r>
            <a:rPr lang="en-US" sz="1000" kern="1200" dirty="0"/>
            <a:t>Classes</a:t>
          </a:r>
          <a:endParaRPr lang="en-NL" sz="1000" kern="1200"/>
        </a:p>
        <a:p>
          <a:pPr marL="57150" lvl="1" indent="-57150" algn="l" defTabSz="444500">
            <a:lnSpc>
              <a:spcPct val="90000"/>
            </a:lnSpc>
            <a:spcBef>
              <a:spcPct val="0"/>
            </a:spcBef>
            <a:spcAft>
              <a:spcPct val="15000"/>
            </a:spcAft>
            <a:buChar char="•"/>
          </a:pPr>
          <a:r>
            <a:rPr lang="en-US" sz="1000" kern="1200" dirty="0"/>
            <a:t>Inheritance</a:t>
          </a:r>
          <a:endParaRPr lang="en-NL" sz="1000" kern="1200"/>
        </a:p>
        <a:p>
          <a:pPr marL="57150" lvl="1" indent="-57150" algn="l" defTabSz="444500">
            <a:lnSpc>
              <a:spcPct val="90000"/>
            </a:lnSpc>
            <a:spcBef>
              <a:spcPct val="0"/>
            </a:spcBef>
            <a:spcAft>
              <a:spcPct val="15000"/>
            </a:spcAft>
            <a:buChar char="•"/>
          </a:pPr>
          <a:r>
            <a:rPr lang="en-US" sz="1000" kern="1200" dirty="0"/>
            <a:t>Virtual functions</a:t>
          </a:r>
          <a:endParaRPr lang="en-NL" sz="1000" kern="1200"/>
        </a:p>
        <a:p>
          <a:pPr marL="57150" lvl="1" indent="-57150" algn="l" defTabSz="444500">
            <a:lnSpc>
              <a:spcPct val="90000"/>
            </a:lnSpc>
            <a:spcBef>
              <a:spcPct val="0"/>
            </a:spcBef>
            <a:spcAft>
              <a:spcPct val="15000"/>
            </a:spcAft>
            <a:buChar char="•"/>
          </a:pPr>
          <a:r>
            <a:rPr lang="en-US" sz="1000" kern="1200" dirty="0"/>
            <a:t>Overloading</a:t>
          </a:r>
          <a:endParaRPr lang="en-NL" sz="1000" kern="1200"/>
        </a:p>
        <a:p>
          <a:pPr marL="57150" lvl="1" indent="-57150" algn="l" defTabSz="444500">
            <a:lnSpc>
              <a:spcPct val="90000"/>
            </a:lnSpc>
            <a:spcBef>
              <a:spcPct val="0"/>
            </a:spcBef>
            <a:spcAft>
              <a:spcPct val="15000"/>
            </a:spcAft>
            <a:buChar char="•"/>
          </a:pPr>
          <a:r>
            <a:rPr lang="en-US" sz="1000" kern="1200" dirty="0"/>
            <a:t>References</a:t>
          </a:r>
          <a:endParaRPr lang="en-NL" sz="1000" kern="1200"/>
        </a:p>
        <a:p>
          <a:pPr marL="57150" lvl="1" indent="-57150" algn="l" defTabSz="444500">
            <a:lnSpc>
              <a:spcPct val="90000"/>
            </a:lnSpc>
            <a:spcBef>
              <a:spcPct val="0"/>
            </a:spcBef>
            <a:spcAft>
              <a:spcPct val="15000"/>
            </a:spcAft>
            <a:buChar char="•"/>
          </a:pPr>
          <a:r>
            <a:rPr lang="en-GB" sz="1000" kern="1200" dirty="0"/>
            <a:t>Containers</a:t>
          </a:r>
          <a:endParaRPr lang="en-NL" sz="1000" kern="1200"/>
        </a:p>
        <a:p>
          <a:pPr marL="57150" lvl="1" indent="-57150" algn="l" defTabSz="444500">
            <a:lnSpc>
              <a:spcPct val="90000"/>
            </a:lnSpc>
            <a:spcBef>
              <a:spcPct val="0"/>
            </a:spcBef>
            <a:spcAft>
              <a:spcPct val="15000"/>
            </a:spcAft>
            <a:buChar char="•"/>
          </a:pPr>
          <a:r>
            <a:rPr lang="en-US" sz="1000" kern="1200" dirty="0"/>
            <a:t>Exceptions</a:t>
          </a:r>
          <a:endParaRPr lang="en-NL" sz="1000" kern="1200" dirty="0"/>
        </a:p>
      </dsp:txBody>
      <dsp:txXfrm>
        <a:off x="460440" y="277830"/>
        <a:ext cx="1252308" cy="2759123"/>
      </dsp:txXfrm>
    </dsp:sp>
    <dsp:sp modelId="{303D8382-2FB0-42DE-B393-5321FE733E3A}">
      <dsp:nvSpPr>
        <dsp:cNvPr id="0" name=""/>
        <dsp:cNvSpPr/>
      </dsp:nvSpPr>
      <dsp:spPr>
        <a:xfrm>
          <a:off x="1800718"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9BA346-A15C-4555-96A4-C6D5A1F275A7}">
      <dsp:nvSpPr>
        <dsp:cNvPr id="0" name=""/>
        <dsp:cNvSpPr/>
      </dsp:nvSpPr>
      <dsp:spPr>
        <a:xfrm>
          <a:off x="2220791" y="213105"/>
          <a:ext cx="1330230" cy="288857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C++ 11</a:t>
          </a:r>
          <a:endParaRPr lang="en-NL" sz="1600" kern="1200"/>
        </a:p>
        <a:p>
          <a:pPr marL="57150" lvl="1" indent="-57150" algn="l" defTabSz="444500">
            <a:lnSpc>
              <a:spcPct val="90000"/>
            </a:lnSpc>
            <a:spcBef>
              <a:spcPct val="0"/>
            </a:spcBef>
            <a:spcAft>
              <a:spcPct val="15000"/>
            </a:spcAft>
            <a:buChar char="•"/>
          </a:pPr>
          <a:r>
            <a:rPr lang="en-GB" sz="1000" b="1" kern="1200" dirty="0"/>
            <a:t>Major Update</a:t>
          </a:r>
          <a:endParaRPr lang="en-NL" sz="1000" b="1" kern="1200"/>
        </a:p>
        <a:p>
          <a:pPr marL="57150" lvl="1" indent="-57150" algn="l" defTabSz="444500">
            <a:lnSpc>
              <a:spcPct val="90000"/>
            </a:lnSpc>
            <a:spcBef>
              <a:spcPct val="0"/>
            </a:spcBef>
            <a:spcAft>
              <a:spcPct val="15000"/>
            </a:spcAft>
            <a:buChar char="•"/>
          </a:pPr>
          <a:r>
            <a:rPr lang="en-US" sz="1000" kern="1200" dirty="0"/>
            <a:t>Type inference</a:t>
          </a:r>
          <a:endParaRPr lang="en-NL" sz="1000" kern="1200"/>
        </a:p>
        <a:p>
          <a:pPr marL="57150" lvl="1" indent="-57150" algn="l" defTabSz="444500">
            <a:lnSpc>
              <a:spcPct val="90000"/>
            </a:lnSpc>
            <a:spcBef>
              <a:spcPct val="0"/>
            </a:spcBef>
            <a:spcAft>
              <a:spcPct val="15000"/>
            </a:spcAft>
            <a:buChar char="•"/>
          </a:pPr>
          <a:r>
            <a:rPr lang="en-US" sz="1000" kern="1200" dirty="0"/>
            <a:t>Variadic templates</a:t>
          </a:r>
          <a:endParaRPr lang="en-NL" sz="1000" kern="1200"/>
        </a:p>
        <a:p>
          <a:pPr marL="57150" lvl="1" indent="-57150" algn="l" defTabSz="444500">
            <a:lnSpc>
              <a:spcPct val="90000"/>
            </a:lnSpc>
            <a:spcBef>
              <a:spcPct val="0"/>
            </a:spcBef>
            <a:spcAft>
              <a:spcPct val="15000"/>
            </a:spcAft>
            <a:buChar char="•"/>
          </a:pPr>
          <a:r>
            <a:rPr lang="en-US" sz="1000" kern="1200" dirty="0"/>
            <a:t>Range for</a:t>
          </a:r>
          <a:endParaRPr lang="en-NL" sz="1000" kern="1200"/>
        </a:p>
        <a:p>
          <a:pPr marL="57150" lvl="1" indent="-57150" algn="l" defTabSz="444500">
            <a:lnSpc>
              <a:spcPct val="90000"/>
            </a:lnSpc>
            <a:spcBef>
              <a:spcPct val="0"/>
            </a:spcBef>
            <a:spcAft>
              <a:spcPct val="15000"/>
            </a:spcAft>
            <a:buChar char="•"/>
          </a:pPr>
          <a:r>
            <a:rPr lang="en-US" sz="1000" kern="1200" dirty="0"/>
            <a:t>Scoped enum</a:t>
          </a:r>
          <a:endParaRPr lang="en-NL" sz="1000" kern="1200" dirty="0"/>
        </a:p>
        <a:p>
          <a:pPr marL="57150" lvl="1" indent="-57150" algn="l" defTabSz="444500">
            <a:lnSpc>
              <a:spcPct val="90000"/>
            </a:lnSpc>
            <a:spcBef>
              <a:spcPct val="0"/>
            </a:spcBef>
            <a:spcAft>
              <a:spcPct val="15000"/>
            </a:spcAft>
            <a:buChar char="•"/>
          </a:pPr>
          <a:r>
            <a:rPr lang="en-US" sz="1000" kern="1200" dirty="0"/>
            <a:t>nullptr</a:t>
          </a:r>
          <a:endParaRPr lang="en-NL" sz="1000" kern="1200" dirty="0"/>
        </a:p>
        <a:p>
          <a:pPr marL="57150" lvl="1" indent="-57150" algn="l" defTabSz="444500">
            <a:lnSpc>
              <a:spcPct val="90000"/>
            </a:lnSpc>
            <a:spcBef>
              <a:spcPct val="0"/>
            </a:spcBef>
            <a:spcAft>
              <a:spcPct val="15000"/>
            </a:spcAft>
            <a:buChar char="•"/>
          </a:pPr>
          <a:r>
            <a:rPr lang="en-US" sz="1000" kern="1200" dirty="0"/>
            <a:t>Move semantics</a:t>
          </a:r>
          <a:endParaRPr lang="en-NL" sz="1000" kern="1200"/>
        </a:p>
        <a:p>
          <a:pPr marL="57150" lvl="1" indent="-57150" algn="l" defTabSz="444500">
            <a:lnSpc>
              <a:spcPct val="90000"/>
            </a:lnSpc>
            <a:spcBef>
              <a:spcPct val="0"/>
            </a:spcBef>
            <a:spcAft>
              <a:spcPct val="15000"/>
            </a:spcAft>
            <a:buChar char="•"/>
          </a:pPr>
          <a:r>
            <a:rPr lang="en-GB" sz="1000" kern="1200" dirty="0"/>
            <a:t>Smart pointers</a:t>
          </a:r>
          <a:endParaRPr lang="en-NL" sz="1000" kern="1200"/>
        </a:p>
        <a:p>
          <a:pPr marL="57150" lvl="1" indent="-57150" algn="l" defTabSz="444500">
            <a:lnSpc>
              <a:spcPct val="90000"/>
            </a:lnSpc>
            <a:spcBef>
              <a:spcPct val="0"/>
            </a:spcBef>
            <a:spcAft>
              <a:spcPct val="15000"/>
            </a:spcAft>
            <a:buChar char="•"/>
          </a:pPr>
          <a:r>
            <a:rPr lang="en-US" sz="1000" kern="1200" dirty="0"/>
            <a:t>Lambdas</a:t>
          </a:r>
          <a:endParaRPr lang="en-NL" sz="1000" kern="1200"/>
        </a:p>
        <a:p>
          <a:pPr marL="57150" lvl="1" indent="-57150" algn="l" defTabSz="444500">
            <a:lnSpc>
              <a:spcPct val="90000"/>
            </a:lnSpc>
            <a:spcBef>
              <a:spcPct val="0"/>
            </a:spcBef>
            <a:spcAft>
              <a:spcPct val="15000"/>
            </a:spcAft>
            <a:buChar char="•"/>
          </a:pPr>
          <a:r>
            <a:rPr lang="en-GB" sz="1000" kern="1200" dirty="0"/>
            <a:t>Threading</a:t>
          </a:r>
          <a:endParaRPr lang="en-NL" sz="1000" kern="1200"/>
        </a:p>
      </dsp:txBody>
      <dsp:txXfrm>
        <a:off x="2259752" y="252066"/>
        <a:ext cx="1252308" cy="2810650"/>
      </dsp:txXfrm>
    </dsp:sp>
    <dsp:sp modelId="{DFAC6E26-7D82-4C74-A5FF-023A82175B3C}">
      <dsp:nvSpPr>
        <dsp:cNvPr id="0" name=""/>
        <dsp:cNvSpPr/>
      </dsp:nvSpPr>
      <dsp:spPr>
        <a:xfrm>
          <a:off x="3600029"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D8C27-17D2-426C-8FFA-5F7072EAC4CF}">
      <dsp:nvSpPr>
        <dsp:cNvPr id="0" name=""/>
        <dsp:cNvSpPr/>
      </dsp:nvSpPr>
      <dsp:spPr>
        <a:xfrm>
          <a:off x="4020102" y="259923"/>
          <a:ext cx="1330230" cy="27949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C++ 14</a:t>
          </a:r>
          <a:endParaRPr lang="en-NL" sz="1600" kern="1200"/>
        </a:p>
        <a:p>
          <a:pPr marL="57150" lvl="1" indent="-57150" algn="l" defTabSz="444500">
            <a:lnSpc>
              <a:spcPct val="90000"/>
            </a:lnSpc>
            <a:spcBef>
              <a:spcPct val="0"/>
            </a:spcBef>
            <a:spcAft>
              <a:spcPct val="15000"/>
            </a:spcAft>
            <a:buChar char="•"/>
          </a:pPr>
          <a:r>
            <a:rPr lang="en-GB" sz="1000" b="1" kern="1200" dirty="0"/>
            <a:t>Minor Update</a:t>
          </a:r>
          <a:endParaRPr lang="en-NL" sz="1000" b="1" kern="1200"/>
        </a:p>
        <a:p>
          <a:pPr marL="57150" lvl="1" indent="-57150" algn="l" defTabSz="444500">
            <a:lnSpc>
              <a:spcPct val="90000"/>
            </a:lnSpc>
            <a:spcBef>
              <a:spcPct val="0"/>
            </a:spcBef>
            <a:spcAft>
              <a:spcPct val="15000"/>
            </a:spcAft>
            <a:buChar char="•"/>
          </a:pPr>
          <a:r>
            <a:rPr lang="en-US" sz="1000" kern="1200" dirty="0"/>
            <a:t>Variable templates</a:t>
          </a:r>
          <a:endParaRPr lang="en-NL" sz="1000" kern="1200"/>
        </a:p>
        <a:p>
          <a:pPr marL="57150" lvl="1" indent="-57150" algn="l" defTabSz="444500">
            <a:lnSpc>
              <a:spcPct val="90000"/>
            </a:lnSpc>
            <a:spcBef>
              <a:spcPct val="0"/>
            </a:spcBef>
            <a:spcAft>
              <a:spcPct val="15000"/>
            </a:spcAft>
            <a:buChar char="•"/>
          </a:pPr>
          <a:r>
            <a:rPr lang="en-US" sz="1000" kern="1200" dirty="0"/>
            <a:t>Generic lambdas</a:t>
          </a:r>
          <a:endParaRPr lang="en-NL" sz="1000" kern="1200"/>
        </a:p>
        <a:p>
          <a:pPr marL="57150" lvl="1" indent="-57150" algn="l" defTabSz="444500">
            <a:lnSpc>
              <a:spcPct val="90000"/>
            </a:lnSpc>
            <a:spcBef>
              <a:spcPct val="0"/>
            </a:spcBef>
            <a:spcAft>
              <a:spcPct val="15000"/>
            </a:spcAft>
            <a:buChar char="•"/>
          </a:pPr>
          <a:r>
            <a:rPr lang="en-US" sz="1000" kern="1200" dirty="0"/>
            <a:t>Binary literals</a:t>
          </a:r>
          <a:endParaRPr lang="en-NL" sz="1000" kern="1200"/>
        </a:p>
        <a:p>
          <a:pPr marL="57150" lvl="1" indent="-57150" algn="l" defTabSz="444500">
            <a:lnSpc>
              <a:spcPct val="90000"/>
            </a:lnSpc>
            <a:spcBef>
              <a:spcPct val="0"/>
            </a:spcBef>
            <a:spcAft>
              <a:spcPct val="15000"/>
            </a:spcAft>
            <a:buChar char="•"/>
          </a:pPr>
          <a:r>
            <a:rPr lang="en-US" sz="1000" kern="1200" dirty="0"/>
            <a:t>Digit separators</a:t>
          </a:r>
          <a:endParaRPr lang="en-NL" sz="1000" kern="1200"/>
        </a:p>
        <a:p>
          <a:pPr marL="57150" lvl="1" indent="-57150" algn="l" defTabSz="444500">
            <a:lnSpc>
              <a:spcPct val="90000"/>
            </a:lnSpc>
            <a:spcBef>
              <a:spcPct val="0"/>
            </a:spcBef>
            <a:spcAft>
              <a:spcPct val="15000"/>
            </a:spcAft>
            <a:buChar char="•"/>
          </a:pPr>
          <a:r>
            <a:rPr lang="en-US" sz="1000" kern="1200" dirty="0"/>
            <a:t>Return type deduction</a:t>
          </a:r>
          <a:endParaRPr lang="en-NL" sz="1000" kern="1200"/>
        </a:p>
        <a:p>
          <a:pPr marL="57150" lvl="1" indent="-57150" algn="l" defTabSz="444500">
            <a:lnSpc>
              <a:spcPct val="90000"/>
            </a:lnSpc>
            <a:spcBef>
              <a:spcPct val="0"/>
            </a:spcBef>
            <a:spcAft>
              <a:spcPct val="15000"/>
            </a:spcAft>
            <a:buChar char="•"/>
          </a:pPr>
          <a:r>
            <a:rPr lang="en-US" sz="1000" kern="1200" dirty="0" err="1"/>
            <a:t>make_unique</a:t>
          </a:r>
          <a:endParaRPr lang="en-NL" sz="1000" kern="1200" dirty="0"/>
        </a:p>
      </dsp:txBody>
      <dsp:txXfrm>
        <a:off x="4059063" y="298884"/>
        <a:ext cx="1252308" cy="2717015"/>
      </dsp:txXfrm>
    </dsp:sp>
    <dsp:sp modelId="{E3B9E193-3146-4CEB-95D9-D91B59BD0AD6}">
      <dsp:nvSpPr>
        <dsp:cNvPr id="0" name=""/>
        <dsp:cNvSpPr/>
      </dsp:nvSpPr>
      <dsp:spPr>
        <a:xfrm>
          <a:off x="5399340"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78E792-1D8B-4FA9-A750-033BA96B1DFB}">
      <dsp:nvSpPr>
        <dsp:cNvPr id="0" name=""/>
        <dsp:cNvSpPr/>
      </dsp:nvSpPr>
      <dsp:spPr>
        <a:xfrm>
          <a:off x="5819413" y="264632"/>
          <a:ext cx="1330230" cy="278551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C++ 17</a:t>
          </a:r>
          <a:endParaRPr lang="en-NL" sz="1600" kern="1200"/>
        </a:p>
        <a:p>
          <a:pPr marL="57150" lvl="1" indent="-57150" algn="l" defTabSz="444500">
            <a:lnSpc>
              <a:spcPct val="90000"/>
            </a:lnSpc>
            <a:spcBef>
              <a:spcPct val="0"/>
            </a:spcBef>
            <a:spcAft>
              <a:spcPct val="15000"/>
            </a:spcAft>
            <a:buChar char="•"/>
          </a:pPr>
          <a:r>
            <a:rPr lang="en-GB" sz="1000" b="1" kern="1200" dirty="0"/>
            <a:t>Minor Update</a:t>
          </a:r>
          <a:endParaRPr lang="en-NL" sz="1000" b="1" kern="1200"/>
        </a:p>
        <a:p>
          <a:pPr marL="57150" lvl="1" indent="-57150" algn="l" defTabSz="444500">
            <a:lnSpc>
              <a:spcPct val="90000"/>
            </a:lnSpc>
            <a:spcBef>
              <a:spcPct val="0"/>
            </a:spcBef>
            <a:spcAft>
              <a:spcPct val="15000"/>
            </a:spcAft>
            <a:buChar char="•"/>
          </a:pPr>
          <a:r>
            <a:rPr lang="en-GB" sz="1000" kern="1200" dirty="0"/>
            <a:t>Filesystem</a:t>
          </a:r>
          <a:endParaRPr lang="en-NL" sz="1000" kern="1200"/>
        </a:p>
        <a:p>
          <a:pPr marL="57150" lvl="1" indent="-57150" algn="l" defTabSz="444500">
            <a:lnSpc>
              <a:spcPct val="90000"/>
            </a:lnSpc>
            <a:spcBef>
              <a:spcPct val="0"/>
            </a:spcBef>
            <a:spcAft>
              <a:spcPct val="15000"/>
            </a:spcAft>
            <a:buChar char="•"/>
          </a:pPr>
          <a:r>
            <a:rPr lang="en-US" sz="1000" kern="1200" dirty="0"/>
            <a:t>Execution policies</a:t>
          </a:r>
          <a:endParaRPr lang="en-NL" sz="1000" kern="1200"/>
        </a:p>
        <a:p>
          <a:pPr marL="57150" lvl="1" indent="-57150" algn="l" defTabSz="444500">
            <a:lnSpc>
              <a:spcPct val="90000"/>
            </a:lnSpc>
            <a:spcBef>
              <a:spcPct val="0"/>
            </a:spcBef>
            <a:spcAft>
              <a:spcPct val="15000"/>
            </a:spcAft>
            <a:buChar char="•"/>
          </a:pPr>
          <a:r>
            <a:rPr lang="en-US" sz="1000" kern="1200" dirty="0"/>
            <a:t>Fold expressions</a:t>
          </a:r>
          <a:endParaRPr lang="en-NL" sz="1000" kern="1200"/>
        </a:p>
        <a:p>
          <a:pPr marL="57150" lvl="1" indent="-57150" algn="l" defTabSz="444500">
            <a:lnSpc>
              <a:spcPct val="90000"/>
            </a:lnSpc>
            <a:spcBef>
              <a:spcPct val="0"/>
            </a:spcBef>
            <a:spcAft>
              <a:spcPct val="15000"/>
            </a:spcAft>
            <a:buChar char="•"/>
          </a:pPr>
          <a:r>
            <a:rPr lang="en-US" sz="1000" kern="1200" dirty="0"/>
            <a:t>Class template argument deduction</a:t>
          </a:r>
          <a:endParaRPr lang="en-NL" sz="1000" kern="1200"/>
        </a:p>
      </dsp:txBody>
      <dsp:txXfrm>
        <a:off x="5858374" y="303593"/>
        <a:ext cx="1252308" cy="2707596"/>
      </dsp:txXfrm>
    </dsp:sp>
    <dsp:sp modelId="{33072C2A-20C7-49B1-8339-6E638F187EB7}">
      <dsp:nvSpPr>
        <dsp:cNvPr id="0" name=""/>
        <dsp:cNvSpPr/>
      </dsp:nvSpPr>
      <dsp:spPr>
        <a:xfrm>
          <a:off x="7198652" y="1201350"/>
          <a:ext cx="1575272" cy="608055"/>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0EE2BD-B8FC-4CAC-8F8F-A29E07F2BB3B}">
      <dsp:nvSpPr>
        <dsp:cNvPr id="0" name=""/>
        <dsp:cNvSpPr/>
      </dsp:nvSpPr>
      <dsp:spPr>
        <a:xfrm>
          <a:off x="7618724" y="259923"/>
          <a:ext cx="1330230" cy="279493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kern="1200" dirty="0"/>
            <a:t>C++ 20</a:t>
          </a:r>
          <a:endParaRPr lang="en-NL" sz="1600" kern="1200"/>
        </a:p>
        <a:p>
          <a:pPr marL="57150" lvl="1" indent="-57150" algn="l" defTabSz="444500">
            <a:lnSpc>
              <a:spcPct val="90000"/>
            </a:lnSpc>
            <a:spcBef>
              <a:spcPct val="0"/>
            </a:spcBef>
            <a:spcAft>
              <a:spcPct val="15000"/>
            </a:spcAft>
            <a:buChar char="•"/>
          </a:pPr>
          <a:r>
            <a:rPr lang="en-GB" sz="1000" b="1" kern="1200" dirty="0"/>
            <a:t>Major update</a:t>
          </a:r>
          <a:endParaRPr lang="en-NL" sz="1000" b="1" kern="1200"/>
        </a:p>
        <a:p>
          <a:pPr marL="57150" lvl="1" indent="-57150" algn="l" defTabSz="444500">
            <a:lnSpc>
              <a:spcPct val="90000"/>
            </a:lnSpc>
            <a:spcBef>
              <a:spcPct val="0"/>
            </a:spcBef>
            <a:spcAft>
              <a:spcPct val="15000"/>
            </a:spcAft>
            <a:buChar char="•"/>
          </a:pPr>
          <a:r>
            <a:rPr lang="en-US" sz="1000" kern="1200" dirty="0"/>
            <a:t>3-way comparison</a:t>
          </a:r>
          <a:endParaRPr lang="en-NL" sz="1000" kern="1200"/>
        </a:p>
        <a:p>
          <a:pPr marL="57150" lvl="1" indent="-57150" algn="l" defTabSz="444500">
            <a:lnSpc>
              <a:spcPct val="90000"/>
            </a:lnSpc>
            <a:spcBef>
              <a:spcPct val="0"/>
            </a:spcBef>
            <a:spcAft>
              <a:spcPct val="15000"/>
            </a:spcAft>
            <a:buChar char="•"/>
          </a:pPr>
          <a:r>
            <a:rPr lang="en-US" sz="1000" kern="1200" dirty="0"/>
            <a:t>Coroutines</a:t>
          </a:r>
          <a:endParaRPr lang="en-NL" sz="1000" kern="1200"/>
        </a:p>
        <a:p>
          <a:pPr marL="57150" lvl="1" indent="-57150" algn="l" defTabSz="444500">
            <a:lnSpc>
              <a:spcPct val="90000"/>
            </a:lnSpc>
            <a:spcBef>
              <a:spcPct val="0"/>
            </a:spcBef>
            <a:spcAft>
              <a:spcPct val="15000"/>
            </a:spcAft>
            <a:buChar char="•"/>
          </a:pPr>
          <a:r>
            <a:rPr lang="en-US" sz="1000" kern="1200" dirty="0"/>
            <a:t>Modules</a:t>
          </a:r>
          <a:endParaRPr lang="en-NL" sz="1000" kern="1200"/>
        </a:p>
        <a:p>
          <a:pPr marL="57150" lvl="1" indent="-57150" algn="l" defTabSz="444500">
            <a:lnSpc>
              <a:spcPct val="90000"/>
            </a:lnSpc>
            <a:spcBef>
              <a:spcPct val="0"/>
            </a:spcBef>
            <a:spcAft>
              <a:spcPct val="15000"/>
            </a:spcAft>
            <a:buChar char="•"/>
          </a:pPr>
          <a:r>
            <a:rPr lang="en-US" sz="1000" kern="1200" dirty="0"/>
            <a:t>Concepts</a:t>
          </a:r>
          <a:endParaRPr lang="en-NL" sz="1000" kern="1200"/>
        </a:p>
        <a:p>
          <a:pPr marL="57150" lvl="1" indent="-57150" algn="l" defTabSz="444500">
            <a:lnSpc>
              <a:spcPct val="90000"/>
            </a:lnSpc>
            <a:spcBef>
              <a:spcPct val="0"/>
            </a:spcBef>
            <a:spcAft>
              <a:spcPct val="15000"/>
            </a:spcAft>
            <a:buChar char="•"/>
          </a:pPr>
          <a:r>
            <a:rPr lang="en-US" sz="1000" kern="1200" dirty="0"/>
            <a:t>Ranges</a:t>
          </a:r>
          <a:endParaRPr lang="en-NL" sz="1000" kern="1200"/>
        </a:p>
      </dsp:txBody>
      <dsp:txXfrm>
        <a:off x="7657685" y="298884"/>
        <a:ext cx="1252308" cy="27170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de-DE" sz="2400" spc="-1" strike="noStrike">
                <a:solidFill>
                  <a:srgbClr val="000000"/>
                </a:solidFill>
                <a:latin typeface="Arial"/>
              </a:rPr>
              <a:t>Click to move the slide</a:t>
            </a:r>
            <a:endParaRPr b="0" lang="de-DE" sz="2400" spc="-1" strike="noStrike">
              <a:solidFill>
                <a:srgbClr val="000000"/>
              </a:solidFill>
              <a:latin typeface="Arial"/>
            </a:endParaRPr>
          </a:p>
        </p:txBody>
      </p:sp>
      <p:sp>
        <p:nvSpPr>
          <p:cNvPr id="33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33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338"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339"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340"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402EA09-F7AE-4048-8046-4F8063355BB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6.xml.rels><?xml version="1.0" encoding="UTF-8"?>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3.xml.rels><?xml version="1.0" encoding="UTF-8"?>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48.xml.rels><?xml version="1.0" encoding="UTF-8"?>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0.xml.rels><?xml version="1.0" encoding="UTF-8"?>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
</Relationships>
</file>

<file path=ppt/notesSlides/_rels/notesSlide151.xml.rels><?xml version="1.0" encoding="UTF-8"?>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
</Relationships>
</file>

<file path=ppt/notesSlides/_rels/notesSlide152.xml.rels><?xml version="1.0" encoding="UTF-8"?>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
</Relationships>
</file>

<file path=ppt/notesSlides/_rels/notesSlide153.xml.rels><?xml version="1.0" encoding="UTF-8"?>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
</Relationships>
</file>

<file path=ppt/notesSlides/_rels/notesSlide154.xml.rels><?xml version="1.0" encoding="UTF-8"?>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
</Relationships>
</file>

<file path=ppt/notesSlides/_rels/notesSlide155.xml.rels><?xml version="1.0" encoding="UTF-8"?>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0.xml.rels><?xml version="1.0" encoding="UTF-8"?>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
</Relationships>
</file>

<file path=ppt/notesSlides/_rels/notesSlide161.xml.rels><?xml version="1.0" encoding="UTF-8"?>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
</Relationships>
</file>

<file path=ppt/notesSlides/_rels/notesSlide162.xml.rels><?xml version="1.0" encoding="UTF-8"?>
<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
</Relationships>
</file>

<file path=ppt/notesSlides/_rels/notesSlide163.xml.rels><?xml version="1.0" encoding="UTF-8"?>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
</Relationships>
</file>

<file path=ppt/notesSlides/_rels/notesSlide172.xml.rels><?xml version="1.0" encoding="UTF-8"?>
<Relationships xmlns="http://schemas.openxmlformats.org/package/2006/relationships"><Relationship Id="rId1" Type="http://schemas.openxmlformats.org/officeDocument/2006/relationships/slide" Target="../slides/slide172.xml"/><Relationship Id="rId2" Type="http://schemas.openxmlformats.org/officeDocument/2006/relationships/notesMaster" Target="../notesMasters/notesMaster1.xml"/>
</Relationships>
</file>

<file path=ppt/notesSlides/_rels/notesSlide179.xml.rels><?xml version="1.0" encoding="UTF-8"?>
<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
</Relationships>
</file>

<file path=ppt/notesSlides/_rels/notesSlide228.xml.rels><?xml version="1.0" encoding="UTF-8"?>
<Relationships xmlns="http://schemas.openxmlformats.org/package/2006/relationships"><Relationship Id="rId1" Type="http://schemas.openxmlformats.org/officeDocument/2006/relationships/slide" Target="../slides/slide228.xml"/><Relationship Id="rId2" Type="http://schemas.openxmlformats.org/officeDocument/2006/relationships/notesMaster" Target="../notesMasters/notesMaster1.xml"/>
</Relationships>
</file>

<file path=ppt/notesSlides/_rels/notesSlide229.xml.rels><?xml version="1.0" encoding="UTF-8"?>
<Relationships xmlns="http://schemas.openxmlformats.org/package/2006/relationships"><Relationship Id="rId1" Type="http://schemas.openxmlformats.org/officeDocument/2006/relationships/slide" Target="../slides/slide229.xml"/><Relationship Id="rId2" Type="http://schemas.openxmlformats.org/officeDocument/2006/relationships/notesMaster" Target="../notesMasters/notesMaster1.xml"/>
</Relationships>
</file>

<file path=ppt/notesSlides/_rels/notesSlide230.xml.rels><?xml version="1.0" encoding="UTF-8"?>
<Relationships xmlns="http://schemas.openxmlformats.org/package/2006/relationships"><Relationship Id="rId1" Type="http://schemas.openxmlformats.org/officeDocument/2006/relationships/slide" Target="../slides/slide230.xml"/><Relationship Id="rId2" Type="http://schemas.openxmlformats.org/officeDocument/2006/relationships/notesMaster" Target="../notesMasters/notesMaster1.xml"/>
</Relationships>
</file>

<file path=ppt/notesSlides/_rels/notesSlide236.xml.rels><?xml version="1.0" encoding="UTF-8"?>
<Relationships xmlns="http://schemas.openxmlformats.org/package/2006/relationships"><Relationship Id="rId1" Type="http://schemas.openxmlformats.org/officeDocument/2006/relationships/slide" Target="../slides/slide236.xml"/><Relationship Id="rId2" Type="http://schemas.openxmlformats.org/officeDocument/2006/relationships/notesMaster" Target="../notesMasters/notesMaster1.xml"/>
</Relationships>
</file>

<file path=ppt/notesSlides/_rels/notesSlide238.xml.rels><?xml version="1.0" encoding="UTF-8"?>
<Relationships xmlns="http://schemas.openxmlformats.org/package/2006/relationships"><Relationship Id="rId1" Type="http://schemas.openxmlformats.org/officeDocument/2006/relationships/slide" Target="../slides/slide238.xml"/><Relationship Id="rId2" Type="http://schemas.openxmlformats.org/officeDocument/2006/relationships/notesMaster" Target="../notesMasters/notesMaster1.xml"/>
</Relationships>
</file>

<file path=ppt/notesSlides/_rels/notesSlide305.xml.rels><?xml version="1.0" encoding="UTF-8"?>
<Relationships xmlns="http://schemas.openxmlformats.org/package/2006/relationships"><Relationship Id="rId1" Type="http://schemas.openxmlformats.org/officeDocument/2006/relationships/slide" Target="../slides/slide30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3" name="PlaceHolder 1"/>
          <p:cNvSpPr>
            <a:spLocks noGrp="1"/>
          </p:cNvSpPr>
          <p:nvPr>
            <p:ph type="sldImg"/>
          </p:nvPr>
        </p:nvSpPr>
        <p:spPr>
          <a:xfrm>
            <a:off x="92160" y="1135080"/>
            <a:ext cx="6614640" cy="3722400"/>
          </a:xfrm>
          <a:prstGeom prst="rect">
            <a:avLst/>
          </a:prstGeom>
          <a:ln w="0">
            <a:noFill/>
          </a:ln>
        </p:spPr>
      </p:sp>
      <p:sp>
        <p:nvSpPr>
          <p:cNvPr id="1444"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5" name="PlaceHolder 3"/>
          <p:cNvSpPr>
            <a:spLocks noGrp="1"/>
          </p:cNvSpPr>
          <p:nvPr>
            <p:ph type="sldNum" idx="324"/>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8FDD2E08-9235-4BCA-A80D-98D6904EF15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6" name="PlaceHolder 1"/>
          <p:cNvSpPr>
            <a:spLocks noGrp="1"/>
          </p:cNvSpPr>
          <p:nvPr>
            <p:ph type="sldImg"/>
          </p:nvPr>
        </p:nvSpPr>
        <p:spPr>
          <a:xfrm>
            <a:off x="92160" y="1135080"/>
            <a:ext cx="6614640" cy="3722400"/>
          </a:xfrm>
          <a:prstGeom prst="rect">
            <a:avLst/>
          </a:prstGeom>
          <a:ln w="0">
            <a:noFill/>
          </a:ln>
        </p:spPr>
      </p:sp>
      <p:sp>
        <p:nvSpPr>
          <p:cNvPr id="1447"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8" name="PlaceHolder 3"/>
          <p:cNvSpPr>
            <a:spLocks noGrp="1"/>
          </p:cNvSpPr>
          <p:nvPr>
            <p:ph type="sldNum" idx="325"/>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12E059E-159B-4882-8D35-D08A536BE0E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9" name="PlaceHolder 1"/>
          <p:cNvSpPr>
            <a:spLocks noGrp="1"/>
          </p:cNvSpPr>
          <p:nvPr>
            <p:ph type="sldImg"/>
          </p:nvPr>
        </p:nvSpPr>
        <p:spPr>
          <a:xfrm>
            <a:off x="92160" y="1135080"/>
            <a:ext cx="6614640" cy="3722400"/>
          </a:xfrm>
          <a:prstGeom prst="rect">
            <a:avLst/>
          </a:prstGeom>
          <a:ln w="0">
            <a:noFill/>
          </a:ln>
        </p:spPr>
      </p:sp>
      <p:sp>
        <p:nvSpPr>
          <p:cNvPr id="1450"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51" name="PlaceHolder 3"/>
          <p:cNvSpPr>
            <a:spLocks noGrp="1"/>
          </p:cNvSpPr>
          <p:nvPr>
            <p:ph type="sldNum" idx="326"/>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BCC912E-CA94-4EB8-8927-963BF9E2BBC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2" name="PlaceHolder 1"/>
          <p:cNvSpPr>
            <a:spLocks noGrp="1"/>
          </p:cNvSpPr>
          <p:nvPr>
            <p:ph type="sldImg"/>
          </p:nvPr>
        </p:nvSpPr>
        <p:spPr>
          <a:xfrm>
            <a:off x="92160" y="1135080"/>
            <a:ext cx="6614640" cy="3722400"/>
          </a:xfrm>
          <a:prstGeom prst="rect">
            <a:avLst/>
          </a:prstGeom>
          <a:ln w="0">
            <a:noFill/>
          </a:ln>
        </p:spPr>
      </p:sp>
      <p:sp>
        <p:nvSpPr>
          <p:cNvPr id="1453"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54" name="PlaceHolder 3"/>
          <p:cNvSpPr>
            <a:spLocks noGrp="1"/>
          </p:cNvSpPr>
          <p:nvPr>
            <p:ph type="sldNum" idx="327"/>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00D34CB-823C-4EC7-9599-5E29269EC32F}"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5" name="PlaceHolder 1"/>
          <p:cNvSpPr>
            <a:spLocks noGrp="1"/>
          </p:cNvSpPr>
          <p:nvPr>
            <p:ph type="sldImg"/>
          </p:nvPr>
        </p:nvSpPr>
        <p:spPr>
          <a:xfrm>
            <a:off x="92160" y="1135080"/>
            <a:ext cx="6614640" cy="3722400"/>
          </a:xfrm>
          <a:prstGeom prst="rect">
            <a:avLst/>
          </a:prstGeom>
          <a:ln w="0">
            <a:noFill/>
          </a:ln>
        </p:spPr>
      </p:sp>
      <p:sp>
        <p:nvSpPr>
          <p:cNvPr id="1456"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57" name="PlaceHolder 3"/>
          <p:cNvSpPr>
            <a:spLocks noGrp="1"/>
          </p:cNvSpPr>
          <p:nvPr>
            <p:ph type="sldNum" idx="328"/>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475AC7C-D313-42DC-8849-44C0D26716F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8" name="PlaceHolder 1"/>
          <p:cNvSpPr>
            <a:spLocks noGrp="1"/>
          </p:cNvSpPr>
          <p:nvPr>
            <p:ph type="sldImg"/>
          </p:nvPr>
        </p:nvSpPr>
        <p:spPr>
          <a:xfrm>
            <a:off x="92160" y="1135080"/>
            <a:ext cx="6614640" cy="3722400"/>
          </a:xfrm>
          <a:prstGeom prst="rect">
            <a:avLst/>
          </a:prstGeom>
          <a:ln w="0">
            <a:noFill/>
          </a:ln>
        </p:spPr>
      </p:sp>
      <p:sp>
        <p:nvSpPr>
          <p:cNvPr id="1459"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0" name="PlaceHolder 3"/>
          <p:cNvSpPr>
            <a:spLocks noGrp="1"/>
          </p:cNvSpPr>
          <p:nvPr>
            <p:ph type="sldNum" idx="329"/>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3EDEB76-0C4E-43D5-8F98-CF52E6980B5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1" name="PlaceHolder 1"/>
          <p:cNvSpPr>
            <a:spLocks noGrp="1"/>
          </p:cNvSpPr>
          <p:nvPr>
            <p:ph type="sldImg"/>
          </p:nvPr>
        </p:nvSpPr>
        <p:spPr>
          <a:xfrm>
            <a:off x="92160" y="1135080"/>
            <a:ext cx="6614640" cy="3722400"/>
          </a:xfrm>
          <a:prstGeom prst="rect">
            <a:avLst/>
          </a:prstGeom>
          <a:ln w="0">
            <a:noFill/>
          </a:ln>
        </p:spPr>
      </p:sp>
      <p:sp>
        <p:nvSpPr>
          <p:cNvPr id="1462"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3" name="PlaceHolder 3"/>
          <p:cNvSpPr>
            <a:spLocks noGrp="1"/>
          </p:cNvSpPr>
          <p:nvPr>
            <p:ph type="sldNum" idx="330"/>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6700547-AF6D-4DC4-8E9C-A231E53E518C}"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4" name="PlaceHolder 1"/>
          <p:cNvSpPr>
            <a:spLocks noGrp="1"/>
          </p:cNvSpPr>
          <p:nvPr>
            <p:ph type="sldImg"/>
          </p:nvPr>
        </p:nvSpPr>
        <p:spPr>
          <a:xfrm>
            <a:off x="92160" y="1135080"/>
            <a:ext cx="6614640" cy="3722400"/>
          </a:xfrm>
          <a:prstGeom prst="rect">
            <a:avLst/>
          </a:prstGeom>
          <a:ln w="0">
            <a:noFill/>
          </a:ln>
        </p:spPr>
      </p:sp>
      <p:sp>
        <p:nvSpPr>
          <p:cNvPr id="1465"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6" name="PlaceHolder 3"/>
          <p:cNvSpPr>
            <a:spLocks noGrp="1"/>
          </p:cNvSpPr>
          <p:nvPr>
            <p:ph type="sldNum" idx="331"/>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A804FBC-9DD1-4A1D-B6D8-3485EA90D2F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7" name="PlaceHolder 1"/>
          <p:cNvSpPr>
            <a:spLocks noGrp="1"/>
          </p:cNvSpPr>
          <p:nvPr>
            <p:ph type="sldImg"/>
          </p:nvPr>
        </p:nvSpPr>
        <p:spPr>
          <a:xfrm>
            <a:off x="92160" y="1135080"/>
            <a:ext cx="6614640" cy="3722400"/>
          </a:xfrm>
          <a:prstGeom prst="rect">
            <a:avLst/>
          </a:prstGeom>
          <a:ln w="0">
            <a:noFill/>
          </a:ln>
        </p:spPr>
      </p:sp>
      <p:sp>
        <p:nvSpPr>
          <p:cNvPr id="146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69" name="PlaceHolder 3"/>
          <p:cNvSpPr>
            <a:spLocks noGrp="1"/>
          </p:cNvSpPr>
          <p:nvPr>
            <p:ph type="sldNum" idx="33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BA08C3C-FFB1-4CC6-ADC8-6BF34E77B43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0" name="PlaceHolder 1"/>
          <p:cNvSpPr>
            <a:spLocks noGrp="1"/>
          </p:cNvSpPr>
          <p:nvPr>
            <p:ph type="sldImg"/>
          </p:nvPr>
        </p:nvSpPr>
        <p:spPr>
          <a:xfrm>
            <a:off x="92160" y="1135080"/>
            <a:ext cx="6614640" cy="3722400"/>
          </a:xfrm>
          <a:prstGeom prst="rect">
            <a:avLst/>
          </a:prstGeom>
          <a:ln w="0">
            <a:noFill/>
          </a:ln>
        </p:spPr>
      </p:sp>
      <p:sp>
        <p:nvSpPr>
          <p:cNvPr id="1471"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2" name="PlaceHolder 3"/>
          <p:cNvSpPr>
            <a:spLocks noGrp="1"/>
          </p:cNvSpPr>
          <p:nvPr>
            <p:ph type="sldNum" idx="333"/>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BB1E212-3703-438B-810A-E0D6160BD00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3" name="PlaceHolder 1"/>
          <p:cNvSpPr>
            <a:spLocks noGrp="1"/>
          </p:cNvSpPr>
          <p:nvPr>
            <p:ph type="sldImg"/>
          </p:nvPr>
        </p:nvSpPr>
        <p:spPr>
          <a:xfrm>
            <a:off x="92160" y="1135080"/>
            <a:ext cx="6614640" cy="3722400"/>
          </a:xfrm>
          <a:prstGeom prst="rect">
            <a:avLst/>
          </a:prstGeom>
          <a:ln w="0">
            <a:noFill/>
          </a:ln>
        </p:spPr>
      </p:sp>
      <p:sp>
        <p:nvSpPr>
          <p:cNvPr id="1474"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5" name="PlaceHolder 3"/>
          <p:cNvSpPr>
            <a:spLocks noGrp="1"/>
          </p:cNvSpPr>
          <p:nvPr>
            <p:ph type="sldNum" idx="334"/>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A967230D-D751-49BA-9045-97C9CE01D830}"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6" name="PlaceHolder 1"/>
          <p:cNvSpPr>
            <a:spLocks noGrp="1"/>
          </p:cNvSpPr>
          <p:nvPr>
            <p:ph type="sldImg"/>
          </p:nvPr>
        </p:nvSpPr>
        <p:spPr>
          <a:xfrm>
            <a:off x="92160" y="1135080"/>
            <a:ext cx="6614640" cy="3722400"/>
          </a:xfrm>
          <a:prstGeom prst="rect">
            <a:avLst/>
          </a:prstGeom>
          <a:ln w="0">
            <a:noFill/>
          </a:ln>
        </p:spPr>
      </p:sp>
      <p:sp>
        <p:nvSpPr>
          <p:cNvPr id="1477"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78" name="PlaceHolder 3"/>
          <p:cNvSpPr>
            <a:spLocks noGrp="1"/>
          </p:cNvSpPr>
          <p:nvPr>
            <p:ph type="sldNum" idx="335"/>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89F2AB04-B589-4433-9353-E995B167A4B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9" name="PlaceHolder 1"/>
          <p:cNvSpPr>
            <a:spLocks noGrp="1"/>
          </p:cNvSpPr>
          <p:nvPr>
            <p:ph type="sldImg"/>
          </p:nvPr>
        </p:nvSpPr>
        <p:spPr>
          <a:xfrm>
            <a:off x="92160" y="1135080"/>
            <a:ext cx="6614640" cy="3722400"/>
          </a:xfrm>
          <a:prstGeom prst="rect">
            <a:avLst/>
          </a:prstGeom>
          <a:ln w="0">
            <a:noFill/>
          </a:ln>
        </p:spPr>
      </p:sp>
      <p:sp>
        <p:nvSpPr>
          <p:cNvPr id="1480"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81" name="PlaceHolder 3"/>
          <p:cNvSpPr>
            <a:spLocks noGrp="1"/>
          </p:cNvSpPr>
          <p:nvPr>
            <p:ph type="sldNum" idx="336"/>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4742587-2937-42CA-8EE6-2621778A8619}"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2" name="PlaceHolder 1"/>
          <p:cNvSpPr>
            <a:spLocks noGrp="1"/>
          </p:cNvSpPr>
          <p:nvPr>
            <p:ph type="sldImg"/>
          </p:nvPr>
        </p:nvSpPr>
        <p:spPr>
          <a:xfrm>
            <a:off x="92160" y="1135080"/>
            <a:ext cx="6614640" cy="3722400"/>
          </a:xfrm>
          <a:prstGeom prst="rect">
            <a:avLst/>
          </a:prstGeom>
          <a:ln w="0">
            <a:noFill/>
          </a:ln>
        </p:spPr>
      </p:sp>
      <p:sp>
        <p:nvSpPr>
          <p:cNvPr id="1483"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84" name="PlaceHolder 3"/>
          <p:cNvSpPr>
            <a:spLocks noGrp="1"/>
          </p:cNvSpPr>
          <p:nvPr>
            <p:ph type="sldNum" idx="337"/>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0C89B56-DA70-4905-99EB-DA880B7DB58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5" name="PlaceHolder 1"/>
          <p:cNvSpPr>
            <a:spLocks noGrp="1"/>
          </p:cNvSpPr>
          <p:nvPr>
            <p:ph type="sldImg"/>
          </p:nvPr>
        </p:nvSpPr>
        <p:spPr>
          <a:xfrm>
            <a:off x="92160" y="1135080"/>
            <a:ext cx="6614640" cy="3722400"/>
          </a:xfrm>
          <a:prstGeom prst="rect">
            <a:avLst/>
          </a:prstGeom>
          <a:ln w="0">
            <a:noFill/>
          </a:ln>
        </p:spPr>
      </p:sp>
      <p:sp>
        <p:nvSpPr>
          <p:cNvPr id="1486"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87" name="PlaceHolder 3"/>
          <p:cNvSpPr>
            <a:spLocks noGrp="1"/>
          </p:cNvSpPr>
          <p:nvPr>
            <p:ph type="sldNum" idx="338"/>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31150D7-08C9-4B0C-A59B-64F5C7C1CF5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8" name="PlaceHolder 1"/>
          <p:cNvSpPr>
            <a:spLocks noGrp="1"/>
          </p:cNvSpPr>
          <p:nvPr>
            <p:ph type="sldImg"/>
          </p:nvPr>
        </p:nvSpPr>
        <p:spPr>
          <a:xfrm>
            <a:off x="92160" y="1135080"/>
            <a:ext cx="6614640" cy="3722400"/>
          </a:xfrm>
          <a:prstGeom prst="rect">
            <a:avLst/>
          </a:prstGeom>
          <a:ln w="0">
            <a:noFill/>
          </a:ln>
        </p:spPr>
      </p:sp>
      <p:sp>
        <p:nvSpPr>
          <p:cNvPr id="1489"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0" name="PlaceHolder 3"/>
          <p:cNvSpPr>
            <a:spLocks noGrp="1"/>
          </p:cNvSpPr>
          <p:nvPr>
            <p:ph type="sldNum" idx="339"/>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0F297B7-B335-4C6D-9F2D-AFFD13560BEF}"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1" name="PlaceHolder 1"/>
          <p:cNvSpPr>
            <a:spLocks noGrp="1"/>
          </p:cNvSpPr>
          <p:nvPr>
            <p:ph type="sldImg"/>
          </p:nvPr>
        </p:nvSpPr>
        <p:spPr>
          <a:xfrm>
            <a:off x="92160" y="1135080"/>
            <a:ext cx="6614640" cy="3722400"/>
          </a:xfrm>
          <a:prstGeom prst="rect">
            <a:avLst/>
          </a:prstGeom>
          <a:ln w="0">
            <a:noFill/>
          </a:ln>
        </p:spPr>
      </p:sp>
      <p:sp>
        <p:nvSpPr>
          <p:cNvPr id="1492"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3" name="PlaceHolder 3"/>
          <p:cNvSpPr>
            <a:spLocks noGrp="1"/>
          </p:cNvSpPr>
          <p:nvPr>
            <p:ph type="sldNum" idx="340"/>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F680DC8B-C297-4614-B108-F2945FBEE62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4" name="PlaceHolder 1"/>
          <p:cNvSpPr>
            <a:spLocks noGrp="1"/>
          </p:cNvSpPr>
          <p:nvPr>
            <p:ph type="sldImg"/>
          </p:nvPr>
        </p:nvSpPr>
        <p:spPr>
          <a:xfrm>
            <a:off x="92160" y="1135080"/>
            <a:ext cx="6614640" cy="3722400"/>
          </a:xfrm>
          <a:prstGeom prst="rect">
            <a:avLst/>
          </a:prstGeom>
          <a:ln w="0">
            <a:noFill/>
          </a:ln>
        </p:spPr>
      </p:sp>
      <p:sp>
        <p:nvSpPr>
          <p:cNvPr id="1495"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6" name="PlaceHolder 3"/>
          <p:cNvSpPr>
            <a:spLocks noGrp="1"/>
          </p:cNvSpPr>
          <p:nvPr>
            <p:ph type="sldNum" idx="341"/>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2AEA836A-57AF-4A82-BA31-3A247B7187C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7" name="PlaceHolder 1"/>
          <p:cNvSpPr>
            <a:spLocks noGrp="1"/>
          </p:cNvSpPr>
          <p:nvPr>
            <p:ph type="sldImg"/>
          </p:nvPr>
        </p:nvSpPr>
        <p:spPr>
          <a:xfrm>
            <a:off x="92160" y="1135080"/>
            <a:ext cx="6614640" cy="3722400"/>
          </a:xfrm>
          <a:prstGeom prst="rect">
            <a:avLst/>
          </a:prstGeom>
          <a:ln w="0">
            <a:noFill/>
          </a:ln>
        </p:spPr>
      </p:sp>
      <p:sp>
        <p:nvSpPr>
          <p:cNvPr id="149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99" name="PlaceHolder 3"/>
          <p:cNvSpPr>
            <a:spLocks noGrp="1"/>
          </p:cNvSpPr>
          <p:nvPr>
            <p:ph type="sldNum" idx="34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CDF08908-79C9-491D-ADF0-F752ACA0CBFA}"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0" name="PlaceHolder 1"/>
          <p:cNvSpPr>
            <a:spLocks noGrp="1"/>
          </p:cNvSpPr>
          <p:nvPr>
            <p:ph type="sldImg"/>
          </p:nvPr>
        </p:nvSpPr>
        <p:spPr>
          <a:xfrm>
            <a:off x="92160" y="1135080"/>
            <a:ext cx="6614640" cy="3722400"/>
          </a:xfrm>
          <a:prstGeom prst="rect">
            <a:avLst/>
          </a:prstGeom>
          <a:ln w="0">
            <a:noFill/>
          </a:ln>
        </p:spPr>
      </p:sp>
      <p:sp>
        <p:nvSpPr>
          <p:cNvPr id="1501"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2" name="PlaceHolder 3"/>
          <p:cNvSpPr>
            <a:spLocks noGrp="1"/>
          </p:cNvSpPr>
          <p:nvPr>
            <p:ph type="sldNum" idx="343"/>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48B3DB6-969A-4173-BE91-4FFFAA6BEAD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3" name="PlaceHolder 1"/>
          <p:cNvSpPr>
            <a:spLocks noGrp="1"/>
          </p:cNvSpPr>
          <p:nvPr>
            <p:ph type="sldImg"/>
          </p:nvPr>
        </p:nvSpPr>
        <p:spPr>
          <a:xfrm>
            <a:off x="92160" y="1135080"/>
            <a:ext cx="6614640" cy="3722400"/>
          </a:xfrm>
          <a:prstGeom prst="rect">
            <a:avLst/>
          </a:prstGeom>
          <a:ln w="0">
            <a:noFill/>
          </a:ln>
        </p:spPr>
      </p:sp>
      <p:sp>
        <p:nvSpPr>
          <p:cNvPr id="1504"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5" name="PlaceHolder 3"/>
          <p:cNvSpPr>
            <a:spLocks noGrp="1"/>
          </p:cNvSpPr>
          <p:nvPr>
            <p:ph type="sldNum" idx="344"/>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4F7672B-F7A6-4360-9899-16080D296A1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6" name="PlaceHolder 1"/>
          <p:cNvSpPr>
            <a:spLocks noGrp="1"/>
          </p:cNvSpPr>
          <p:nvPr>
            <p:ph type="sldImg"/>
          </p:nvPr>
        </p:nvSpPr>
        <p:spPr>
          <a:xfrm>
            <a:off x="92160" y="1135080"/>
            <a:ext cx="6614640" cy="3722400"/>
          </a:xfrm>
          <a:prstGeom prst="rect">
            <a:avLst/>
          </a:prstGeom>
          <a:ln w="0">
            <a:noFill/>
          </a:ln>
        </p:spPr>
      </p:sp>
      <p:sp>
        <p:nvSpPr>
          <p:cNvPr id="1507"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08" name="PlaceHolder 3"/>
          <p:cNvSpPr>
            <a:spLocks noGrp="1"/>
          </p:cNvSpPr>
          <p:nvPr>
            <p:ph type="sldNum" idx="345"/>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C8F4CA9-2381-47DF-80FD-6483D7C2D6C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9" name="PlaceHolder 1"/>
          <p:cNvSpPr>
            <a:spLocks noGrp="1"/>
          </p:cNvSpPr>
          <p:nvPr>
            <p:ph type="sldImg"/>
          </p:nvPr>
        </p:nvSpPr>
        <p:spPr>
          <a:xfrm>
            <a:off x="92160" y="1135080"/>
            <a:ext cx="6614640" cy="3722400"/>
          </a:xfrm>
          <a:prstGeom prst="rect">
            <a:avLst/>
          </a:prstGeom>
          <a:ln w="0">
            <a:noFill/>
          </a:ln>
        </p:spPr>
      </p:sp>
      <p:sp>
        <p:nvSpPr>
          <p:cNvPr id="1510"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11" name="PlaceHolder 3"/>
          <p:cNvSpPr>
            <a:spLocks noGrp="1"/>
          </p:cNvSpPr>
          <p:nvPr>
            <p:ph type="sldNum" idx="346"/>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8E08318-3074-40FA-84D4-35ED621CB04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2" name="PlaceHolder 1"/>
          <p:cNvSpPr>
            <a:spLocks noGrp="1"/>
          </p:cNvSpPr>
          <p:nvPr>
            <p:ph type="sldImg"/>
          </p:nvPr>
        </p:nvSpPr>
        <p:spPr>
          <a:xfrm>
            <a:off x="92160" y="1135080"/>
            <a:ext cx="6614640" cy="3722400"/>
          </a:xfrm>
          <a:prstGeom prst="rect">
            <a:avLst/>
          </a:prstGeom>
          <a:ln w="0">
            <a:noFill/>
          </a:ln>
        </p:spPr>
      </p:sp>
      <p:sp>
        <p:nvSpPr>
          <p:cNvPr id="1513"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14" name="PlaceHolder 3"/>
          <p:cNvSpPr>
            <a:spLocks noGrp="1"/>
          </p:cNvSpPr>
          <p:nvPr>
            <p:ph type="sldNum" idx="347"/>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FF56AF8-DEC7-4F55-8AF2-FCDC2F93A39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PlaceHolder 1"/>
          <p:cNvSpPr>
            <a:spLocks noGrp="1"/>
          </p:cNvSpPr>
          <p:nvPr>
            <p:ph type="sldImg"/>
          </p:nvPr>
        </p:nvSpPr>
        <p:spPr>
          <a:xfrm>
            <a:off x="92160" y="1135080"/>
            <a:ext cx="6614640" cy="3722400"/>
          </a:xfrm>
          <a:prstGeom prst="rect">
            <a:avLst/>
          </a:prstGeom>
          <a:ln w="0">
            <a:noFill/>
          </a:ln>
        </p:spPr>
      </p:sp>
      <p:sp>
        <p:nvSpPr>
          <p:cNvPr id="1516"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17" name="PlaceHolder 3"/>
          <p:cNvSpPr>
            <a:spLocks noGrp="1"/>
          </p:cNvSpPr>
          <p:nvPr>
            <p:ph type="sldNum" idx="348"/>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71321AC-0E2D-4E93-9A05-7B97A82FD5C2}"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8" name="PlaceHolder 1"/>
          <p:cNvSpPr>
            <a:spLocks noGrp="1"/>
          </p:cNvSpPr>
          <p:nvPr>
            <p:ph type="sldImg"/>
          </p:nvPr>
        </p:nvSpPr>
        <p:spPr>
          <a:xfrm>
            <a:off x="92160" y="1135080"/>
            <a:ext cx="6614640" cy="3722400"/>
          </a:xfrm>
          <a:prstGeom prst="rect">
            <a:avLst/>
          </a:prstGeom>
          <a:ln w="0">
            <a:noFill/>
          </a:ln>
        </p:spPr>
      </p:sp>
      <p:sp>
        <p:nvSpPr>
          <p:cNvPr id="1519"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0" name="PlaceHolder 3"/>
          <p:cNvSpPr>
            <a:spLocks noGrp="1"/>
          </p:cNvSpPr>
          <p:nvPr>
            <p:ph type="sldNum" idx="349"/>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8175FF0-BB53-4480-A9CF-A9E734ECE20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1" name="PlaceHolder 1"/>
          <p:cNvSpPr>
            <a:spLocks noGrp="1"/>
          </p:cNvSpPr>
          <p:nvPr>
            <p:ph type="sldImg"/>
          </p:nvPr>
        </p:nvSpPr>
        <p:spPr>
          <a:xfrm>
            <a:off x="92160" y="1135080"/>
            <a:ext cx="6614640" cy="3722400"/>
          </a:xfrm>
          <a:prstGeom prst="rect">
            <a:avLst/>
          </a:prstGeom>
          <a:ln w="0">
            <a:noFill/>
          </a:ln>
        </p:spPr>
      </p:sp>
      <p:sp>
        <p:nvSpPr>
          <p:cNvPr id="1522"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3" name="PlaceHolder 3"/>
          <p:cNvSpPr>
            <a:spLocks noGrp="1"/>
          </p:cNvSpPr>
          <p:nvPr>
            <p:ph type="sldNum" idx="350"/>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C0257F3-89BD-4B1B-A64D-6FD4ACC500F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4" name="PlaceHolder 1"/>
          <p:cNvSpPr>
            <a:spLocks noGrp="1"/>
          </p:cNvSpPr>
          <p:nvPr>
            <p:ph type="sldImg"/>
          </p:nvPr>
        </p:nvSpPr>
        <p:spPr>
          <a:xfrm>
            <a:off x="92160" y="1135080"/>
            <a:ext cx="6614640" cy="3722400"/>
          </a:xfrm>
          <a:prstGeom prst="rect">
            <a:avLst/>
          </a:prstGeom>
          <a:ln w="0">
            <a:noFill/>
          </a:ln>
        </p:spPr>
      </p:sp>
      <p:sp>
        <p:nvSpPr>
          <p:cNvPr id="1525"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6" name="PlaceHolder 3"/>
          <p:cNvSpPr>
            <a:spLocks noGrp="1"/>
          </p:cNvSpPr>
          <p:nvPr>
            <p:ph type="sldNum" idx="351"/>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65444D9-531D-451D-B606-14DD217A4DB8}"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7" name="PlaceHolder 1"/>
          <p:cNvSpPr>
            <a:spLocks noGrp="1"/>
          </p:cNvSpPr>
          <p:nvPr>
            <p:ph type="sldImg"/>
          </p:nvPr>
        </p:nvSpPr>
        <p:spPr>
          <a:xfrm>
            <a:off x="92160" y="1135080"/>
            <a:ext cx="6614640" cy="3722400"/>
          </a:xfrm>
          <a:prstGeom prst="rect">
            <a:avLst/>
          </a:prstGeom>
          <a:ln w="0">
            <a:noFill/>
          </a:ln>
        </p:spPr>
      </p:sp>
      <p:sp>
        <p:nvSpPr>
          <p:cNvPr id="152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29" name="PlaceHolder 3"/>
          <p:cNvSpPr>
            <a:spLocks noGrp="1"/>
          </p:cNvSpPr>
          <p:nvPr>
            <p:ph type="sldNum" idx="35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49878E7-11D6-4612-A11E-DE1F9D1AF76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0" name="PlaceHolder 1"/>
          <p:cNvSpPr>
            <a:spLocks noGrp="1"/>
          </p:cNvSpPr>
          <p:nvPr>
            <p:ph type="sldImg"/>
          </p:nvPr>
        </p:nvSpPr>
        <p:spPr>
          <a:xfrm>
            <a:off x="92160" y="1135080"/>
            <a:ext cx="6614640" cy="3722400"/>
          </a:xfrm>
          <a:prstGeom prst="rect">
            <a:avLst/>
          </a:prstGeom>
          <a:ln w="0">
            <a:noFill/>
          </a:ln>
        </p:spPr>
      </p:sp>
      <p:sp>
        <p:nvSpPr>
          <p:cNvPr id="1531"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32" name="PlaceHolder 3"/>
          <p:cNvSpPr>
            <a:spLocks noGrp="1"/>
          </p:cNvSpPr>
          <p:nvPr>
            <p:ph type="sldNum" idx="353"/>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24A1A7E1-7140-4827-9645-F02F2968C8B0}"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3" name="PlaceHolder 1"/>
          <p:cNvSpPr>
            <a:spLocks noGrp="1"/>
          </p:cNvSpPr>
          <p:nvPr>
            <p:ph type="sldImg"/>
          </p:nvPr>
        </p:nvSpPr>
        <p:spPr>
          <a:xfrm>
            <a:off x="92160" y="1135080"/>
            <a:ext cx="6614640" cy="3722400"/>
          </a:xfrm>
          <a:prstGeom prst="rect">
            <a:avLst/>
          </a:prstGeom>
          <a:ln w="0">
            <a:noFill/>
          </a:ln>
        </p:spPr>
      </p:sp>
      <p:sp>
        <p:nvSpPr>
          <p:cNvPr id="1534"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35" name="PlaceHolder 3"/>
          <p:cNvSpPr>
            <a:spLocks noGrp="1"/>
          </p:cNvSpPr>
          <p:nvPr>
            <p:ph type="sldNum" idx="354"/>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46E49E6-76C3-47D9-A553-9F8DBE3B5E8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6" name="PlaceHolder 1"/>
          <p:cNvSpPr>
            <a:spLocks noGrp="1"/>
          </p:cNvSpPr>
          <p:nvPr>
            <p:ph type="sldImg"/>
          </p:nvPr>
        </p:nvSpPr>
        <p:spPr>
          <a:xfrm>
            <a:off x="92160" y="1135080"/>
            <a:ext cx="6614640" cy="3722400"/>
          </a:xfrm>
          <a:prstGeom prst="rect">
            <a:avLst/>
          </a:prstGeom>
          <a:ln w="0">
            <a:noFill/>
          </a:ln>
        </p:spPr>
      </p:sp>
      <p:sp>
        <p:nvSpPr>
          <p:cNvPr id="1537"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38" name="PlaceHolder 3"/>
          <p:cNvSpPr>
            <a:spLocks noGrp="1"/>
          </p:cNvSpPr>
          <p:nvPr>
            <p:ph type="sldNum" idx="355"/>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857A9C2-9CD6-4DED-99B1-C0FE0AEB28E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9" name="PlaceHolder 1"/>
          <p:cNvSpPr>
            <a:spLocks noGrp="1"/>
          </p:cNvSpPr>
          <p:nvPr>
            <p:ph type="sldImg"/>
          </p:nvPr>
        </p:nvSpPr>
        <p:spPr>
          <a:xfrm>
            <a:off x="92160" y="1135080"/>
            <a:ext cx="6614640" cy="3722400"/>
          </a:xfrm>
          <a:prstGeom prst="rect">
            <a:avLst/>
          </a:prstGeom>
          <a:ln w="0">
            <a:noFill/>
          </a:ln>
        </p:spPr>
      </p:sp>
      <p:sp>
        <p:nvSpPr>
          <p:cNvPr id="1540"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41" name="PlaceHolder 3"/>
          <p:cNvSpPr>
            <a:spLocks noGrp="1"/>
          </p:cNvSpPr>
          <p:nvPr>
            <p:ph type="sldNum" idx="356"/>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2B2B5735-3E04-4235-8DD1-FDDCD949F868}"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2" name="PlaceHolder 1"/>
          <p:cNvSpPr>
            <a:spLocks noGrp="1"/>
          </p:cNvSpPr>
          <p:nvPr>
            <p:ph type="sldImg"/>
          </p:nvPr>
        </p:nvSpPr>
        <p:spPr>
          <a:xfrm>
            <a:off x="92160" y="1135080"/>
            <a:ext cx="6614640" cy="3722400"/>
          </a:xfrm>
          <a:prstGeom prst="rect">
            <a:avLst/>
          </a:prstGeom>
          <a:ln w="0">
            <a:noFill/>
          </a:ln>
        </p:spPr>
      </p:sp>
      <p:sp>
        <p:nvSpPr>
          <p:cNvPr id="1543"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44" name="PlaceHolder 3"/>
          <p:cNvSpPr>
            <a:spLocks noGrp="1"/>
          </p:cNvSpPr>
          <p:nvPr>
            <p:ph type="sldNum" idx="357"/>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3835337-35C4-481B-97EF-11BA00EDF5D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5" name="PlaceHolder 1"/>
          <p:cNvSpPr>
            <a:spLocks noGrp="1"/>
          </p:cNvSpPr>
          <p:nvPr>
            <p:ph type="sldImg"/>
          </p:nvPr>
        </p:nvSpPr>
        <p:spPr>
          <a:xfrm>
            <a:off x="92160" y="1135080"/>
            <a:ext cx="6614640" cy="3722400"/>
          </a:xfrm>
          <a:prstGeom prst="rect">
            <a:avLst/>
          </a:prstGeom>
          <a:ln w="0">
            <a:noFill/>
          </a:ln>
        </p:spPr>
      </p:sp>
      <p:sp>
        <p:nvSpPr>
          <p:cNvPr id="1546"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47" name="PlaceHolder 3"/>
          <p:cNvSpPr>
            <a:spLocks noGrp="1"/>
          </p:cNvSpPr>
          <p:nvPr>
            <p:ph type="sldNum" idx="358"/>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8CFDF58-C448-4977-A782-D58123055AC9}"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8" name="PlaceHolder 1"/>
          <p:cNvSpPr>
            <a:spLocks noGrp="1"/>
          </p:cNvSpPr>
          <p:nvPr>
            <p:ph type="sldImg"/>
          </p:nvPr>
        </p:nvSpPr>
        <p:spPr>
          <a:xfrm>
            <a:off x="92160" y="1135080"/>
            <a:ext cx="6614640" cy="3722400"/>
          </a:xfrm>
          <a:prstGeom prst="rect">
            <a:avLst/>
          </a:prstGeom>
          <a:ln w="0">
            <a:noFill/>
          </a:ln>
        </p:spPr>
      </p:sp>
      <p:sp>
        <p:nvSpPr>
          <p:cNvPr id="1549"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50" name="PlaceHolder 3"/>
          <p:cNvSpPr>
            <a:spLocks noGrp="1"/>
          </p:cNvSpPr>
          <p:nvPr>
            <p:ph type="sldNum" idx="359"/>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0273739-31D7-476D-8E61-840A2568EBD5}"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1" name="PlaceHolder 1"/>
          <p:cNvSpPr>
            <a:spLocks noGrp="1"/>
          </p:cNvSpPr>
          <p:nvPr>
            <p:ph type="sldImg"/>
          </p:nvPr>
        </p:nvSpPr>
        <p:spPr>
          <a:xfrm>
            <a:off x="92160" y="1135080"/>
            <a:ext cx="6614640" cy="3722400"/>
          </a:xfrm>
          <a:prstGeom prst="rect">
            <a:avLst/>
          </a:prstGeom>
          <a:ln w="0">
            <a:noFill/>
          </a:ln>
        </p:spPr>
      </p:sp>
      <p:sp>
        <p:nvSpPr>
          <p:cNvPr id="1552"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53" name="PlaceHolder 3"/>
          <p:cNvSpPr>
            <a:spLocks noGrp="1"/>
          </p:cNvSpPr>
          <p:nvPr>
            <p:ph type="sldNum" idx="360"/>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FDF5DD2F-ED2F-46DA-930C-0391F9C1FB5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4" name="PlaceHolder 1"/>
          <p:cNvSpPr>
            <a:spLocks noGrp="1"/>
          </p:cNvSpPr>
          <p:nvPr>
            <p:ph type="sldImg"/>
          </p:nvPr>
        </p:nvSpPr>
        <p:spPr>
          <a:xfrm>
            <a:off x="92160" y="1135080"/>
            <a:ext cx="6614640" cy="3722400"/>
          </a:xfrm>
          <a:prstGeom prst="rect">
            <a:avLst/>
          </a:prstGeom>
          <a:ln w="0">
            <a:noFill/>
          </a:ln>
        </p:spPr>
      </p:sp>
      <p:sp>
        <p:nvSpPr>
          <p:cNvPr id="1555"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56" name="PlaceHolder 3"/>
          <p:cNvSpPr>
            <a:spLocks noGrp="1"/>
          </p:cNvSpPr>
          <p:nvPr>
            <p:ph type="sldNum" idx="361"/>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DE451FE-02A9-4B39-8DA0-DC1BF7CF15A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7" name="PlaceHolder 1"/>
          <p:cNvSpPr>
            <a:spLocks noGrp="1"/>
          </p:cNvSpPr>
          <p:nvPr>
            <p:ph type="sldImg"/>
          </p:nvPr>
        </p:nvSpPr>
        <p:spPr>
          <a:xfrm>
            <a:off x="92160" y="1135080"/>
            <a:ext cx="6614640" cy="3722400"/>
          </a:xfrm>
          <a:prstGeom prst="rect">
            <a:avLst/>
          </a:prstGeom>
          <a:ln w="0">
            <a:noFill/>
          </a:ln>
        </p:spPr>
      </p:sp>
      <p:sp>
        <p:nvSpPr>
          <p:cNvPr id="155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59" name="PlaceHolder 3"/>
          <p:cNvSpPr>
            <a:spLocks noGrp="1"/>
          </p:cNvSpPr>
          <p:nvPr>
            <p:ph type="sldNum" idx="36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1682365-918C-48BD-83CB-C8197C1BF5BB}"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0" name="PlaceHolder 1"/>
          <p:cNvSpPr>
            <a:spLocks noGrp="1"/>
          </p:cNvSpPr>
          <p:nvPr>
            <p:ph type="sldImg"/>
          </p:nvPr>
        </p:nvSpPr>
        <p:spPr>
          <a:xfrm>
            <a:off x="92160" y="1135080"/>
            <a:ext cx="6614640" cy="3722400"/>
          </a:xfrm>
          <a:prstGeom prst="rect">
            <a:avLst/>
          </a:prstGeom>
          <a:ln w="0">
            <a:noFill/>
          </a:ln>
        </p:spPr>
      </p:sp>
      <p:sp>
        <p:nvSpPr>
          <p:cNvPr id="1561"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62" name="PlaceHolder 3"/>
          <p:cNvSpPr>
            <a:spLocks noGrp="1"/>
          </p:cNvSpPr>
          <p:nvPr>
            <p:ph type="sldNum" idx="363"/>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F7AF04D-C75D-4DD6-8C98-4D2A46EAFE8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3" name="PlaceHolder 1"/>
          <p:cNvSpPr>
            <a:spLocks noGrp="1"/>
          </p:cNvSpPr>
          <p:nvPr>
            <p:ph type="sldImg"/>
          </p:nvPr>
        </p:nvSpPr>
        <p:spPr>
          <a:xfrm>
            <a:off x="92160" y="1135080"/>
            <a:ext cx="6614640" cy="3722400"/>
          </a:xfrm>
          <a:prstGeom prst="rect">
            <a:avLst/>
          </a:prstGeom>
          <a:ln w="0">
            <a:noFill/>
          </a:ln>
        </p:spPr>
      </p:sp>
      <p:sp>
        <p:nvSpPr>
          <p:cNvPr id="1564"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65" name="PlaceHolder 3"/>
          <p:cNvSpPr>
            <a:spLocks noGrp="1"/>
          </p:cNvSpPr>
          <p:nvPr>
            <p:ph type="sldNum" idx="364"/>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D1E3740E-AED7-4940-87F3-866B6D6C7990}"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6" name="PlaceHolder 1"/>
          <p:cNvSpPr>
            <a:spLocks noGrp="1"/>
          </p:cNvSpPr>
          <p:nvPr>
            <p:ph type="sldImg"/>
          </p:nvPr>
        </p:nvSpPr>
        <p:spPr>
          <a:xfrm>
            <a:off x="92160" y="1135080"/>
            <a:ext cx="6614640" cy="3722400"/>
          </a:xfrm>
          <a:prstGeom prst="rect">
            <a:avLst/>
          </a:prstGeom>
          <a:ln w="0">
            <a:noFill/>
          </a:ln>
        </p:spPr>
      </p:sp>
      <p:sp>
        <p:nvSpPr>
          <p:cNvPr id="1567"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68" name="PlaceHolder 3"/>
          <p:cNvSpPr>
            <a:spLocks noGrp="1"/>
          </p:cNvSpPr>
          <p:nvPr>
            <p:ph type="sldNum" idx="365"/>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D65A803-4359-4A75-9BAC-07FC3142248C}"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9" name="PlaceHolder 1"/>
          <p:cNvSpPr>
            <a:spLocks noGrp="1"/>
          </p:cNvSpPr>
          <p:nvPr>
            <p:ph type="sldImg"/>
          </p:nvPr>
        </p:nvSpPr>
        <p:spPr>
          <a:xfrm>
            <a:off x="92160" y="1135080"/>
            <a:ext cx="6614640" cy="3722400"/>
          </a:xfrm>
          <a:prstGeom prst="rect">
            <a:avLst/>
          </a:prstGeom>
          <a:ln w="0">
            <a:noFill/>
          </a:ln>
        </p:spPr>
      </p:sp>
      <p:sp>
        <p:nvSpPr>
          <p:cNvPr id="1570"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71" name="PlaceHolder 3"/>
          <p:cNvSpPr>
            <a:spLocks noGrp="1"/>
          </p:cNvSpPr>
          <p:nvPr>
            <p:ph type="sldNum" idx="366"/>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4CDB560-9BC0-464C-B148-94DCADA643CF}"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2" name="PlaceHolder 1"/>
          <p:cNvSpPr>
            <a:spLocks noGrp="1"/>
          </p:cNvSpPr>
          <p:nvPr>
            <p:ph type="sldImg"/>
          </p:nvPr>
        </p:nvSpPr>
        <p:spPr>
          <a:xfrm>
            <a:off x="92160" y="1135080"/>
            <a:ext cx="6614640" cy="3722400"/>
          </a:xfrm>
          <a:prstGeom prst="rect">
            <a:avLst/>
          </a:prstGeom>
          <a:ln w="0">
            <a:noFill/>
          </a:ln>
        </p:spPr>
      </p:sp>
      <p:sp>
        <p:nvSpPr>
          <p:cNvPr id="1573"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74" name="PlaceHolder 3"/>
          <p:cNvSpPr>
            <a:spLocks noGrp="1"/>
          </p:cNvSpPr>
          <p:nvPr>
            <p:ph type="sldNum" idx="367"/>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97A7636-3D1C-4334-8C94-5B744EC0A50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5" name="PlaceHolder 1"/>
          <p:cNvSpPr>
            <a:spLocks noGrp="1"/>
          </p:cNvSpPr>
          <p:nvPr>
            <p:ph type="sldImg"/>
          </p:nvPr>
        </p:nvSpPr>
        <p:spPr>
          <a:xfrm>
            <a:off x="92160" y="1135080"/>
            <a:ext cx="6614640" cy="3722400"/>
          </a:xfrm>
          <a:prstGeom prst="rect">
            <a:avLst/>
          </a:prstGeom>
          <a:ln w="0">
            <a:noFill/>
          </a:ln>
        </p:spPr>
      </p:sp>
      <p:sp>
        <p:nvSpPr>
          <p:cNvPr id="1576"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77" name="PlaceHolder 3"/>
          <p:cNvSpPr>
            <a:spLocks noGrp="1"/>
          </p:cNvSpPr>
          <p:nvPr>
            <p:ph type="sldNum" idx="368"/>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62C791F9-8EF2-44B0-AC69-1AC8CA8982F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8" name="PlaceHolder 1"/>
          <p:cNvSpPr>
            <a:spLocks noGrp="1"/>
          </p:cNvSpPr>
          <p:nvPr>
            <p:ph type="sldImg"/>
          </p:nvPr>
        </p:nvSpPr>
        <p:spPr>
          <a:xfrm>
            <a:off x="92160" y="1135080"/>
            <a:ext cx="6614640" cy="3722400"/>
          </a:xfrm>
          <a:prstGeom prst="rect">
            <a:avLst/>
          </a:prstGeom>
          <a:ln w="0">
            <a:noFill/>
          </a:ln>
        </p:spPr>
      </p:sp>
      <p:sp>
        <p:nvSpPr>
          <p:cNvPr id="1579"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80" name="PlaceHolder 3"/>
          <p:cNvSpPr>
            <a:spLocks noGrp="1"/>
          </p:cNvSpPr>
          <p:nvPr>
            <p:ph type="sldNum" idx="369"/>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D5C9B399-54EB-4E67-A9D2-F462D83290D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1" name="PlaceHolder 1"/>
          <p:cNvSpPr>
            <a:spLocks noGrp="1"/>
          </p:cNvSpPr>
          <p:nvPr>
            <p:ph type="sldImg"/>
          </p:nvPr>
        </p:nvSpPr>
        <p:spPr>
          <a:xfrm>
            <a:off x="92160" y="1135080"/>
            <a:ext cx="6614640" cy="3722400"/>
          </a:xfrm>
          <a:prstGeom prst="rect">
            <a:avLst/>
          </a:prstGeom>
          <a:ln w="0">
            <a:noFill/>
          </a:ln>
        </p:spPr>
      </p:sp>
      <p:sp>
        <p:nvSpPr>
          <p:cNvPr id="1582"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83" name="PlaceHolder 3"/>
          <p:cNvSpPr>
            <a:spLocks noGrp="1"/>
          </p:cNvSpPr>
          <p:nvPr>
            <p:ph type="sldNum" idx="370"/>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0E41B5BF-869E-4C1D-AF87-7C65C7037774}"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4" name="PlaceHolder 1"/>
          <p:cNvSpPr>
            <a:spLocks noGrp="1"/>
          </p:cNvSpPr>
          <p:nvPr>
            <p:ph type="sldImg"/>
          </p:nvPr>
        </p:nvSpPr>
        <p:spPr>
          <a:xfrm>
            <a:off x="92160" y="1135080"/>
            <a:ext cx="6614640" cy="3722400"/>
          </a:xfrm>
          <a:prstGeom prst="rect">
            <a:avLst/>
          </a:prstGeom>
          <a:ln w="0">
            <a:noFill/>
          </a:ln>
        </p:spPr>
      </p:sp>
      <p:sp>
        <p:nvSpPr>
          <p:cNvPr id="1585"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86" name="PlaceHolder 3"/>
          <p:cNvSpPr>
            <a:spLocks noGrp="1"/>
          </p:cNvSpPr>
          <p:nvPr>
            <p:ph type="sldNum" idx="371"/>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B01CE861-3DE5-494A-8FB3-120A8F78DC1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7" name="PlaceHolder 1"/>
          <p:cNvSpPr>
            <a:spLocks noGrp="1"/>
          </p:cNvSpPr>
          <p:nvPr>
            <p:ph type="sldImg"/>
          </p:nvPr>
        </p:nvSpPr>
        <p:spPr>
          <a:xfrm>
            <a:off x="92160" y="1135080"/>
            <a:ext cx="6614640" cy="3722400"/>
          </a:xfrm>
          <a:prstGeom prst="rect">
            <a:avLst/>
          </a:prstGeom>
          <a:ln w="0">
            <a:noFill/>
          </a:ln>
        </p:spPr>
      </p:sp>
      <p:sp>
        <p:nvSpPr>
          <p:cNvPr id="158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89" name="PlaceHolder 3"/>
          <p:cNvSpPr>
            <a:spLocks noGrp="1"/>
          </p:cNvSpPr>
          <p:nvPr>
            <p:ph type="sldNum" idx="37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BB96655-A965-4431-943E-0785AB05AFE3}"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PlaceHolder 1"/>
          <p:cNvSpPr>
            <a:spLocks noGrp="1"/>
          </p:cNvSpPr>
          <p:nvPr>
            <p:ph type="sldImg"/>
          </p:nvPr>
        </p:nvSpPr>
        <p:spPr>
          <a:xfrm>
            <a:off x="92160" y="1135080"/>
            <a:ext cx="6614640" cy="3722400"/>
          </a:xfrm>
          <a:prstGeom prst="rect">
            <a:avLst/>
          </a:prstGeom>
          <a:ln w="0">
            <a:noFill/>
          </a:ln>
        </p:spPr>
      </p:sp>
      <p:sp>
        <p:nvSpPr>
          <p:cNvPr id="1591"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92" name="PlaceHolder 3"/>
          <p:cNvSpPr>
            <a:spLocks noGrp="1"/>
          </p:cNvSpPr>
          <p:nvPr>
            <p:ph type="sldNum" idx="373"/>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27F6978-F618-463D-86B9-3EFA9985E44E}"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3" name="PlaceHolder 1"/>
          <p:cNvSpPr>
            <a:spLocks noGrp="1"/>
          </p:cNvSpPr>
          <p:nvPr>
            <p:ph type="sldImg"/>
          </p:nvPr>
        </p:nvSpPr>
        <p:spPr>
          <a:xfrm>
            <a:off x="92160" y="1135080"/>
            <a:ext cx="6614640" cy="3722400"/>
          </a:xfrm>
          <a:prstGeom prst="rect">
            <a:avLst/>
          </a:prstGeom>
          <a:ln w="0">
            <a:noFill/>
          </a:ln>
        </p:spPr>
      </p:sp>
      <p:sp>
        <p:nvSpPr>
          <p:cNvPr id="1594"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95" name="PlaceHolder 3"/>
          <p:cNvSpPr>
            <a:spLocks noGrp="1"/>
          </p:cNvSpPr>
          <p:nvPr>
            <p:ph type="sldNum" idx="374"/>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1B47CAC1-9A6F-4C48-821E-C5756255FEC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6" name="PlaceHolder 1"/>
          <p:cNvSpPr>
            <a:spLocks noGrp="1"/>
          </p:cNvSpPr>
          <p:nvPr>
            <p:ph type="sldImg"/>
          </p:nvPr>
        </p:nvSpPr>
        <p:spPr>
          <a:xfrm>
            <a:off x="92160" y="1135080"/>
            <a:ext cx="6614640" cy="3722400"/>
          </a:xfrm>
          <a:prstGeom prst="rect">
            <a:avLst/>
          </a:prstGeom>
          <a:ln w="0">
            <a:noFill/>
          </a:ln>
        </p:spPr>
      </p:sp>
      <p:sp>
        <p:nvSpPr>
          <p:cNvPr id="1597"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598" name="PlaceHolder 3"/>
          <p:cNvSpPr>
            <a:spLocks noGrp="1"/>
          </p:cNvSpPr>
          <p:nvPr>
            <p:ph type="sldNum" idx="375"/>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7CB6572A-C6C7-43B2-A46B-175D4208BF7F}"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1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9" name="PlaceHolder 1"/>
          <p:cNvSpPr>
            <a:spLocks noGrp="1"/>
          </p:cNvSpPr>
          <p:nvPr>
            <p:ph type="sldImg"/>
          </p:nvPr>
        </p:nvSpPr>
        <p:spPr>
          <a:xfrm>
            <a:off x="92160" y="1135080"/>
            <a:ext cx="6614640" cy="3722400"/>
          </a:xfrm>
          <a:prstGeom prst="rect">
            <a:avLst/>
          </a:prstGeom>
          <a:ln w="0">
            <a:noFill/>
          </a:ln>
        </p:spPr>
      </p:sp>
      <p:sp>
        <p:nvSpPr>
          <p:cNvPr id="1600" name="PlaceHolder 2"/>
          <p:cNvSpPr>
            <a:spLocks noGrp="1"/>
          </p:cNvSpPr>
          <p:nvPr>
            <p:ph type="body"/>
          </p:nvPr>
        </p:nvSpPr>
        <p:spPr>
          <a:xfrm>
            <a:off x="709920" y="4925880"/>
            <a:ext cx="5683680" cy="4028760"/>
          </a:xfrm>
          <a:prstGeom prst="rect">
            <a:avLst/>
          </a:prstGeom>
          <a:noFill/>
          <a:ln w="0">
            <a:noFill/>
          </a:ln>
        </p:spPr>
        <p:txBody>
          <a:bodyPr lIns="94680" rIns="94680" tIns="47520" bIns="47520" anchor="t">
            <a:noAutofit/>
          </a:bodyPr>
          <a:p>
            <a:pPr marL="216000" indent="-216000">
              <a:lnSpc>
                <a:spcPct val="100000"/>
              </a:lnSpc>
              <a:buNone/>
            </a:pPr>
            <a:r>
              <a:rPr b="0" lang="en-GB" sz="2000" spc="-1" strike="noStrike">
                <a:latin typeface="Arial"/>
              </a:rPr>
              <a:t>In other words:</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GB" sz="2000" spc="-1" strike="noStrike">
                <a:latin typeface="Arial"/>
              </a:rPr>
              <a:t>Classes should “just work” without any special member functions</a:t>
            </a:r>
            <a:endParaRPr b="0" lang="en-US" sz="2000" spc="-1" strike="noStrike">
              <a:latin typeface="Arial"/>
            </a:endParaRPr>
          </a:p>
        </p:txBody>
      </p:sp>
      <p:sp>
        <p:nvSpPr>
          <p:cNvPr id="1601" name="PlaceHolder 3"/>
          <p:cNvSpPr>
            <a:spLocks noGrp="1"/>
          </p:cNvSpPr>
          <p:nvPr>
            <p:ph type="sldNum" idx="376"/>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F0649C98-C4E1-4168-9F00-57CBBABCE3F8}"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2" name="PlaceHolder 1"/>
          <p:cNvSpPr>
            <a:spLocks noGrp="1"/>
          </p:cNvSpPr>
          <p:nvPr>
            <p:ph type="sldImg"/>
          </p:nvPr>
        </p:nvSpPr>
        <p:spPr>
          <a:xfrm>
            <a:off x="92160" y="1135080"/>
            <a:ext cx="6614640" cy="3722400"/>
          </a:xfrm>
          <a:prstGeom prst="rect">
            <a:avLst/>
          </a:prstGeom>
          <a:ln w="0">
            <a:noFill/>
          </a:ln>
        </p:spPr>
      </p:sp>
      <p:sp>
        <p:nvSpPr>
          <p:cNvPr id="1603"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604" name="PlaceHolder 3"/>
          <p:cNvSpPr>
            <a:spLocks noGrp="1"/>
          </p:cNvSpPr>
          <p:nvPr>
            <p:ph type="sldNum" idx="377"/>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47E2C084-7ED7-4A43-A13E-0EA1001E511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5" name="PlaceHolder 1"/>
          <p:cNvSpPr>
            <a:spLocks noGrp="1"/>
          </p:cNvSpPr>
          <p:nvPr>
            <p:ph type="sldImg"/>
          </p:nvPr>
        </p:nvSpPr>
        <p:spPr>
          <a:xfrm>
            <a:off x="92160" y="1135080"/>
            <a:ext cx="6614640" cy="3722400"/>
          </a:xfrm>
          <a:prstGeom prst="rect">
            <a:avLst/>
          </a:prstGeom>
          <a:ln w="0">
            <a:noFill/>
          </a:ln>
        </p:spPr>
      </p:sp>
      <p:sp>
        <p:nvSpPr>
          <p:cNvPr id="1606"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607" name="PlaceHolder 3"/>
          <p:cNvSpPr>
            <a:spLocks noGrp="1"/>
          </p:cNvSpPr>
          <p:nvPr>
            <p:ph type="sldNum" idx="378"/>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C019EA6F-A12F-4BCE-A17D-C1FB6F37B0B6}"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8" name="PlaceHolder 1"/>
          <p:cNvSpPr>
            <a:spLocks noGrp="1"/>
          </p:cNvSpPr>
          <p:nvPr>
            <p:ph type="sldImg"/>
          </p:nvPr>
        </p:nvSpPr>
        <p:spPr>
          <a:xfrm>
            <a:off x="92160" y="1135080"/>
            <a:ext cx="6614640" cy="3722400"/>
          </a:xfrm>
          <a:prstGeom prst="rect">
            <a:avLst/>
          </a:prstGeom>
          <a:ln w="0">
            <a:noFill/>
          </a:ln>
        </p:spPr>
      </p:sp>
      <p:sp>
        <p:nvSpPr>
          <p:cNvPr id="1609"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610" name="PlaceHolder 3"/>
          <p:cNvSpPr>
            <a:spLocks noGrp="1"/>
          </p:cNvSpPr>
          <p:nvPr>
            <p:ph type="sldNum" idx="379"/>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389DCF68-1264-4E38-93BF-F0741E1811B7}"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1" name="PlaceHolder 1"/>
          <p:cNvSpPr>
            <a:spLocks noGrp="1"/>
          </p:cNvSpPr>
          <p:nvPr>
            <p:ph type="sldImg"/>
          </p:nvPr>
        </p:nvSpPr>
        <p:spPr>
          <a:xfrm>
            <a:off x="92160" y="1135080"/>
            <a:ext cx="6614640" cy="3722400"/>
          </a:xfrm>
          <a:prstGeom prst="rect">
            <a:avLst/>
          </a:prstGeom>
          <a:ln w="0">
            <a:noFill/>
          </a:ln>
        </p:spPr>
      </p:sp>
      <p:sp>
        <p:nvSpPr>
          <p:cNvPr id="1612"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613" name="PlaceHolder 3"/>
          <p:cNvSpPr>
            <a:spLocks noGrp="1"/>
          </p:cNvSpPr>
          <p:nvPr>
            <p:ph type="sldNum" idx="380"/>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938BF22B-4C38-4945-9CB9-C530B9BE192D}"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2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4" name="PlaceHolder 1"/>
          <p:cNvSpPr>
            <a:spLocks noGrp="1"/>
          </p:cNvSpPr>
          <p:nvPr>
            <p:ph type="sldImg"/>
          </p:nvPr>
        </p:nvSpPr>
        <p:spPr>
          <a:xfrm>
            <a:off x="92160" y="1135080"/>
            <a:ext cx="6614640" cy="3722400"/>
          </a:xfrm>
          <a:prstGeom prst="rect">
            <a:avLst/>
          </a:prstGeom>
          <a:ln w="0">
            <a:noFill/>
          </a:ln>
        </p:spPr>
      </p:sp>
      <p:sp>
        <p:nvSpPr>
          <p:cNvPr id="1615"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616" name="PlaceHolder 3"/>
          <p:cNvSpPr>
            <a:spLocks noGrp="1"/>
          </p:cNvSpPr>
          <p:nvPr>
            <p:ph type="sldNum" idx="381"/>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AD7AF5F0-FD8A-4163-9603-D4BF2BB3D2C5}"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3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7" name="PlaceHolder 1"/>
          <p:cNvSpPr>
            <a:spLocks noGrp="1"/>
          </p:cNvSpPr>
          <p:nvPr>
            <p:ph type="sldImg"/>
          </p:nvPr>
        </p:nvSpPr>
        <p:spPr>
          <a:xfrm>
            <a:off x="92160" y="1135080"/>
            <a:ext cx="6614640" cy="3722400"/>
          </a:xfrm>
          <a:prstGeom prst="rect">
            <a:avLst/>
          </a:prstGeom>
          <a:ln w="0">
            <a:noFill/>
          </a:ln>
        </p:spPr>
      </p:sp>
      <p:sp>
        <p:nvSpPr>
          <p:cNvPr id="161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619" name="PlaceHolder 3"/>
          <p:cNvSpPr>
            <a:spLocks noGrp="1"/>
          </p:cNvSpPr>
          <p:nvPr>
            <p:ph type="sldNum" idx="38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tabLst>
                <a:tab algn="l" pos="0"/>
              </a:tabLst>
              <a:defRPr b="0" lang="de-DE" sz="1000" spc="-1" strike="noStrike">
                <a:solidFill>
                  <a:srgbClr val="000000"/>
                </a:solidFill>
                <a:latin typeface="Calibri"/>
                <a:ea typeface="ＭＳ Ｐゴシック"/>
              </a:defRPr>
            </a:lvl1pPr>
          </a:lstStyle>
          <a:p>
            <a:pPr algn="r">
              <a:lnSpc>
                <a:spcPct val="100000"/>
              </a:lnSpc>
              <a:buNone/>
              <a:tabLst>
                <a:tab algn="l" pos="0"/>
              </a:tabLst>
            </a:pPr>
            <a:fld id="{E1F0D334-FB25-4EC3-B8DC-811C8ABA8CD1}" type="slidenum">
              <a:rPr b="0"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7" name="PlaceHolder 1"/>
          <p:cNvSpPr>
            <a:spLocks noGrp="1"/>
          </p:cNvSpPr>
          <p:nvPr>
            <p:ph type="sldImg"/>
          </p:nvPr>
        </p:nvSpPr>
        <p:spPr>
          <a:xfrm>
            <a:off x="92160" y="1135080"/>
            <a:ext cx="6614640" cy="3722400"/>
          </a:xfrm>
          <a:prstGeom prst="rect">
            <a:avLst/>
          </a:prstGeom>
          <a:ln w="0">
            <a:noFill/>
          </a:ln>
        </p:spPr>
      </p:sp>
      <p:sp>
        <p:nvSpPr>
          <p:cNvPr id="1438"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pPr>
              <a:lnSpc>
                <a:spcPct val="100000"/>
              </a:lnSpc>
              <a:buNone/>
              <a:tabLst>
                <a:tab algn="l" pos="0"/>
              </a:tabLst>
            </a:pPr>
            <a:r>
              <a:rPr b="1" lang="en-US" sz="2000" spc="-1" strike="noStrike">
                <a:latin typeface="Arial"/>
              </a:rPr>
              <a:t>Rules and Guidelines:</a:t>
            </a:r>
            <a:endParaRPr b="0" lang="en-US" sz="2000" spc="-1" strike="noStrike">
              <a:latin typeface="Arial"/>
            </a:endParaRPr>
          </a:p>
          <a:p>
            <a:pPr>
              <a:lnSpc>
                <a:spcPct val="100000"/>
              </a:lnSpc>
              <a:buNone/>
              <a:tabLst>
                <a:tab algn="l" pos="0"/>
              </a:tabLst>
            </a:pPr>
            <a:r>
              <a:rPr b="0" lang="fr-FR" sz="2000" spc="-1" strike="noStrike">
                <a:latin typeface="Arial"/>
              </a:rPr>
              <a:t>Interactive, room for questions and discussion</a:t>
            </a:r>
            <a:endParaRPr b="0" lang="en-US" sz="2000" spc="-1" strike="noStrike">
              <a:latin typeface="Arial"/>
            </a:endParaRPr>
          </a:p>
          <a:p>
            <a:pPr>
              <a:lnSpc>
                <a:spcPct val="100000"/>
              </a:lnSpc>
              <a:buNone/>
              <a:tabLst>
                <a:tab algn="l" pos="0"/>
              </a:tabLst>
            </a:pPr>
            <a:r>
              <a:rPr b="0" lang="en-US" sz="2000" spc="-1" strike="noStrike">
                <a:latin typeface="Arial"/>
              </a:rPr>
              <a:t>Improvised</a:t>
            </a:r>
            <a:r>
              <a:rPr b="0" lang="fr-FR" sz="2000" spc="-1" strike="noStrike">
                <a:latin typeface="Arial"/>
              </a:rPr>
              <a:t> topics are possible</a:t>
            </a:r>
            <a:endParaRPr b="0" lang="en-US" sz="2000" spc="-1" strike="noStrike">
              <a:latin typeface="Arial"/>
            </a:endParaRPr>
          </a:p>
          <a:p>
            <a:pPr>
              <a:lnSpc>
                <a:spcPct val="100000"/>
              </a:lnSpc>
              <a:buNone/>
              <a:tabLst>
                <a:tab algn="l" pos="0"/>
              </a:tabLst>
            </a:pPr>
            <a:r>
              <a:rPr b="0" lang="fr-FR" sz="2000" spc="-1" strike="noStrike">
                <a:latin typeface="Arial"/>
              </a:rPr>
              <a:t>No single C++ expert </a:t>
            </a:r>
            <a:r>
              <a:rPr b="0" lang="en-US" sz="2000" spc="-1" strike="noStrike">
                <a:latin typeface="Arial"/>
              </a:rPr>
              <a:t>knows</a:t>
            </a:r>
            <a:r>
              <a:rPr b="0" lang="fr-FR" sz="2000" spc="-1" strike="noStrike">
                <a:latin typeface="Arial"/>
              </a:rPr>
              <a:t> </a:t>
            </a:r>
            <a:r>
              <a:rPr b="0" lang="en-US" sz="2000" spc="-1" strike="noStrike">
                <a:latin typeface="Arial"/>
              </a:rPr>
              <a:t>everything</a:t>
            </a:r>
            <a:r>
              <a:rPr b="0" lang="fr-FR" sz="2000" spc="-1" strike="noStrike">
                <a:latin typeface="Arial"/>
              </a:rPr>
              <a:t> about all parts of the standard (</a:t>
            </a:r>
            <a:r>
              <a:rPr b="0" lang="en-US" sz="2000" spc="-1" strike="noStrike">
                <a:latin typeface="Arial"/>
              </a:rPr>
              <a:t>including</a:t>
            </a:r>
            <a:r>
              <a:rPr b="0" lang="fr-FR" sz="2000" spc="-1" strike="noStrike">
                <a:latin typeface="Arial"/>
              </a:rPr>
              <a:t> me)</a:t>
            </a:r>
            <a:endParaRPr b="0" lang="en-US" sz="2000" spc="-1" strike="noStrike">
              <a:latin typeface="Arial"/>
            </a:endParaRPr>
          </a:p>
          <a:p>
            <a:pPr>
              <a:lnSpc>
                <a:spcPct val="100000"/>
              </a:lnSpc>
              <a:buNone/>
              <a:tabLst>
                <a:tab algn="l" pos="0"/>
              </a:tabLst>
            </a:pPr>
            <a:r>
              <a:rPr b="0" lang="fr-FR" sz="2000" spc="-1" strike="noStrike">
                <a:latin typeface="Arial"/>
              </a:rPr>
              <a:t>No long </a:t>
            </a:r>
            <a:r>
              <a:rPr b="0" lang="en-US" sz="2000" spc="-1" strike="noStrike">
                <a:latin typeface="Arial"/>
              </a:rPr>
              <a:t>drawn</a:t>
            </a:r>
            <a:r>
              <a:rPr b="0" lang="fr-FR" sz="2000" spc="-1" strike="noStrike">
                <a:latin typeface="Arial"/>
              </a:rPr>
              <a:t> out performance </a:t>
            </a:r>
            <a:r>
              <a:rPr b="0" lang="en-US" sz="2000" spc="-1" strike="noStrike">
                <a:latin typeface="Arial"/>
              </a:rPr>
              <a:t>debates</a:t>
            </a:r>
            <a:r>
              <a:rPr b="0" lang="fr-FR" sz="2000" spc="-1" strike="noStrike">
                <a:latin typeface="Arial"/>
              </a:rPr>
              <a:t> </a:t>
            </a:r>
            <a:endParaRPr b="0" lang="en-US" sz="2000" spc="-1" strike="noStrike">
              <a:latin typeface="Arial"/>
            </a:endParaRPr>
          </a:p>
          <a:p>
            <a:pPr>
              <a:lnSpc>
                <a:spcPct val="100000"/>
              </a:lnSpc>
              <a:buNone/>
              <a:tabLst>
                <a:tab algn="l" pos="0"/>
              </a:tabLst>
            </a:pPr>
            <a:endParaRPr b="0" lang="en-US" sz="2000" spc="-1" strike="noStrike">
              <a:latin typeface="Arial"/>
            </a:endParaRPr>
          </a:p>
          <a:p>
            <a:pPr marL="271440">
              <a:lnSpc>
                <a:spcPct val="100000"/>
              </a:lnSpc>
              <a:buNone/>
              <a:tabLst>
                <a:tab algn="l" pos="0"/>
              </a:tabLst>
            </a:pPr>
            <a:endParaRPr b="0" lang="en-US" sz="2000" spc="-1" strike="noStrike">
              <a:latin typeface="Arial"/>
            </a:endParaRPr>
          </a:p>
          <a:p>
            <a:pPr marL="271440">
              <a:lnSpc>
                <a:spcPct val="100000"/>
              </a:lnSpc>
              <a:buNone/>
              <a:tabLst>
                <a:tab algn="l" pos="0"/>
              </a:tabLst>
            </a:pPr>
            <a:endParaRPr b="0" lang="en-US" sz="2000" spc="-1" strike="noStrike">
              <a:latin typeface="Arial"/>
            </a:endParaRPr>
          </a:p>
          <a:p>
            <a:pPr marL="271440">
              <a:lnSpc>
                <a:spcPct val="100000"/>
              </a:lnSpc>
              <a:buNone/>
              <a:tabLst>
                <a:tab algn="l" pos="0"/>
              </a:tabLst>
            </a:pPr>
            <a:r>
              <a:rPr b="0" lang="en-GB" sz="2000" spc="-1" strike="noStrike">
                <a:latin typeface="Arial"/>
              </a:rPr>
              <a:t>G</a:t>
            </a:r>
            <a:r>
              <a:rPr b="0" lang="nl-NL" sz="2000" spc="-1" strike="noStrike">
                <a:latin typeface="Arial"/>
              </a:rPr>
              <a:t>radually go through slides and allow for debates, questions as we go (improvise examples on the spot)</a:t>
            </a:r>
            <a:endParaRPr b="0" lang="en-US" sz="2000" spc="-1" strike="noStrike">
              <a:latin typeface="Arial"/>
            </a:endParaRPr>
          </a:p>
          <a:p>
            <a:pPr marL="271440">
              <a:lnSpc>
                <a:spcPct val="100000"/>
              </a:lnSpc>
              <a:buNone/>
              <a:tabLst>
                <a:tab algn="l" pos="0"/>
              </a:tabLst>
            </a:pPr>
            <a:r>
              <a:rPr b="0" lang="en-GB" sz="2000" spc="-1" strike="noStrike">
                <a:latin typeface="Arial"/>
              </a:rPr>
              <a:t>L</a:t>
            </a:r>
            <a:r>
              <a:rPr b="0" lang="nl-NL" sz="2000" spc="-1" strike="noStrike">
                <a:latin typeface="Arial"/>
              </a:rPr>
              <a:t>ots and lots of small topics, difficult to organize (tsort)</a:t>
            </a:r>
            <a:endParaRPr b="0" lang="en-US" sz="2000" spc="-1" strike="noStrike">
              <a:latin typeface="Arial"/>
            </a:endParaRPr>
          </a:p>
        </p:txBody>
      </p:sp>
      <p:sp>
        <p:nvSpPr>
          <p:cNvPr id="1439" name="PlaceHolder 3"/>
          <p:cNvSpPr>
            <a:spLocks noGrp="1"/>
          </p:cNvSpPr>
          <p:nvPr>
            <p:ph type="sldNum" idx="322"/>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defRPr b="0" lang="de-DE" sz="1000" spc="-1" strike="noStrike">
                <a:latin typeface="Calibri"/>
              </a:defRPr>
            </a:lvl1pPr>
          </a:lstStyle>
          <a:p>
            <a:pPr algn="r">
              <a:lnSpc>
                <a:spcPct val="100000"/>
              </a:lnSpc>
              <a:buNone/>
            </a:pPr>
            <a:fld id="{13C28A05-9874-4A31-BAE0-C71F354BFF5D}" type="slidenum">
              <a:rPr b="0" lang="de-DE" sz="1000" spc="-1" strike="noStrike">
                <a:latin typeface="Calibri"/>
              </a:rPr>
              <a:t>&lt;number&gt;</a:t>
            </a:fld>
            <a:endParaRPr b="0" lang="en-US" sz="10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0" name="PlaceHolder 1"/>
          <p:cNvSpPr>
            <a:spLocks noGrp="1"/>
          </p:cNvSpPr>
          <p:nvPr>
            <p:ph type="sldImg"/>
          </p:nvPr>
        </p:nvSpPr>
        <p:spPr>
          <a:xfrm>
            <a:off x="92160" y="1135080"/>
            <a:ext cx="6614640" cy="3722400"/>
          </a:xfrm>
          <a:prstGeom prst="rect">
            <a:avLst/>
          </a:prstGeom>
          <a:ln w="0">
            <a:noFill/>
          </a:ln>
        </p:spPr>
      </p:sp>
      <p:sp>
        <p:nvSpPr>
          <p:cNvPr id="1441" name="PlaceHolder 2"/>
          <p:cNvSpPr>
            <a:spLocks noGrp="1"/>
          </p:cNvSpPr>
          <p:nvPr>
            <p:ph type="body"/>
          </p:nvPr>
        </p:nvSpPr>
        <p:spPr>
          <a:xfrm>
            <a:off x="679320" y="4778280"/>
            <a:ext cx="5438520" cy="3908160"/>
          </a:xfrm>
          <a:prstGeom prst="rect">
            <a:avLst/>
          </a:prstGeom>
          <a:noFill/>
          <a:ln w="0">
            <a:noFill/>
          </a:ln>
        </p:spPr>
        <p:txBody>
          <a:bodyPr lIns="90000" rIns="90000" tIns="45000" bIns="45000" anchor="t">
            <a:noAutofit/>
          </a:bodyPr>
          <a:p>
            <a:endParaRPr b="0" lang="en-US" sz="2000" spc="-1" strike="noStrike">
              <a:latin typeface="Arial"/>
            </a:endParaRPr>
          </a:p>
        </p:txBody>
      </p:sp>
      <p:sp>
        <p:nvSpPr>
          <p:cNvPr id="1442" name="PlaceHolder 3"/>
          <p:cNvSpPr>
            <a:spLocks noGrp="1"/>
          </p:cNvSpPr>
          <p:nvPr>
            <p:ph type="sldNum" idx="323"/>
          </p:nvPr>
        </p:nvSpPr>
        <p:spPr>
          <a:xfrm>
            <a:off x="3849480" y="9255240"/>
            <a:ext cx="2713680" cy="495000"/>
          </a:xfrm>
          <a:prstGeom prst="rect">
            <a:avLst/>
          </a:prstGeom>
          <a:noFill/>
          <a:ln w="9360">
            <a:noFill/>
          </a:ln>
        </p:spPr>
        <p:txBody>
          <a:bodyPr numCol="1" spcCol="0" lIns="92160" rIns="92160" tIns="46080" bIns="46080" anchor="b">
            <a:noAutofit/>
          </a:bodyPr>
          <a:lstStyle>
            <a:lvl1pPr algn="r">
              <a:lnSpc>
                <a:spcPct val="100000"/>
              </a:lnSpc>
              <a:buNone/>
              <a:defRPr b="0" lang="de-DE" sz="1000" spc="-1" strike="noStrike">
                <a:latin typeface="Calibri"/>
              </a:defRPr>
            </a:lvl1pPr>
          </a:lstStyle>
          <a:p>
            <a:pPr algn="r">
              <a:lnSpc>
                <a:spcPct val="100000"/>
              </a:lnSpc>
              <a:buNone/>
            </a:pPr>
            <a:fld id="{DA9B366F-E5C2-404C-AEC1-990EBA6CD60D}" type="slidenum">
              <a:rPr b="0" lang="de-DE" sz="1000" spc="-1" strike="noStrike">
                <a:latin typeface="Calibri"/>
              </a:rPr>
              <a:t>&lt;number&gt;</a:t>
            </a:fld>
            <a:endParaRPr b="0" lang="en-US" sz="10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0"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3"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4"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5"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6"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8"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9"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0"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1"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2"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3"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49"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51"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53"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4"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58"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9"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0"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9"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62"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3"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4"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66"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7"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8"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70"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1"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73"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4"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5"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6"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78"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9"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80"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81"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82"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83"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22C6872-04A5-43E8-B44B-42FF426154B7}"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89"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013F5C6D-6FE4-4591-8A91-B29C1C5FAAA5}"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91"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 name="PlaceHolder 3"/>
          <p:cNvSpPr>
            <a:spLocks noGrp="1"/>
          </p:cNvSpPr>
          <p:nvPr>
            <p:ph type="sldNum" idx="1"/>
          </p:nvPr>
        </p:nvSpPr>
        <p:spPr/>
        <p:txBody>
          <a:bodyPr/>
          <a:p>
            <a:fld id="{CA7B9844-72B7-4574-BC32-8800D5F5F39F}"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93"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94"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1"/>
          </p:nvPr>
        </p:nvSpPr>
        <p:spPr/>
        <p:txBody>
          <a:bodyPr/>
          <a:p>
            <a:fld id="{3F28658E-7F0C-435C-9D83-F39137F058ED}"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 name="PlaceHolder 2"/>
          <p:cNvSpPr>
            <a:spLocks noGrp="1"/>
          </p:cNvSpPr>
          <p:nvPr>
            <p:ph type="sldNum" idx="1"/>
          </p:nvPr>
        </p:nvSpPr>
        <p:spPr/>
        <p:txBody>
          <a:bodyPr/>
          <a:p>
            <a:fld id="{66AD5601-2615-4D53-9AAE-321E5E0CAED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1"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044B72AF-74F5-4F7F-8A42-722FEA087B03}"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98"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99"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00"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1"/>
          </p:nvPr>
        </p:nvSpPr>
        <p:spPr/>
        <p:txBody>
          <a:bodyPr/>
          <a:p>
            <a:fld id="{2985BDFA-6254-4978-88A4-5518C3F59778}"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02"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03"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04"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1"/>
          </p:nvPr>
        </p:nvSpPr>
        <p:spPr/>
        <p:txBody>
          <a:bodyPr/>
          <a:p>
            <a:fld id="{6F3BEBCC-4ECC-4E2C-8153-6297C297E7EC}"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06"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07"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08"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1"/>
          </p:nvPr>
        </p:nvSpPr>
        <p:spPr/>
        <p:txBody>
          <a:bodyPr/>
          <a:p>
            <a:fld id="{C8658477-814F-4DB9-9AB3-7A7610FC7C10}"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10"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11"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1"/>
          </p:nvPr>
        </p:nvSpPr>
        <p:spPr/>
        <p:txBody>
          <a:bodyPr/>
          <a:p>
            <a:fld id="{DB1926FF-7D8C-4426-B1A6-03BD85DB76D1}"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13"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14"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15"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16"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 name="PlaceHolder 6"/>
          <p:cNvSpPr>
            <a:spLocks noGrp="1"/>
          </p:cNvSpPr>
          <p:nvPr>
            <p:ph type="sldNum" idx="1"/>
          </p:nvPr>
        </p:nvSpPr>
        <p:spPr/>
        <p:txBody>
          <a:bodyPr/>
          <a:p>
            <a:fld id="{40DC1A5E-77B4-4E9B-8479-EED0578BC70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18"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19"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20"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21"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22"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23"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9" name="PlaceHolder 8"/>
          <p:cNvSpPr>
            <a:spLocks noGrp="1"/>
          </p:cNvSpPr>
          <p:nvPr>
            <p:ph type="sldNum" idx="1"/>
          </p:nvPr>
        </p:nvSpPr>
        <p:spPr/>
        <p:txBody>
          <a:bodyPr/>
          <a:p>
            <a:fld id="{0A4E822D-4EA9-4769-862D-8FA7A1CEE47B}"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29"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31"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3"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4"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33"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34"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38"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39"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40"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42"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43"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44"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46"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47"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48"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50"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51"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53"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54"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55"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56"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58"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59"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60"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61"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62"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63"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405743A-C06F-4FE2-A4AC-8BB4A6D4C7F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73"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45037FF2-A315-4EC1-AFBD-23E5231741F2}"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75"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 name="PlaceHolder 3"/>
          <p:cNvSpPr>
            <a:spLocks noGrp="1"/>
          </p:cNvSpPr>
          <p:nvPr>
            <p:ph type="sldNum" idx="2"/>
          </p:nvPr>
        </p:nvSpPr>
        <p:spPr/>
        <p:txBody>
          <a:bodyPr/>
          <a:p>
            <a:fld id="{CFC4E895-6802-4BD9-ABF2-DCD7A409AF20}"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77"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78"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2"/>
          </p:nvPr>
        </p:nvSpPr>
        <p:spPr/>
        <p:txBody>
          <a:bodyPr/>
          <a:p>
            <a:fld id="{96B21202-DD7A-435B-A2A2-2D568C1A0D82}"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 name="PlaceHolder 2"/>
          <p:cNvSpPr>
            <a:spLocks noGrp="1"/>
          </p:cNvSpPr>
          <p:nvPr>
            <p:ph type="sldNum" idx="2"/>
          </p:nvPr>
        </p:nvSpPr>
        <p:spPr/>
        <p:txBody>
          <a:bodyPr/>
          <a:p>
            <a:fld id="{ABB5439A-C459-4C63-969D-DB4FE36164D9}"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61430A80-CB87-46D4-B0A2-9B05307CE462}"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82"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83"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84"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2"/>
          </p:nvPr>
        </p:nvSpPr>
        <p:spPr/>
        <p:txBody>
          <a:bodyPr/>
          <a:p>
            <a:fld id="{7E6042AB-AC62-40D3-9CD4-2F2F02D68B25}"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86"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87"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88"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2"/>
          </p:nvPr>
        </p:nvSpPr>
        <p:spPr/>
        <p:txBody>
          <a:bodyPr/>
          <a:p>
            <a:fld id="{FA4E60B9-5FB1-4978-B50B-14957AE5624A}"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90"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91"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92"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2"/>
          </p:nvPr>
        </p:nvSpPr>
        <p:spPr/>
        <p:txBody>
          <a:bodyPr/>
          <a:p>
            <a:fld id="{54EE4938-3B35-43EB-A3CE-91D7F2524991}"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94"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95"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2"/>
          </p:nvPr>
        </p:nvSpPr>
        <p:spPr/>
        <p:txBody>
          <a:bodyPr/>
          <a:p>
            <a:fld id="{F37E62F9-4D63-4F81-8D21-2A42E25C1268}"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97"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98"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99"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0"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 name="PlaceHolder 6"/>
          <p:cNvSpPr>
            <a:spLocks noGrp="1"/>
          </p:cNvSpPr>
          <p:nvPr>
            <p:ph type="sldNum" idx="2"/>
          </p:nvPr>
        </p:nvSpPr>
        <p:spPr/>
        <p:txBody>
          <a:bodyPr/>
          <a:p>
            <a:fld id="{34FA1B6D-1358-4D1F-ACD9-3EB71C8EA42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02"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3"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4"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5"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6"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7"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9" name="PlaceHolder 8"/>
          <p:cNvSpPr>
            <a:spLocks noGrp="1"/>
          </p:cNvSpPr>
          <p:nvPr>
            <p:ph type="sldNum" idx="2"/>
          </p:nvPr>
        </p:nvSpPr>
        <p:spPr/>
        <p:txBody>
          <a:bodyPr/>
          <a:p>
            <a:fld id="{338A63A9-2CB8-4891-A3BC-380773D06AA1}"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0B125A50-8FDE-4978-B3A1-E7FF9326149F}"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15"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3"/>
          </p:nvPr>
        </p:nvSpPr>
        <p:spPr/>
        <p:txBody>
          <a:bodyPr/>
          <a:p>
            <a:fld id="{AB6BFF02-CC59-4928-BD41-125360D83DAD}"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17"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 name="PlaceHolder 3"/>
          <p:cNvSpPr>
            <a:spLocks noGrp="1"/>
          </p:cNvSpPr>
          <p:nvPr>
            <p:ph type="sldNum" idx="3"/>
          </p:nvPr>
        </p:nvSpPr>
        <p:spPr/>
        <p:txBody>
          <a:bodyPr/>
          <a:p>
            <a:fld id="{80ABF97A-6C5C-4125-9FEB-EFF8B6906F1C}"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19"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20"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3"/>
          </p:nvPr>
        </p:nvSpPr>
        <p:spPr/>
        <p:txBody>
          <a:bodyPr/>
          <a:p>
            <a:fld id="{A2FA659C-BF19-4D50-B809-DF395D6D90CB}"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 name="PlaceHolder 2"/>
          <p:cNvSpPr>
            <a:spLocks noGrp="1"/>
          </p:cNvSpPr>
          <p:nvPr>
            <p:ph type="sldNum" idx="3"/>
          </p:nvPr>
        </p:nvSpPr>
        <p:spPr/>
        <p:txBody>
          <a:bodyPr/>
          <a:p>
            <a:fld id="{85225604-EFC6-4430-83F6-0BDCD33A45F4}"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3"/>
          </p:nvPr>
        </p:nvSpPr>
        <p:spPr/>
        <p:txBody>
          <a:bodyPr/>
          <a:p>
            <a:fld id="{56724C99-9179-4926-825A-8C0898702A23}"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24"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25"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26"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3"/>
          </p:nvPr>
        </p:nvSpPr>
        <p:spPr/>
        <p:txBody>
          <a:bodyPr/>
          <a:p>
            <a:fld id="{270E916F-0F32-4FC3-8782-E9B0471E224D}"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28"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29"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30"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3"/>
          </p:nvPr>
        </p:nvSpPr>
        <p:spPr/>
        <p:txBody>
          <a:bodyPr/>
          <a:p>
            <a:fld id="{55A923EB-CFAE-4ED1-9D5F-1527FD7FD11F}"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32"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33"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34"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3"/>
          </p:nvPr>
        </p:nvSpPr>
        <p:spPr/>
        <p:txBody>
          <a:bodyPr/>
          <a:p>
            <a:fld id="{A0C1949F-A948-4DBE-9E61-AF87A4F3E26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18"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19"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0"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36"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37"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3"/>
          </p:nvPr>
        </p:nvSpPr>
        <p:spPr/>
        <p:txBody>
          <a:bodyPr/>
          <a:p>
            <a:fld id="{653E66A7-29F9-4707-84E0-7BDC57A959FB}"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39"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0"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1"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2"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 name="PlaceHolder 6"/>
          <p:cNvSpPr>
            <a:spLocks noGrp="1"/>
          </p:cNvSpPr>
          <p:nvPr>
            <p:ph type="sldNum" idx="3"/>
          </p:nvPr>
        </p:nvSpPr>
        <p:spPr/>
        <p:txBody>
          <a:bodyPr/>
          <a:p>
            <a:fld id="{A83AAC36-06AC-4A5E-A677-0D790CCD6AC1}"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44"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5"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6"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7"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8"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9"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9" name="PlaceHolder 8"/>
          <p:cNvSpPr>
            <a:spLocks noGrp="1"/>
          </p:cNvSpPr>
          <p:nvPr>
            <p:ph type="sldNum" idx="3"/>
          </p:nvPr>
        </p:nvSpPr>
        <p:spPr/>
        <p:txBody>
          <a:bodyPr/>
          <a:p>
            <a:fld id="{F2ACFECA-7291-4FAF-A438-A5699C02F924}"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57"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59"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61"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62"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4"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66"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67"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68"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2"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3"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4"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70"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71"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72"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74"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75"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76"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78"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79"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81"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2"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3"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4"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86"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7"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8"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9"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90"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91"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044FFDE8-4781-4838-AA18-BAC9FC2106D3}"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00" name="PlaceHolder 2"/>
          <p:cNvSpPr>
            <a:spLocks noGrp="1"/>
          </p:cNvSpPr>
          <p:nvPr>
            <p:ph type="subTitle"/>
          </p:nvPr>
        </p:nvSpPr>
        <p:spPr>
          <a:xfrm>
            <a:off x="385200" y="1200960"/>
            <a:ext cx="7555680" cy="2985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4"/>
          </p:nvPr>
        </p:nvSpPr>
        <p:spPr/>
        <p:txBody>
          <a:bodyPr/>
          <a:p>
            <a:fld id="{1C6D3A3E-BE23-41E9-9B9A-D4A7F59C13DF}"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02" name="PlaceHolder 2"/>
          <p:cNvSpPr>
            <a:spLocks noGrp="1"/>
          </p:cNvSpPr>
          <p:nvPr>
            <p:ph/>
          </p:nvPr>
        </p:nvSpPr>
        <p:spPr>
          <a:xfrm>
            <a:off x="385200" y="1200960"/>
            <a:ext cx="755568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4" name="PlaceHolder 3"/>
          <p:cNvSpPr>
            <a:spLocks noGrp="1"/>
          </p:cNvSpPr>
          <p:nvPr>
            <p:ph type="sldNum" idx="4"/>
          </p:nvPr>
        </p:nvSpPr>
        <p:spPr/>
        <p:txBody>
          <a:bodyPr/>
          <a:p>
            <a:fld id="{63C173E3-C585-4D15-8B4A-1AA54E2E8D5D}"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04"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05"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4"/>
          </p:nvPr>
        </p:nvSpPr>
        <p:spPr/>
        <p:txBody>
          <a:bodyPr/>
          <a:p>
            <a:fld id="{66DFD2CA-7189-4975-8774-3FF641CB7783}"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 name="PlaceHolder 2"/>
          <p:cNvSpPr>
            <a:spLocks noGrp="1"/>
          </p:cNvSpPr>
          <p:nvPr>
            <p:ph type="sldNum" idx="4"/>
          </p:nvPr>
        </p:nvSpPr>
        <p:spPr/>
        <p:txBody>
          <a:bodyPr/>
          <a:p>
            <a:fld id="{D198FE76-CA38-43DE-92F1-1A2E82D8658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26"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7"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28"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7" name="PlaceHolder 1"/>
          <p:cNvSpPr>
            <a:spLocks noGrp="1"/>
          </p:cNvSpPr>
          <p:nvPr>
            <p:ph type="subTitle"/>
          </p:nvPr>
        </p:nvSpPr>
        <p:spPr>
          <a:xfrm>
            <a:off x="385200" y="92160"/>
            <a:ext cx="7568640" cy="3165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4"/>
          </p:nvPr>
        </p:nvSpPr>
        <p:spPr/>
        <p:txBody>
          <a:bodyPr/>
          <a:p>
            <a:fld id="{E747E561-1B13-4635-8765-E691F78255B5}"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09"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0" name="PlaceHolder 3"/>
          <p:cNvSpPr>
            <a:spLocks noGrp="1"/>
          </p:cNvSpPr>
          <p:nvPr>
            <p:ph/>
          </p:nvPr>
        </p:nvSpPr>
        <p:spPr>
          <a:xfrm>
            <a:off x="42570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1"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4"/>
          </p:nvPr>
        </p:nvSpPr>
        <p:spPr/>
        <p:txBody>
          <a:bodyPr/>
          <a:p>
            <a:fld id="{6027B707-9BAC-4CB5-8336-E666B69A8271}"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13" name="PlaceHolder 2"/>
          <p:cNvSpPr>
            <a:spLocks noGrp="1"/>
          </p:cNvSpPr>
          <p:nvPr>
            <p:ph/>
          </p:nvPr>
        </p:nvSpPr>
        <p:spPr>
          <a:xfrm>
            <a:off x="385200" y="1200960"/>
            <a:ext cx="3687120" cy="298584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4"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5" name="PlaceHolder 4"/>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4"/>
          </p:nvPr>
        </p:nvSpPr>
        <p:spPr/>
        <p:txBody>
          <a:bodyPr/>
          <a:p>
            <a:fld id="{9B689ECF-3891-4635-9321-0AC014CDC5EC}"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17"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8"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19" name="PlaceHolder 4"/>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6" name="PlaceHolder 5"/>
          <p:cNvSpPr>
            <a:spLocks noGrp="1"/>
          </p:cNvSpPr>
          <p:nvPr>
            <p:ph type="sldNum" idx="4"/>
          </p:nvPr>
        </p:nvSpPr>
        <p:spPr/>
        <p:txBody>
          <a:bodyPr/>
          <a:p>
            <a:fld id="{2AE0A8FD-22F6-41EA-A68F-C9A1F90DFD39}"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21" name="PlaceHolder 2"/>
          <p:cNvSpPr>
            <a:spLocks noGrp="1"/>
          </p:cNvSpPr>
          <p:nvPr>
            <p:ph/>
          </p:nvPr>
        </p:nvSpPr>
        <p:spPr>
          <a:xfrm>
            <a:off x="385200" y="120096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22" name="PlaceHolder 3"/>
          <p:cNvSpPr>
            <a:spLocks noGrp="1"/>
          </p:cNvSpPr>
          <p:nvPr>
            <p:ph/>
          </p:nvPr>
        </p:nvSpPr>
        <p:spPr>
          <a:xfrm>
            <a:off x="385200" y="2760840"/>
            <a:ext cx="755568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5" name="PlaceHolder 4"/>
          <p:cNvSpPr>
            <a:spLocks noGrp="1"/>
          </p:cNvSpPr>
          <p:nvPr>
            <p:ph type="sldNum" idx="4"/>
          </p:nvPr>
        </p:nvSpPr>
        <p:spPr/>
        <p:txBody>
          <a:bodyPr/>
          <a:p>
            <a:fld id="{2A569FE1-E278-442E-8346-8116CF351E7F}"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24" name="PlaceHolder 2"/>
          <p:cNvSpPr>
            <a:spLocks noGrp="1"/>
          </p:cNvSpPr>
          <p:nvPr>
            <p:ph/>
          </p:nvPr>
        </p:nvSpPr>
        <p:spPr>
          <a:xfrm>
            <a:off x="3852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25" name="PlaceHolder 3"/>
          <p:cNvSpPr>
            <a:spLocks noGrp="1"/>
          </p:cNvSpPr>
          <p:nvPr>
            <p:ph/>
          </p:nvPr>
        </p:nvSpPr>
        <p:spPr>
          <a:xfrm>
            <a:off x="4257000" y="120096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26" name="PlaceHolder 4"/>
          <p:cNvSpPr>
            <a:spLocks noGrp="1"/>
          </p:cNvSpPr>
          <p:nvPr>
            <p:ph/>
          </p:nvPr>
        </p:nvSpPr>
        <p:spPr>
          <a:xfrm>
            <a:off x="3852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27" name="PlaceHolder 5"/>
          <p:cNvSpPr>
            <a:spLocks noGrp="1"/>
          </p:cNvSpPr>
          <p:nvPr>
            <p:ph/>
          </p:nvPr>
        </p:nvSpPr>
        <p:spPr>
          <a:xfrm>
            <a:off x="4257000" y="2760840"/>
            <a:ext cx="36871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7" name="PlaceHolder 6"/>
          <p:cNvSpPr>
            <a:spLocks noGrp="1"/>
          </p:cNvSpPr>
          <p:nvPr>
            <p:ph type="sldNum" idx="4"/>
          </p:nvPr>
        </p:nvSpPr>
        <p:spPr/>
        <p:txBody>
          <a:bodyPr/>
          <a:p>
            <a:fld id="{C1437553-2129-4BFB-807B-9752C1405D05}"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endParaRPr b="0" lang="de-DE" sz="2000" spc="-1" strike="noStrike">
              <a:solidFill>
                <a:srgbClr val="000000"/>
              </a:solidFill>
              <a:latin typeface="Arial"/>
            </a:endParaRPr>
          </a:p>
        </p:txBody>
      </p:sp>
      <p:sp>
        <p:nvSpPr>
          <p:cNvPr id="329" name="PlaceHolder 2"/>
          <p:cNvSpPr>
            <a:spLocks noGrp="1"/>
          </p:cNvSpPr>
          <p:nvPr>
            <p:ph/>
          </p:nvPr>
        </p:nvSpPr>
        <p:spPr>
          <a:xfrm>
            <a:off x="38520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30" name="PlaceHolder 3"/>
          <p:cNvSpPr>
            <a:spLocks noGrp="1"/>
          </p:cNvSpPr>
          <p:nvPr>
            <p:ph/>
          </p:nvPr>
        </p:nvSpPr>
        <p:spPr>
          <a:xfrm>
            <a:off x="293976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31" name="PlaceHolder 4"/>
          <p:cNvSpPr>
            <a:spLocks noGrp="1"/>
          </p:cNvSpPr>
          <p:nvPr>
            <p:ph/>
          </p:nvPr>
        </p:nvSpPr>
        <p:spPr>
          <a:xfrm>
            <a:off x="5494320" y="120096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32" name="PlaceHolder 5"/>
          <p:cNvSpPr>
            <a:spLocks noGrp="1"/>
          </p:cNvSpPr>
          <p:nvPr>
            <p:ph/>
          </p:nvPr>
        </p:nvSpPr>
        <p:spPr>
          <a:xfrm>
            <a:off x="38520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33" name="PlaceHolder 6"/>
          <p:cNvSpPr>
            <a:spLocks noGrp="1"/>
          </p:cNvSpPr>
          <p:nvPr>
            <p:ph/>
          </p:nvPr>
        </p:nvSpPr>
        <p:spPr>
          <a:xfrm>
            <a:off x="293976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334" name="PlaceHolder 7"/>
          <p:cNvSpPr>
            <a:spLocks noGrp="1"/>
          </p:cNvSpPr>
          <p:nvPr>
            <p:ph/>
          </p:nvPr>
        </p:nvSpPr>
        <p:spPr>
          <a:xfrm>
            <a:off x="5494320" y="2760840"/>
            <a:ext cx="2432520" cy="1424160"/>
          </a:xfrm>
          <a:prstGeom prst="rect">
            <a:avLst/>
          </a:prstGeom>
          <a:noFill/>
          <a:ln w="0">
            <a:noFill/>
          </a:ln>
        </p:spPr>
        <p:txBody>
          <a:bodyPr lIns="0" rIns="0" tIns="0" bIns="0" anchor="t">
            <a:normAutofit/>
          </a:bodyPr>
          <a:p>
            <a:endParaRPr b="1" lang="de-DE" sz="2000" spc="-1" strike="noStrike">
              <a:solidFill>
                <a:srgbClr val="000000"/>
              </a:solidFill>
              <a:latin typeface="Calibri"/>
            </a:endParaRPr>
          </a:p>
        </p:txBody>
      </p:sp>
      <p:sp>
        <p:nvSpPr>
          <p:cNvPr id="9" name="PlaceHolder 8"/>
          <p:cNvSpPr>
            <a:spLocks noGrp="1"/>
          </p:cNvSpPr>
          <p:nvPr>
            <p:ph type="sldNum" idx="4"/>
          </p:nvPr>
        </p:nvSpPr>
        <p:spPr/>
        <p:txBody>
          <a:bodyPr/>
          <a:p>
            <a:fld id="{4DC3B3C0-A487-49BB-8640-A6B665ECC8CB}"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slideLayout" Target="../slideLayouts/slideLayout69.xml"/><Relationship Id="rId14" Type="http://schemas.openxmlformats.org/officeDocument/2006/relationships/slideLayout" Target="../slideLayouts/slideLayout70.xml"/><Relationship Id="rId15" Type="http://schemas.openxmlformats.org/officeDocument/2006/relationships/slideLayout" Target="../slideLayouts/slideLayout71.xml"/><Relationship Id="rId16"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4.jpeg"/><Relationship Id="rId3" Type="http://schemas.openxmlformats.org/officeDocument/2006/relationships/image" Target="../media/image15.png"/><Relationship Id="rId4" Type="http://schemas.openxmlformats.org/officeDocument/2006/relationships/image" Target="../media/image16.jpeg"/><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 Id="rId9" Type="http://schemas.openxmlformats.org/officeDocument/2006/relationships/slideLayout" Target="../slideLayouts/slideLayout77.xml"/><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85.xml"/><Relationship Id="rId7" Type="http://schemas.openxmlformats.org/officeDocument/2006/relationships/slideLayout" Target="../slideLayouts/slideLayout86.xml"/><Relationship Id="rId8" Type="http://schemas.openxmlformats.org/officeDocument/2006/relationships/slideLayout" Target="../slideLayouts/slideLayout87.xml"/><Relationship Id="rId9" Type="http://schemas.openxmlformats.org/officeDocument/2006/relationships/slideLayout" Target="../slideLayouts/slideLayout88.xml"/><Relationship Id="rId10" Type="http://schemas.openxmlformats.org/officeDocument/2006/relationships/slideLayout" Target="../slideLayouts/slideLayout89.xml"/><Relationship Id="rId11" Type="http://schemas.openxmlformats.org/officeDocument/2006/relationships/slideLayout" Target="../slideLayouts/slideLayout90.xml"/><Relationship Id="rId12" Type="http://schemas.openxmlformats.org/officeDocument/2006/relationships/slideLayout" Target="../slideLayouts/slideLayout91.xml"/><Relationship Id="rId13" Type="http://schemas.openxmlformats.org/officeDocument/2006/relationships/slideLayout" Target="../slideLayouts/slideLayout92.xml"/><Relationship Id="rId14" Type="http://schemas.openxmlformats.org/officeDocument/2006/relationships/slideLayout" Target="../slideLayouts/slideLayout93.xml"/><Relationship Id="rId15" Type="http://schemas.openxmlformats.org/officeDocument/2006/relationships/slideLayout" Target="../slideLayouts/slideLayout94.xml"/><Relationship Id="rId16" Type="http://schemas.openxmlformats.org/officeDocument/2006/relationships/slideLayout" Target="../slideLayouts/slideLayout95.xml"/><Relationship Id="rId17"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4 Imagen" descr="Banda ancha.png"/>
          <p:cNvPicPr/>
          <p:nvPr/>
        </p:nvPicPr>
        <p:blipFill>
          <a:blip r:embed="rId2"/>
          <a:stretch/>
        </p:blipFill>
        <p:spPr>
          <a:xfrm>
            <a:off x="0" y="4884120"/>
            <a:ext cx="9143640" cy="112320"/>
          </a:xfrm>
          <a:prstGeom prst="rect">
            <a:avLst/>
          </a:prstGeom>
          <a:ln w="0">
            <a:noFill/>
          </a:ln>
        </p:spPr>
      </p:pic>
      <p:pic>
        <p:nvPicPr>
          <p:cNvPr id="1" name="Image 11" descr="logo_q_RVB_big.jpg"/>
          <p:cNvPicPr/>
          <p:nvPr/>
        </p:nvPicPr>
        <p:blipFill>
          <a:blip r:embed="rId3"/>
          <a:stretch/>
        </p:blipFill>
        <p:spPr>
          <a:xfrm>
            <a:off x="445320" y="280800"/>
            <a:ext cx="860040" cy="1440720"/>
          </a:xfrm>
          <a:prstGeom prst="rect">
            <a:avLst/>
          </a:prstGeom>
          <a:ln w="0">
            <a:noFill/>
          </a:ln>
        </p:spPr>
      </p:pic>
      <p:sp>
        <p:nvSpPr>
          <p:cNvPr id="2" name="PlaceHolder 1"/>
          <p:cNvSpPr>
            <a:spLocks noGrp="1"/>
          </p:cNvSpPr>
          <p:nvPr>
            <p:ph type="title"/>
          </p:nvPr>
        </p:nvSpPr>
        <p:spPr>
          <a:xfrm>
            <a:off x="2240280" y="177120"/>
            <a:ext cx="6036840" cy="1638000"/>
          </a:xfrm>
          <a:prstGeom prst="rect">
            <a:avLst/>
          </a:prstGeom>
          <a:noFill/>
          <a:ln w="0">
            <a:noFill/>
          </a:ln>
        </p:spPr>
        <p:txBody>
          <a:bodyPr lIns="0" rIns="0" tIns="0" bIns="0" anchor="ctr">
            <a:normAutofit fontScale="99000"/>
          </a:bodyPr>
          <a:p>
            <a:pPr>
              <a:lnSpc>
                <a:spcPct val="100000"/>
              </a:lnSpc>
              <a:buNone/>
            </a:pPr>
            <a:br>
              <a:rPr sz="3600"/>
            </a:br>
            <a:r>
              <a:rPr b="1" lang="es-ES" sz="3600" spc="-1" strike="noStrike">
                <a:solidFill>
                  <a:srgbClr val="0085b2"/>
                </a:solidFill>
                <a:latin typeface="Calibri"/>
                <a:ea typeface="ＭＳ Ｐゴシック"/>
              </a:rPr>
              <a:t>Presentation title</a:t>
            </a:r>
            <a:br>
              <a:rPr sz="3600"/>
            </a:br>
            <a:r>
              <a:rPr b="1" lang="fr-FR" sz="3600" spc="-1" strike="noStrike">
                <a:solidFill>
                  <a:srgbClr val="0085b2"/>
                </a:solidFill>
                <a:latin typeface="Calibri"/>
                <a:ea typeface="ＭＳ Ｐゴシック"/>
              </a:rPr>
              <a:t> </a:t>
            </a:r>
            <a:endParaRPr b="0" lang="de-DE" sz="3600" spc="-1" strike="noStrike">
              <a:solidFill>
                <a:srgbClr val="000000"/>
              </a:solidFill>
              <a:latin typeface="Arial"/>
            </a:endParaRPr>
          </a:p>
        </p:txBody>
      </p:sp>
      <p:sp>
        <p:nvSpPr>
          <p:cNvPr id="3" name="PlaceHolder 2"/>
          <p:cNvSpPr>
            <a:spLocks noGrp="1"/>
          </p:cNvSpPr>
          <p:nvPr>
            <p:ph type="body"/>
          </p:nvPr>
        </p:nvSpPr>
        <p:spPr>
          <a:xfrm>
            <a:off x="4995720" y="2203200"/>
            <a:ext cx="3978000" cy="2435400"/>
          </a:xfrm>
          <a:prstGeom prst="rect">
            <a:avLst/>
          </a:prstGeom>
          <a:noFill/>
          <a:ln w="0">
            <a:noFill/>
          </a:ln>
        </p:spPr>
        <p:txBody>
          <a:bodyPr lIns="90000" rIns="90000" tIns="45000" bIns="45000" anchor="ctr">
            <a:noAutofit/>
          </a:bodyPr>
          <a:p>
            <a:pPr algn="ctr">
              <a:lnSpc>
                <a:spcPct val="100000"/>
              </a:lnSpc>
              <a:buNone/>
            </a:pPr>
            <a:r>
              <a:rPr b="0" i="1" lang="en-US" sz="2800" spc="-1" strike="noStrike">
                <a:solidFill>
                  <a:srgbClr val="6e706d"/>
                </a:solidFill>
                <a:latin typeface="Arial"/>
                <a:ea typeface="ＭＳ Ｐゴシック"/>
              </a:rPr>
              <a:t>Insert photo here. </a:t>
            </a:r>
            <a:r>
              <a:rPr b="0" i="1" lang="en-US" sz="2800" spc="-1" strike="noStrike">
                <a:solidFill>
                  <a:srgbClr val="6e706d"/>
                </a:solidFill>
                <a:latin typeface="Arial"/>
                <a:ea typeface="ＭＳ Ｐゴシック"/>
              </a:rPr>
              <a:t>Models &amp; thematic </a:t>
            </a:r>
            <a:r>
              <a:rPr b="0" i="1" lang="en-US" sz="2800" spc="-1" strike="noStrike">
                <a:solidFill>
                  <a:srgbClr val="6e706d"/>
                </a:solidFill>
                <a:latin typeface="Arial"/>
                <a:ea typeface="ＭＳ Ｐゴシック"/>
              </a:rPr>
              <a:t>areas are available </a:t>
            </a:r>
            <a:r>
              <a:rPr b="0" i="1" lang="en-US" sz="2800" spc="-1" strike="noStrike">
                <a:solidFill>
                  <a:srgbClr val="6e706d"/>
                </a:solidFill>
                <a:latin typeface="Arial"/>
                <a:ea typeface="ＭＳ Ｐゴシック"/>
              </a:rPr>
              <a:t>in the "pictures" </a:t>
            </a:r>
            <a:r>
              <a:rPr b="0" i="1" lang="en-US" sz="2800" spc="-1" strike="noStrike">
                <a:solidFill>
                  <a:srgbClr val="6e706d"/>
                </a:solidFill>
                <a:latin typeface="Arial"/>
                <a:ea typeface="ＭＳ Ｐゴシック"/>
              </a:rPr>
              <a:t>folder</a:t>
            </a:r>
            <a:endParaRPr b="1" lang="de-DE" sz="2800" spc="-1" strike="noStrike">
              <a:solidFill>
                <a:srgbClr val="ffffff"/>
              </a:solidFill>
              <a:latin typeface="Calibri"/>
            </a:endParaRPr>
          </a:p>
        </p:txBody>
      </p:sp>
      <p:sp>
        <p:nvSpPr>
          <p:cNvPr id="4" name="PlaceHolder 3"/>
          <p:cNvSpPr>
            <a:spLocks noGrp="1"/>
          </p:cNvSpPr>
          <p:nvPr>
            <p:ph type="body"/>
          </p:nvPr>
        </p:nvSpPr>
        <p:spPr>
          <a:xfrm>
            <a:off x="663480" y="3696120"/>
            <a:ext cx="4000320" cy="264600"/>
          </a:xfrm>
          <a:prstGeom prst="rect">
            <a:avLst/>
          </a:prstGeom>
          <a:noFill/>
          <a:ln w="0">
            <a:noFill/>
          </a:ln>
        </p:spPr>
        <p:txBody>
          <a:bodyPr lIns="0" rIns="0" tIns="0" bIns="0" anchor="t">
            <a:noAutofit/>
          </a:bodyPr>
          <a:p>
            <a:pPr marL="343080" indent="-343080">
              <a:lnSpc>
                <a:spcPct val="100000"/>
              </a:lnSpc>
              <a:spcBef>
                <a:spcPts val="320"/>
              </a:spcBef>
              <a:buNone/>
              <a:tabLst>
                <a:tab algn="l" pos="0"/>
              </a:tabLst>
            </a:pPr>
            <a:r>
              <a:rPr b="0" lang="fr-FR" sz="1600" spc="-1" strike="noStrike">
                <a:solidFill>
                  <a:srgbClr val="6e706d"/>
                </a:solidFill>
                <a:latin typeface="Calibri"/>
                <a:ea typeface="ＭＳ Ｐゴシック"/>
              </a:rPr>
              <a:t>Function</a:t>
            </a:r>
            <a:endParaRPr b="1" lang="de-DE" sz="1600" spc="-1" strike="noStrike">
              <a:solidFill>
                <a:srgbClr val="ffffff"/>
              </a:solidFill>
              <a:latin typeface="Calibri"/>
            </a:endParaRPr>
          </a:p>
        </p:txBody>
      </p:sp>
      <p:sp>
        <p:nvSpPr>
          <p:cNvPr id="5" name="PlaceHolder 4"/>
          <p:cNvSpPr>
            <a:spLocks noGrp="1"/>
          </p:cNvSpPr>
          <p:nvPr>
            <p:ph type="body"/>
          </p:nvPr>
        </p:nvSpPr>
        <p:spPr>
          <a:xfrm>
            <a:off x="663480" y="3926520"/>
            <a:ext cx="3330360" cy="272880"/>
          </a:xfrm>
          <a:prstGeom prst="rect">
            <a:avLst/>
          </a:prstGeom>
          <a:noFill/>
          <a:ln w="0">
            <a:noFill/>
          </a:ln>
        </p:spPr>
        <p:txBody>
          <a:bodyPr lIns="0" rIns="0" tIns="0" bIns="0" anchor="t">
            <a:noAutofit/>
          </a:bodyPr>
          <a:p>
            <a:pPr marL="343080" indent="-343080">
              <a:lnSpc>
                <a:spcPct val="100000"/>
              </a:lnSpc>
              <a:spcBef>
                <a:spcPts val="281"/>
              </a:spcBef>
              <a:buNone/>
              <a:tabLst>
                <a:tab algn="l" pos="0"/>
              </a:tabLst>
            </a:pPr>
            <a:r>
              <a:rPr b="0" i="1" lang="es-ES" sz="1400" spc="-1" strike="noStrike">
                <a:solidFill>
                  <a:srgbClr val="6e706d"/>
                </a:solidFill>
                <a:latin typeface="Calibri"/>
                <a:ea typeface="ＭＳ Ｐゴシック"/>
              </a:rPr>
              <a:t>Coordinates (optional)</a:t>
            </a:r>
            <a:endParaRPr b="1" lang="de-DE" sz="1400" spc="-1" strike="noStrike">
              <a:solidFill>
                <a:srgbClr val="ffffff"/>
              </a:solidFill>
              <a:latin typeface="Calibri"/>
            </a:endParaRPr>
          </a:p>
        </p:txBody>
      </p:sp>
      <p:sp>
        <p:nvSpPr>
          <p:cNvPr id="6" name="PlaceHolder 5"/>
          <p:cNvSpPr>
            <a:spLocks noGrp="1"/>
          </p:cNvSpPr>
          <p:nvPr>
            <p:ph type="body"/>
          </p:nvPr>
        </p:nvSpPr>
        <p:spPr>
          <a:xfrm>
            <a:off x="667080" y="3105360"/>
            <a:ext cx="5375880" cy="456120"/>
          </a:xfrm>
          <a:prstGeom prst="rect">
            <a:avLst/>
          </a:prstGeom>
          <a:noFill/>
          <a:ln w="0">
            <a:noFill/>
          </a:ln>
        </p:spPr>
        <p:txBody>
          <a:bodyPr lIns="0" rIns="0" tIns="0" bIns="0" anchor="t">
            <a:normAutofit/>
          </a:bodyPr>
          <a:p>
            <a:pPr>
              <a:lnSpc>
                <a:spcPct val="100000"/>
              </a:lnSpc>
              <a:spcBef>
                <a:spcPts val="360"/>
              </a:spcBef>
              <a:buNone/>
              <a:tabLst>
                <a:tab algn="l" pos="0"/>
              </a:tabLst>
            </a:pPr>
            <a:r>
              <a:rPr b="1" lang="en-US" sz="1800" spc="-1" strike="noStrike">
                <a:solidFill>
                  <a:srgbClr val="595959"/>
                </a:solidFill>
                <a:latin typeface="Calibri"/>
                <a:ea typeface="ＭＳ Ｐゴシック"/>
              </a:rPr>
              <a:t>Surname NAME of the author</a:t>
            </a:r>
            <a:endParaRPr b="1" lang="de-DE" sz="1800" spc="-1" strike="noStrike">
              <a:solidFill>
                <a:srgbClr val="ffffff"/>
              </a:solidFill>
              <a:latin typeface="Calibri"/>
            </a:endParaRPr>
          </a:p>
        </p:txBody>
      </p:sp>
      <p:sp>
        <p:nvSpPr>
          <p:cNvPr id="7" name="Connecteur droit 7"/>
          <p:cNvSpPr/>
          <p:nvPr/>
        </p:nvSpPr>
        <p:spPr>
          <a:xfrm flipH="1">
            <a:off x="0" y="3660480"/>
            <a:ext cx="5123160" cy="360"/>
          </a:xfrm>
          <a:prstGeom prst="line">
            <a:avLst/>
          </a:prstGeom>
          <a:ln>
            <a:solidFill>
              <a:srgbClr val="000000"/>
            </a:solidFill>
            <a:round/>
          </a:ln>
        </p:spPr>
        <p:style>
          <a:lnRef idx="1">
            <a:schemeClr val="dk1"/>
          </a:lnRef>
          <a:fillRef idx="0">
            <a:schemeClr val="dk1"/>
          </a:fillRef>
          <a:effectRef idx="0">
            <a:schemeClr val="dk1"/>
          </a:effectRef>
          <a:fontRef idx="minor"/>
        </p:style>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 name="4 Imagen" descr="Banda ancha.png"/>
          <p:cNvPicPr/>
          <p:nvPr/>
        </p:nvPicPr>
        <p:blipFill>
          <a:blip r:embed="rId2"/>
          <a:stretch/>
        </p:blipFill>
        <p:spPr>
          <a:xfrm>
            <a:off x="0" y="4884120"/>
            <a:ext cx="9143640" cy="112320"/>
          </a:xfrm>
          <a:prstGeom prst="rect">
            <a:avLst/>
          </a:prstGeom>
          <a:ln w="0">
            <a:noFill/>
          </a:ln>
        </p:spPr>
      </p:pic>
      <p:sp>
        <p:nvSpPr>
          <p:cNvPr id="45" name="PlaceHolder 1"/>
          <p:cNvSpPr>
            <a:spLocks noGrp="1"/>
          </p:cNvSpPr>
          <p:nvPr>
            <p:ph type="title"/>
          </p:nvPr>
        </p:nvSpPr>
        <p:spPr>
          <a:xfrm>
            <a:off x="1063080" y="1957320"/>
            <a:ext cx="7017120" cy="859680"/>
          </a:xfrm>
          <a:prstGeom prst="rect">
            <a:avLst/>
          </a:prstGeom>
          <a:noFill/>
          <a:ln w="0">
            <a:noFill/>
          </a:ln>
        </p:spPr>
        <p:txBody>
          <a:bodyPr lIns="0" rIns="0" tIns="0" bIns="0" anchor="ctr">
            <a:noAutofit/>
          </a:bodyPr>
          <a:p>
            <a:pPr algn="ctr">
              <a:lnSpc>
                <a:spcPct val="100000"/>
              </a:lnSpc>
              <a:buNone/>
            </a:pPr>
            <a:r>
              <a:rPr b="1" lang="es-ES" sz="3200" spc="-1" strike="noStrike">
                <a:solidFill>
                  <a:srgbClr val="0085b2"/>
                </a:solidFill>
                <a:latin typeface="Calibri"/>
                <a:ea typeface="ＭＳ Ｐゴシック"/>
              </a:rPr>
              <a:t>Presentation title</a:t>
            </a:r>
            <a:endParaRPr b="0" lang="de-DE" sz="3200" spc="-1" strike="noStrike">
              <a:solidFill>
                <a:srgbClr val="000000"/>
              </a:solidFill>
              <a:latin typeface="Arial"/>
            </a:endParaRPr>
          </a:p>
        </p:txBody>
      </p:sp>
      <p:pic>
        <p:nvPicPr>
          <p:cNvPr id="46" name="Image 11" descr="logo_q_RVB_big.jpg"/>
          <p:cNvPicPr/>
          <p:nvPr/>
        </p:nvPicPr>
        <p:blipFill>
          <a:blip r:embed="rId3"/>
          <a:stretch/>
        </p:blipFill>
        <p:spPr>
          <a:xfrm>
            <a:off x="445320" y="280800"/>
            <a:ext cx="860040" cy="1440720"/>
          </a:xfrm>
          <a:prstGeom prst="rect">
            <a:avLst/>
          </a:prstGeom>
          <a:ln w="0">
            <a:noFill/>
          </a:ln>
        </p:spPr>
      </p:pic>
      <p:sp>
        <p:nvSpPr>
          <p:cNvPr id="47" name="PlaceHolder 2"/>
          <p:cNvSpPr>
            <a:spLocks noGrp="1"/>
          </p:cNvSpPr>
          <p:nvPr>
            <p:ph type="body"/>
          </p:nvPr>
        </p:nvSpPr>
        <p:spPr>
          <a:xfrm>
            <a:off x="457200" y="1204200"/>
            <a:ext cx="8229240" cy="298548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1" lang="de-DE" sz="3200" spc="-1" strike="noStrike">
                <a:solidFill>
                  <a:srgbClr val="ffffff"/>
                </a:solidFill>
                <a:latin typeface="Calibri"/>
              </a:rPr>
              <a:t>Click to edit the outline text format</a:t>
            </a:r>
            <a:endParaRPr b="1" lang="de-DE" sz="320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1" lang="de-DE" sz="2400" spc="-1" strike="noStrike">
                <a:solidFill>
                  <a:srgbClr val="ffffff"/>
                </a:solidFill>
                <a:latin typeface="Calibri"/>
              </a:rPr>
              <a:t>Second Outline Level</a:t>
            </a:r>
            <a:endParaRPr b="1" lang="de-DE" sz="240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1" lang="de-DE" sz="2000" spc="-1" strike="noStrike">
                <a:solidFill>
                  <a:srgbClr val="ffffff"/>
                </a:solidFill>
                <a:latin typeface="Calibri"/>
              </a:rPr>
              <a:t>Third Outline Level</a:t>
            </a:r>
            <a:endParaRPr b="1" lang="de-DE" sz="20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1" lang="de-DE" sz="2000" spc="-1" strike="noStrike">
                <a:solidFill>
                  <a:srgbClr val="ffffff"/>
                </a:solidFill>
                <a:latin typeface="Calibri"/>
              </a:rPr>
              <a:t>Fourth Outline Level</a:t>
            </a:r>
            <a:endParaRPr b="1" lang="de-DE" sz="20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1" lang="de-DE" sz="2000" spc="-1" strike="noStrike">
                <a:solidFill>
                  <a:srgbClr val="ffffff"/>
                </a:solidFill>
                <a:latin typeface="Calibri"/>
              </a:rPr>
              <a:t>Fifth Outline Level</a:t>
            </a:r>
            <a:endParaRPr b="1" lang="de-DE" sz="20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1" lang="de-DE" sz="2000" spc="-1" strike="noStrike">
                <a:solidFill>
                  <a:srgbClr val="ffffff"/>
                </a:solidFill>
                <a:latin typeface="Calibri"/>
              </a:rPr>
              <a:t>Sixth Outline Level</a:t>
            </a:r>
            <a:endParaRPr b="1" lang="de-DE" sz="20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1" lang="de-DE" sz="2000" spc="-1" strike="noStrike">
                <a:solidFill>
                  <a:srgbClr val="ffffff"/>
                </a:solidFill>
                <a:latin typeface="Calibri"/>
              </a:rPr>
              <a:t>Seventh Outline Level</a:t>
            </a:r>
            <a:endParaRPr b="1" lang="de-DE"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 name="4 Imagen" descr="Banda ancha.png"/>
          <p:cNvPicPr/>
          <p:nvPr/>
        </p:nvPicPr>
        <p:blipFill>
          <a:blip r:embed="rId2"/>
          <a:stretch/>
        </p:blipFill>
        <p:spPr>
          <a:xfrm>
            <a:off x="0" y="4884120"/>
            <a:ext cx="9143640" cy="112320"/>
          </a:xfrm>
          <a:prstGeom prst="rect">
            <a:avLst/>
          </a:prstGeom>
          <a:ln w="0">
            <a:noFill/>
          </a:ln>
        </p:spPr>
      </p:pic>
      <p:sp>
        <p:nvSpPr>
          <p:cNvPr id="8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Click and change the title</a:t>
            </a:r>
            <a:endParaRPr b="0" lang="de-DE" sz="2400" spc="-1" strike="noStrike">
              <a:solidFill>
                <a:srgbClr val="000000"/>
              </a:solidFill>
              <a:latin typeface="Arial"/>
            </a:endParaRPr>
          </a:p>
        </p:txBody>
      </p:sp>
      <p:sp>
        <p:nvSpPr>
          <p:cNvPr id="86" name="PlaceHolder 2"/>
          <p:cNvSpPr>
            <a:spLocks noGrp="1"/>
          </p:cNvSpPr>
          <p:nvPr>
            <p:ph type="body"/>
          </p:nvPr>
        </p:nvSpPr>
        <p:spPr>
          <a:xfrm>
            <a:off x="385200" y="1200960"/>
            <a:ext cx="7555680" cy="2985840"/>
          </a:xfrm>
          <a:prstGeom prst="rect">
            <a:avLst/>
          </a:prstGeom>
          <a:noFill/>
          <a:ln w="9360">
            <a:noFill/>
          </a:ln>
        </p:spPr>
        <p:txBody>
          <a:bodyPr numCol="1" spcCol="0" lIns="0" rIns="0" tIns="0" bIns="0" anchor="t">
            <a:noAutofit/>
          </a:bodyPr>
          <a:p>
            <a:pPr marL="270000" indent="-270000">
              <a:lnSpc>
                <a:spcPct val="100000"/>
              </a:lnSpc>
              <a:spcBef>
                <a:spcPts val="641"/>
              </a:spcBef>
              <a:buClr>
                <a:srgbClr val="95b3d7"/>
              </a:buClr>
              <a:buFont typeface="Arial"/>
              <a:buChar char="•"/>
            </a:pPr>
            <a:r>
              <a:rPr b="1" lang="en-US" sz="3200" spc="-1" strike="noStrike">
                <a:solidFill>
                  <a:srgbClr val="262626"/>
                </a:solidFill>
                <a:latin typeface="Calibri"/>
                <a:ea typeface="ＭＳ Ｐゴシック"/>
              </a:rPr>
              <a:t>Click to edit Master text styles</a:t>
            </a:r>
            <a:endParaRPr b="1" lang="de-DE" sz="3200" spc="-1" strike="noStrike">
              <a:solidFill>
                <a:srgbClr val="ffffff"/>
              </a:solidFill>
              <a:latin typeface="Calibri"/>
            </a:endParaRPr>
          </a:p>
          <a:p>
            <a:pPr marL="270000" indent="-270000">
              <a:lnSpc>
                <a:spcPct val="100000"/>
              </a:lnSpc>
              <a:spcBef>
                <a:spcPts val="641"/>
              </a:spcBef>
              <a:buClr>
                <a:srgbClr val="95b3d7"/>
              </a:buClr>
              <a:buFont typeface="Arial"/>
              <a:buChar char="•"/>
            </a:pPr>
            <a:r>
              <a:rPr b="1" lang="fr-FR" sz="3200" spc="-1" strike="noStrike">
                <a:solidFill>
                  <a:srgbClr val="262626"/>
                </a:solidFill>
                <a:latin typeface="Calibri"/>
                <a:ea typeface="ＭＳ Ｐゴシック"/>
              </a:rPr>
              <a:t>Level 1</a:t>
            </a:r>
            <a:endParaRPr b="1" lang="de-DE" sz="3200" spc="-1" strike="noStrike">
              <a:solidFill>
                <a:srgbClr val="ffffff"/>
              </a:solidFill>
              <a:latin typeface="Calibri"/>
            </a:endParaRPr>
          </a:p>
          <a:p>
            <a:pPr marL="623880" indent="-79200">
              <a:lnSpc>
                <a:spcPct val="100000"/>
              </a:lnSpc>
              <a:spcBef>
                <a:spcPts val="479"/>
              </a:spcBef>
              <a:buNone/>
              <a:tabLst>
                <a:tab algn="l" pos="0"/>
              </a:tabLst>
            </a:pPr>
            <a:r>
              <a:rPr b="1" lang="fr-FR" sz="2400" spc="-1" strike="noStrike">
                <a:solidFill>
                  <a:srgbClr val="262626"/>
                </a:solidFill>
                <a:latin typeface="Calibri"/>
                <a:ea typeface="ＭＳ Ｐゴシック"/>
              </a:rPr>
              <a:t>Level 2</a:t>
            </a:r>
            <a:endParaRPr b="1" lang="de-DE" sz="2400" spc="-1" strike="noStrike">
              <a:solidFill>
                <a:srgbClr val="ffffff"/>
              </a:solidFill>
              <a:latin typeface="Calibri"/>
            </a:endParaRPr>
          </a:p>
          <a:p>
            <a:pPr marL="893880" indent="-173160">
              <a:lnSpc>
                <a:spcPct val="100000"/>
              </a:lnSpc>
              <a:spcBef>
                <a:spcPts val="400"/>
              </a:spcBef>
              <a:buNone/>
              <a:tabLst>
                <a:tab algn="l" pos="0"/>
              </a:tabLst>
            </a:pPr>
            <a:r>
              <a:rPr b="1" i="1" lang="fr-FR" sz="2000" spc="-1" strike="noStrike">
                <a:solidFill>
                  <a:srgbClr val="ffffff"/>
                </a:solidFill>
                <a:latin typeface="Calibri"/>
                <a:ea typeface="ＭＳ Ｐゴシック"/>
              </a:rPr>
              <a:t>level 3</a:t>
            </a:r>
            <a:endParaRPr b="1" lang="de-DE" sz="2000" spc="-1" strike="noStrike">
              <a:solidFill>
                <a:srgbClr val="ffffff"/>
              </a:solidFill>
              <a:latin typeface="Calibri"/>
            </a:endParaRPr>
          </a:p>
          <a:p>
            <a:pPr lvl="4" marL="594000" indent="-328680">
              <a:lnSpc>
                <a:spcPct val="100000"/>
              </a:lnSpc>
              <a:spcBef>
                <a:spcPts val="400"/>
              </a:spcBef>
              <a:buSzPct val="100000"/>
              <a:buBlip>
                <a:blip r:embed="rId3"/>
              </a:buBlip>
              <a:tabLst>
                <a:tab algn="l" pos="0"/>
              </a:tabLst>
            </a:pPr>
            <a:r>
              <a:rPr b="1" lang="fr-FR" sz="2000" spc="-1" strike="noStrike">
                <a:solidFill>
                  <a:srgbClr val="d43104"/>
                </a:solidFill>
                <a:latin typeface="Calibri"/>
                <a:ea typeface="ＭＳ Ｐゴシック"/>
              </a:rPr>
              <a:t>Conclusion</a:t>
            </a:r>
            <a:endParaRPr b="1" lang="de-DE" sz="2000" spc="-1" strike="noStrike">
              <a:solidFill>
                <a:srgbClr val="ffffff"/>
              </a:solidFill>
              <a:latin typeface="Calibri"/>
            </a:endParaRPr>
          </a:p>
        </p:txBody>
      </p:sp>
      <p:sp>
        <p:nvSpPr>
          <p:cNvPr id="87" name="PlaceHolder 3"/>
          <p:cNvSpPr>
            <a:spLocks noGrp="1"/>
          </p:cNvSpPr>
          <p:nvPr>
            <p:ph type="sldNum" idx="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131FB35E-71A7-47C9-B4C4-40453FA3BA1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4 Imagen" descr="Banda ancha.png"/>
          <p:cNvPicPr/>
          <p:nvPr/>
        </p:nvPicPr>
        <p:blipFill>
          <a:blip r:embed="rId2"/>
          <a:stretch/>
        </p:blipFill>
        <p:spPr>
          <a:xfrm>
            <a:off x="0" y="4884120"/>
            <a:ext cx="9143640" cy="112320"/>
          </a:xfrm>
          <a:prstGeom prst="rect">
            <a:avLst/>
          </a:prstGeom>
          <a:ln w="0">
            <a:noFill/>
          </a:ln>
        </p:spPr>
      </p:pic>
      <p:sp>
        <p:nvSpPr>
          <p:cNvPr id="125" name="PlaceHolder 1"/>
          <p:cNvSpPr>
            <a:spLocks noGrp="1"/>
          </p:cNvSpPr>
          <p:nvPr>
            <p:ph type="title"/>
          </p:nvPr>
        </p:nvSpPr>
        <p:spPr>
          <a:xfrm>
            <a:off x="2421000" y="536400"/>
            <a:ext cx="6036840" cy="1638000"/>
          </a:xfrm>
          <a:prstGeom prst="rect">
            <a:avLst/>
          </a:prstGeom>
          <a:noFill/>
          <a:ln w="0">
            <a:noFill/>
          </a:ln>
        </p:spPr>
        <p:txBody>
          <a:bodyPr lIns="0" rIns="0" tIns="0" bIns="0" anchor="ctr">
            <a:normAutofit/>
          </a:bodyPr>
          <a:p>
            <a:pPr>
              <a:lnSpc>
                <a:spcPct val="100000"/>
              </a:lnSpc>
              <a:buNone/>
            </a:pPr>
            <a:r>
              <a:rPr b="1" lang="es-ES" sz="3600" spc="-1" strike="noStrike">
                <a:solidFill>
                  <a:srgbClr val="0085b2"/>
                </a:solidFill>
                <a:latin typeface="Calibri"/>
                <a:ea typeface="ＭＳ Ｐゴシック"/>
              </a:rPr>
              <a:t>Presentation title</a:t>
            </a:r>
            <a:endParaRPr b="0" lang="de-DE" sz="3600" spc="-1" strike="noStrike">
              <a:solidFill>
                <a:srgbClr val="000000"/>
              </a:solidFill>
              <a:latin typeface="Arial"/>
            </a:endParaRPr>
          </a:p>
        </p:txBody>
      </p:sp>
      <p:pic>
        <p:nvPicPr>
          <p:cNvPr id="126" name="Image 11" descr="logo_q_RVB_big.jpg"/>
          <p:cNvPicPr/>
          <p:nvPr/>
        </p:nvPicPr>
        <p:blipFill>
          <a:blip r:embed="rId3"/>
          <a:stretch/>
        </p:blipFill>
        <p:spPr>
          <a:xfrm>
            <a:off x="445320" y="280800"/>
            <a:ext cx="860040" cy="1440720"/>
          </a:xfrm>
          <a:prstGeom prst="rect">
            <a:avLst/>
          </a:prstGeom>
          <a:ln w="0">
            <a:noFill/>
          </a:ln>
        </p:spPr>
      </p:pic>
      <p:sp>
        <p:nvSpPr>
          <p:cNvPr id="127" name="PlaceHolder 2"/>
          <p:cNvSpPr>
            <a:spLocks noGrp="1"/>
          </p:cNvSpPr>
          <p:nvPr>
            <p:ph type="body"/>
          </p:nvPr>
        </p:nvSpPr>
        <p:spPr>
          <a:xfrm>
            <a:off x="457200" y="1204200"/>
            <a:ext cx="8229240" cy="2985480"/>
          </a:xfrm>
          <a:prstGeom prst="rect">
            <a:avLst/>
          </a:prstGeom>
          <a:noFill/>
          <a:ln w="0">
            <a:noFill/>
          </a:ln>
        </p:spPr>
        <p:txBody>
          <a:bodyPr lIns="0" rIns="0" tIns="0" bIns="0" anchor="t">
            <a:normAutofit fontScale="94000"/>
          </a:bodyPr>
          <a:p>
            <a:pPr marL="432000" indent="-324000">
              <a:spcBef>
                <a:spcPts val="1417"/>
              </a:spcBef>
              <a:buClr>
                <a:srgbClr val="000000"/>
              </a:buClr>
              <a:buSzPct val="45000"/>
              <a:buFont typeface="Wingdings" charset="2"/>
              <a:buChar char=""/>
            </a:pPr>
            <a:r>
              <a:rPr b="1" lang="de-DE" sz="3200" spc="-1" strike="noStrike">
                <a:solidFill>
                  <a:srgbClr val="ffffff"/>
                </a:solidFill>
                <a:latin typeface="Calibri"/>
              </a:rPr>
              <a:t>Click to edit the outline text format</a:t>
            </a:r>
            <a:endParaRPr b="1" lang="de-DE" sz="3200" spc="-1" strike="noStrike">
              <a:solidFill>
                <a:srgbClr val="ffffff"/>
              </a:solidFill>
              <a:latin typeface="Calibri"/>
            </a:endParaRPr>
          </a:p>
          <a:p>
            <a:pPr lvl="1" marL="864000" indent="-324000">
              <a:spcBef>
                <a:spcPts val="1134"/>
              </a:spcBef>
              <a:buClr>
                <a:srgbClr val="000000"/>
              </a:buClr>
              <a:buSzPct val="75000"/>
              <a:buFont typeface="Symbol" charset="2"/>
              <a:buChar char=""/>
            </a:pPr>
            <a:r>
              <a:rPr b="1" lang="de-DE" sz="2400" spc="-1" strike="noStrike">
                <a:solidFill>
                  <a:srgbClr val="ffffff"/>
                </a:solidFill>
                <a:latin typeface="Calibri"/>
              </a:rPr>
              <a:t>Second Outline Level</a:t>
            </a:r>
            <a:endParaRPr b="1" lang="de-DE" sz="2400" spc="-1" strike="noStrike">
              <a:solidFill>
                <a:srgbClr val="ffffff"/>
              </a:solidFill>
              <a:latin typeface="Calibri"/>
            </a:endParaRPr>
          </a:p>
          <a:p>
            <a:pPr lvl="2" marL="1296000" indent="-288000">
              <a:spcBef>
                <a:spcPts val="850"/>
              </a:spcBef>
              <a:buClr>
                <a:srgbClr val="000000"/>
              </a:buClr>
              <a:buSzPct val="45000"/>
              <a:buFont typeface="Wingdings" charset="2"/>
              <a:buChar char=""/>
            </a:pPr>
            <a:r>
              <a:rPr b="1" lang="de-DE" sz="2000" spc="-1" strike="noStrike">
                <a:solidFill>
                  <a:srgbClr val="ffffff"/>
                </a:solidFill>
                <a:latin typeface="Calibri"/>
              </a:rPr>
              <a:t>Third Outline Level</a:t>
            </a:r>
            <a:endParaRPr b="1" lang="de-DE" sz="2000" spc="-1" strike="noStrike">
              <a:solidFill>
                <a:srgbClr val="ffffff"/>
              </a:solidFill>
              <a:latin typeface="Calibri"/>
            </a:endParaRPr>
          </a:p>
          <a:p>
            <a:pPr lvl="3" marL="1728000" indent="-216000">
              <a:spcBef>
                <a:spcPts val="567"/>
              </a:spcBef>
              <a:buClr>
                <a:srgbClr val="000000"/>
              </a:buClr>
              <a:buSzPct val="75000"/>
              <a:buFont typeface="Symbol" charset="2"/>
              <a:buChar char=""/>
            </a:pPr>
            <a:r>
              <a:rPr b="1" lang="de-DE" sz="2000" spc="-1" strike="noStrike">
                <a:solidFill>
                  <a:srgbClr val="ffffff"/>
                </a:solidFill>
                <a:latin typeface="Calibri"/>
              </a:rPr>
              <a:t>Fourth Outline Level</a:t>
            </a:r>
            <a:endParaRPr b="1" lang="de-DE" sz="2000" spc="-1" strike="noStrike">
              <a:solidFill>
                <a:srgbClr val="ffffff"/>
              </a:solidFill>
              <a:latin typeface="Calibri"/>
            </a:endParaRPr>
          </a:p>
          <a:p>
            <a:pPr lvl="4" marL="2160000" indent="-216000">
              <a:spcBef>
                <a:spcPts val="283"/>
              </a:spcBef>
              <a:buClr>
                <a:srgbClr val="000000"/>
              </a:buClr>
              <a:buSzPct val="45000"/>
              <a:buFont typeface="Wingdings" charset="2"/>
              <a:buChar char=""/>
            </a:pPr>
            <a:r>
              <a:rPr b="1" lang="de-DE" sz="2000" spc="-1" strike="noStrike">
                <a:solidFill>
                  <a:srgbClr val="ffffff"/>
                </a:solidFill>
                <a:latin typeface="Calibri"/>
              </a:rPr>
              <a:t>Fifth Outline Level</a:t>
            </a:r>
            <a:endParaRPr b="1" lang="de-DE" sz="2000" spc="-1" strike="noStrike">
              <a:solidFill>
                <a:srgbClr val="ffffff"/>
              </a:solidFill>
              <a:latin typeface="Calibri"/>
            </a:endParaRPr>
          </a:p>
          <a:p>
            <a:pPr lvl="5" marL="2592000" indent="-216000">
              <a:spcBef>
                <a:spcPts val="283"/>
              </a:spcBef>
              <a:buClr>
                <a:srgbClr val="000000"/>
              </a:buClr>
              <a:buSzPct val="45000"/>
              <a:buFont typeface="Wingdings" charset="2"/>
              <a:buChar char=""/>
            </a:pPr>
            <a:r>
              <a:rPr b="1" lang="de-DE" sz="2000" spc="-1" strike="noStrike">
                <a:solidFill>
                  <a:srgbClr val="ffffff"/>
                </a:solidFill>
                <a:latin typeface="Calibri"/>
              </a:rPr>
              <a:t>Sixth Outline Level</a:t>
            </a:r>
            <a:endParaRPr b="1" lang="de-DE" sz="2000" spc="-1" strike="noStrike">
              <a:solidFill>
                <a:srgbClr val="ffffff"/>
              </a:solidFill>
              <a:latin typeface="Calibri"/>
            </a:endParaRPr>
          </a:p>
          <a:p>
            <a:pPr lvl="6" marL="3024000" indent="-216000">
              <a:spcBef>
                <a:spcPts val="283"/>
              </a:spcBef>
              <a:buClr>
                <a:srgbClr val="000000"/>
              </a:buClr>
              <a:buSzPct val="45000"/>
              <a:buFont typeface="Wingdings" charset="2"/>
              <a:buChar char=""/>
            </a:pPr>
            <a:r>
              <a:rPr b="1" lang="de-DE" sz="2000" spc="-1" strike="noStrike">
                <a:solidFill>
                  <a:srgbClr val="ffffff"/>
                </a:solidFill>
                <a:latin typeface="Calibri"/>
              </a:rPr>
              <a:t>Seventh Outline Level</a:t>
            </a:r>
            <a:endParaRPr b="1" lang="de-DE"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4" name="Image 7" descr="logo_q_RVB_big.jpg"/>
          <p:cNvPicPr/>
          <p:nvPr/>
        </p:nvPicPr>
        <p:blipFill>
          <a:blip r:embed="rId2"/>
          <a:stretch/>
        </p:blipFill>
        <p:spPr>
          <a:xfrm>
            <a:off x="8208720" y="234720"/>
            <a:ext cx="447840" cy="752400"/>
          </a:xfrm>
          <a:prstGeom prst="rect">
            <a:avLst/>
          </a:prstGeom>
          <a:ln w="0">
            <a:noFill/>
          </a:ln>
        </p:spPr>
      </p:pic>
      <p:sp>
        <p:nvSpPr>
          <p:cNvPr id="165" name="Rectangle 13"/>
          <p:cNvSpPr/>
          <p:nvPr/>
        </p:nvSpPr>
        <p:spPr>
          <a:xfrm>
            <a:off x="361440" y="158760"/>
            <a:ext cx="7461360" cy="488880"/>
          </a:xfrm>
          <a:prstGeom prst="rect">
            <a:avLst/>
          </a:prstGeom>
          <a:noFill/>
          <a:ln w="9525">
            <a:noFill/>
          </a:ln>
        </p:spPr>
        <p:style>
          <a:lnRef idx="0"/>
          <a:fillRef idx="0"/>
          <a:effectRef idx="0"/>
          <a:fontRef idx="minor"/>
        </p:style>
      </p:sp>
      <p:pic>
        <p:nvPicPr>
          <p:cNvPr id="166" name="Image 16" descr="3filets.png"/>
          <p:cNvPicPr/>
          <p:nvPr/>
        </p:nvPicPr>
        <p:blipFill>
          <a:blip r:embed="rId3"/>
          <a:stretch/>
        </p:blipFill>
        <p:spPr>
          <a:xfrm>
            <a:off x="0" y="775800"/>
            <a:ext cx="7948080" cy="102960"/>
          </a:xfrm>
          <a:prstGeom prst="rect">
            <a:avLst/>
          </a:prstGeom>
          <a:ln w="0">
            <a:noFill/>
          </a:ln>
        </p:spPr>
      </p:pic>
      <p:sp>
        <p:nvSpPr>
          <p:cNvPr id="167" name="PlaceHolder 1"/>
          <p:cNvSpPr>
            <a:spLocks noGrp="1"/>
          </p:cNvSpPr>
          <p:nvPr>
            <p:ph type="sldNum" idx="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2FC712BF-7EEB-4C83-A5B2-58AB95A54B76}"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168" name="PlaceHolder 2"/>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Click and change the title</a:t>
            </a:r>
            <a:endParaRPr b="0" lang="de-DE" sz="2400" spc="-1" strike="noStrike">
              <a:solidFill>
                <a:srgbClr val="000000"/>
              </a:solidFill>
              <a:latin typeface="Arial"/>
            </a:endParaRPr>
          </a:p>
        </p:txBody>
      </p:sp>
      <p:sp>
        <p:nvSpPr>
          <p:cNvPr id="169" name="PlaceHolder 3"/>
          <p:cNvSpPr>
            <a:spLocks noGrp="1"/>
          </p:cNvSpPr>
          <p:nvPr>
            <p:ph type="body"/>
          </p:nvPr>
        </p:nvSpPr>
        <p:spPr>
          <a:xfrm>
            <a:off x="1680480" y="920160"/>
            <a:ext cx="4987440" cy="3088440"/>
          </a:xfrm>
          <a:prstGeom prst="rect">
            <a:avLst/>
          </a:prstGeom>
          <a:noFill/>
          <a:ln w="0">
            <a:noFill/>
          </a:ln>
        </p:spPr>
        <p:txBody>
          <a:bodyPr lIns="90000" rIns="90000" tIns="45000" bIns="45000" anchor="t">
            <a:noAutofit/>
          </a:bodyPr>
          <a:p>
            <a:pPr marL="432000" indent="-324000">
              <a:spcBef>
                <a:spcPts val="1414"/>
              </a:spcBef>
              <a:buClr>
                <a:srgbClr val="000000"/>
              </a:buClr>
              <a:buSzPct val="45000"/>
              <a:buFont typeface="Wingdings" charset="2"/>
              <a:buChar char=""/>
            </a:pPr>
            <a:r>
              <a:rPr b="1" lang="de-DE" sz="3200" spc="-1" strike="noStrike">
                <a:solidFill>
                  <a:srgbClr val="000000"/>
                </a:solidFill>
                <a:latin typeface="Calibri"/>
              </a:rPr>
              <a:t>Click to edit the outline text format</a:t>
            </a:r>
            <a:endParaRPr b="1" lang="de-DE"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3200" spc="-1" strike="noStrike">
                <a:solidFill>
                  <a:srgbClr val="6e706d"/>
                </a:solidFill>
                <a:latin typeface="Calibri"/>
              </a:rPr>
              <a:t>Second Outline Level</a:t>
            </a:r>
            <a:endParaRPr b="0" lang="de-DE" sz="3200" spc="-1" strike="noStrike">
              <a:solidFill>
                <a:srgbClr val="6e706d"/>
              </a:solidFill>
              <a:latin typeface="Calibri"/>
            </a:endParaRPr>
          </a:p>
          <a:p>
            <a:pPr lvl="2" marL="1296000" indent="-288000">
              <a:spcBef>
                <a:spcPts val="850"/>
              </a:spcBef>
              <a:buClr>
                <a:srgbClr val="000000"/>
              </a:buClr>
              <a:buSzPct val="45000"/>
              <a:buFont typeface="Wingdings" charset="2"/>
              <a:buChar char=""/>
            </a:pPr>
            <a:r>
              <a:rPr b="0" lang="de-DE" sz="3200" spc="-1" strike="noStrike">
                <a:solidFill>
                  <a:srgbClr val="6e706d"/>
                </a:solidFill>
                <a:latin typeface="Calibri"/>
              </a:rPr>
              <a:t>Third Outline Level</a:t>
            </a:r>
            <a:endParaRPr b="0" lang="de-DE" sz="3200" spc="-1" strike="noStrike">
              <a:solidFill>
                <a:srgbClr val="6e706d"/>
              </a:solidFill>
              <a:latin typeface="Calibri"/>
            </a:endParaRPr>
          </a:p>
          <a:p>
            <a:pPr lvl="3" marL="1728000" indent="-216000">
              <a:spcBef>
                <a:spcPts val="567"/>
              </a:spcBef>
              <a:buClr>
                <a:srgbClr val="000000"/>
              </a:buClr>
              <a:buSzPct val="75000"/>
              <a:buFont typeface="Symbol" charset="2"/>
              <a:buChar char=""/>
            </a:pPr>
            <a:r>
              <a:rPr b="0" i="1" lang="de-DE" sz="3200" spc="-1" strike="noStrike">
                <a:solidFill>
                  <a:srgbClr val="6e706d"/>
                </a:solidFill>
                <a:latin typeface="Calibri"/>
              </a:rPr>
              <a:t>Fourth Outline Level</a:t>
            </a:r>
            <a:endParaRPr b="0" i="1" lang="de-DE" sz="3200" spc="-1" strike="noStrike">
              <a:solidFill>
                <a:srgbClr val="6e706d"/>
              </a:solidFill>
              <a:latin typeface="Calibri"/>
            </a:endParaRPr>
          </a:p>
          <a:p>
            <a:pPr lvl="4" marL="2160000" indent="-216000">
              <a:spcBef>
                <a:spcPts val="283"/>
              </a:spcBef>
              <a:buClr>
                <a:srgbClr val="000000"/>
              </a:buClr>
              <a:buSzPct val="45000"/>
              <a:buFont typeface="Wingdings" charset="2"/>
              <a:buChar char=""/>
            </a:pPr>
            <a:r>
              <a:rPr b="0" i="1" lang="de-DE" sz="3200" spc="-1" strike="noStrike">
                <a:solidFill>
                  <a:srgbClr val="6e706d"/>
                </a:solidFill>
                <a:latin typeface="Calibri"/>
              </a:rPr>
              <a:t>Fifth Outline Level</a:t>
            </a:r>
            <a:endParaRPr b="0" i="1" lang="de-DE" sz="3200" spc="-1" strike="noStrike">
              <a:solidFill>
                <a:srgbClr val="6e706d"/>
              </a:solidFill>
              <a:latin typeface="Calibri"/>
            </a:endParaRPr>
          </a:p>
          <a:p>
            <a:pPr lvl="5" marL="2592000" indent="-216000">
              <a:spcBef>
                <a:spcPts val="283"/>
              </a:spcBef>
              <a:buClr>
                <a:srgbClr val="000000"/>
              </a:buClr>
              <a:buSzPct val="45000"/>
              <a:buFont typeface="Wingdings" charset="2"/>
              <a:buChar char=""/>
            </a:pPr>
            <a:r>
              <a:rPr b="0" i="1" lang="de-DE" sz="3200" spc="-1" strike="noStrike">
                <a:solidFill>
                  <a:srgbClr val="6e706d"/>
                </a:solidFill>
                <a:latin typeface="Calibri"/>
              </a:rPr>
              <a:t>Sixth Outline Level</a:t>
            </a:r>
            <a:endParaRPr b="0" i="1" lang="de-DE" sz="3200" spc="-1" strike="noStrike">
              <a:solidFill>
                <a:srgbClr val="6e706d"/>
              </a:solidFill>
              <a:latin typeface="Calibri"/>
            </a:endParaRPr>
          </a:p>
          <a:p>
            <a:pPr lvl="6" marL="3024000" indent="-216000">
              <a:spcBef>
                <a:spcPts val="283"/>
              </a:spcBef>
              <a:buClr>
                <a:srgbClr val="000000"/>
              </a:buClr>
              <a:buSzPct val="45000"/>
              <a:buFont typeface="Wingdings" charset="2"/>
              <a:buChar char=""/>
            </a:pPr>
            <a:r>
              <a:rPr b="0" i="1" lang="de-DE" sz="3200" spc="-1" strike="noStrike">
                <a:solidFill>
                  <a:srgbClr val="6e706d"/>
                </a:solidFill>
                <a:latin typeface="Calibri"/>
              </a:rPr>
              <a:t>Seventh Outline Level</a:t>
            </a:r>
            <a:endParaRPr b="0" i="1" lang="de-DE" sz="3200" spc="-1" strike="noStrike">
              <a:solidFill>
                <a:srgbClr val="6e706d"/>
              </a:solidFill>
              <a:latin typeface="Calibri"/>
            </a:endParaRPr>
          </a:p>
        </p:txBody>
      </p:sp>
      <p:sp>
        <p:nvSpPr>
          <p:cNvPr id="170" name="PlaceHolder 4"/>
          <p:cNvSpPr>
            <a:spLocks noGrp="1"/>
          </p:cNvSpPr>
          <p:nvPr>
            <p:ph type="body"/>
          </p:nvPr>
        </p:nvSpPr>
        <p:spPr>
          <a:xfrm>
            <a:off x="1680480" y="4488840"/>
            <a:ext cx="4987440" cy="359280"/>
          </a:xfrm>
          <a:prstGeom prst="rect">
            <a:avLst/>
          </a:prstGeom>
          <a:noFill/>
          <a:ln w="0">
            <a:noFill/>
          </a:ln>
        </p:spPr>
        <p:txBody>
          <a:bodyPr lIns="90000" rIns="90000" tIns="45000" bIns="45000" anchor="t">
            <a:noAutofit/>
          </a:bodyPr>
          <a:p>
            <a:pPr algn="ctr">
              <a:lnSpc>
                <a:spcPct val="100000"/>
              </a:lnSpc>
              <a:spcBef>
                <a:spcPts val="281"/>
              </a:spcBef>
              <a:buNone/>
              <a:tabLst>
                <a:tab algn="l" pos="0"/>
              </a:tabLst>
            </a:pPr>
            <a:r>
              <a:rPr b="1" lang="fr-FR" sz="1400" spc="-1" strike="noStrike">
                <a:solidFill>
                  <a:srgbClr val="262626"/>
                </a:solidFill>
                <a:latin typeface="Calibri"/>
                <a:ea typeface="ＭＳ Ｐゴシック"/>
              </a:rPr>
              <a:t>Cliquez pour modifier les styles du texte du masque</a:t>
            </a:r>
            <a:endParaRPr b="1" lang="de-DE" sz="1400" spc="-1" strike="noStrike">
              <a:solidFill>
                <a:srgbClr val="000000"/>
              </a:solidFill>
              <a:latin typeface="Calibri"/>
            </a:endParaRPr>
          </a:p>
        </p:txBody>
      </p:sp>
      <p:sp>
        <p:nvSpPr>
          <p:cNvPr id="171" name="PlaceHolder 5"/>
          <p:cNvSpPr>
            <a:spLocks noGrp="1"/>
          </p:cNvSpPr>
          <p:nvPr>
            <p:ph type="body"/>
          </p:nvPr>
        </p:nvSpPr>
        <p:spPr>
          <a:xfrm>
            <a:off x="1681200" y="4059360"/>
            <a:ext cx="4986000" cy="429120"/>
          </a:xfrm>
          <a:prstGeom prst="rect">
            <a:avLst/>
          </a:prstGeom>
          <a:noFill/>
          <a:ln w="0">
            <a:noFill/>
          </a:ln>
        </p:spPr>
        <p:txBody>
          <a:bodyPr lIns="90000" rIns="90000" tIns="45000" bIns="45000" anchor="b">
            <a:noAutofit/>
          </a:bodyPr>
          <a:p>
            <a:pPr marL="432000" indent="-324000">
              <a:spcBef>
                <a:spcPts val="1414"/>
              </a:spcBef>
              <a:buClr>
                <a:srgbClr val="000000"/>
              </a:buClr>
              <a:buSzPct val="45000"/>
              <a:buFont typeface="Wingdings" charset="2"/>
              <a:buChar char=""/>
            </a:pPr>
            <a:r>
              <a:rPr b="1" lang="de-DE" sz="2000" spc="-1" strike="noStrike">
                <a:solidFill>
                  <a:srgbClr val="000000"/>
                </a:solidFill>
                <a:latin typeface="Calibri"/>
              </a:rPr>
              <a:t>Click to edit the outline text format</a:t>
            </a:r>
            <a:endParaRPr b="1" lang="de-DE"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000" spc="-1" strike="noStrike">
                <a:solidFill>
                  <a:srgbClr val="6e706d"/>
                </a:solidFill>
                <a:latin typeface="Calibri"/>
              </a:rPr>
              <a:t>Second Outline Level</a:t>
            </a:r>
            <a:endParaRPr b="0" lang="de-DE" sz="2000" spc="-1" strike="noStrike">
              <a:solidFill>
                <a:srgbClr val="6e706d"/>
              </a:solidFill>
              <a:latin typeface="Calibri"/>
            </a:endParaRPr>
          </a:p>
          <a:p>
            <a:pPr lvl="2" marL="1296000" indent="-288000">
              <a:spcBef>
                <a:spcPts val="850"/>
              </a:spcBef>
              <a:buClr>
                <a:srgbClr val="000000"/>
              </a:buClr>
              <a:buSzPct val="45000"/>
              <a:buFont typeface="Wingdings" charset="2"/>
              <a:buChar char=""/>
            </a:pPr>
            <a:r>
              <a:rPr b="0" lang="de-DE" sz="2000" spc="-1" strike="noStrike">
                <a:solidFill>
                  <a:srgbClr val="6e706d"/>
                </a:solidFill>
                <a:latin typeface="Calibri"/>
              </a:rPr>
              <a:t>Third Outline Level</a:t>
            </a:r>
            <a:endParaRPr b="0" lang="de-DE" sz="2000" spc="-1" strike="noStrike">
              <a:solidFill>
                <a:srgbClr val="6e706d"/>
              </a:solidFill>
              <a:latin typeface="Calibri"/>
            </a:endParaRPr>
          </a:p>
          <a:p>
            <a:pPr lvl="3" marL="1728000" indent="-216000">
              <a:spcBef>
                <a:spcPts val="567"/>
              </a:spcBef>
              <a:buClr>
                <a:srgbClr val="000000"/>
              </a:buClr>
              <a:buSzPct val="75000"/>
              <a:buFont typeface="Symbol" charset="2"/>
              <a:buChar char=""/>
            </a:pPr>
            <a:r>
              <a:rPr b="0" i="1" lang="de-DE" sz="2000" spc="-1" strike="noStrike">
                <a:solidFill>
                  <a:srgbClr val="6e706d"/>
                </a:solidFill>
                <a:latin typeface="Calibri"/>
              </a:rPr>
              <a:t>Fourth Outline Level</a:t>
            </a:r>
            <a:endParaRPr b="0" i="1" lang="de-DE" sz="2000" spc="-1" strike="noStrike">
              <a:solidFill>
                <a:srgbClr val="6e706d"/>
              </a:solidFill>
              <a:latin typeface="Calibri"/>
            </a:endParaRPr>
          </a:p>
          <a:p>
            <a:pPr lvl="4" marL="2160000" indent="-216000">
              <a:spcBef>
                <a:spcPts val="283"/>
              </a:spcBef>
              <a:buClr>
                <a:srgbClr val="000000"/>
              </a:buClr>
              <a:buSzPct val="45000"/>
              <a:buFont typeface="Wingdings" charset="2"/>
              <a:buChar char=""/>
            </a:pPr>
            <a:r>
              <a:rPr b="0" i="1" lang="de-DE" sz="2000" spc="-1" strike="noStrike">
                <a:solidFill>
                  <a:srgbClr val="6e706d"/>
                </a:solidFill>
                <a:latin typeface="Calibri"/>
              </a:rPr>
              <a:t>Fifth Outline Level</a:t>
            </a:r>
            <a:endParaRPr b="0" i="1" lang="de-DE" sz="2000" spc="-1" strike="noStrike">
              <a:solidFill>
                <a:srgbClr val="6e706d"/>
              </a:solidFill>
              <a:latin typeface="Calibri"/>
            </a:endParaRPr>
          </a:p>
          <a:p>
            <a:pPr lvl="5" marL="2592000" indent="-216000">
              <a:spcBef>
                <a:spcPts val="283"/>
              </a:spcBef>
              <a:buClr>
                <a:srgbClr val="000000"/>
              </a:buClr>
              <a:buSzPct val="45000"/>
              <a:buFont typeface="Wingdings" charset="2"/>
              <a:buChar char=""/>
            </a:pPr>
            <a:r>
              <a:rPr b="0" i="1" lang="de-DE" sz="2000" spc="-1" strike="noStrike">
                <a:solidFill>
                  <a:srgbClr val="6e706d"/>
                </a:solidFill>
                <a:latin typeface="Calibri"/>
              </a:rPr>
              <a:t>Sixth Outline Level</a:t>
            </a:r>
            <a:endParaRPr b="0" i="1" lang="de-DE" sz="2000" spc="-1" strike="noStrike">
              <a:solidFill>
                <a:srgbClr val="6e706d"/>
              </a:solidFill>
              <a:latin typeface="Calibri"/>
            </a:endParaRPr>
          </a:p>
          <a:p>
            <a:pPr lvl="6" marL="3024000" indent="-216000">
              <a:spcBef>
                <a:spcPts val="283"/>
              </a:spcBef>
              <a:buClr>
                <a:srgbClr val="000000"/>
              </a:buClr>
              <a:buSzPct val="45000"/>
              <a:buFont typeface="Wingdings" charset="2"/>
              <a:buChar char=""/>
            </a:pPr>
            <a:r>
              <a:rPr b="0" i="1" lang="de-DE" sz="2000" spc="-1" strike="noStrike">
                <a:solidFill>
                  <a:srgbClr val="6e706d"/>
                </a:solidFill>
                <a:latin typeface="Calibri"/>
              </a:rPr>
              <a:t>Seventh Outline Level</a:t>
            </a:r>
            <a:endParaRPr b="0" i="1" lang="de-DE" sz="2000" spc="-1" strike="noStrike">
              <a:solidFill>
                <a:srgbClr val="6e706d"/>
              </a:solidFill>
              <a:latin typeface="Calibri"/>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ccccc"/>
        </a:solidFill>
      </p:bgPr>
    </p:bg>
    <p:spTree>
      <p:nvGrpSpPr>
        <p:cNvPr id="1" name=""/>
        <p:cNvGrpSpPr/>
        <p:nvPr/>
      </p:nvGrpSpPr>
      <p:grpSpPr>
        <a:xfrm>
          <a:off x="0" y="0"/>
          <a:ext cx="0" cy="0"/>
          <a:chOff x="0" y="0"/>
          <a:chExt cx="0" cy="0"/>
        </a:xfrm>
      </p:grpSpPr>
      <p:pic>
        <p:nvPicPr>
          <p:cNvPr id="208" name="Image 7" descr="logo_q_RVB_big.jpg"/>
          <p:cNvPicPr/>
          <p:nvPr/>
        </p:nvPicPr>
        <p:blipFill>
          <a:blip r:embed="rId2"/>
          <a:stretch/>
        </p:blipFill>
        <p:spPr>
          <a:xfrm>
            <a:off x="8208720" y="234720"/>
            <a:ext cx="447840" cy="752400"/>
          </a:xfrm>
          <a:prstGeom prst="rect">
            <a:avLst/>
          </a:prstGeom>
          <a:ln w="0">
            <a:noFill/>
          </a:ln>
        </p:spPr>
      </p:pic>
      <p:sp>
        <p:nvSpPr>
          <p:cNvPr id="209" name="Rectangle 13"/>
          <p:cNvSpPr/>
          <p:nvPr/>
        </p:nvSpPr>
        <p:spPr>
          <a:xfrm>
            <a:off x="361440" y="158760"/>
            <a:ext cx="7461360" cy="488880"/>
          </a:xfrm>
          <a:prstGeom prst="rect">
            <a:avLst/>
          </a:prstGeom>
          <a:noFill/>
          <a:ln w="9525">
            <a:noFill/>
          </a:ln>
        </p:spPr>
        <p:style>
          <a:lnRef idx="0"/>
          <a:fillRef idx="0"/>
          <a:effectRef idx="0"/>
          <a:fontRef idx="minor"/>
        </p:style>
      </p:sp>
      <p:pic>
        <p:nvPicPr>
          <p:cNvPr id="210" name="Image 16" descr="3filets.png"/>
          <p:cNvPicPr/>
          <p:nvPr/>
        </p:nvPicPr>
        <p:blipFill>
          <a:blip r:embed="rId3"/>
          <a:stretch/>
        </p:blipFill>
        <p:spPr>
          <a:xfrm>
            <a:off x="0" y="775800"/>
            <a:ext cx="7948080" cy="102960"/>
          </a:xfrm>
          <a:prstGeom prst="rect">
            <a:avLst/>
          </a:prstGeom>
          <a:ln w="0">
            <a:noFill/>
          </a:ln>
        </p:spPr>
      </p:pic>
      <p:sp>
        <p:nvSpPr>
          <p:cNvPr id="21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Click and change the title</a:t>
            </a:r>
            <a:endParaRPr b="0" lang="de-DE" sz="2400" spc="-1" strike="noStrike">
              <a:solidFill>
                <a:srgbClr val="000000"/>
              </a:solidFill>
              <a:latin typeface="Arial"/>
            </a:endParaRPr>
          </a:p>
        </p:txBody>
      </p:sp>
      <p:sp>
        <p:nvSpPr>
          <p:cNvPr id="212" name="PlaceHolder 2"/>
          <p:cNvSpPr>
            <a:spLocks noGrp="1"/>
          </p:cNvSpPr>
          <p:nvPr>
            <p:ph type="body"/>
          </p:nvPr>
        </p:nvSpPr>
        <p:spPr>
          <a:xfrm>
            <a:off x="385200" y="1200960"/>
            <a:ext cx="7555680" cy="2985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Click to edit Master text styles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fr-FR" sz="2000" spc="-1" strike="noStrike">
                <a:solidFill>
                  <a:srgbClr val="262626"/>
                </a:solidFill>
                <a:latin typeface="Calibri"/>
                <a:ea typeface="ＭＳ Ｐゴシック"/>
              </a:rPr>
              <a:t>Level 1</a:t>
            </a:r>
            <a:endParaRPr b="1" lang="de-DE" sz="2000" spc="-1" strike="noStrike">
              <a:solidFill>
                <a:srgbClr val="000000"/>
              </a:solidFill>
              <a:latin typeface="Calibri"/>
            </a:endParaRPr>
          </a:p>
          <a:p>
            <a:pPr lvl="2" marL="623880" indent="-79200">
              <a:lnSpc>
                <a:spcPct val="100000"/>
              </a:lnSpc>
              <a:spcBef>
                <a:spcPts val="281"/>
              </a:spcBef>
              <a:buClr>
                <a:srgbClr val="262626"/>
              </a:buClr>
              <a:buFont typeface="StarSymbol"/>
              <a:buChar char="-"/>
            </a:pPr>
            <a:r>
              <a:rPr b="0" lang="fr-FR" sz="1400" spc="-1" strike="noStrike">
                <a:solidFill>
                  <a:srgbClr val="262626"/>
                </a:solidFill>
                <a:latin typeface="Calibri"/>
                <a:ea typeface="ＭＳ Ｐゴシック"/>
              </a:rPr>
              <a:t>Level 2</a:t>
            </a:r>
            <a:endParaRPr b="0" lang="de-DE" sz="1400" spc="-1" strike="noStrike">
              <a:solidFill>
                <a:srgbClr val="6e706d"/>
              </a:solidFill>
              <a:latin typeface="Calibri"/>
            </a:endParaRPr>
          </a:p>
          <a:p>
            <a:pPr lvl="3" marL="893880" indent="-173160">
              <a:lnSpc>
                <a:spcPct val="100000"/>
              </a:lnSpc>
              <a:spcBef>
                <a:spcPts val="281"/>
              </a:spcBef>
              <a:buClr>
                <a:srgbClr val="6e706d"/>
              </a:buClr>
              <a:buFont typeface="Symbol" charset="2"/>
              <a:buChar char=""/>
            </a:pPr>
            <a:r>
              <a:rPr b="0" i="1" lang="fr-FR" sz="1400" spc="-1" strike="noStrike">
                <a:solidFill>
                  <a:srgbClr val="6e706d"/>
                </a:solidFill>
                <a:latin typeface="Calibri"/>
                <a:ea typeface="ＭＳ Ｐゴシック"/>
              </a:rPr>
              <a:t>level 3</a:t>
            </a:r>
            <a:endParaRPr b="0" i="1" lang="de-DE" sz="1400" spc="-1" strike="noStrike">
              <a:solidFill>
                <a:srgbClr val="6e706d"/>
              </a:solidFill>
              <a:latin typeface="Calibri"/>
            </a:endParaRPr>
          </a:p>
          <a:p>
            <a:pPr lvl="4" marL="594000" indent="-328680">
              <a:lnSpc>
                <a:spcPct val="100000"/>
              </a:lnSpc>
              <a:spcBef>
                <a:spcPts val="400"/>
              </a:spcBef>
              <a:buSzPct val="100000"/>
              <a:buBlip>
                <a:blip r:embed="rId4"/>
              </a:buBlip>
            </a:pPr>
            <a:r>
              <a:rPr b="0" i="1" lang="fr-FR" sz="2000" spc="-1" strike="noStrike">
                <a:solidFill>
                  <a:srgbClr val="d43104"/>
                </a:solidFill>
                <a:latin typeface="Calibri"/>
                <a:ea typeface="ＭＳ Ｐゴシック"/>
              </a:rPr>
              <a:t>Conclusion</a:t>
            </a:r>
            <a:endParaRPr b="0" i="1" lang="de-DE" sz="2000" spc="-1" strike="noStrike">
              <a:solidFill>
                <a:srgbClr val="6e706d"/>
              </a:solidFill>
              <a:latin typeface="Calibri"/>
            </a:endParaRPr>
          </a:p>
        </p:txBody>
      </p:sp>
      <p:sp>
        <p:nvSpPr>
          <p:cNvPr id="213" name="PlaceHolder 3"/>
          <p:cNvSpPr>
            <a:spLocks noGrp="1"/>
          </p:cNvSpPr>
          <p:nvPr>
            <p:ph type="sldNum" idx="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94F8BFBA-3D63-42A6-B91B-3D3155CAB60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0" name="Image 7" descr="logo_q_RVB_big.jpg"/>
          <p:cNvPicPr/>
          <p:nvPr/>
        </p:nvPicPr>
        <p:blipFill>
          <a:blip r:embed="rId2"/>
          <a:stretch/>
        </p:blipFill>
        <p:spPr>
          <a:xfrm>
            <a:off x="8208720" y="234720"/>
            <a:ext cx="447840" cy="752400"/>
          </a:xfrm>
          <a:prstGeom prst="rect">
            <a:avLst/>
          </a:prstGeom>
          <a:ln w="0">
            <a:noFill/>
          </a:ln>
        </p:spPr>
      </p:pic>
      <p:sp>
        <p:nvSpPr>
          <p:cNvPr id="251" name="Rectangle 13"/>
          <p:cNvSpPr/>
          <p:nvPr/>
        </p:nvSpPr>
        <p:spPr>
          <a:xfrm>
            <a:off x="361440" y="158760"/>
            <a:ext cx="7461360" cy="488880"/>
          </a:xfrm>
          <a:prstGeom prst="rect">
            <a:avLst/>
          </a:prstGeom>
          <a:noFill/>
          <a:ln w="9525">
            <a:noFill/>
          </a:ln>
        </p:spPr>
        <p:style>
          <a:lnRef idx="0"/>
          <a:fillRef idx="0"/>
          <a:effectRef idx="0"/>
          <a:fontRef idx="minor"/>
        </p:style>
      </p:sp>
      <p:pic>
        <p:nvPicPr>
          <p:cNvPr id="252" name="Image 16" descr="3filets.png"/>
          <p:cNvPicPr/>
          <p:nvPr/>
        </p:nvPicPr>
        <p:blipFill>
          <a:blip r:embed="rId3"/>
          <a:stretch/>
        </p:blipFill>
        <p:spPr>
          <a:xfrm>
            <a:off x="0" y="775800"/>
            <a:ext cx="7948080" cy="102960"/>
          </a:xfrm>
          <a:prstGeom prst="rect">
            <a:avLst/>
          </a:prstGeom>
          <a:ln w="0">
            <a:noFill/>
          </a:ln>
        </p:spPr>
      </p:pic>
      <p:sp>
        <p:nvSpPr>
          <p:cNvPr id="253" name="PlaceHolder 1"/>
          <p:cNvSpPr>
            <a:spLocks noGrp="1"/>
          </p:cNvSpPr>
          <p:nvPr>
            <p:ph type="title"/>
          </p:nvPr>
        </p:nvSpPr>
        <p:spPr>
          <a:xfrm>
            <a:off x="1063080" y="1957320"/>
            <a:ext cx="7017120" cy="859680"/>
          </a:xfrm>
          <a:prstGeom prst="rect">
            <a:avLst/>
          </a:prstGeom>
          <a:noFill/>
          <a:ln w="0">
            <a:noFill/>
          </a:ln>
        </p:spPr>
        <p:txBody>
          <a:bodyPr lIns="0" rIns="0" tIns="0" bIns="0" anchor="ctr">
            <a:noAutofit/>
          </a:bodyPr>
          <a:p>
            <a:pPr algn="ctr">
              <a:lnSpc>
                <a:spcPct val="100000"/>
              </a:lnSpc>
              <a:buNone/>
            </a:pPr>
            <a:r>
              <a:rPr b="1" i="1" lang="es-ES" sz="3200" spc="-1" strike="noStrike">
                <a:solidFill>
                  <a:srgbClr val="3f9dbe"/>
                </a:solidFill>
                <a:latin typeface="Calibri"/>
                <a:ea typeface="ＭＳ Ｐゴシック"/>
              </a:rPr>
              <a:t>Presentation title</a:t>
            </a:r>
            <a:endParaRPr b="0" lang="de-DE" sz="3200" spc="-1" strike="noStrike">
              <a:solidFill>
                <a:srgbClr val="000000"/>
              </a:solidFill>
              <a:latin typeface="Arial"/>
            </a:endParaRPr>
          </a:p>
        </p:txBody>
      </p:sp>
      <p:pic>
        <p:nvPicPr>
          <p:cNvPr id="254" name="Image 11" descr="logo_q_RVB_big.jpg"/>
          <p:cNvPicPr/>
          <p:nvPr/>
        </p:nvPicPr>
        <p:blipFill>
          <a:blip r:embed="rId4"/>
          <a:stretch/>
        </p:blipFill>
        <p:spPr>
          <a:xfrm>
            <a:off x="445320" y="280800"/>
            <a:ext cx="860040" cy="1440720"/>
          </a:xfrm>
          <a:prstGeom prst="rect">
            <a:avLst/>
          </a:prstGeom>
          <a:ln w="0">
            <a:noFill/>
          </a:ln>
        </p:spPr>
      </p:pic>
      <p:sp>
        <p:nvSpPr>
          <p:cNvPr id="255" name="PlaceHolder 2"/>
          <p:cNvSpPr>
            <a:spLocks noGrp="1"/>
          </p:cNvSpPr>
          <p:nvPr>
            <p:ph type="body"/>
          </p:nvPr>
        </p:nvSpPr>
        <p:spPr>
          <a:xfrm>
            <a:off x="457200" y="1204200"/>
            <a:ext cx="8229240" cy="2985480"/>
          </a:xfrm>
          <a:prstGeom prst="rect">
            <a:avLst/>
          </a:prstGeom>
          <a:noFill/>
          <a:ln w="0">
            <a:noFill/>
          </a:ln>
        </p:spPr>
        <p:txBody>
          <a:bodyPr lIns="0" rIns="0" tIns="0" bIns="0" anchor="t">
            <a:normAutofit/>
          </a:bodyPr>
          <a:p>
            <a:pPr marL="432000" indent="-324000">
              <a:spcBef>
                <a:spcPts val="1414"/>
              </a:spcBef>
              <a:buClr>
                <a:srgbClr val="000000"/>
              </a:buClr>
              <a:buSzPct val="45000"/>
              <a:buFont typeface="Wingdings" charset="2"/>
              <a:buChar char=""/>
            </a:pPr>
            <a:r>
              <a:rPr b="1" lang="de-DE" sz="2000" spc="-1" strike="noStrike">
                <a:solidFill>
                  <a:srgbClr val="000000"/>
                </a:solidFill>
                <a:latin typeface="Calibri"/>
              </a:rPr>
              <a:t>Click to edit the outline text format</a:t>
            </a:r>
            <a:endParaRPr b="1" lang="de-DE" sz="20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1400" spc="-1" strike="noStrike">
                <a:solidFill>
                  <a:srgbClr val="6e706d"/>
                </a:solidFill>
                <a:latin typeface="Calibri"/>
              </a:rPr>
              <a:t>Second Outline Level</a:t>
            </a:r>
            <a:endParaRPr b="0" lang="de-DE" sz="1400" spc="-1" strike="noStrike">
              <a:solidFill>
                <a:srgbClr val="6e706d"/>
              </a:solidFill>
              <a:latin typeface="Calibri"/>
            </a:endParaRPr>
          </a:p>
          <a:p>
            <a:pPr lvl="2" marL="1296000" indent="-288000">
              <a:spcBef>
                <a:spcPts val="850"/>
              </a:spcBef>
              <a:buClr>
                <a:srgbClr val="000000"/>
              </a:buClr>
              <a:buSzPct val="45000"/>
              <a:buFont typeface="Wingdings" charset="2"/>
              <a:buChar char=""/>
            </a:pPr>
            <a:r>
              <a:rPr b="0" lang="de-DE" sz="1400" spc="-1" strike="noStrike">
                <a:solidFill>
                  <a:srgbClr val="6e706d"/>
                </a:solidFill>
                <a:latin typeface="Calibri"/>
              </a:rPr>
              <a:t>Third Outline Level</a:t>
            </a:r>
            <a:endParaRPr b="0" lang="de-DE" sz="1400" spc="-1" strike="noStrike">
              <a:solidFill>
                <a:srgbClr val="6e706d"/>
              </a:solidFill>
              <a:latin typeface="Calibri"/>
            </a:endParaRPr>
          </a:p>
          <a:p>
            <a:pPr lvl="3" marL="1728000" indent="-216000">
              <a:spcBef>
                <a:spcPts val="567"/>
              </a:spcBef>
              <a:buClr>
                <a:srgbClr val="000000"/>
              </a:buClr>
              <a:buSzPct val="75000"/>
              <a:buFont typeface="Symbol" charset="2"/>
              <a:buChar char=""/>
            </a:pPr>
            <a:r>
              <a:rPr b="0" i="1" lang="de-DE" sz="1400" spc="-1" strike="noStrike">
                <a:solidFill>
                  <a:srgbClr val="6e706d"/>
                </a:solidFill>
                <a:latin typeface="Calibri"/>
              </a:rPr>
              <a:t>Fourth Outline Level</a:t>
            </a:r>
            <a:endParaRPr b="0" i="1" lang="de-DE" sz="1400" spc="-1" strike="noStrike">
              <a:solidFill>
                <a:srgbClr val="6e706d"/>
              </a:solidFill>
              <a:latin typeface="Calibri"/>
            </a:endParaRPr>
          </a:p>
          <a:p>
            <a:pPr lvl="4" marL="2160000" indent="-216000">
              <a:spcBef>
                <a:spcPts val="283"/>
              </a:spcBef>
              <a:buClr>
                <a:srgbClr val="000000"/>
              </a:buClr>
              <a:buSzPct val="45000"/>
              <a:buFont typeface="Wingdings" charset="2"/>
              <a:buChar char=""/>
            </a:pPr>
            <a:r>
              <a:rPr b="0" i="1" lang="de-DE" sz="2000" spc="-1" strike="noStrike">
                <a:solidFill>
                  <a:srgbClr val="6e706d"/>
                </a:solidFill>
                <a:latin typeface="Calibri"/>
              </a:rPr>
              <a:t>Fifth Outline Level</a:t>
            </a:r>
            <a:endParaRPr b="0" i="1" lang="de-DE" sz="2000" spc="-1" strike="noStrike">
              <a:solidFill>
                <a:srgbClr val="6e706d"/>
              </a:solidFill>
              <a:latin typeface="Calibri"/>
            </a:endParaRPr>
          </a:p>
          <a:p>
            <a:pPr lvl="5" marL="2592000" indent="-216000">
              <a:spcBef>
                <a:spcPts val="283"/>
              </a:spcBef>
              <a:buClr>
                <a:srgbClr val="000000"/>
              </a:buClr>
              <a:buSzPct val="45000"/>
              <a:buFont typeface="Wingdings" charset="2"/>
              <a:buChar char=""/>
            </a:pPr>
            <a:r>
              <a:rPr b="0" i="1" lang="de-DE" sz="2000" spc="-1" strike="noStrike">
                <a:solidFill>
                  <a:srgbClr val="6e706d"/>
                </a:solidFill>
                <a:latin typeface="Calibri"/>
              </a:rPr>
              <a:t>Sixth Outline Level</a:t>
            </a:r>
            <a:endParaRPr b="0" i="1" lang="de-DE" sz="2000" spc="-1" strike="noStrike">
              <a:solidFill>
                <a:srgbClr val="6e706d"/>
              </a:solidFill>
              <a:latin typeface="Calibri"/>
            </a:endParaRPr>
          </a:p>
          <a:p>
            <a:pPr lvl="6" marL="3024000" indent="-216000">
              <a:spcBef>
                <a:spcPts val="283"/>
              </a:spcBef>
              <a:buClr>
                <a:srgbClr val="000000"/>
              </a:buClr>
              <a:buSzPct val="45000"/>
              <a:buFont typeface="Wingdings" charset="2"/>
              <a:buChar char=""/>
            </a:pPr>
            <a:r>
              <a:rPr b="0" i="1" lang="de-DE" sz="2000" spc="-1" strike="noStrike">
                <a:solidFill>
                  <a:srgbClr val="6e706d"/>
                </a:solidFill>
                <a:latin typeface="Calibri"/>
              </a:rPr>
              <a:t>Seventh Outline Level</a:t>
            </a:r>
            <a:endParaRPr b="0" i="1" lang="de-DE" sz="2000" spc="-1" strike="noStrike">
              <a:solidFill>
                <a:srgbClr val="6e706d"/>
              </a:solidFill>
              <a:latin typeface="Calibri"/>
            </a:endParaRPr>
          </a:p>
        </p:txBody>
      </p:sp>
    </p:spTree>
  </p:cSld>
  <p:clrMap bg1="lt1" bg2="lt2" tx1="dk1" tx2="dk2" accent1="accent1" accent2="accent2" accent3="accent3" accent4="accent4" accent5="accent5" accent6="accent6" hlink="hlink" folHlink="folHlink"/>
  <p:sldLayoutIdLst>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2" name="Image 7" descr="logo_q_RVB_big.jpg"/>
          <p:cNvPicPr/>
          <p:nvPr/>
        </p:nvPicPr>
        <p:blipFill>
          <a:blip r:embed="rId2"/>
          <a:stretch/>
        </p:blipFill>
        <p:spPr>
          <a:xfrm>
            <a:off x="8208720" y="234720"/>
            <a:ext cx="447840" cy="752400"/>
          </a:xfrm>
          <a:prstGeom prst="rect">
            <a:avLst/>
          </a:prstGeom>
          <a:ln w="0">
            <a:noFill/>
          </a:ln>
        </p:spPr>
      </p:pic>
      <p:sp>
        <p:nvSpPr>
          <p:cNvPr id="293" name="Rectangle 13"/>
          <p:cNvSpPr/>
          <p:nvPr/>
        </p:nvSpPr>
        <p:spPr>
          <a:xfrm>
            <a:off x="361440" y="158760"/>
            <a:ext cx="7461360" cy="488880"/>
          </a:xfrm>
          <a:prstGeom prst="rect">
            <a:avLst/>
          </a:prstGeom>
          <a:noFill/>
          <a:ln w="9525">
            <a:noFill/>
          </a:ln>
        </p:spPr>
        <p:style>
          <a:lnRef idx="0"/>
          <a:fillRef idx="0"/>
          <a:effectRef idx="0"/>
          <a:fontRef idx="minor"/>
        </p:style>
      </p:sp>
      <p:pic>
        <p:nvPicPr>
          <p:cNvPr id="294" name="Image 16" descr="3filets.png"/>
          <p:cNvPicPr/>
          <p:nvPr/>
        </p:nvPicPr>
        <p:blipFill>
          <a:blip r:embed="rId3"/>
          <a:stretch/>
        </p:blipFill>
        <p:spPr>
          <a:xfrm>
            <a:off x="0" y="775800"/>
            <a:ext cx="7948080" cy="102960"/>
          </a:xfrm>
          <a:prstGeom prst="rect">
            <a:avLst/>
          </a:prstGeom>
          <a:ln w="0">
            <a:noFill/>
          </a:ln>
        </p:spPr>
      </p:pic>
      <p:sp>
        <p:nvSpPr>
          <p:cNvPr id="295" name="PlaceHolder 1"/>
          <p:cNvSpPr>
            <a:spLocks noGrp="1"/>
          </p:cNvSpPr>
          <p:nvPr>
            <p:ph type="body"/>
          </p:nvPr>
        </p:nvSpPr>
        <p:spPr>
          <a:xfrm>
            <a:off x="380160" y="1200960"/>
            <a:ext cx="3369600" cy="3196440"/>
          </a:xfrm>
          <a:prstGeom prst="rect">
            <a:avLst/>
          </a:prstGeom>
          <a:noFill/>
          <a:ln w="0">
            <a:noFill/>
          </a:ln>
        </p:spPr>
        <p:txBody>
          <a:bodyPr lIns="0" rIns="0" tIns="0" bIns="0" anchor="t">
            <a:noAutofit/>
          </a:bodyPr>
          <a:p>
            <a:pPr marL="343080" indent="-343080">
              <a:lnSpc>
                <a:spcPct val="100000"/>
              </a:lnSpc>
              <a:spcBef>
                <a:spcPts val="479"/>
              </a:spcBef>
              <a:buSzPct val="100017"/>
              <a:buBlip>
                <a:blip r:embed="rId4"/>
              </a:buBlip>
            </a:pPr>
            <a:r>
              <a:rPr b="1" lang="fr-FR" sz="2400" spc="-1" strike="noStrike">
                <a:solidFill>
                  <a:srgbClr val="262626"/>
                </a:solidFill>
                <a:latin typeface="Calibri"/>
                <a:ea typeface="ＭＳ Ｐゴシック"/>
              </a:rPr>
              <a:t>Cliquez pour modifier les styles du texte du masque</a:t>
            </a:r>
            <a:endParaRPr b="1" lang="de-DE" sz="2400" spc="-1" strike="noStrike">
              <a:solidFill>
                <a:srgbClr val="000000"/>
              </a:solidFill>
              <a:latin typeface="Calibri"/>
            </a:endParaRPr>
          </a:p>
          <a:p>
            <a:pPr lvl="1" marL="743040" indent="-285840">
              <a:lnSpc>
                <a:spcPct val="100000"/>
              </a:lnSpc>
              <a:spcBef>
                <a:spcPts val="400"/>
              </a:spcBef>
              <a:buClr>
                <a:srgbClr val="ff0000"/>
              </a:buClr>
              <a:buFont typeface="Wingdings" charset="2"/>
              <a:buChar char=""/>
            </a:pPr>
            <a:r>
              <a:rPr b="0" lang="fr-FR" sz="2000" spc="-1" strike="noStrike">
                <a:solidFill>
                  <a:srgbClr val="262626"/>
                </a:solidFill>
                <a:latin typeface="Calibri"/>
                <a:ea typeface="ＭＳ Ｐゴシック"/>
              </a:rPr>
              <a:t>Deuxième niveau</a:t>
            </a:r>
            <a:endParaRPr b="0" lang="de-DE" sz="2000" spc="-1" strike="noStrike">
              <a:solidFill>
                <a:srgbClr val="6e706d"/>
              </a:solidFill>
              <a:latin typeface="Calibri"/>
            </a:endParaRPr>
          </a:p>
          <a:p>
            <a:pPr lvl="2" marL="1143000" indent="-228600">
              <a:lnSpc>
                <a:spcPct val="100000"/>
              </a:lnSpc>
              <a:spcBef>
                <a:spcPts val="360"/>
              </a:spcBef>
              <a:buClr>
                <a:srgbClr val="262626"/>
              </a:buClr>
              <a:buFont typeface="StarSymbol"/>
              <a:buChar char="-"/>
            </a:pPr>
            <a:r>
              <a:rPr b="0" lang="fr-FR" sz="1800" spc="-1" strike="noStrike">
                <a:solidFill>
                  <a:srgbClr val="262626"/>
                </a:solidFill>
                <a:latin typeface="Calibri"/>
                <a:ea typeface="ＭＳ Ｐゴシック"/>
              </a:rPr>
              <a:t>Troisième niveau</a:t>
            </a:r>
            <a:endParaRPr b="0" lang="de-DE" sz="1800" spc="-1" strike="noStrike">
              <a:solidFill>
                <a:srgbClr val="6e706d"/>
              </a:solidFill>
              <a:latin typeface="Calibri"/>
            </a:endParaRPr>
          </a:p>
          <a:p>
            <a:pPr lvl="3" marL="1600200" indent="-228600">
              <a:lnSpc>
                <a:spcPct val="100000"/>
              </a:lnSpc>
              <a:spcBef>
                <a:spcPts val="320"/>
              </a:spcBef>
              <a:buClr>
                <a:srgbClr val="6e706d"/>
              </a:buClr>
              <a:buFont typeface="Symbol" charset="2"/>
              <a:buChar char=""/>
            </a:pPr>
            <a:r>
              <a:rPr b="0" lang="fr-FR" sz="1600" spc="-1" strike="noStrike">
                <a:solidFill>
                  <a:srgbClr val="6e706d"/>
                </a:solidFill>
                <a:latin typeface="Calibri"/>
                <a:ea typeface="ＭＳ Ｐゴシック"/>
              </a:rPr>
              <a:t>Quatrième niveau</a:t>
            </a:r>
            <a:endParaRPr b="0" i="1" lang="de-DE" sz="1600" spc="-1" strike="noStrike">
              <a:solidFill>
                <a:srgbClr val="6e706d"/>
              </a:solidFill>
              <a:latin typeface="Calibri"/>
            </a:endParaRPr>
          </a:p>
          <a:p>
            <a:pPr lvl="4" marL="2057400" indent="-228600">
              <a:lnSpc>
                <a:spcPct val="100000"/>
              </a:lnSpc>
              <a:spcBef>
                <a:spcPts val="320"/>
              </a:spcBef>
              <a:buClr>
                <a:srgbClr val="6e706d"/>
              </a:buClr>
              <a:buFont typeface="StarSymbol"/>
              <a:buChar char="»"/>
            </a:pPr>
            <a:r>
              <a:rPr b="0" i="1" lang="fr-FR" sz="1600" spc="-1" strike="noStrike">
                <a:solidFill>
                  <a:srgbClr val="6e706d"/>
                </a:solidFill>
                <a:latin typeface="Calibri"/>
                <a:ea typeface="ＭＳ Ｐゴシック"/>
              </a:rPr>
              <a:t>Cinquième niveau</a:t>
            </a:r>
            <a:endParaRPr b="0" i="1" lang="de-DE" sz="1600" spc="-1" strike="noStrike">
              <a:solidFill>
                <a:srgbClr val="6e706d"/>
              </a:solidFill>
              <a:latin typeface="Calibri"/>
            </a:endParaRPr>
          </a:p>
        </p:txBody>
      </p:sp>
      <p:sp>
        <p:nvSpPr>
          <p:cNvPr id="296" name="PlaceHolder 2"/>
          <p:cNvSpPr>
            <a:spLocks noGrp="1"/>
          </p:cNvSpPr>
          <p:nvPr>
            <p:ph type="body"/>
          </p:nvPr>
        </p:nvSpPr>
        <p:spPr>
          <a:xfrm>
            <a:off x="4571280" y="1200960"/>
            <a:ext cx="3369600" cy="3196440"/>
          </a:xfrm>
          <a:prstGeom prst="rect">
            <a:avLst/>
          </a:prstGeom>
          <a:noFill/>
          <a:ln w="0">
            <a:noFill/>
          </a:ln>
        </p:spPr>
        <p:txBody>
          <a:bodyPr lIns="0" rIns="0" tIns="0" bIns="0" anchor="t">
            <a:noAutofit/>
          </a:bodyPr>
          <a:p>
            <a:pPr marL="343080" indent="-343080">
              <a:lnSpc>
                <a:spcPct val="100000"/>
              </a:lnSpc>
              <a:spcBef>
                <a:spcPts val="479"/>
              </a:spcBef>
              <a:buSzPct val="100017"/>
              <a:buBlip>
                <a:blip r:embed="rId5"/>
              </a:buBlip>
            </a:pPr>
            <a:r>
              <a:rPr b="1" lang="fr-FR" sz="2400" spc="-1" strike="noStrike">
                <a:solidFill>
                  <a:srgbClr val="262626"/>
                </a:solidFill>
                <a:latin typeface="Calibri"/>
                <a:ea typeface="ＭＳ Ｐゴシック"/>
              </a:rPr>
              <a:t>Cliquez pour modifier les styles du texte du masque</a:t>
            </a:r>
            <a:endParaRPr b="1" lang="de-DE" sz="2400" spc="-1" strike="noStrike">
              <a:solidFill>
                <a:srgbClr val="000000"/>
              </a:solidFill>
              <a:latin typeface="Calibri"/>
            </a:endParaRPr>
          </a:p>
          <a:p>
            <a:pPr lvl="1" marL="743040" indent="-285840">
              <a:lnSpc>
                <a:spcPct val="100000"/>
              </a:lnSpc>
              <a:spcBef>
                <a:spcPts val="400"/>
              </a:spcBef>
              <a:buClr>
                <a:srgbClr val="ff0000"/>
              </a:buClr>
              <a:buFont typeface="Wingdings" charset="2"/>
              <a:buChar char=""/>
            </a:pPr>
            <a:r>
              <a:rPr b="0" lang="fr-FR" sz="2000" spc="-1" strike="noStrike">
                <a:solidFill>
                  <a:srgbClr val="262626"/>
                </a:solidFill>
                <a:latin typeface="Calibri"/>
                <a:ea typeface="ＭＳ Ｐゴシック"/>
              </a:rPr>
              <a:t>Deuxième niveau</a:t>
            </a:r>
            <a:endParaRPr b="0" lang="de-DE" sz="2000" spc="-1" strike="noStrike">
              <a:solidFill>
                <a:srgbClr val="6e706d"/>
              </a:solidFill>
              <a:latin typeface="Calibri"/>
            </a:endParaRPr>
          </a:p>
          <a:p>
            <a:pPr lvl="2" marL="1143000" indent="-228600">
              <a:lnSpc>
                <a:spcPct val="100000"/>
              </a:lnSpc>
              <a:spcBef>
                <a:spcPts val="360"/>
              </a:spcBef>
              <a:buClr>
                <a:srgbClr val="262626"/>
              </a:buClr>
              <a:buFont typeface="StarSymbol"/>
              <a:buChar char="-"/>
            </a:pPr>
            <a:r>
              <a:rPr b="0" lang="fr-FR" sz="1800" spc="-1" strike="noStrike">
                <a:solidFill>
                  <a:srgbClr val="262626"/>
                </a:solidFill>
                <a:latin typeface="Calibri"/>
                <a:ea typeface="ＭＳ Ｐゴシック"/>
              </a:rPr>
              <a:t>Troisième niveau</a:t>
            </a:r>
            <a:endParaRPr b="0" lang="de-DE" sz="1800" spc="-1" strike="noStrike">
              <a:solidFill>
                <a:srgbClr val="6e706d"/>
              </a:solidFill>
              <a:latin typeface="Calibri"/>
            </a:endParaRPr>
          </a:p>
          <a:p>
            <a:pPr lvl="3" marL="1600200" indent="-228600">
              <a:lnSpc>
                <a:spcPct val="100000"/>
              </a:lnSpc>
              <a:spcBef>
                <a:spcPts val="320"/>
              </a:spcBef>
              <a:buClr>
                <a:srgbClr val="6e706d"/>
              </a:buClr>
              <a:buFont typeface="Symbol" charset="2"/>
              <a:buChar char=""/>
            </a:pPr>
            <a:r>
              <a:rPr b="0" lang="fr-FR" sz="1600" spc="-1" strike="noStrike">
                <a:solidFill>
                  <a:srgbClr val="6e706d"/>
                </a:solidFill>
                <a:latin typeface="Calibri"/>
                <a:ea typeface="ＭＳ Ｐゴシック"/>
              </a:rPr>
              <a:t>Quatrième niveau</a:t>
            </a:r>
            <a:endParaRPr b="0" i="1" lang="de-DE" sz="1600" spc="-1" strike="noStrike">
              <a:solidFill>
                <a:srgbClr val="6e706d"/>
              </a:solidFill>
              <a:latin typeface="Calibri"/>
            </a:endParaRPr>
          </a:p>
          <a:p>
            <a:pPr lvl="4" marL="2057400" indent="-228600">
              <a:lnSpc>
                <a:spcPct val="100000"/>
              </a:lnSpc>
              <a:spcBef>
                <a:spcPts val="320"/>
              </a:spcBef>
              <a:buClr>
                <a:srgbClr val="6e706d"/>
              </a:buClr>
              <a:buFont typeface="StarSymbol"/>
              <a:buChar char="»"/>
            </a:pPr>
            <a:r>
              <a:rPr b="0" i="1" lang="fr-FR" sz="1600" spc="-1" strike="noStrike">
                <a:solidFill>
                  <a:srgbClr val="6e706d"/>
                </a:solidFill>
                <a:latin typeface="Calibri"/>
                <a:ea typeface="ＭＳ Ｐゴシック"/>
              </a:rPr>
              <a:t>Cinquième niveau</a:t>
            </a:r>
            <a:endParaRPr b="0" i="1" lang="de-DE" sz="1600" spc="-1" strike="noStrike">
              <a:solidFill>
                <a:srgbClr val="6e706d"/>
              </a:solidFill>
              <a:latin typeface="Calibri"/>
            </a:endParaRPr>
          </a:p>
        </p:txBody>
      </p:sp>
      <p:sp>
        <p:nvSpPr>
          <p:cNvPr id="297" name="PlaceHolder 3"/>
          <p:cNvSpPr>
            <a:spLocks noGrp="1"/>
          </p:cNvSpPr>
          <p:nvPr>
            <p:ph type="sldNum" idx="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7ED0CDC5-91CF-4A9C-86AF-E55AB2EE296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298" name="PlaceHolder 4"/>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Click and change the title</a:t>
            </a:r>
            <a:endParaRPr b="0" lang="de-DE" sz="2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9.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6.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8.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0.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2.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4.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0.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2.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61.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2.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7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8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0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06.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1.xml"/>
</Relationships>
</file>

<file path=ppt/slides/_rels/slide207.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61.xml"/>
</Relationships>
</file>

<file path=ppt/slides/_rels/slide208.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61.xml"/>
</Relationships>
</file>

<file path=ppt/slides/_rels/slide20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0.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61.xml"/>
</Relationships>
</file>

<file path=ppt/slides/_rels/slide2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28.xml"/>
</Relationships>
</file>

<file path=ppt/slides/_rels/slide229.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0.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0.xml"/>
</Relationships>
</file>

<file path=ppt/slides/_rels/slide2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6.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6.xml"/>
</Relationships>
</file>

<file path=ppt/slides/_rels/slide2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8.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238.xml"/>
</Relationships>
</file>

<file path=ppt/slides/_rels/slide2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61.xml"/>
</Relationships>
</file>

<file path=ppt/slides/_rels/slide244.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61.xml"/>
</Relationships>
</file>

<file path=ppt/slides/_rels/slide2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61.xml"/>
</Relationships>
</file>

<file path=ppt/slides/_rels/slide25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61.xml"/>
</Relationships>
</file>

<file path=ppt/slides/_rels/slide25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61.xml"/>
</Relationships>
</file>

<file path=ppt/slides/_rels/slide2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61.xml"/>
</Relationships>
</file>

<file path=ppt/slides/_rels/slide28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61.xml"/>
</Relationships>
</file>

<file path=ppt/slides/_rels/slide28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61.xml"/>
</Relationships>
</file>

<file path=ppt/slides/_rels/slide28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9.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9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5.xml.rels><?xml version="1.0" encoding="UTF-8"?>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05.xml"/>
</Relationships>
</file>

<file path=ppt/slides/_rels/slide30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0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0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1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0.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3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ubTitle"/>
          </p:nvPr>
        </p:nvSpPr>
        <p:spPr>
          <a:xfrm>
            <a:off x="669600" y="2811600"/>
            <a:ext cx="4393800" cy="351360"/>
          </a:xfrm>
          <a:prstGeom prst="rect">
            <a:avLst/>
          </a:prstGeom>
          <a:noFill/>
          <a:ln w="0">
            <a:noFill/>
          </a:ln>
        </p:spPr>
        <p:txBody>
          <a:bodyPr lIns="0" rIns="0" tIns="0" bIns="0" anchor="t">
            <a:noAutofit/>
          </a:bodyPr>
          <a:p>
            <a:pPr>
              <a:lnSpc>
                <a:spcPct val="100000"/>
              </a:lnSpc>
              <a:buNone/>
              <a:tabLst>
                <a:tab algn="l" pos="0"/>
              </a:tabLst>
            </a:pPr>
            <a:fld id="{0B70DA80-C54D-4D86-A4EB-464DBEC2F229}" type="datetime2">
              <a:rPr b="0" lang="en-GB" sz="1800" spc="-1" strike="noStrike">
                <a:solidFill>
                  <a:srgbClr val="808080"/>
                </a:solidFill>
                <a:latin typeface="Arial"/>
              </a:rPr>
              <a:t>Monday 14 July 2025</a:t>
            </a:fld>
            <a:endParaRPr b="0" lang="en-US" sz="1800" spc="-1" strike="noStrike">
              <a:latin typeface="Arial"/>
            </a:endParaRPr>
          </a:p>
        </p:txBody>
      </p:sp>
      <p:sp>
        <p:nvSpPr>
          <p:cNvPr id="342" name="PlaceHolder 2"/>
          <p:cNvSpPr>
            <a:spLocks noGrp="1"/>
          </p:cNvSpPr>
          <p:nvPr>
            <p:ph type="title"/>
          </p:nvPr>
        </p:nvSpPr>
        <p:spPr>
          <a:xfrm>
            <a:off x="2240280" y="177120"/>
            <a:ext cx="6036840" cy="1638000"/>
          </a:xfrm>
          <a:prstGeom prst="rect">
            <a:avLst/>
          </a:prstGeom>
          <a:noFill/>
          <a:ln w="0">
            <a:noFill/>
          </a:ln>
        </p:spPr>
        <p:txBody>
          <a:bodyPr lIns="0" rIns="0" tIns="0" bIns="0" anchor="ctr">
            <a:noAutofit/>
          </a:bodyPr>
          <a:p>
            <a:pPr>
              <a:lnSpc>
                <a:spcPct val="100000"/>
              </a:lnSpc>
              <a:buNone/>
            </a:pPr>
            <a:r>
              <a:rPr b="1" lang="fr-FR" sz="3600" spc="-1" strike="noStrike">
                <a:solidFill>
                  <a:srgbClr val="0085b2"/>
                </a:solidFill>
                <a:latin typeface="Calibri"/>
                <a:ea typeface="ＭＳ Ｐゴシック"/>
              </a:rPr>
              <a:t>C++ </a:t>
            </a:r>
            <a:r>
              <a:rPr b="1" lang="en-US" sz="3600" spc="-1" strike="noStrike">
                <a:solidFill>
                  <a:srgbClr val="0085b2"/>
                </a:solidFill>
                <a:latin typeface="Calibri"/>
                <a:ea typeface="ＭＳ Ｐゴシック"/>
              </a:rPr>
              <a:t>Foundation</a:t>
            </a:r>
            <a:endParaRPr b="0" lang="de-DE" sz="3600" spc="-1" strike="noStrike">
              <a:solidFill>
                <a:srgbClr val="000000"/>
              </a:solidFill>
              <a:latin typeface="Arial"/>
            </a:endParaRPr>
          </a:p>
        </p:txBody>
      </p:sp>
      <p:pic>
        <p:nvPicPr>
          <p:cNvPr id="343" name="Espace réservé pour une image  5" descr=""/>
          <p:cNvPicPr/>
          <p:nvPr/>
        </p:nvPicPr>
        <p:blipFill>
          <a:blip r:embed="rId1"/>
          <a:srcRect l="-184707" t="-129979" r="-184707" b="-129979"/>
          <a:stretch/>
        </p:blipFill>
        <p:spPr>
          <a:xfrm>
            <a:off x="4995720" y="2203200"/>
            <a:ext cx="3978000" cy="2435400"/>
          </a:xfrm>
          <a:prstGeom prst="rect">
            <a:avLst/>
          </a:prstGeom>
          <a:ln w="0">
            <a:noFill/>
          </a:ln>
        </p:spPr>
      </p:pic>
      <p:sp>
        <p:nvSpPr>
          <p:cNvPr id="344" name="PlaceHolder 3"/>
          <p:cNvSpPr>
            <a:spLocks noGrp="1"/>
          </p:cNvSpPr>
          <p:nvPr>
            <p:ph/>
          </p:nvPr>
        </p:nvSpPr>
        <p:spPr>
          <a:xfrm>
            <a:off x="663480" y="3696120"/>
            <a:ext cx="4000320" cy="264600"/>
          </a:xfrm>
          <a:prstGeom prst="rect">
            <a:avLst/>
          </a:prstGeom>
          <a:noFill/>
          <a:ln w="0">
            <a:noFill/>
          </a:ln>
        </p:spPr>
        <p:txBody>
          <a:bodyPr lIns="0" rIns="0" tIns="0" bIns="0" anchor="t">
            <a:noAutofit/>
          </a:bodyPr>
          <a:p>
            <a:endParaRPr b="1" lang="de-DE" sz="3200" spc="-1" strike="noStrike">
              <a:solidFill>
                <a:srgbClr val="ffffff"/>
              </a:solidFill>
              <a:latin typeface="Calibri"/>
            </a:endParaRPr>
          </a:p>
        </p:txBody>
      </p:sp>
      <p:sp>
        <p:nvSpPr>
          <p:cNvPr id="345" name="PlaceHolder 4"/>
          <p:cNvSpPr>
            <a:spLocks noGrp="1"/>
          </p:cNvSpPr>
          <p:nvPr>
            <p:ph/>
          </p:nvPr>
        </p:nvSpPr>
        <p:spPr>
          <a:xfrm>
            <a:off x="663480" y="3926520"/>
            <a:ext cx="3330360" cy="272880"/>
          </a:xfrm>
          <a:prstGeom prst="rect">
            <a:avLst/>
          </a:prstGeom>
          <a:noFill/>
          <a:ln w="0">
            <a:noFill/>
          </a:ln>
        </p:spPr>
        <p:txBody>
          <a:bodyPr lIns="0" rIns="0" tIns="0" bIns="0" anchor="t">
            <a:noAutofit/>
          </a:bodyPr>
          <a:p>
            <a:endParaRPr b="1" lang="de-DE" sz="3200" spc="-1" strike="noStrike">
              <a:solidFill>
                <a:srgbClr val="ffffff"/>
              </a:solidFill>
              <a:latin typeface="Calibri"/>
            </a:endParaRPr>
          </a:p>
        </p:txBody>
      </p:sp>
      <p:sp>
        <p:nvSpPr>
          <p:cNvPr id="346" name="PlaceHolder 5"/>
          <p:cNvSpPr>
            <a:spLocks noGrp="1"/>
          </p:cNvSpPr>
          <p:nvPr>
            <p:ph/>
          </p:nvPr>
        </p:nvSpPr>
        <p:spPr>
          <a:xfrm>
            <a:off x="667080" y="3105360"/>
            <a:ext cx="5375880" cy="456120"/>
          </a:xfrm>
          <a:prstGeom prst="rect">
            <a:avLst/>
          </a:prstGeom>
          <a:noFill/>
          <a:ln w="0">
            <a:noFill/>
          </a:ln>
        </p:spPr>
        <p:txBody>
          <a:bodyPr lIns="0" rIns="0" tIns="0" bIns="0" anchor="t">
            <a:noAutofit/>
          </a:bodyPr>
          <a:p>
            <a:endParaRPr b="1" lang="de-DE" sz="3200" spc="-1" strike="noStrike">
              <a:solidFill>
                <a:srgbClr val="ffffff"/>
              </a:solidFill>
              <a:latin typeface="Calibri"/>
            </a:endParaRPr>
          </a:p>
        </p:txBody>
      </p:sp>
      <p:pic>
        <p:nvPicPr>
          <p:cNvPr id="347" name="Picture Placeholder 2" descr=""/>
          <p:cNvPicPr/>
          <p:nvPr/>
        </p:nvPicPr>
        <p:blipFill>
          <a:blip r:embed="rId2"/>
          <a:srcRect l="0" t="-5944" r="0" b="-29554"/>
          <a:stretch/>
        </p:blipFill>
        <p:spPr>
          <a:xfrm>
            <a:off x="5727600" y="1465920"/>
            <a:ext cx="2746800" cy="4191120"/>
          </a:xfrm>
          <a:prstGeom prst="rect">
            <a:avLst/>
          </a:prstGeom>
          <a:ln w="0">
            <a:noFill/>
          </a:ln>
        </p:spPr>
      </p:pic>
    </p:spTree>
  </p:cSld>
  <mc:AlternateContent>
    <mc:Choice Requires="p14">
      <p:transition p14:dur="10"/>
    </mc:Choice>
    <mc:Fallback>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Num" idx="1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2E63374-5064-4B8B-880D-FB0E6F4DD5E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369" name="PlaceHolder 2"/>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370" name="PlaceHolder 3"/>
          <p:cNvSpPr>
            <a:spLocks noGrp="1"/>
          </p:cNvSpPr>
          <p:nvPr>
            <p:ph/>
          </p:nvPr>
        </p:nvSpPr>
        <p:spPr>
          <a:xfrm>
            <a:off x="1680480" y="4488840"/>
            <a:ext cx="4987440" cy="359280"/>
          </a:xfrm>
          <a:prstGeom prst="rect">
            <a:avLst/>
          </a:prstGeom>
          <a:noFill/>
          <a:ln w="0">
            <a:noFill/>
          </a:ln>
        </p:spPr>
        <p:txBody>
          <a:bodyPr lIns="90000" rIns="90000" tIns="45000" bIns="45000" anchor="t">
            <a:noAutofit/>
          </a:bodyPr>
          <a:p>
            <a:pPr algn="ctr">
              <a:lnSpc>
                <a:spcPct val="100000"/>
              </a:lnSpc>
              <a:spcBef>
                <a:spcPts val="281"/>
              </a:spcBef>
              <a:buNone/>
              <a:tabLst>
                <a:tab algn="l" pos="0"/>
              </a:tabLst>
            </a:pPr>
            <a:r>
              <a:rPr b="1" lang="fr-FR" sz="1400" spc="-1" strike="noStrike">
                <a:solidFill>
                  <a:srgbClr val="262626"/>
                </a:solidFill>
                <a:latin typeface="Calibri"/>
                <a:ea typeface="ＭＳ Ｐゴシック"/>
              </a:rPr>
              <a:t>C++ </a:t>
            </a:r>
            <a:r>
              <a:rPr b="1" lang="en-US" sz="1400" spc="-1" strike="noStrike">
                <a:solidFill>
                  <a:srgbClr val="262626"/>
                </a:solidFill>
                <a:latin typeface="Calibri"/>
                <a:ea typeface="ＭＳ Ｐゴシック"/>
              </a:rPr>
              <a:t>is</a:t>
            </a:r>
            <a:r>
              <a:rPr b="1" lang="fr-FR" sz="1400" spc="-1" strike="noStrike">
                <a:solidFill>
                  <a:srgbClr val="262626"/>
                </a:solidFill>
                <a:latin typeface="Calibri"/>
                <a:ea typeface="ＭＳ Ｐゴシック"/>
              </a:rPr>
              <a:t> a multi-</a:t>
            </a:r>
            <a:r>
              <a:rPr b="1" lang="en-US" sz="1400" spc="-1" strike="noStrike">
                <a:solidFill>
                  <a:srgbClr val="262626"/>
                </a:solidFill>
                <a:latin typeface="Calibri"/>
                <a:ea typeface="ＭＳ Ｐゴシック"/>
              </a:rPr>
              <a:t>paradigm</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compiled</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language</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that</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evolved</a:t>
            </a:r>
            <a:r>
              <a:rPr b="1" lang="fr-FR" sz="1400" spc="-1" strike="noStrike">
                <a:solidFill>
                  <a:srgbClr val="262626"/>
                </a:solidFill>
                <a:latin typeface="Calibri"/>
                <a:ea typeface="ＭＳ Ｐゴシック"/>
              </a:rPr>
              <a:t> </a:t>
            </a:r>
            <a:r>
              <a:rPr b="1" lang="en-US" sz="1400" spc="-1" strike="noStrike">
                <a:solidFill>
                  <a:srgbClr val="262626"/>
                </a:solidFill>
                <a:latin typeface="Calibri"/>
                <a:ea typeface="ＭＳ Ｐゴシック"/>
              </a:rPr>
              <a:t>from</a:t>
            </a:r>
            <a:r>
              <a:rPr b="1" lang="fr-FR" sz="1400" spc="-1" strike="noStrike">
                <a:solidFill>
                  <a:srgbClr val="262626"/>
                </a:solidFill>
                <a:latin typeface="Calibri"/>
                <a:ea typeface="ＭＳ Ｐゴシック"/>
              </a:rPr>
              <a:t> C in 1979-2014 (2017)</a:t>
            </a:r>
            <a:endParaRPr b="1" lang="de-DE" sz="1400" spc="-1" strike="noStrike">
              <a:solidFill>
                <a:srgbClr val="000000"/>
              </a:solidFill>
              <a:latin typeface="Calibri"/>
            </a:endParaRPr>
          </a:p>
          <a:p>
            <a:pPr algn="ctr">
              <a:lnSpc>
                <a:spcPct val="100000"/>
              </a:lnSpc>
              <a:spcBef>
                <a:spcPts val="281"/>
              </a:spcBef>
              <a:buNone/>
              <a:tabLst>
                <a:tab algn="l" pos="0"/>
              </a:tabLst>
            </a:pPr>
            <a:endParaRPr b="1" lang="de-DE" sz="1400" spc="-1" strike="noStrike">
              <a:solidFill>
                <a:srgbClr val="000000"/>
              </a:solidFill>
              <a:latin typeface="Calibri"/>
            </a:endParaRPr>
          </a:p>
        </p:txBody>
      </p:sp>
      <p:sp>
        <p:nvSpPr>
          <p:cNvPr id="371" name="PlaceHolder 4"/>
          <p:cNvSpPr>
            <a:spLocks noGrp="1"/>
          </p:cNvSpPr>
          <p:nvPr>
            <p:ph/>
          </p:nvPr>
        </p:nvSpPr>
        <p:spPr>
          <a:xfrm>
            <a:off x="1681200" y="4059360"/>
            <a:ext cx="4986000" cy="429120"/>
          </a:xfrm>
          <a:prstGeom prst="rect">
            <a:avLst/>
          </a:prstGeom>
          <a:noFill/>
          <a:ln w="0">
            <a:noFill/>
          </a:ln>
        </p:spPr>
        <p:txBody>
          <a:bodyPr lIns="90000" rIns="90000" tIns="45000" bIns="45000" anchor="b">
            <a:noAutofit/>
          </a:bodyPr>
          <a:p>
            <a:pPr algn="ctr">
              <a:lnSpc>
                <a:spcPct val="100000"/>
              </a:lnSpc>
              <a:spcBef>
                <a:spcPts val="400"/>
              </a:spcBef>
              <a:buNone/>
              <a:tabLst>
                <a:tab algn="l" pos="0"/>
              </a:tabLst>
            </a:pPr>
            <a:r>
              <a:rPr b="1" i="1" lang="en-US" sz="2000" spc="-1" strike="noStrike">
                <a:solidFill>
                  <a:srgbClr val="262626"/>
                </a:solidFill>
                <a:latin typeface="Calibri"/>
                <a:ea typeface="ＭＳ Ｐゴシック"/>
              </a:rPr>
              <a:t>What is C++?</a:t>
            </a:r>
            <a:endParaRPr b="1" lang="de-DE" sz="2000" spc="-1" strike="noStrike">
              <a:solidFill>
                <a:srgbClr val="000000"/>
              </a:solidFill>
              <a:latin typeface="Calibri"/>
            </a:endParaRPr>
          </a:p>
        </p:txBody>
      </p:sp>
      <p:pic>
        <p:nvPicPr>
          <p:cNvPr id="372" name="Picture 2" descr="Name:  coding_professor.jpg&#10;Views: 292&#10;Size:  79.6 KB"/>
          <p:cNvPicPr/>
          <p:nvPr/>
        </p:nvPicPr>
        <p:blipFill>
          <a:blip r:embed="rId1"/>
          <a:srcRect l="0" t="3582" r="0" b="3582"/>
          <a:stretch/>
        </p:blipFill>
        <p:spPr>
          <a:xfrm>
            <a:off x="1680480" y="920160"/>
            <a:ext cx="4987440" cy="3088440"/>
          </a:xfrm>
          <a:prstGeom prst="rect">
            <a:avLst/>
          </a:prstGeom>
          <a:ln w="0">
            <a:noFill/>
          </a:ln>
        </p:spPr>
      </p:pic>
      <p:sp>
        <p:nvSpPr>
          <p:cNvPr id="373" name="Rectangle 7"/>
          <p:cNvSpPr/>
          <p:nvPr/>
        </p:nvSpPr>
        <p:spPr>
          <a:xfrm>
            <a:off x="6374880" y="3791520"/>
            <a:ext cx="1979640" cy="303120"/>
          </a:xfrm>
          <a:prstGeom prst="rect">
            <a:avLst/>
          </a:prstGeom>
          <a:noFill/>
          <a:ln w="0">
            <a:noFill/>
          </a:ln>
        </p:spPr>
        <p:style>
          <a:lnRef idx="0"/>
          <a:fillRef idx="0"/>
          <a:effectRef idx="0"/>
          <a:fontRef idx="minor"/>
        </p:style>
        <p:txBody>
          <a:bodyPr wrap="none" lIns="90000" rIns="90000" tIns="45000" bIns="45000" anchor="b">
            <a:spAutoFit/>
          </a:bodyPr>
          <a:p>
            <a:pPr>
              <a:lnSpc>
                <a:spcPct val="100000"/>
              </a:lnSpc>
              <a:buNone/>
              <a:tabLst>
                <a:tab algn="l" pos="0"/>
              </a:tabLst>
            </a:pPr>
            <a:r>
              <a:rPr b="1" lang="en-US" sz="1400" spc="-1" strike="noStrike">
                <a:solidFill>
                  <a:srgbClr val="000000"/>
                </a:solidFill>
                <a:latin typeface="Calibri"/>
                <a:ea typeface="ＭＳ Ｐゴシック"/>
              </a:rPr>
              <a:t>Bjarne Stroustrup</a:t>
            </a:r>
            <a:endParaRPr b="0" lang="en-US" sz="1400" spc="-1" strike="noStrike">
              <a:latin typeface="Arial"/>
            </a:endParaRPr>
          </a:p>
        </p:txBody>
      </p:sp>
    </p:spTree>
  </p:cSld>
  <mc:AlternateContent>
    <mc:Choice Requires="p14">
      <p:transition p14:dur="10"/>
    </mc:Choice>
    <mc:Fallback>
      <p:transition/>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84" name="PlaceHolder 2"/>
          <p:cNvSpPr>
            <a:spLocks noGrp="1"/>
          </p:cNvSpPr>
          <p:nvPr>
            <p:ph/>
          </p:nvPr>
        </p:nvSpPr>
        <p:spPr>
          <a:xfrm>
            <a:off x="385200" y="1200960"/>
            <a:ext cx="7555680" cy="3449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insertion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Inserting a ‘3’ before the first occurrence of ‘4’:</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iterator it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break</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 is better to use a standard algorithm:</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auto </a:t>
            </a: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find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85" name="PlaceHolder 3"/>
          <p:cNvSpPr>
            <a:spLocks noGrp="1"/>
          </p:cNvSpPr>
          <p:nvPr>
            <p:ph type="sldNum" idx="9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0DD5EF-F8E6-4495-BE7C-3E3BBB2D54A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47" dur="indefinite" restart="never" nodeType="tmRoot">
          <p:childTnLst>
            <p:seq>
              <p:cTn id="1648" dur="indefinite" nodeType="mainSeq">
                <p:childTnLst>
                  <p:par>
                    <p:cTn id="1649" fill="hold">
                      <p:stCondLst>
                        <p:cond delay="indefinite"/>
                      </p:stCondLst>
                      <p:childTnLst>
                        <p:par>
                          <p:cTn id="1650" fill="hold">
                            <p:stCondLst>
                              <p:cond delay="0"/>
                            </p:stCondLst>
                            <p:childTnLst>
                              <p:par>
                                <p:cTn id="1651" nodeType="clickEffect" fill="hold" presetClass="entr" presetID="2" presetSubtype="4">
                                  <p:stCondLst>
                                    <p:cond delay="0"/>
                                  </p:stCondLst>
                                  <p:childTnLst>
                                    <p:set>
                                      <p:cBhvr>
                                        <p:cTn id="1652" dur="1" fill="hold">
                                          <p:stCondLst>
                                            <p:cond delay="0"/>
                                          </p:stCondLst>
                                        </p:cTn>
                                        <p:tgtEl>
                                          <p:spTgt spid="684">
                                            <p:txEl>
                                              <p:pRg st="9" end="9"/>
                                            </p:txEl>
                                          </p:spTgt>
                                        </p:tgtEl>
                                        <p:attrNameLst>
                                          <p:attrName>style.visibility</p:attrName>
                                        </p:attrNameLst>
                                      </p:cBhvr>
                                      <p:to>
                                        <p:strVal val="visible"/>
                                      </p:to>
                                    </p:set>
                                    <p:anim calcmode="lin" valueType="num">
                                      <p:cBhvr additive="repl">
                                        <p:cTn id="1653" dur="500" fill="hold"/>
                                        <p:tgtEl>
                                          <p:spTgt spid="684">
                                            <p:txEl>
                                              <p:pRg st="9" end="9"/>
                                            </p:txEl>
                                          </p:spTgt>
                                        </p:tgtEl>
                                        <p:attrNameLst>
                                          <p:attrName>ppt_x</p:attrName>
                                        </p:attrNameLst>
                                      </p:cBhvr>
                                      <p:tavLst>
                                        <p:tav tm="0">
                                          <p:val>
                                            <p:strVal val="#ppt_x"/>
                                          </p:val>
                                        </p:tav>
                                        <p:tav tm="100000">
                                          <p:val>
                                            <p:strVal val="#ppt_x"/>
                                          </p:val>
                                        </p:tav>
                                      </p:tavLst>
                                    </p:anim>
                                    <p:anim calcmode="lin" valueType="num">
                                      <p:cBhvr additive="repl">
                                        <p:cTn id="1654" dur="500" fill="hold"/>
                                        <p:tgtEl>
                                          <p:spTgt spid="684">
                                            <p:txEl>
                                              <p:pRg st="9" end="9"/>
                                            </p:txEl>
                                          </p:spTgt>
                                        </p:tgtEl>
                                        <p:attrNameLst>
                                          <p:attrName>ppt_y</p:attrName>
                                        </p:attrNameLst>
                                      </p:cBhvr>
                                      <p:tavLst>
                                        <p:tav tm="0">
                                          <p:val>
                                            <p:strVal val="1+#ppt_h/2"/>
                                          </p:val>
                                        </p:tav>
                                        <p:tav tm="100000">
                                          <p:val>
                                            <p:strVal val="#ppt_y"/>
                                          </p:val>
                                        </p:tav>
                                      </p:tavLst>
                                    </p:anim>
                                  </p:childTnLst>
                                </p:cTn>
                              </p:par>
                              <p:par>
                                <p:cTn id="1655" nodeType="withEffect" fill="hold" presetClass="entr" presetID="2" presetSubtype="4">
                                  <p:stCondLst>
                                    <p:cond delay="0"/>
                                  </p:stCondLst>
                                  <p:childTnLst>
                                    <p:set>
                                      <p:cBhvr>
                                        <p:cTn id="1656" dur="1" fill="hold">
                                          <p:stCondLst>
                                            <p:cond delay="0"/>
                                          </p:stCondLst>
                                        </p:cTn>
                                        <p:tgtEl>
                                          <p:spTgt spid="684">
                                            <p:txEl>
                                              <p:pRg st="10" end="10"/>
                                            </p:txEl>
                                          </p:spTgt>
                                        </p:tgtEl>
                                        <p:attrNameLst>
                                          <p:attrName>style.visibility</p:attrName>
                                        </p:attrNameLst>
                                      </p:cBhvr>
                                      <p:to>
                                        <p:strVal val="visible"/>
                                      </p:to>
                                    </p:set>
                                    <p:anim calcmode="lin" valueType="num">
                                      <p:cBhvr additive="repl">
                                        <p:cTn id="1657" dur="500" fill="hold"/>
                                        <p:tgtEl>
                                          <p:spTgt spid="684">
                                            <p:txEl>
                                              <p:pRg st="10" end="10"/>
                                            </p:txEl>
                                          </p:spTgt>
                                        </p:tgtEl>
                                        <p:attrNameLst>
                                          <p:attrName>ppt_x</p:attrName>
                                        </p:attrNameLst>
                                      </p:cBhvr>
                                      <p:tavLst>
                                        <p:tav tm="0">
                                          <p:val>
                                            <p:strVal val="#ppt_x"/>
                                          </p:val>
                                        </p:tav>
                                        <p:tav tm="100000">
                                          <p:val>
                                            <p:strVal val="#ppt_x"/>
                                          </p:val>
                                        </p:tav>
                                      </p:tavLst>
                                    </p:anim>
                                    <p:anim calcmode="lin" valueType="num">
                                      <p:cBhvr additive="repl">
                                        <p:cTn id="1658" dur="500" fill="hold"/>
                                        <p:tgtEl>
                                          <p:spTgt spid="684">
                                            <p:txEl>
                                              <p:pRg st="10" end="10"/>
                                            </p:txEl>
                                          </p:spTgt>
                                        </p:tgtEl>
                                        <p:attrNameLst>
                                          <p:attrName>ppt_y</p:attrName>
                                        </p:attrNameLst>
                                      </p:cBhvr>
                                      <p:tavLst>
                                        <p:tav tm="0">
                                          <p:val>
                                            <p:strVal val="1+#ppt_h/2"/>
                                          </p:val>
                                        </p:tav>
                                        <p:tav tm="100000">
                                          <p:val>
                                            <p:strVal val="#ppt_y"/>
                                          </p:val>
                                        </p:tav>
                                      </p:tavLst>
                                    </p:anim>
                                  </p:childTnLst>
                                </p:cTn>
                              </p:par>
                              <p:par>
                                <p:cTn id="1659" nodeType="withEffect" fill="hold" presetClass="entr" presetID="2" presetSubtype="4">
                                  <p:stCondLst>
                                    <p:cond delay="0"/>
                                  </p:stCondLst>
                                  <p:childTnLst>
                                    <p:set>
                                      <p:cBhvr>
                                        <p:cTn id="1660" dur="1" fill="hold">
                                          <p:stCondLst>
                                            <p:cond delay="0"/>
                                          </p:stCondLst>
                                        </p:cTn>
                                        <p:tgtEl>
                                          <p:spTgt spid="684">
                                            <p:txEl>
                                              <p:pRg st="11" end="11"/>
                                            </p:txEl>
                                          </p:spTgt>
                                        </p:tgtEl>
                                        <p:attrNameLst>
                                          <p:attrName>style.visibility</p:attrName>
                                        </p:attrNameLst>
                                      </p:cBhvr>
                                      <p:to>
                                        <p:strVal val="visible"/>
                                      </p:to>
                                    </p:set>
                                    <p:anim calcmode="lin" valueType="num">
                                      <p:cBhvr additive="repl">
                                        <p:cTn id="1661" dur="500" fill="hold"/>
                                        <p:tgtEl>
                                          <p:spTgt spid="684">
                                            <p:txEl>
                                              <p:pRg st="11" end="11"/>
                                            </p:txEl>
                                          </p:spTgt>
                                        </p:tgtEl>
                                        <p:attrNameLst>
                                          <p:attrName>ppt_x</p:attrName>
                                        </p:attrNameLst>
                                      </p:cBhvr>
                                      <p:tavLst>
                                        <p:tav tm="0">
                                          <p:val>
                                            <p:strVal val="#ppt_x"/>
                                          </p:val>
                                        </p:tav>
                                        <p:tav tm="100000">
                                          <p:val>
                                            <p:strVal val="#ppt_x"/>
                                          </p:val>
                                        </p:tav>
                                      </p:tavLst>
                                    </p:anim>
                                    <p:anim calcmode="lin" valueType="num">
                                      <p:cBhvr additive="repl">
                                        <p:cTn id="1662" dur="500" fill="hold"/>
                                        <p:tgtEl>
                                          <p:spTgt spid="68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87" name="PlaceHolder 2"/>
          <p:cNvSpPr>
            <a:spLocks noGrp="1"/>
          </p:cNvSpPr>
          <p:nvPr>
            <p:ph/>
          </p:nvPr>
        </p:nvSpPr>
        <p:spPr>
          <a:xfrm>
            <a:off x="385200" y="1200960"/>
            <a:ext cx="7555680" cy="1650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insertion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Note how the standard find function is not a member of std::vector:</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it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find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philosophy is that the std::find function should work with any sequence container that supports iterators, including your own.</a:t>
            </a:r>
            <a:endParaRPr b="1" lang="de-DE" sz="2000" spc="-1" strike="noStrike">
              <a:solidFill>
                <a:srgbClr val="000000"/>
              </a:solidFill>
              <a:latin typeface="Calibri"/>
            </a:endParaRPr>
          </a:p>
        </p:txBody>
      </p:sp>
      <p:sp>
        <p:nvSpPr>
          <p:cNvPr id="688" name="PlaceHolder 3"/>
          <p:cNvSpPr>
            <a:spLocks noGrp="1"/>
          </p:cNvSpPr>
          <p:nvPr>
            <p:ph type="sldNum" idx="10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C25BF2-DFAB-4EE4-A389-CFEE11F97F7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63" dur="indefinite" restart="never" nodeType="tmRoot">
          <p:childTnLst>
            <p:seq>
              <p:cTn id="1664" dur="indefinite" nodeType="mainSeq">
                <p:childTnLst>
                  <p:par>
                    <p:cTn id="1665" fill="hold">
                      <p:stCondLst>
                        <p:cond delay="indefinite"/>
                      </p:stCondLst>
                      <p:childTnLst>
                        <p:par>
                          <p:cTn id="1666" fill="hold">
                            <p:stCondLst>
                              <p:cond delay="0"/>
                            </p:stCondLst>
                            <p:childTnLst>
                              <p:par>
                                <p:cTn id="1667" nodeType="clickEffect" fill="hold" presetClass="entr" presetID="2" presetSubtype="4">
                                  <p:stCondLst>
                                    <p:cond delay="0"/>
                                  </p:stCondLst>
                                  <p:childTnLst>
                                    <p:set>
                                      <p:cBhvr>
                                        <p:cTn id="1668" dur="1" fill="hold">
                                          <p:stCondLst>
                                            <p:cond delay="0"/>
                                          </p:stCondLst>
                                        </p:cTn>
                                        <p:tgtEl>
                                          <p:spTgt spid="687">
                                            <p:txEl>
                                              <p:pRg st="3" end="3"/>
                                            </p:txEl>
                                          </p:spTgt>
                                        </p:tgtEl>
                                        <p:attrNameLst>
                                          <p:attrName>style.visibility</p:attrName>
                                        </p:attrNameLst>
                                      </p:cBhvr>
                                      <p:to>
                                        <p:strVal val="visible"/>
                                      </p:to>
                                    </p:set>
                                    <p:anim calcmode="lin" valueType="num">
                                      <p:cBhvr additive="repl">
                                        <p:cTn id="1669" dur="500" fill="hold"/>
                                        <p:tgtEl>
                                          <p:spTgt spid="687">
                                            <p:txEl>
                                              <p:pRg st="3" end="3"/>
                                            </p:txEl>
                                          </p:spTgt>
                                        </p:tgtEl>
                                        <p:attrNameLst>
                                          <p:attrName>ppt_x</p:attrName>
                                        </p:attrNameLst>
                                      </p:cBhvr>
                                      <p:tavLst>
                                        <p:tav tm="0">
                                          <p:val>
                                            <p:strVal val="#ppt_x"/>
                                          </p:val>
                                        </p:tav>
                                        <p:tav tm="100000">
                                          <p:val>
                                            <p:strVal val="#ppt_x"/>
                                          </p:val>
                                        </p:tav>
                                      </p:tavLst>
                                    </p:anim>
                                    <p:anim calcmode="lin" valueType="num">
                                      <p:cBhvr additive="repl">
                                        <p:cTn id="1670" dur="500" fill="hold"/>
                                        <p:tgtEl>
                                          <p:spTgt spid="6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90" name="PlaceHolder 2"/>
          <p:cNvSpPr>
            <a:spLocks noGrp="1"/>
          </p:cNvSpPr>
          <p:nvPr>
            <p:ph/>
          </p:nvPr>
        </p:nvSpPr>
        <p:spPr>
          <a:xfrm>
            <a:off x="385200" y="1200960"/>
            <a:ext cx="7555680" cy="1724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STL algorithms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Algorithms of the STL usually work on iterators.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they can be used on different types of containers.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create your own container, and you provide iterators for your containers, you can use the STL algorithms on them.</a:t>
            </a:r>
            <a:endParaRPr b="1" lang="de-DE" sz="2000" spc="-1" strike="noStrike">
              <a:solidFill>
                <a:srgbClr val="000000"/>
              </a:solidFill>
              <a:latin typeface="Calibri"/>
            </a:endParaRPr>
          </a:p>
        </p:txBody>
      </p:sp>
      <p:sp>
        <p:nvSpPr>
          <p:cNvPr id="691" name="PlaceHolder 3"/>
          <p:cNvSpPr>
            <a:spLocks noGrp="1"/>
          </p:cNvSpPr>
          <p:nvPr>
            <p:ph type="sldNum" idx="10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6102320-22C6-470E-A3BE-E275BB8528E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71" dur="indefinite" restart="never" nodeType="tmRoot">
          <p:childTnLst>
            <p:seq>
              <p:cTn id="1672" dur="indefinite" nodeType="mainSeq">
                <p:childTnLst>
                  <p:par>
                    <p:cTn id="1673" fill="hold">
                      <p:stCondLst>
                        <p:cond delay="indefinite"/>
                      </p:stCondLst>
                      <p:childTnLst>
                        <p:par>
                          <p:cTn id="1674" fill="hold">
                            <p:stCondLst>
                              <p:cond delay="0"/>
                            </p:stCondLst>
                            <p:childTnLst>
                              <p:par>
                                <p:cTn id="1675" nodeType="clickEffect" fill="hold" presetClass="entr" presetID="2" presetSubtype="4">
                                  <p:stCondLst>
                                    <p:cond delay="0"/>
                                  </p:stCondLst>
                                  <p:childTnLst>
                                    <p:set>
                                      <p:cBhvr>
                                        <p:cTn id="1676" dur="1" fill="hold">
                                          <p:stCondLst>
                                            <p:cond delay="0"/>
                                          </p:stCondLst>
                                        </p:cTn>
                                        <p:tgtEl>
                                          <p:spTgt spid="690">
                                            <p:txEl>
                                              <p:pRg st="2" end="2"/>
                                            </p:txEl>
                                          </p:spTgt>
                                        </p:tgtEl>
                                        <p:attrNameLst>
                                          <p:attrName>style.visibility</p:attrName>
                                        </p:attrNameLst>
                                      </p:cBhvr>
                                      <p:to>
                                        <p:strVal val="visible"/>
                                      </p:to>
                                    </p:set>
                                    <p:anim calcmode="lin" valueType="num">
                                      <p:cBhvr additive="repl">
                                        <p:cTn id="1677" dur="500" fill="hold"/>
                                        <p:tgtEl>
                                          <p:spTgt spid="690">
                                            <p:txEl>
                                              <p:pRg st="2" end="2"/>
                                            </p:txEl>
                                          </p:spTgt>
                                        </p:tgtEl>
                                        <p:attrNameLst>
                                          <p:attrName>ppt_x</p:attrName>
                                        </p:attrNameLst>
                                      </p:cBhvr>
                                      <p:tavLst>
                                        <p:tav tm="0">
                                          <p:val>
                                            <p:strVal val="#ppt_x"/>
                                          </p:val>
                                        </p:tav>
                                        <p:tav tm="100000">
                                          <p:val>
                                            <p:strVal val="#ppt_x"/>
                                          </p:val>
                                        </p:tav>
                                      </p:tavLst>
                                    </p:anim>
                                    <p:anim calcmode="lin" valueType="num">
                                      <p:cBhvr additive="repl">
                                        <p:cTn id="1678" dur="500" fill="hold"/>
                                        <p:tgtEl>
                                          <p:spTgt spid="6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79" fill="hold">
                      <p:stCondLst>
                        <p:cond delay="indefinite"/>
                      </p:stCondLst>
                      <p:childTnLst>
                        <p:par>
                          <p:cTn id="1680" fill="hold">
                            <p:stCondLst>
                              <p:cond delay="0"/>
                            </p:stCondLst>
                            <p:childTnLst>
                              <p:par>
                                <p:cTn id="1681" nodeType="clickEffect" fill="hold" presetClass="entr" presetID="2" presetSubtype="4">
                                  <p:stCondLst>
                                    <p:cond delay="0"/>
                                  </p:stCondLst>
                                  <p:childTnLst>
                                    <p:set>
                                      <p:cBhvr>
                                        <p:cTn id="1682" dur="1" fill="hold">
                                          <p:stCondLst>
                                            <p:cond delay="0"/>
                                          </p:stCondLst>
                                        </p:cTn>
                                        <p:tgtEl>
                                          <p:spTgt spid="690">
                                            <p:txEl>
                                              <p:pRg st="3" end="3"/>
                                            </p:txEl>
                                          </p:spTgt>
                                        </p:tgtEl>
                                        <p:attrNameLst>
                                          <p:attrName>style.visibility</p:attrName>
                                        </p:attrNameLst>
                                      </p:cBhvr>
                                      <p:to>
                                        <p:strVal val="visible"/>
                                      </p:to>
                                    </p:set>
                                    <p:anim calcmode="lin" valueType="num">
                                      <p:cBhvr additive="repl">
                                        <p:cTn id="1683" dur="500" fill="hold"/>
                                        <p:tgtEl>
                                          <p:spTgt spid="690">
                                            <p:txEl>
                                              <p:pRg st="3" end="3"/>
                                            </p:txEl>
                                          </p:spTgt>
                                        </p:tgtEl>
                                        <p:attrNameLst>
                                          <p:attrName>ppt_x</p:attrName>
                                        </p:attrNameLst>
                                      </p:cBhvr>
                                      <p:tavLst>
                                        <p:tav tm="0">
                                          <p:val>
                                            <p:strVal val="#ppt_x"/>
                                          </p:val>
                                        </p:tav>
                                        <p:tav tm="100000">
                                          <p:val>
                                            <p:strVal val="#ppt_x"/>
                                          </p:val>
                                        </p:tav>
                                      </p:tavLst>
                                    </p:anim>
                                    <p:anim calcmode="lin" valueType="num">
                                      <p:cBhvr additive="repl">
                                        <p:cTn id="1684" dur="500" fill="hold"/>
                                        <p:tgtEl>
                                          <p:spTgt spid="69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93" name="PlaceHolder 2"/>
          <p:cNvSpPr>
            <a:spLocks noGrp="1"/>
          </p:cNvSpPr>
          <p:nvPr>
            <p:ph/>
          </p:nvPr>
        </p:nvSpPr>
        <p:spPr>
          <a:xfrm>
            <a:off x="385200" y="1200960"/>
            <a:ext cx="7555680" cy="1786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STL algorithms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Variety of purposes (searching, sorting, counting, manipulating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Efficient and easy to use.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standard containers and algorithms if you can.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an example we will look at std::sort.</a:t>
            </a:r>
            <a:endParaRPr b="1" lang="de-DE" sz="2000" spc="-1" strike="noStrike">
              <a:solidFill>
                <a:srgbClr val="000000"/>
              </a:solidFill>
              <a:latin typeface="Calibri"/>
            </a:endParaRPr>
          </a:p>
        </p:txBody>
      </p:sp>
      <p:sp>
        <p:nvSpPr>
          <p:cNvPr id="694" name="PlaceHolder 3"/>
          <p:cNvSpPr>
            <a:spLocks noGrp="1"/>
          </p:cNvSpPr>
          <p:nvPr>
            <p:ph type="sldNum" idx="10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BAFC78E-DF40-43FA-99DB-1D3A148787C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85" dur="indefinite" restart="never" nodeType="tmRoot">
          <p:childTnLst>
            <p:seq>
              <p:cTn id="1686" dur="indefinite" nodeType="mainSeq">
                <p:childTnLst>
                  <p:par>
                    <p:cTn id="1687" fill="hold">
                      <p:stCondLst>
                        <p:cond delay="indefinite"/>
                      </p:stCondLst>
                      <p:childTnLst>
                        <p:par>
                          <p:cTn id="1688" fill="hold">
                            <p:stCondLst>
                              <p:cond delay="0"/>
                            </p:stCondLst>
                            <p:childTnLst>
                              <p:par>
                                <p:cTn id="1689" nodeType="clickEffect" fill="hold" presetClass="entr" presetID="2" presetSubtype="4">
                                  <p:stCondLst>
                                    <p:cond delay="0"/>
                                  </p:stCondLst>
                                  <p:childTnLst>
                                    <p:set>
                                      <p:cBhvr>
                                        <p:cTn id="1690" dur="1" fill="hold">
                                          <p:stCondLst>
                                            <p:cond delay="0"/>
                                          </p:stCondLst>
                                        </p:cTn>
                                        <p:tgtEl>
                                          <p:spTgt spid="693">
                                            <p:txEl>
                                              <p:pRg st="2" end="2"/>
                                            </p:txEl>
                                          </p:spTgt>
                                        </p:tgtEl>
                                        <p:attrNameLst>
                                          <p:attrName>style.visibility</p:attrName>
                                        </p:attrNameLst>
                                      </p:cBhvr>
                                      <p:to>
                                        <p:strVal val="visible"/>
                                      </p:to>
                                    </p:set>
                                    <p:anim calcmode="lin" valueType="num">
                                      <p:cBhvr additive="repl">
                                        <p:cTn id="1691" dur="500" fill="hold"/>
                                        <p:tgtEl>
                                          <p:spTgt spid="693">
                                            <p:txEl>
                                              <p:pRg st="2" end="2"/>
                                            </p:txEl>
                                          </p:spTgt>
                                        </p:tgtEl>
                                        <p:attrNameLst>
                                          <p:attrName>ppt_x</p:attrName>
                                        </p:attrNameLst>
                                      </p:cBhvr>
                                      <p:tavLst>
                                        <p:tav tm="0">
                                          <p:val>
                                            <p:strVal val="#ppt_x"/>
                                          </p:val>
                                        </p:tav>
                                        <p:tav tm="100000">
                                          <p:val>
                                            <p:strVal val="#ppt_x"/>
                                          </p:val>
                                        </p:tav>
                                      </p:tavLst>
                                    </p:anim>
                                    <p:anim calcmode="lin" valueType="num">
                                      <p:cBhvr additive="repl">
                                        <p:cTn id="1692" dur="500" fill="hold"/>
                                        <p:tgtEl>
                                          <p:spTgt spid="6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93" fill="hold">
                      <p:stCondLst>
                        <p:cond delay="indefinite"/>
                      </p:stCondLst>
                      <p:childTnLst>
                        <p:par>
                          <p:cTn id="1694" fill="hold">
                            <p:stCondLst>
                              <p:cond delay="0"/>
                            </p:stCondLst>
                            <p:childTnLst>
                              <p:par>
                                <p:cTn id="1695" nodeType="clickEffect" fill="hold" presetClass="entr" presetID="2" presetSubtype="4">
                                  <p:stCondLst>
                                    <p:cond delay="0"/>
                                  </p:stCondLst>
                                  <p:childTnLst>
                                    <p:set>
                                      <p:cBhvr>
                                        <p:cTn id="1696" dur="1" fill="hold">
                                          <p:stCondLst>
                                            <p:cond delay="0"/>
                                          </p:stCondLst>
                                        </p:cTn>
                                        <p:tgtEl>
                                          <p:spTgt spid="693">
                                            <p:txEl>
                                              <p:pRg st="3" end="3"/>
                                            </p:txEl>
                                          </p:spTgt>
                                        </p:tgtEl>
                                        <p:attrNameLst>
                                          <p:attrName>style.visibility</p:attrName>
                                        </p:attrNameLst>
                                      </p:cBhvr>
                                      <p:to>
                                        <p:strVal val="visible"/>
                                      </p:to>
                                    </p:set>
                                    <p:anim calcmode="lin" valueType="num">
                                      <p:cBhvr additive="repl">
                                        <p:cTn id="1697" dur="500" fill="hold"/>
                                        <p:tgtEl>
                                          <p:spTgt spid="693">
                                            <p:txEl>
                                              <p:pRg st="3" end="3"/>
                                            </p:txEl>
                                          </p:spTgt>
                                        </p:tgtEl>
                                        <p:attrNameLst>
                                          <p:attrName>ppt_x</p:attrName>
                                        </p:attrNameLst>
                                      </p:cBhvr>
                                      <p:tavLst>
                                        <p:tav tm="0">
                                          <p:val>
                                            <p:strVal val="#ppt_x"/>
                                          </p:val>
                                        </p:tav>
                                        <p:tav tm="100000">
                                          <p:val>
                                            <p:strVal val="#ppt_x"/>
                                          </p:val>
                                        </p:tav>
                                      </p:tavLst>
                                    </p:anim>
                                    <p:anim calcmode="lin" valueType="num">
                                      <p:cBhvr additive="repl">
                                        <p:cTn id="1698" dur="500" fill="hold"/>
                                        <p:tgtEl>
                                          <p:spTgt spid="6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699" fill="hold">
                      <p:stCondLst>
                        <p:cond delay="indefinite"/>
                      </p:stCondLst>
                      <p:childTnLst>
                        <p:par>
                          <p:cTn id="1700" fill="hold">
                            <p:stCondLst>
                              <p:cond delay="0"/>
                            </p:stCondLst>
                            <p:childTnLst>
                              <p:par>
                                <p:cTn id="1701" nodeType="clickEffect" fill="hold" presetClass="entr" presetID="2" presetSubtype="4">
                                  <p:stCondLst>
                                    <p:cond delay="0"/>
                                  </p:stCondLst>
                                  <p:childTnLst>
                                    <p:set>
                                      <p:cBhvr>
                                        <p:cTn id="1702" dur="1" fill="hold">
                                          <p:stCondLst>
                                            <p:cond delay="0"/>
                                          </p:stCondLst>
                                        </p:cTn>
                                        <p:tgtEl>
                                          <p:spTgt spid="693">
                                            <p:txEl>
                                              <p:pRg st="4" end="4"/>
                                            </p:txEl>
                                          </p:spTgt>
                                        </p:tgtEl>
                                        <p:attrNameLst>
                                          <p:attrName>style.visibility</p:attrName>
                                        </p:attrNameLst>
                                      </p:cBhvr>
                                      <p:to>
                                        <p:strVal val="visible"/>
                                      </p:to>
                                    </p:set>
                                    <p:anim calcmode="lin" valueType="num">
                                      <p:cBhvr additive="repl">
                                        <p:cTn id="1703" dur="500" fill="hold"/>
                                        <p:tgtEl>
                                          <p:spTgt spid="693">
                                            <p:txEl>
                                              <p:pRg st="4" end="4"/>
                                            </p:txEl>
                                          </p:spTgt>
                                        </p:tgtEl>
                                        <p:attrNameLst>
                                          <p:attrName>ppt_x</p:attrName>
                                        </p:attrNameLst>
                                      </p:cBhvr>
                                      <p:tavLst>
                                        <p:tav tm="0">
                                          <p:val>
                                            <p:strVal val="#ppt_x"/>
                                          </p:val>
                                        </p:tav>
                                        <p:tav tm="100000">
                                          <p:val>
                                            <p:strVal val="#ppt_x"/>
                                          </p:val>
                                        </p:tav>
                                      </p:tavLst>
                                    </p:anim>
                                    <p:anim calcmode="lin" valueType="num">
                                      <p:cBhvr additive="repl">
                                        <p:cTn id="1704" dur="500" fill="hold"/>
                                        <p:tgtEl>
                                          <p:spTgt spid="69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96" name="PlaceHolder 2"/>
          <p:cNvSpPr>
            <a:spLocks noGrp="1"/>
          </p:cNvSpPr>
          <p:nvPr>
            <p:ph/>
          </p:nvPr>
        </p:nvSpPr>
        <p:spPr>
          <a:xfrm>
            <a:off x="385200" y="1200960"/>
            <a:ext cx="7555680" cy="2858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Sort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Use std::sort to sort a sequence container.</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&lt;algorithm&gt;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7</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C++11 only</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sort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Output:</a:t>
            </a:r>
            <a:r>
              <a:rPr b="1" lang="en-US" sz="2000" spc="-1" strike="noStrike">
                <a:solidFill>
                  <a:srgbClr val="000000"/>
                </a:solidFill>
                <a:highlight>
                  <a:srgbClr val="ffffff"/>
                </a:highlight>
                <a:latin typeface="Calibri"/>
                <a:ea typeface="ＭＳ Ｐゴシック"/>
              </a:rPr>
              <a:t> 2, 3, 5, 7,</a:t>
            </a:r>
            <a:endParaRPr b="1" lang="de-DE" sz="2000" spc="-1" strike="noStrike">
              <a:solidFill>
                <a:srgbClr val="000000"/>
              </a:solidFill>
              <a:latin typeface="Calibri"/>
            </a:endParaRPr>
          </a:p>
        </p:txBody>
      </p:sp>
      <p:sp>
        <p:nvSpPr>
          <p:cNvPr id="697" name="PlaceHolder 3"/>
          <p:cNvSpPr>
            <a:spLocks noGrp="1"/>
          </p:cNvSpPr>
          <p:nvPr>
            <p:ph type="sldNum" idx="10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95FCD16-4457-4256-A456-5829592C8F6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05" dur="indefinite" restart="never" nodeType="tmRoot">
          <p:childTnLst>
            <p:seq>
              <p:cTn id="1706" dur="indefinite" nodeType="mainSeq">
                <p:childTnLst>
                  <p:par>
                    <p:cTn id="1707" fill="hold">
                      <p:stCondLst>
                        <p:cond delay="indefinite"/>
                      </p:stCondLst>
                      <p:childTnLst>
                        <p:par>
                          <p:cTn id="1708" fill="hold">
                            <p:stCondLst>
                              <p:cond delay="0"/>
                            </p:stCondLst>
                            <p:childTnLst>
                              <p:par>
                                <p:cTn id="1709" nodeType="clickEffect" fill="hold" presetClass="entr" presetID="2" presetSubtype="4">
                                  <p:stCondLst>
                                    <p:cond delay="0"/>
                                  </p:stCondLst>
                                  <p:childTnLst>
                                    <p:set>
                                      <p:cBhvr>
                                        <p:cTn id="1710" dur="1" fill="hold">
                                          <p:stCondLst>
                                            <p:cond delay="0"/>
                                          </p:stCondLst>
                                        </p:cTn>
                                        <p:tgtEl>
                                          <p:spTgt spid="696">
                                            <p:txEl>
                                              <p:pRg st="9" end="9"/>
                                            </p:txEl>
                                          </p:spTgt>
                                        </p:tgtEl>
                                        <p:attrNameLst>
                                          <p:attrName>style.visibility</p:attrName>
                                        </p:attrNameLst>
                                      </p:cBhvr>
                                      <p:to>
                                        <p:strVal val="visible"/>
                                      </p:to>
                                    </p:set>
                                    <p:anim calcmode="lin" valueType="num">
                                      <p:cBhvr additive="repl">
                                        <p:cTn id="1711" dur="500" fill="hold"/>
                                        <p:tgtEl>
                                          <p:spTgt spid="696">
                                            <p:txEl>
                                              <p:pRg st="9" end="9"/>
                                            </p:txEl>
                                          </p:spTgt>
                                        </p:tgtEl>
                                        <p:attrNameLst>
                                          <p:attrName>ppt_x</p:attrName>
                                        </p:attrNameLst>
                                      </p:cBhvr>
                                      <p:tavLst>
                                        <p:tav tm="0">
                                          <p:val>
                                            <p:strVal val="#ppt_x"/>
                                          </p:val>
                                        </p:tav>
                                        <p:tav tm="100000">
                                          <p:val>
                                            <p:strVal val="#ppt_x"/>
                                          </p:val>
                                        </p:tav>
                                      </p:tavLst>
                                    </p:anim>
                                    <p:anim calcmode="lin" valueType="num">
                                      <p:cBhvr additive="repl">
                                        <p:cTn id="1712" dur="500" fill="hold"/>
                                        <p:tgtEl>
                                          <p:spTgt spid="69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99" name="PlaceHolder 2"/>
          <p:cNvSpPr>
            <a:spLocks noGrp="1"/>
          </p:cNvSpPr>
          <p:nvPr>
            <p:ph/>
          </p:nvPr>
        </p:nvSpPr>
        <p:spPr>
          <a:xfrm>
            <a:off x="385200" y="1200960"/>
            <a:ext cx="7555680" cy="1786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Sort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Numbers are sorted in incremental order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Strings are sorted in alphabetical order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To sort Persons an ordering method is needed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More on this later</a:t>
            </a:r>
            <a:endParaRPr b="1" lang="de-DE" sz="2000" spc="-1" strike="noStrike">
              <a:solidFill>
                <a:srgbClr val="000000"/>
              </a:solidFill>
              <a:latin typeface="Calibri"/>
            </a:endParaRPr>
          </a:p>
        </p:txBody>
      </p:sp>
      <p:sp>
        <p:nvSpPr>
          <p:cNvPr id="700" name="PlaceHolder 3"/>
          <p:cNvSpPr>
            <a:spLocks noGrp="1"/>
          </p:cNvSpPr>
          <p:nvPr>
            <p:ph type="sldNum" idx="10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26BF665-FD7D-4AC5-B295-B37678F18DB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13" dur="indefinite" restart="never" nodeType="tmRoot">
          <p:childTnLst>
            <p:seq>
              <p:cTn id="1714" dur="indefinite" nodeType="mainSeq">
                <p:childTnLst>
                  <p:par>
                    <p:cTn id="1715" fill="hold">
                      <p:stCondLst>
                        <p:cond delay="indefinite"/>
                      </p:stCondLst>
                      <p:childTnLst>
                        <p:par>
                          <p:cTn id="1716" fill="hold">
                            <p:stCondLst>
                              <p:cond delay="0"/>
                            </p:stCondLst>
                            <p:childTnLst>
                              <p:par>
                                <p:cTn id="1717" nodeType="clickEffect" fill="hold" presetClass="entr" presetID="2" presetSubtype="4">
                                  <p:stCondLst>
                                    <p:cond delay="0"/>
                                  </p:stCondLst>
                                  <p:childTnLst>
                                    <p:set>
                                      <p:cBhvr>
                                        <p:cTn id="1718" dur="1" fill="hold">
                                          <p:stCondLst>
                                            <p:cond delay="0"/>
                                          </p:stCondLst>
                                        </p:cTn>
                                        <p:tgtEl>
                                          <p:spTgt spid="699">
                                            <p:txEl>
                                              <p:pRg st="2" end="2"/>
                                            </p:txEl>
                                          </p:spTgt>
                                        </p:tgtEl>
                                        <p:attrNameLst>
                                          <p:attrName>style.visibility</p:attrName>
                                        </p:attrNameLst>
                                      </p:cBhvr>
                                      <p:to>
                                        <p:strVal val="visible"/>
                                      </p:to>
                                    </p:set>
                                    <p:anim calcmode="lin" valueType="num">
                                      <p:cBhvr additive="repl">
                                        <p:cTn id="1719" dur="500" fill="hold"/>
                                        <p:tgtEl>
                                          <p:spTgt spid="699">
                                            <p:txEl>
                                              <p:pRg st="2" end="2"/>
                                            </p:txEl>
                                          </p:spTgt>
                                        </p:tgtEl>
                                        <p:attrNameLst>
                                          <p:attrName>ppt_x</p:attrName>
                                        </p:attrNameLst>
                                      </p:cBhvr>
                                      <p:tavLst>
                                        <p:tav tm="0">
                                          <p:val>
                                            <p:strVal val="#ppt_x"/>
                                          </p:val>
                                        </p:tav>
                                        <p:tav tm="100000">
                                          <p:val>
                                            <p:strVal val="#ppt_x"/>
                                          </p:val>
                                        </p:tav>
                                      </p:tavLst>
                                    </p:anim>
                                    <p:anim calcmode="lin" valueType="num">
                                      <p:cBhvr additive="repl">
                                        <p:cTn id="1720" dur="500" fill="hold"/>
                                        <p:tgtEl>
                                          <p:spTgt spid="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21" fill="hold">
                      <p:stCondLst>
                        <p:cond delay="indefinite"/>
                      </p:stCondLst>
                      <p:childTnLst>
                        <p:par>
                          <p:cTn id="1722" fill="hold">
                            <p:stCondLst>
                              <p:cond delay="0"/>
                            </p:stCondLst>
                            <p:childTnLst>
                              <p:par>
                                <p:cTn id="1723" nodeType="clickEffect" fill="hold" presetClass="entr" presetID="2" presetSubtype="4">
                                  <p:stCondLst>
                                    <p:cond delay="0"/>
                                  </p:stCondLst>
                                  <p:childTnLst>
                                    <p:set>
                                      <p:cBhvr>
                                        <p:cTn id="1724" dur="1" fill="hold">
                                          <p:stCondLst>
                                            <p:cond delay="0"/>
                                          </p:stCondLst>
                                        </p:cTn>
                                        <p:tgtEl>
                                          <p:spTgt spid="699">
                                            <p:txEl>
                                              <p:pRg st="3" end="3"/>
                                            </p:txEl>
                                          </p:spTgt>
                                        </p:tgtEl>
                                        <p:attrNameLst>
                                          <p:attrName>style.visibility</p:attrName>
                                        </p:attrNameLst>
                                      </p:cBhvr>
                                      <p:to>
                                        <p:strVal val="visible"/>
                                      </p:to>
                                    </p:set>
                                    <p:anim calcmode="lin" valueType="num">
                                      <p:cBhvr additive="repl">
                                        <p:cTn id="1725" dur="500" fill="hold"/>
                                        <p:tgtEl>
                                          <p:spTgt spid="699">
                                            <p:txEl>
                                              <p:pRg st="3" end="3"/>
                                            </p:txEl>
                                          </p:spTgt>
                                        </p:tgtEl>
                                        <p:attrNameLst>
                                          <p:attrName>ppt_x</p:attrName>
                                        </p:attrNameLst>
                                      </p:cBhvr>
                                      <p:tavLst>
                                        <p:tav tm="0">
                                          <p:val>
                                            <p:strVal val="#ppt_x"/>
                                          </p:val>
                                        </p:tav>
                                        <p:tav tm="100000">
                                          <p:val>
                                            <p:strVal val="#ppt_x"/>
                                          </p:val>
                                        </p:tav>
                                      </p:tavLst>
                                    </p:anim>
                                    <p:anim calcmode="lin" valueType="num">
                                      <p:cBhvr additive="repl">
                                        <p:cTn id="1726" dur="500" fill="hold"/>
                                        <p:tgtEl>
                                          <p:spTgt spid="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27" fill="hold">
                      <p:stCondLst>
                        <p:cond delay="indefinite"/>
                      </p:stCondLst>
                      <p:childTnLst>
                        <p:par>
                          <p:cTn id="1728" fill="hold">
                            <p:stCondLst>
                              <p:cond delay="0"/>
                            </p:stCondLst>
                            <p:childTnLst>
                              <p:par>
                                <p:cTn id="1729" nodeType="clickEffect" fill="hold" presetClass="entr" presetID="2" presetSubtype="4">
                                  <p:stCondLst>
                                    <p:cond delay="0"/>
                                  </p:stCondLst>
                                  <p:childTnLst>
                                    <p:set>
                                      <p:cBhvr>
                                        <p:cTn id="1730" dur="1" fill="hold">
                                          <p:stCondLst>
                                            <p:cond delay="0"/>
                                          </p:stCondLst>
                                        </p:cTn>
                                        <p:tgtEl>
                                          <p:spTgt spid="699">
                                            <p:txEl>
                                              <p:pRg st="4" end="4"/>
                                            </p:txEl>
                                          </p:spTgt>
                                        </p:tgtEl>
                                        <p:attrNameLst>
                                          <p:attrName>style.visibility</p:attrName>
                                        </p:attrNameLst>
                                      </p:cBhvr>
                                      <p:to>
                                        <p:strVal val="visible"/>
                                      </p:to>
                                    </p:set>
                                    <p:anim calcmode="lin" valueType="num">
                                      <p:cBhvr additive="repl">
                                        <p:cTn id="1731" dur="500" fill="hold"/>
                                        <p:tgtEl>
                                          <p:spTgt spid="699">
                                            <p:txEl>
                                              <p:pRg st="4" end="4"/>
                                            </p:txEl>
                                          </p:spTgt>
                                        </p:tgtEl>
                                        <p:attrNameLst>
                                          <p:attrName>ppt_x</p:attrName>
                                        </p:attrNameLst>
                                      </p:cBhvr>
                                      <p:tavLst>
                                        <p:tav tm="0">
                                          <p:val>
                                            <p:strVal val="#ppt_x"/>
                                          </p:val>
                                        </p:tav>
                                        <p:tav tm="100000">
                                          <p:val>
                                            <p:strVal val="#ppt_x"/>
                                          </p:val>
                                        </p:tav>
                                      </p:tavLst>
                                    </p:anim>
                                    <p:anim calcmode="lin" valueType="num">
                                      <p:cBhvr additive="repl">
                                        <p:cTn id="1732" dur="500" fill="hold"/>
                                        <p:tgtEl>
                                          <p:spTgt spid="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702" name="PlaceHolder 2"/>
          <p:cNvSpPr>
            <a:spLocks noGrp="1"/>
          </p:cNvSpPr>
          <p:nvPr>
            <p:ph/>
          </p:nvPr>
        </p:nvSpPr>
        <p:spPr>
          <a:xfrm>
            <a:off x="385200" y="1200960"/>
            <a:ext cx="7555680" cy="1786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 1</a:t>
            </a:r>
            <a:r>
              <a:rPr b="1" lang="en-US" sz="2000" spc="-1" strike="noStrike">
                <a:solidFill>
                  <a:srgbClr val="262626"/>
                </a:solidFill>
                <a:latin typeface="Calibri"/>
                <a:ea typeface="ＭＳ Ｐゴシック"/>
              </a:rPr>
              <a:t>: Use iterator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Start with a list of names, stored as std::vector&lt;std::string&gt;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the elements in reversed order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std::set from the vector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all elements</a:t>
            </a:r>
            <a:endParaRPr b="1" lang="de-DE" sz="2000" spc="-1" strike="noStrike">
              <a:solidFill>
                <a:srgbClr val="000000"/>
              </a:solidFill>
              <a:latin typeface="Calibri"/>
            </a:endParaRPr>
          </a:p>
        </p:txBody>
      </p:sp>
      <p:sp>
        <p:nvSpPr>
          <p:cNvPr id="703" name="PlaceHolder 3"/>
          <p:cNvSpPr>
            <a:spLocks noGrp="1"/>
          </p:cNvSpPr>
          <p:nvPr>
            <p:ph type="sldNum" idx="10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EF61D9D-30EA-4658-82F7-AB51C94AA0C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705" name="PlaceHolder 2"/>
          <p:cNvSpPr>
            <a:spLocks noGrp="1"/>
          </p:cNvSpPr>
          <p:nvPr>
            <p:ph/>
          </p:nvPr>
        </p:nvSpPr>
        <p:spPr>
          <a:xfrm>
            <a:off x="385200" y="1200960"/>
            <a:ext cx="7555680" cy="1416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 2</a:t>
            </a:r>
            <a:r>
              <a:rPr b="1" lang="en-US" sz="2000" spc="-1" strike="noStrike">
                <a:solidFill>
                  <a:srgbClr val="262626"/>
                </a:solidFill>
                <a:latin typeface="Calibri"/>
                <a:ea typeface="ＭＳ Ｐゴシック"/>
              </a:rPr>
              <a:t>: Merge two lists and sort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Start with two lists of numbers, both stored as std::vector&lt;int&gt;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Merge the lists, but eliminate duplicate numbers.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the elements of the merged list in sorted order.</a:t>
            </a:r>
            <a:endParaRPr b="1" lang="de-DE" sz="2000" spc="-1" strike="noStrike">
              <a:solidFill>
                <a:srgbClr val="000000"/>
              </a:solidFill>
              <a:latin typeface="Calibri"/>
            </a:endParaRPr>
          </a:p>
        </p:txBody>
      </p:sp>
      <p:sp>
        <p:nvSpPr>
          <p:cNvPr id="706" name="PlaceHolder 3"/>
          <p:cNvSpPr>
            <a:spLocks noGrp="1"/>
          </p:cNvSpPr>
          <p:nvPr>
            <p:ph type="sldNum" idx="10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A47FB5D-2916-43A7-BA0B-75113859CEF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5. Objects</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09" name="PlaceHolder 2"/>
          <p:cNvSpPr>
            <a:spLocks noGrp="1"/>
          </p:cNvSpPr>
          <p:nvPr>
            <p:ph/>
          </p:nvPr>
        </p:nvSpPr>
        <p:spPr>
          <a:xfrm>
            <a:off x="385200" y="1200960"/>
            <a:ext cx="7555680" cy="1786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Object-oriented programming was the first reason for C++ to exist.</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What are the three principles of OOP?</a:t>
            </a:r>
            <a:endParaRPr b="1" lang="de-DE" sz="2000" spc="-1" strike="noStrike">
              <a:solidFill>
                <a:srgbClr val="000000"/>
              </a:solidFill>
              <a:latin typeface="Calibri"/>
            </a:endParaRPr>
          </a:p>
          <a:p>
            <a:pPr marL="682560" indent="-457200">
              <a:lnSpc>
                <a:spcPct val="100000"/>
              </a:lnSpc>
              <a:spcBef>
                <a:spcPts val="400"/>
              </a:spcBef>
              <a:buClr>
                <a:srgbClr val="002060"/>
              </a:buClr>
              <a:buFont typeface="Calibri"/>
              <a:buAutoNum type="arabicPeriod"/>
              <a:tabLst>
                <a:tab algn="l" pos="0"/>
              </a:tabLst>
            </a:pPr>
            <a:r>
              <a:rPr b="1" lang="en-US" sz="2000" spc="-1" strike="noStrike">
                <a:solidFill>
                  <a:srgbClr val="262626"/>
                </a:solidFill>
                <a:latin typeface="Calibri"/>
                <a:ea typeface="ＭＳ Ｐゴシック"/>
              </a:rPr>
              <a:t>Binding data and functions together</a:t>
            </a:r>
            <a:endParaRPr b="1" lang="de-DE" sz="2000" spc="-1" strike="noStrike">
              <a:solidFill>
                <a:srgbClr val="000000"/>
              </a:solidFill>
              <a:latin typeface="Calibri"/>
            </a:endParaRPr>
          </a:p>
          <a:p>
            <a:pPr marL="682560" indent="-457200">
              <a:lnSpc>
                <a:spcPct val="100000"/>
              </a:lnSpc>
              <a:spcBef>
                <a:spcPts val="400"/>
              </a:spcBef>
              <a:buClr>
                <a:srgbClr val="002060"/>
              </a:buClr>
              <a:buFont typeface="Calibri"/>
              <a:buAutoNum type="arabicPeriod"/>
              <a:tabLst>
                <a:tab algn="l" pos="0"/>
              </a:tabLst>
            </a:pPr>
            <a:r>
              <a:rPr b="1" lang="en-US" sz="2000" spc="-1" strike="noStrike">
                <a:solidFill>
                  <a:srgbClr val="262626"/>
                </a:solidFill>
                <a:latin typeface="Calibri"/>
                <a:ea typeface="ＭＳ Ｐゴシック"/>
              </a:rPr>
              <a:t>Protecting and hiding internal data and functionality</a:t>
            </a:r>
            <a:endParaRPr b="1" lang="de-DE" sz="2000" spc="-1" strike="noStrike">
              <a:solidFill>
                <a:srgbClr val="000000"/>
              </a:solidFill>
              <a:latin typeface="Calibri"/>
            </a:endParaRPr>
          </a:p>
          <a:p>
            <a:pPr marL="682560" indent="-457200">
              <a:lnSpc>
                <a:spcPct val="100000"/>
              </a:lnSpc>
              <a:spcBef>
                <a:spcPts val="400"/>
              </a:spcBef>
              <a:buClr>
                <a:srgbClr val="002060"/>
              </a:buClr>
              <a:buFont typeface="Calibri"/>
              <a:buAutoNum type="arabicPeriod"/>
              <a:tabLst>
                <a:tab algn="l" pos="0"/>
              </a:tabLst>
            </a:pPr>
            <a:r>
              <a:rPr b="1" lang="en-US" sz="2000" spc="-1" strike="noStrike">
                <a:solidFill>
                  <a:srgbClr val="262626"/>
                </a:solidFill>
                <a:latin typeface="Calibri"/>
                <a:ea typeface="ＭＳ Ｐゴシック"/>
              </a:rPr>
              <a:t>Polymorphism</a:t>
            </a:r>
            <a:endParaRPr b="1" lang="de-DE" sz="2000" spc="-1" strike="noStrike">
              <a:solidFill>
                <a:srgbClr val="000000"/>
              </a:solidFill>
              <a:latin typeface="Calibri"/>
            </a:endParaRPr>
          </a:p>
        </p:txBody>
      </p:sp>
      <p:sp>
        <p:nvSpPr>
          <p:cNvPr id="710" name="PlaceHolder 3"/>
          <p:cNvSpPr>
            <a:spLocks noGrp="1"/>
          </p:cNvSpPr>
          <p:nvPr>
            <p:ph type="sldNum" idx="10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569BADB-102A-45E2-B594-7A03A0D2F27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33" dur="indefinite" restart="never" nodeType="tmRoot">
          <p:childTnLst>
            <p:seq>
              <p:cTn id="1734" dur="indefinite" nodeType="mainSeq">
                <p:childTnLst>
                  <p:par>
                    <p:cTn id="1735" fill="hold">
                      <p:stCondLst>
                        <p:cond delay="indefinite"/>
                      </p:stCondLst>
                      <p:childTnLst>
                        <p:par>
                          <p:cTn id="1736" fill="hold">
                            <p:stCondLst>
                              <p:cond delay="0"/>
                            </p:stCondLst>
                            <p:childTnLst>
                              <p:par>
                                <p:cTn id="1737" nodeType="clickEffect" fill="hold" presetClass="entr" presetID="2" presetSubtype="4">
                                  <p:stCondLst>
                                    <p:cond delay="0"/>
                                  </p:stCondLst>
                                  <p:childTnLst>
                                    <p:set>
                                      <p:cBhvr>
                                        <p:cTn id="1738" dur="1" fill="hold">
                                          <p:stCondLst>
                                            <p:cond delay="0"/>
                                          </p:stCondLst>
                                        </p:cTn>
                                        <p:tgtEl>
                                          <p:spTgt spid="709">
                                            <p:txEl>
                                              <p:pRg st="1" end="1"/>
                                            </p:txEl>
                                          </p:spTgt>
                                        </p:tgtEl>
                                        <p:attrNameLst>
                                          <p:attrName>style.visibility</p:attrName>
                                        </p:attrNameLst>
                                      </p:cBhvr>
                                      <p:to>
                                        <p:strVal val="visible"/>
                                      </p:to>
                                    </p:set>
                                    <p:anim calcmode="lin" valueType="num">
                                      <p:cBhvr additive="repl">
                                        <p:cTn id="1739" dur="500" fill="hold"/>
                                        <p:tgtEl>
                                          <p:spTgt spid="709">
                                            <p:txEl>
                                              <p:pRg st="1" end="1"/>
                                            </p:txEl>
                                          </p:spTgt>
                                        </p:tgtEl>
                                        <p:attrNameLst>
                                          <p:attrName>ppt_x</p:attrName>
                                        </p:attrNameLst>
                                      </p:cBhvr>
                                      <p:tavLst>
                                        <p:tav tm="0">
                                          <p:val>
                                            <p:strVal val="#ppt_x"/>
                                          </p:val>
                                        </p:tav>
                                        <p:tav tm="100000">
                                          <p:val>
                                            <p:strVal val="#ppt_x"/>
                                          </p:val>
                                        </p:tav>
                                      </p:tavLst>
                                    </p:anim>
                                    <p:anim calcmode="lin" valueType="num">
                                      <p:cBhvr additive="repl">
                                        <p:cTn id="1740" dur="500" fill="hold"/>
                                        <p:tgtEl>
                                          <p:spTgt spid="709">
                                            <p:txEl>
                                              <p:pRg st="1" end="1"/>
                                            </p:txEl>
                                          </p:spTgt>
                                        </p:tgtEl>
                                        <p:attrNameLst>
                                          <p:attrName>ppt_y</p:attrName>
                                        </p:attrNameLst>
                                      </p:cBhvr>
                                      <p:tavLst>
                                        <p:tav tm="0">
                                          <p:val>
                                            <p:strVal val="1+#ppt_h/2"/>
                                          </p:val>
                                        </p:tav>
                                        <p:tav tm="100000">
                                          <p:val>
                                            <p:strVal val="#ppt_y"/>
                                          </p:val>
                                        </p:tav>
                                      </p:tavLst>
                                    </p:anim>
                                  </p:childTnLst>
                                </p:cTn>
                              </p:par>
                              <p:par>
                                <p:cTn id="1741" nodeType="withEffect" fill="hold" presetClass="entr" presetID="2" presetSubtype="4">
                                  <p:stCondLst>
                                    <p:cond delay="0"/>
                                  </p:stCondLst>
                                  <p:childTnLst>
                                    <p:set>
                                      <p:cBhvr>
                                        <p:cTn id="1742" dur="1" fill="hold">
                                          <p:stCondLst>
                                            <p:cond delay="0"/>
                                          </p:stCondLst>
                                        </p:cTn>
                                        <p:tgtEl>
                                          <p:spTgt spid="709">
                                            <p:txEl>
                                              <p:pRg st="2" end="2"/>
                                            </p:txEl>
                                          </p:spTgt>
                                        </p:tgtEl>
                                        <p:attrNameLst>
                                          <p:attrName>style.visibility</p:attrName>
                                        </p:attrNameLst>
                                      </p:cBhvr>
                                      <p:to>
                                        <p:strVal val="visible"/>
                                      </p:to>
                                    </p:set>
                                    <p:anim calcmode="lin" valueType="num">
                                      <p:cBhvr additive="repl">
                                        <p:cTn id="1743" dur="500" fill="hold"/>
                                        <p:tgtEl>
                                          <p:spTgt spid="709">
                                            <p:txEl>
                                              <p:pRg st="2" end="2"/>
                                            </p:txEl>
                                          </p:spTgt>
                                        </p:tgtEl>
                                        <p:attrNameLst>
                                          <p:attrName>ppt_x</p:attrName>
                                        </p:attrNameLst>
                                      </p:cBhvr>
                                      <p:tavLst>
                                        <p:tav tm="0">
                                          <p:val>
                                            <p:strVal val="#ppt_x"/>
                                          </p:val>
                                        </p:tav>
                                        <p:tav tm="100000">
                                          <p:val>
                                            <p:strVal val="#ppt_x"/>
                                          </p:val>
                                        </p:tav>
                                      </p:tavLst>
                                    </p:anim>
                                    <p:anim calcmode="lin" valueType="num">
                                      <p:cBhvr additive="repl">
                                        <p:cTn id="1744" dur="500" fill="hold"/>
                                        <p:tgtEl>
                                          <p:spTgt spid="709">
                                            <p:txEl>
                                              <p:pRg st="2" end="2"/>
                                            </p:txEl>
                                          </p:spTgt>
                                        </p:tgtEl>
                                        <p:attrNameLst>
                                          <p:attrName>ppt_y</p:attrName>
                                        </p:attrNameLst>
                                      </p:cBhvr>
                                      <p:tavLst>
                                        <p:tav tm="0">
                                          <p:val>
                                            <p:strVal val="1+#ppt_h/2"/>
                                          </p:val>
                                        </p:tav>
                                        <p:tav tm="100000">
                                          <p:val>
                                            <p:strVal val="#ppt_y"/>
                                          </p:val>
                                        </p:tav>
                                      </p:tavLst>
                                    </p:anim>
                                  </p:childTnLst>
                                </p:cTn>
                              </p:par>
                              <p:par>
                                <p:cTn id="1745" nodeType="withEffect" fill="hold" presetClass="entr" presetID="2" presetSubtype="4">
                                  <p:stCondLst>
                                    <p:cond delay="0"/>
                                  </p:stCondLst>
                                  <p:childTnLst>
                                    <p:set>
                                      <p:cBhvr>
                                        <p:cTn id="1746" dur="1" fill="hold">
                                          <p:stCondLst>
                                            <p:cond delay="0"/>
                                          </p:stCondLst>
                                        </p:cTn>
                                        <p:tgtEl>
                                          <p:spTgt spid="709">
                                            <p:txEl>
                                              <p:pRg st="3" end="3"/>
                                            </p:txEl>
                                          </p:spTgt>
                                        </p:tgtEl>
                                        <p:attrNameLst>
                                          <p:attrName>style.visibility</p:attrName>
                                        </p:attrNameLst>
                                      </p:cBhvr>
                                      <p:to>
                                        <p:strVal val="visible"/>
                                      </p:to>
                                    </p:set>
                                    <p:anim calcmode="lin" valueType="num">
                                      <p:cBhvr additive="repl">
                                        <p:cTn id="1747" dur="500" fill="hold"/>
                                        <p:tgtEl>
                                          <p:spTgt spid="709">
                                            <p:txEl>
                                              <p:pRg st="3" end="3"/>
                                            </p:txEl>
                                          </p:spTgt>
                                        </p:tgtEl>
                                        <p:attrNameLst>
                                          <p:attrName>ppt_x</p:attrName>
                                        </p:attrNameLst>
                                      </p:cBhvr>
                                      <p:tavLst>
                                        <p:tav tm="0">
                                          <p:val>
                                            <p:strVal val="#ppt_x"/>
                                          </p:val>
                                        </p:tav>
                                        <p:tav tm="100000">
                                          <p:val>
                                            <p:strVal val="#ppt_x"/>
                                          </p:val>
                                        </p:tav>
                                      </p:tavLst>
                                    </p:anim>
                                    <p:anim calcmode="lin" valueType="num">
                                      <p:cBhvr additive="repl">
                                        <p:cTn id="1748" dur="500" fill="hold"/>
                                        <p:tgtEl>
                                          <p:spTgt spid="709">
                                            <p:txEl>
                                              <p:pRg st="3" end="3"/>
                                            </p:txEl>
                                          </p:spTgt>
                                        </p:tgtEl>
                                        <p:attrNameLst>
                                          <p:attrName>ppt_y</p:attrName>
                                        </p:attrNameLst>
                                      </p:cBhvr>
                                      <p:tavLst>
                                        <p:tav tm="0">
                                          <p:val>
                                            <p:strVal val="1+#ppt_h/2"/>
                                          </p:val>
                                        </p:tav>
                                        <p:tav tm="100000">
                                          <p:val>
                                            <p:strVal val="#ppt_y"/>
                                          </p:val>
                                        </p:tav>
                                      </p:tavLst>
                                    </p:anim>
                                  </p:childTnLst>
                                </p:cTn>
                              </p:par>
                              <p:par>
                                <p:cTn id="1749" nodeType="withEffect" fill="hold" presetClass="entr" presetID="2" presetSubtype="4">
                                  <p:stCondLst>
                                    <p:cond delay="0"/>
                                  </p:stCondLst>
                                  <p:childTnLst>
                                    <p:set>
                                      <p:cBhvr>
                                        <p:cTn id="1750" dur="1" fill="hold">
                                          <p:stCondLst>
                                            <p:cond delay="0"/>
                                          </p:stCondLst>
                                        </p:cTn>
                                        <p:tgtEl>
                                          <p:spTgt spid="709">
                                            <p:txEl>
                                              <p:pRg st="4" end="4"/>
                                            </p:txEl>
                                          </p:spTgt>
                                        </p:tgtEl>
                                        <p:attrNameLst>
                                          <p:attrName>style.visibility</p:attrName>
                                        </p:attrNameLst>
                                      </p:cBhvr>
                                      <p:to>
                                        <p:strVal val="visible"/>
                                      </p:to>
                                    </p:set>
                                    <p:anim calcmode="lin" valueType="num">
                                      <p:cBhvr additive="repl">
                                        <p:cTn id="1751" dur="500" fill="hold"/>
                                        <p:tgtEl>
                                          <p:spTgt spid="709">
                                            <p:txEl>
                                              <p:pRg st="4" end="4"/>
                                            </p:txEl>
                                          </p:spTgt>
                                        </p:tgtEl>
                                        <p:attrNameLst>
                                          <p:attrName>ppt_x</p:attrName>
                                        </p:attrNameLst>
                                      </p:cBhvr>
                                      <p:tavLst>
                                        <p:tav tm="0">
                                          <p:val>
                                            <p:strVal val="#ppt_x"/>
                                          </p:val>
                                        </p:tav>
                                        <p:tav tm="100000">
                                          <p:val>
                                            <p:strVal val="#ppt_x"/>
                                          </p:val>
                                        </p:tav>
                                      </p:tavLst>
                                    </p:anim>
                                    <p:anim calcmode="lin" valueType="num">
                                      <p:cBhvr additive="repl">
                                        <p:cTn id="1752" dur="500" fill="hold"/>
                                        <p:tgtEl>
                                          <p:spTgt spid="70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375" name="PlaceHolder 2"/>
          <p:cNvSpPr>
            <a:spLocks noGrp="1"/>
          </p:cNvSpPr>
          <p:nvPr>
            <p:ph/>
          </p:nvPr>
        </p:nvSpPr>
        <p:spPr>
          <a:xfrm>
            <a:off x="385200" y="1200960"/>
            <a:ext cx="7555680" cy="1724760"/>
          </a:xfrm>
          <a:prstGeom prst="rect">
            <a:avLst/>
          </a:prstGeom>
          <a:noFill/>
          <a:ln w="9360">
            <a:noFill/>
          </a:ln>
        </p:spPr>
        <p:txBody>
          <a:bodyPr numCol="1" spcCol="0" lIns="0" rIns="0" tIns="0" bIns="0" anchor="t">
            <a:noAutofit/>
          </a:bodyPr>
          <a:p>
            <a:pPr marL="1440">
              <a:lnSpc>
                <a:spcPct val="100000"/>
              </a:lnSpc>
              <a:spcBef>
                <a:spcPts val="400"/>
              </a:spcBef>
              <a:buNone/>
              <a:tabLst>
                <a:tab algn="l" pos="0"/>
              </a:tabLst>
            </a:pPr>
            <a:r>
              <a:rPr b="1" lang="en-US" sz="2000" spc="-1" strike="noStrike">
                <a:solidFill>
                  <a:srgbClr val="262626"/>
                </a:solidFill>
                <a:latin typeface="Calibri"/>
                <a:ea typeface="ＭＳ Ｐゴシック"/>
              </a:rPr>
              <a:t>C++ is a compiled language.</a:t>
            </a:r>
            <a:endParaRPr b="1" lang="de-DE" sz="2000" spc="-1" strike="noStrike">
              <a:solidFill>
                <a:srgbClr val="000000"/>
              </a:solidFill>
              <a:latin typeface="Calibri"/>
            </a:endParaRPr>
          </a:p>
          <a:p>
            <a:pPr>
              <a:lnSpc>
                <a:spcPct val="100000"/>
              </a:lnSpc>
              <a:spcBef>
                <a:spcPts val="400"/>
              </a:spcBef>
              <a:buNone/>
              <a:tabLst>
                <a:tab algn="l" pos="912960"/>
                <a:tab algn="l" pos="1827360"/>
                <a:tab algn="l" pos="2741760"/>
                <a:tab algn="l" pos="3656160"/>
                <a:tab algn="l" pos="4570560"/>
                <a:tab algn="l" pos="5484960"/>
                <a:tab algn="l" pos="6399360"/>
                <a:tab algn="l" pos="7313760"/>
                <a:tab algn="l" pos="8228160"/>
                <a:tab algn="l" pos="9142560"/>
                <a:tab algn="l" pos="10056960"/>
              </a:tabLst>
            </a:pPr>
            <a:endParaRPr b="1" lang="de-DE" sz="2000" spc="-1" strike="noStrike">
              <a:solidFill>
                <a:srgbClr val="000000"/>
              </a:solidFill>
              <a:latin typeface="Calibri"/>
            </a:endParaRPr>
          </a:p>
          <a:p>
            <a:pPr marL="270000" indent="-284040">
              <a:lnSpc>
                <a:spcPct val="100000"/>
              </a:lnSpc>
              <a:spcBef>
                <a:spcPts val="4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It is completely translated to machine instructions before the program is executed. </a:t>
            </a:r>
            <a:r>
              <a:rPr b="1" lang="en-US" sz="2000" spc="-1" strike="noStrike">
                <a:solidFill>
                  <a:srgbClr val="9a0000"/>
                </a:solidFill>
                <a:latin typeface="Calibri"/>
                <a:ea typeface="ＭＳ Ｐゴシック"/>
              </a:rPr>
              <a:t>(not: Java, C#)</a:t>
            </a:r>
            <a:endParaRPr b="1" lang="de-DE" sz="2000" spc="-1" strike="noStrike">
              <a:solidFill>
                <a:srgbClr val="000000"/>
              </a:solidFill>
              <a:latin typeface="Calibri"/>
            </a:endParaRPr>
          </a:p>
          <a:p>
            <a:pPr>
              <a:lnSpc>
                <a:spcPct val="100000"/>
              </a:lnSpc>
              <a:spcBef>
                <a:spcPts val="400"/>
              </a:spcBef>
              <a:buNone/>
              <a:tabLst>
                <a:tab algn="l" pos="912960"/>
                <a:tab algn="l" pos="1827360"/>
                <a:tab algn="l" pos="2741760"/>
                <a:tab algn="l" pos="3656160"/>
                <a:tab algn="l" pos="4570560"/>
                <a:tab algn="l" pos="5484960"/>
                <a:tab algn="l" pos="6399360"/>
                <a:tab algn="l" pos="7313760"/>
                <a:tab algn="l" pos="8228160"/>
                <a:tab algn="l" pos="9142560"/>
                <a:tab algn="l" pos="10056960"/>
              </a:tabLst>
            </a:pPr>
            <a:endParaRPr b="1" lang="de-DE" sz="2000" spc="-1" strike="noStrike">
              <a:solidFill>
                <a:srgbClr val="000000"/>
              </a:solidFill>
              <a:latin typeface="Calibri"/>
            </a:endParaRPr>
          </a:p>
        </p:txBody>
      </p:sp>
      <p:sp>
        <p:nvSpPr>
          <p:cNvPr id="376" name="PlaceHolder 3"/>
          <p:cNvSpPr>
            <a:spLocks noGrp="1"/>
          </p:cNvSpPr>
          <p:nvPr>
            <p:ph type="sldNum" idx="1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E35AFE6-63AB-4BFA-BF73-4B3A6BAF504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377" name="AutoShape 5"/>
          <p:cNvSpPr/>
          <p:nvPr/>
        </p:nvSpPr>
        <p:spPr>
          <a:xfrm>
            <a:off x="328680" y="2829240"/>
            <a:ext cx="1368000" cy="431640"/>
          </a:xfrm>
          <a:prstGeom prst="flowChartProcess">
            <a:avLst/>
          </a:prstGeom>
          <a:solidFill>
            <a:srgbClr val="f9e300"/>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 code </a:t>
            </a:r>
            <a:endParaRPr b="0" lang="en-US" sz="1800" spc="-1" strike="noStrike">
              <a:latin typeface="Arial"/>
            </a:endParaRPr>
          </a:p>
        </p:txBody>
      </p:sp>
      <p:sp>
        <p:nvSpPr>
          <p:cNvPr id="378" name="AutoShape 6"/>
          <p:cNvSpPr/>
          <p:nvPr/>
        </p:nvSpPr>
        <p:spPr>
          <a:xfrm>
            <a:off x="328680" y="3477600"/>
            <a:ext cx="1368000" cy="431640"/>
          </a:xfrm>
          <a:prstGeom prst="flowChartProcess">
            <a:avLst/>
          </a:prstGeom>
          <a:solidFill>
            <a:srgbClr val="f9e300"/>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 code </a:t>
            </a:r>
            <a:endParaRPr b="0" lang="en-US" sz="1800" spc="-1" strike="noStrike">
              <a:latin typeface="Arial"/>
            </a:endParaRPr>
          </a:p>
        </p:txBody>
      </p:sp>
      <p:sp>
        <p:nvSpPr>
          <p:cNvPr id="379" name="AutoShape 7"/>
          <p:cNvSpPr/>
          <p:nvPr/>
        </p:nvSpPr>
        <p:spPr>
          <a:xfrm>
            <a:off x="2128680" y="2829240"/>
            <a:ext cx="1368000" cy="431640"/>
          </a:xfrm>
          <a:prstGeom prst="flowChartProcess">
            <a:avLst/>
          </a:prstGeom>
          <a:solidFill>
            <a:srgbClr val="ccffcc"/>
          </a:solidFill>
          <a:ln w="9360">
            <a:solidFill>
              <a:srgbClr val="000000"/>
            </a:solidFill>
            <a:prstDash val="dash"/>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compiler</a:t>
            </a:r>
            <a:endParaRPr b="0" lang="en-US" sz="1800" spc="-1" strike="noStrike">
              <a:latin typeface="Arial"/>
            </a:endParaRPr>
          </a:p>
        </p:txBody>
      </p:sp>
      <p:sp>
        <p:nvSpPr>
          <p:cNvPr id="380" name="AutoShape 8"/>
          <p:cNvSpPr/>
          <p:nvPr/>
        </p:nvSpPr>
        <p:spPr>
          <a:xfrm>
            <a:off x="2128680" y="3477600"/>
            <a:ext cx="1368000" cy="431640"/>
          </a:xfrm>
          <a:prstGeom prst="flowChartProcess">
            <a:avLst/>
          </a:prstGeom>
          <a:solidFill>
            <a:srgbClr val="ccffcc"/>
          </a:solidFill>
          <a:ln w="9360">
            <a:solidFill>
              <a:srgbClr val="000000"/>
            </a:solidFill>
            <a:prstDash val="dash"/>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compiler</a:t>
            </a:r>
            <a:endParaRPr b="0" lang="en-US" sz="1800" spc="-1" strike="noStrike">
              <a:latin typeface="Arial"/>
            </a:endParaRPr>
          </a:p>
        </p:txBody>
      </p:sp>
      <p:sp>
        <p:nvSpPr>
          <p:cNvPr id="381" name="AutoShape 9"/>
          <p:cNvSpPr/>
          <p:nvPr/>
        </p:nvSpPr>
        <p:spPr>
          <a:xfrm>
            <a:off x="3929040" y="2829240"/>
            <a:ext cx="1368000" cy="431640"/>
          </a:xfrm>
          <a:prstGeom prst="flowChartProcess">
            <a:avLst/>
          </a:prstGeom>
          <a:solidFill>
            <a:srgbClr val="ff2d2d"/>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object file </a:t>
            </a:r>
            <a:endParaRPr b="0" lang="en-US" sz="1800" spc="-1" strike="noStrike">
              <a:latin typeface="Arial"/>
            </a:endParaRPr>
          </a:p>
        </p:txBody>
      </p:sp>
      <p:sp>
        <p:nvSpPr>
          <p:cNvPr id="382" name="AutoShape 10"/>
          <p:cNvSpPr/>
          <p:nvPr/>
        </p:nvSpPr>
        <p:spPr>
          <a:xfrm>
            <a:off x="3929040" y="3477600"/>
            <a:ext cx="1368000" cy="431640"/>
          </a:xfrm>
          <a:prstGeom prst="flowChartProcess">
            <a:avLst/>
          </a:prstGeom>
          <a:solidFill>
            <a:srgbClr val="ff2d2d"/>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object file </a:t>
            </a:r>
            <a:endParaRPr b="0" lang="en-US" sz="1800" spc="-1" strike="noStrike">
              <a:latin typeface="Arial"/>
            </a:endParaRPr>
          </a:p>
        </p:txBody>
      </p:sp>
      <p:sp>
        <p:nvSpPr>
          <p:cNvPr id="383" name="AutoShape 11"/>
          <p:cNvSpPr/>
          <p:nvPr/>
        </p:nvSpPr>
        <p:spPr>
          <a:xfrm>
            <a:off x="5584680" y="3116880"/>
            <a:ext cx="1368000" cy="504720"/>
          </a:xfrm>
          <a:prstGeom prst="flowChartProcess">
            <a:avLst/>
          </a:prstGeom>
          <a:solidFill>
            <a:srgbClr val="ccffcc"/>
          </a:solidFill>
          <a:ln w="9360">
            <a:solidFill>
              <a:srgbClr val="000000"/>
            </a:solidFill>
            <a:prstDash val="dash"/>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linker</a:t>
            </a:r>
            <a:endParaRPr b="0" lang="en-US" sz="1800" spc="-1" strike="noStrike">
              <a:latin typeface="Arial"/>
            </a:endParaRPr>
          </a:p>
        </p:txBody>
      </p:sp>
      <p:sp>
        <p:nvSpPr>
          <p:cNvPr id="384" name="AutoShape 12"/>
          <p:cNvSpPr/>
          <p:nvPr/>
        </p:nvSpPr>
        <p:spPr>
          <a:xfrm>
            <a:off x="7385040" y="3116880"/>
            <a:ext cx="1368000" cy="504720"/>
          </a:xfrm>
          <a:prstGeom prst="flowChartProcess">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executable</a:t>
            </a:r>
            <a:endParaRPr b="0" lang="en-US" sz="1800" spc="-1" strike="noStrike">
              <a:latin typeface="Arial"/>
            </a:endParaRPr>
          </a:p>
        </p:txBody>
      </p:sp>
      <p:sp>
        <p:nvSpPr>
          <p:cNvPr id="385" name="AutoShape 13"/>
          <p:cNvSpPr/>
          <p:nvPr/>
        </p:nvSpPr>
        <p:spPr>
          <a:xfrm>
            <a:off x="7385040" y="3981240"/>
            <a:ext cx="1368000" cy="576360"/>
          </a:xfrm>
          <a:prstGeom prst="flowChartProcess">
            <a:avLst/>
          </a:prstGeom>
          <a:solidFill>
            <a:srgbClr val="99ccff"/>
          </a:solidFill>
          <a:ln w="9360">
            <a:solidFill>
              <a:srgbClr val="000000"/>
            </a:solidFill>
            <a:miter/>
          </a:ln>
        </p:spPr>
        <p:style>
          <a:lnRef idx="0"/>
          <a:fillRef idx="0"/>
          <a:effectRef idx="0"/>
          <a:fontRef idx="minor"/>
        </p:style>
        <p:txBody>
          <a:bodyPr wrap="none" lIns="90000" rIns="90000" tIns="46800" bIns="46800" anchor="ctr">
            <a:noAutofit/>
          </a:bodyPr>
          <a:p>
            <a:pPr algn="ctr">
              <a:lnSpc>
                <a:spcPct val="100000"/>
              </a:lnSpc>
              <a:buNone/>
              <a:tabLst>
                <a:tab algn="l" pos="0"/>
              </a:tabLst>
            </a:pPr>
            <a:r>
              <a:rPr b="0" lang="en-US" sz="1800" spc="-1" strike="noStrike">
                <a:solidFill>
                  <a:srgbClr val="000000"/>
                </a:solidFill>
                <a:latin typeface="Arial"/>
                <a:ea typeface="ＭＳ Ｐゴシック"/>
              </a:rPr>
              <a:t>dynamic</a:t>
            </a: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Arial"/>
                <a:ea typeface="ＭＳ Ｐゴシック"/>
              </a:rPr>
              <a:t> </a:t>
            </a:r>
            <a:r>
              <a:rPr b="0" lang="en-US" sz="1800" spc="-1" strike="noStrike">
                <a:solidFill>
                  <a:srgbClr val="000000"/>
                </a:solidFill>
                <a:latin typeface="Arial"/>
                <a:ea typeface="ＭＳ Ｐゴシック"/>
              </a:rPr>
              <a:t>library</a:t>
            </a:r>
            <a:endParaRPr b="0" lang="en-US" sz="1800" spc="-1" strike="noStrike">
              <a:latin typeface="Arial"/>
            </a:endParaRPr>
          </a:p>
        </p:txBody>
      </p:sp>
      <p:sp>
        <p:nvSpPr>
          <p:cNvPr id="386" name="Freeform 14"/>
          <p:cNvSpPr/>
          <p:nvPr/>
        </p:nvSpPr>
        <p:spPr>
          <a:xfrm>
            <a:off x="1697040" y="3045240"/>
            <a:ext cx="431280" cy="108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87" name="Freeform 15"/>
          <p:cNvSpPr/>
          <p:nvPr/>
        </p:nvSpPr>
        <p:spPr>
          <a:xfrm>
            <a:off x="1697040" y="3693600"/>
            <a:ext cx="431280" cy="108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88" name="Freeform 16"/>
          <p:cNvSpPr/>
          <p:nvPr/>
        </p:nvSpPr>
        <p:spPr>
          <a:xfrm>
            <a:off x="3497400" y="3045240"/>
            <a:ext cx="431280" cy="108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89" name="Freeform 17"/>
          <p:cNvSpPr/>
          <p:nvPr/>
        </p:nvSpPr>
        <p:spPr>
          <a:xfrm>
            <a:off x="3497400" y="3693600"/>
            <a:ext cx="431280" cy="108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90" name="Freeform 18"/>
          <p:cNvSpPr/>
          <p:nvPr/>
        </p:nvSpPr>
        <p:spPr>
          <a:xfrm>
            <a:off x="5297400" y="3045600"/>
            <a:ext cx="286920" cy="287280"/>
          </a:xfrm>
          <a:custGeom>
            <a:avLst/>
            <a:gdLst/>
            <a:ahLst/>
            <a:rect l="l" t="t" r="r" b="b"/>
            <a:pathLst>
              <a:path w="799" h="799">
                <a:moveTo>
                  <a:pt x="0" y="0"/>
                </a:moveTo>
                <a:lnTo>
                  <a:pt x="798" y="798"/>
                </a:lnTo>
              </a:path>
            </a:pathLst>
          </a:custGeom>
          <a:noFill/>
          <a:ln w="31680">
            <a:solidFill>
              <a:srgbClr val="000000"/>
            </a:solidFill>
            <a:miter/>
            <a:tailEnd len="med" type="triangle" w="med"/>
          </a:ln>
        </p:spPr>
        <p:style>
          <a:lnRef idx="0"/>
          <a:fillRef idx="0"/>
          <a:effectRef idx="0"/>
          <a:fontRef idx="minor"/>
        </p:style>
      </p:sp>
      <p:sp>
        <p:nvSpPr>
          <p:cNvPr id="391" name="Freeform 19"/>
          <p:cNvSpPr/>
          <p:nvPr/>
        </p:nvSpPr>
        <p:spPr>
          <a:xfrm>
            <a:off x="5297400" y="3477600"/>
            <a:ext cx="286920" cy="216000"/>
          </a:xfrm>
          <a:custGeom>
            <a:avLst/>
            <a:gdLst/>
            <a:ahLst/>
            <a:rect l="l" t="t" r="r" b="b"/>
            <a:pathLst>
              <a:path w="799" h="601">
                <a:moveTo>
                  <a:pt x="0" y="600"/>
                </a:moveTo>
                <a:lnTo>
                  <a:pt x="798" y="0"/>
                </a:lnTo>
              </a:path>
            </a:pathLst>
          </a:custGeom>
          <a:noFill/>
          <a:ln w="31680">
            <a:solidFill>
              <a:srgbClr val="000000"/>
            </a:solidFill>
            <a:miter/>
            <a:tailEnd len="med" type="triangle" w="med"/>
          </a:ln>
        </p:spPr>
        <p:style>
          <a:lnRef idx="0"/>
          <a:fillRef idx="0"/>
          <a:effectRef idx="0"/>
          <a:fontRef idx="minor"/>
        </p:style>
      </p:sp>
      <p:sp>
        <p:nvSpPr>
          <p:cNvPr id="392" name="Freeform 20"/>
          <p:cNvSpPr/>
          <p:nvPr/>
        </p:nvSpPr>
        <p:spPr>
          <a:xfrm>
            <a:off x="6953400" y="3332880"/>
            <a:ext cx="431280" cy="1080"/>
          </a:xfrm>
          <a:custGeom>
            <a:avLst/>
            <a:gdLst/>
            <a:ahLst/>
            <a:rect l="l" t="t" r="r" b="b"/>
            <a:pathLst>
              <a:path w="1200" h="1">
                <a:moveTo>
                  <a:pt x="0" y="0"/>
                </a:moveTo>
                <a:lnTo>
                  <a:pt x="1199" y="0"/>
                </a:lnTo>
              </a:path>
            </a:pathLst>
          </a:custGeom>
          <a:noFill/>
          <a:ln w="31680">
            <a:solidFill>
              <a:srgbClr val="000000"/>
            </a:solidFill>
            <a:miter/>
            <a:tailEnd len="med" type="triangle" w="med"/>
          </a:ln>
        </p:spPr>
        <p:style>
          <a:lnRef idx="0"/>
          <a:fillRef idx="0"/>
          <a:effectRef idx="0"/>
          <a:fontRef idx="minor"/>
        </p:style>
      </p:sp>
      <p:sp>
        <p:nvSpPr>
          <p:cNvPr id="393" name="Freeform 21"/>
          <p:cNvSpPr/>
          <p:nvPr/>
        </p:nvSpPr>
        <p:spPr>
          <a:xfrm>
            <a:off x="8105760" y="3622320"/>
            <a:ext cx="1080" cy="358920"/>
          </a:xfrm>
          <a:custGeom>
            <a:avLst/>
            <a:gdLst/>
            <a:ahLst/>
            <a:rect l="l" t="t" r="r" b="b"/>
            <a:pathLst>
              <a:path w="1" h="998">
                <a:moveTo>
                  <a:pt x="0" y="997"/>
                </a:moveTo>
                <a:lnTo>
                  <a:pt x="0" y="0"/>
                </a:lnTo>
              </a:path>
            </a:pathLst>
          </a:custGeom>
          <a:noFill/>
          <a:ln w="31680">
            <a:solidFill>
              <a:srgbClr val="000000"/>
            </a:solidFill>
            <a:miter/>
            <a:tailEnd len="med" type="triangle" w="med"/>
          </a:ln>
        </p:spPr>
        <p:style>
          <a:lnRef idx="0"/>
          <a:fillRef idx="0"/>
          <a:effectRef idx="0"/>
          <a:fontRef idx="minor"/>
        </p:style>
      </p:sp>
    </p:spTree>
  </p:cSld>
  <mc:AlternateContent>
    <mc:Choice Requires="p14">
      <p:transition p14:dur="10"/>
    </mc:Choice>
    <mc:Fallback>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377"/>
                                        </p:tgtEl>
                                        <p:attrNameLst>
                                          <p:attrName>style.visibility</p:attrName>
                                        </p:attrNameLst>
                                      </p:cBhvr>
                                      <p:to>
                                        <p:strVal val="visible"/>
                                      </p:to>
                                    </p:set>
                                    <p:anim calcmode="lin" valueType="num">
                                      <p:cBhvr additive="repl">
                                        <p:cTn id="7" dur="500" fill="hold"/>
                                        <p:tgtEl>
                                          <p:spTgt spid="377"/>
                                        </p:tgtEl>
                                        <p:attrNameLst>
                                          <p:attrName>ppt_x</p:attrName>
                                        </p:attrNameLst>
                                      </p:cBhvr>
                                      <p:tavLst>
                                        <p:tav tm="0">
                                          <p:val>
                                            <p:strVal val="#ppt_x"/>
                                          </p:val>
                                        </p:tav>
                                        <p:tav tm="100000">
                                          <p:val>
                                            <p:strVal val="#ppt_x"/>
                                          </p:val>
                                        </p:tav>
                                      </p:tavLst>
                                    </p:anim>
                                    <p:anim calcmode="lin" valueType="num">
                                      <p:cBhvr additive="repl">
                                        <p:cTn id="8" dur="500" fill="hold"/>
                                        <p:tgtEl>
                                          <p:spTgt spid="377"/>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378"/>
                                        </p:tgtEl>
                                        <p:attrNameLst>
                                          <p:attrName>style.visibility</p:attrName>
                                        </p:attrNameLst>
                                      </p:cBhvr>
                                      <p:to>
                                        <p:strVal val="visible"/>
                                      </p:to>
                                    </p:set>
                                    <p:anim calcmode="lin" valueType="num">
                                      <p:cBhvr additive="repl">
                                        <p:cTn id="11" dur="500" fill="hold"/>
                                        <p:tgtEl>
                                          <p:spTgt spid="378"/>
                                        </p:tgtEl>
                                        <p:attrNameLst>
                                          <p:attrName>ppt_x</p:attrName>
                                        </p:attrNameLst>
                                      </p:cBhvr>
                                      <p:tavLst>
                                        <p:tav tm="0">
                                          <p:val>
                                            <p:strVal val="#ppt_x"/>
                                          </p:val>
                                        </p:tav>
                                        <p:tav tm="100000">
                                          <p:val>
                                            <p:strVal val="#ppt_x"/>
                                          </p:val>
                                        </p:tav>
                                      </p:tavLst>
                                    </p:anim>
                                    <p:anim calcmode="lin" valueType="num">
                                      <p:cBhvr additive="repl">
                                        <p:cTn id="12" dur="500" fill="hold"/>
                                        <p:tgtEl>
                                          <p:spTgt spid="378"/>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379"/>
                                        </p:tgtEl>
                                        <p:attrNameLst>
                                          <p:attrName>style.visibility</p:attrName>
                                        </p:attrNameLst>
                                      </p:cBhvr>
                                      <p:to>
                                        <p:strVal val="visible"/>
                                      </p:to>
                                    </p:set>
                                    <p:anim calcmode="lin" valueType="num">
                                      <p:cBhvr additive="repl">
                                        <p:cTn id="15" dur="500" fill="hold"/>
                                        <p:tgtEl>
                                          <p:spTgt spid="379"/>
                                        </p:tgtEl>
                                        <p:attrNameLst>
                                          <p:attrName>ppt_x</p:attrName>
                                        </p:attrNameLst>
                                      </p:cBhvr>
                                      <p:tavLst>
                                        <p:tav tm="0">
                                          <p:val>
                                            <p:strVal val="#ppt_x"/>
                                          </p:val>
                                        </p:tav>
                                        <p:tav tm="100000">
                                          <p:val>
                                            <p:strVal val="#ppt_x"/>
                                          </p:val>
                                        </p:tav>
                                      </p:tavLst>
                                    </p:anim>
                                    <p:anim calcmode="lin" valueType="num">
                                      <p:cBhvr additive="repl">
                                        <p:cTn id="16" dur="500" fill="hold"/>
                                        <p:tgtEl>
                                          <p:spTgt spid="379"/>
                                        </p:tgtEl>
                                        <p:attrNameLst>
                                          <p:attrName>ppt_y</p:attrName>
                                        </p:attrNameLst>
                                      </p:cBhvr>
                                      <p:tavLst>
                                        <p:tav tm="0">
                                          <p:val>
                                            <p:strVal val="1+#ppt_h/2"/>
                                          </p:val>
                                        </p:tav>
                                        <p:tav tm="100000">
                                          <p:val>
                                            <p:strVal val="#ppt_y"/>
                                          </p:val>
                                        </p:tav>
                                      </p:tavLst>
                                    </p:anim>
                                  </p:childTnLst>
                                </p:cTn>
                              </p:par>
                              <p:par>
                                <p:cTn id="17" nodeType="withEffect" fill="hold" presetClass="entr" presetID="2" presetSubtype="4">
                                  <p:stCondLst>
                                    <p:cond delay="0"/>
                                  </p:stCondLst>
                                  <p:childTnLst>
                                    <p:set>
                                      <p:cBhvr>
                                        <p:cTn id="18" dur="1" fill="hold">
                                          <p:stCondLst>
                                            <p:cond delay="0"/>
                                          </p:stCondLst>
                                        </p:cTn>
                                        <p:tgtEl>
                                          <p:spTgt spid="380"/>
                                        </p:tgtEl>
                                        <p:attrNameLst>
                                          <p:attrName>style.visibility</p:attrName>
                                        </p:attrNameLst>
                                      </p:cBhvr>
                                      <p:to>
                                        <p:strVal val="visible"/>
                                      </p:to>
                                    </p:set>
                                    <p:anim calcmode="lin" valueType="num">
                                      <p:cBhvr additive="repl">
                                        <p:cTn id="19" dur="500" fill="hold"/>
                                        <p:tgtEl>
                                          <p:spTgt spid="380"/>
                                        </p:tgtEl>
                                        <p:attrNameLst>
                                          <p:attrName>ppt_x</p:attrName>
                                        </p:attrNameLst>
                                      </p:cBhvr>
                                      <p:tavLst>
                                        <p:tav tm="0">
                                          <p:val>
                                            <p:strVal val="#ppt_x"/>
                                          </p:val>
                                        </p:tav>
                                        <p:tav tm="100000">
                                          <p:val>
                                            <p:strVal val="#ppt_x"/>
                                          </p:val>
                                        </p:tav>
                                      </p:tavLst>
                                    </p:anim>
                                    <p:anim calcmode="lin" valueType="num">
                                      <p:cBhvr additive="repl">
                                        <p:cTn id="20" dur="500" fill="hold"/>
                                        <p:tgtEl>
                                          <p:spTgt spid="380"/>
                                        </p:tgtEl>
                                        <p:attrNameLst>
                                          <p:attrName>ppt_y</p:attrName>
                                        </p:attrNameLst>
                                      </p:cBhvr>
                                      <p:tavLst>
                                        <p:tav tm="0">
                                          <p:val>
                                            <p:strVal val="1+#ppt_h/2"/>
                                          </p:val>
                                        </p:tav>
                                        <p:tav tm="100000">
                                          <p:val>
                                            <p:strVal val="#ppt_y"/>
                                          </p:val>
                                        </p:tav>
                                      </p:tavLst>
                                    </p:anim>
                                  </p:childTnLst>
                                </p:cTn>
                              </p:par>
                              <p:par>
                                <p:cTn id="21" nodeType="withEffect" fill="hold" presetClass="entr" presetID="2" presetSubtype="4">
                                  <p:stCondLst>
                                    <p:cond delay="0"/>
                                  </p:stCondLst>
                                  <p:childTnLst>
                                    <p:set>
                                      <p:cBhvr>
                                        <p:cTn id="22" dur="1" fill="hold">
                                          <p:stCondLst>
                                            <p:cond delay="0"/>
                                          </p:stCondLst>
                                        </p:cTn>
                                        <p:tgtEl>
                                          <p:spTgt spid="381"/>
                                        </p:tgtEl>
                                        <p:attrNameLst>
                                          <p:attrName>style.visibility</p:attrName>
                                        </p:attrNameLst>
                                      </p:cBhvr>
                                      <p:to>
                                        <p:strVal val="visible"/>
                                      </p:to>
                                    </p:set>
                                    <p:anim calcmode="lin" valueType="num">
                                      <p:cBhvr additive="repl">
                                        <p:cTn id="23" dur="500" fill="hold"/>
                                        <p:tgtEl>
                                          <p:spTgt spid="381"/>
                                        </p:tgtEl>
                                        <p:attrNameLst>
                                          <p:attrName>ppt_x</p:attrName>
                                        </p:attrNameLst>
                                      </p:cBhvr>
                                      <p:tavLst>
                                        <p:tav tm="0">
                                          <p:val>
                                            <p:strVal val="#ppt_x"/>
                                          </p:val>
                                        </p:tav>
                                        <p:tav tm="100000">
                                          <p:val>
                                            <p:strVal val="#ppt_x"/>
                                          </p:val>
                                        </p:tav>
                                      </p:tavLst>
                                    </p:anim>
                                    <p:anim calcmode="lin" valueType="num">
                                      <p:cBhvr additive="repl">
                                        <p:cTn id="24" dur="500" fill="hold"/>
                                        <p:tgtEl>
                                          <p:spTgt spid="381"/>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382"/>
                                        </p:tgtEl>
                                        <p:attrNameLst>
                                          <p:attrName>style.visibility</p:attrName>
                                        </p:attrNameLst>
                                      </p:cBhvr>
                                      <p:to>
                                        <p:strVal val="visible"/>
                                      </p:to>
                                    </p:set>
                                    <p:anim calcmode="lin" valueType="num">
                                      <p:cBhvr additive="repl">
                                        <p:cTn id="27" dur="500" fill="hold"/>
                                        <p:tgtEl>
                                          <p:spTgt spid="382"/>
                                        </p:tgtEl>
                                        <p:attrNameLst>
                                          <p:attrName>ppt_x</p:attrName>
                                        </p:attrNameLst>
                                      </p:cBhvr>
                                      <p:tavLst>
                                        <p:tav tm="0">
                                          <p:val>
                                            <p:strVal val="#ppt_x"/>
                                          </p:val>
                                        </p:tav>
                                        <p:tav tm="100000">
                                          <p:val>
                                            <p:strVal val="#ppt_x"/>
                                          </p:val>
                                        </p:tav>
                                      </p:tavLst>
                                    </p:anim>
                                    <p:anim calcmode="lin" valueType="num">
                                      <p:cBhvr additive="repl">
                                        <p:cTn id="28" dur="500" fill="hold"/>
                                        <p:tgtEl>
                                          <p:spTgt spid="382"/>
                                        </p:tgtEl>
                                        <p:attrNameLst>
                                          <p:attrName>ppt_y</p:attrName>
                                        </p:attrNameLst>
                                      </p:cBhvr>
                                      <p:tavLst>
                                        <p:tav tm="0">
                                          <p:val>
                                            <p:strVal val="1+#ppt_h/2"/>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383"/>
                                        </p:tgtEl>
                                        <p:attrNameLst>
                                          <p:attrName>style.visibility</p:attrName>
                                        </p:attrNameLst>
                                      </p:cBhvr>
                                      <p:to>
                                        <p:strVal val="visible"/>
                                      </p:to>
                                    </p:set>
                                    <p:anim calcmode="lin" valueType="num">
                                      <p:cBhvr additive="repl">
                                        <p:cTn id="31" dur="500" fill="hold"/>
                                        <p:tgtEl>
                                          <p:spTgt spid="383"/>
                                        </p:tgtEl>
                                        <p:attrNameLst>
                                          <p:attrName>ppt_x</p:attrName>
                                        </p:attrNameLst>
                                      </p:cBhvr>
                                      <p:tavLst>
                                        <p:tav tm="0">
                                          <p:val>
                                            <p:strVal val="#ppt_x"/>
                                          </p:val>
                                        </p:tav>
                                        <p:tav tm="100000">
                                          <p:val>
                                            <p:strVal val="#ppt_x"/>
                                          </p:val>
                                        </p:tav>
                                      </p:tavLst>
                                    </p:anim>
                                    <p:anim calcmode="lin" valueType="num">
                                      <p:cBhvr additive="repl">
                                        <p:cTn id="32" dur="500" fill="hold"/>
                                        <p:tgtEl>
                                          <p:spTgt spid="383"/>
                                        </p:tgtEl>
                                        <p:attrNameLst>
                                          <p:attrName>ppt_y</p:attrName>
                                        </p:attrNameLst>
                                      </p:cBhvr>
                                      <p:tavLst>
                                        <p:tav tm="0">
                                          <p:val>
                                            <p:strVal val="1+#ppt_h/2"/>
                                          </p:val>
                                        </p:tav>
                                        <p:tav tm="100000">
                                          <p:val>
                                            <p:strVal val="#ppt_y"/>
                                          </p:val>
                                        </p:tav>
                                      </p:tavLst>
                                    </p:anim>
                                  </p:childTnLst>
                                </p:cTn>
                              </p:par>
                              <p:par>
                                <p:cTn id="33" nodeType="withEffect" fill="hold" presetClass="entr" presetID="2" presetSubtype="4">
                                  <p:stCondLst>
                                    <p:cond delay="0"/>
                                  </p:stCondLst>
                                  <p:childTnLst>
                                    <p:set>
                                      <p:cBhvr>
                                        <p:cTn id="34" dur="1" fill="hold">
                                          <p:stCondLst>
                                            <p:cond delay="0"/>
                                          </p:stCondLst>
                                        </p:cTn>
                                        <p:tgtEl>
                                          <p:spTgt spid="384"/>
                                        </p:tgtEl>
                                        <p:attrNameLst>
                                          <p:attrName>style.visibility</p:attrName>
                                        </p:attrNameLst>
                                      </p:cBhvr>
                                      <p:to>
                                        <p:strVal val="visible"/>
                                      </p:to>
                                    </p:set>
                                    <p:anim calcmode="lin" valueType="num">
                                      <p:cBhvr additive="repl">
                                        <p:cTn id="35" dur="500" fill="hold"/>
                                        <p:tgtEl>
                                          <p:spTgt spid="384"/>
                                        </p:tgtEl>
                                        <p:attrNameLst>
                                          <p:attrName>ppt_x</p:attrName>
                                        </p:attrNameLst>
                                      </p:cBhvr>
                                      <p:tavLst>
                                        <p:tav tm="0">
                                          <p:val>
                                            <p:strVal val="#ppt_x"/>
                                          </p:val>
                                        </p:tav>
                                        <p:tav tm="100000">
                                          <p:val>
                                            <p:strVal val="#ppt_x"/>
                                          </p:val>
                                        </p:tav>
                                      </p:tavLst>
                                    </p:anim>
                                    <p:anim calcmode="lin" valueType="num">
                                      <p:cBhvr additive="repl">
                                        <p:cTn id="36" dur="500" fill="hold"/>
                                        <p:tgtEl>
                                          <p:spTgt spid="384"/>
                                        </p:tgtEl>
                                        <p:attrNameLst>
                                          <p:attrName>ppt_y</p:attrName>
                                        </p:attrNameLst>
                                      </p:cBhvr>
                                      <p:tavLst>
                                        <p:tav tm="0">
                                          <p:val>
                                            <p:strVal val="1+#ppt_h/2"/>
                                          </p:val>
                                        </p:tav>
                                        <p:tav tm="100000">
                                          <p:val>
                                            <p:strVal val="#ppt_y"/>
                                          </p:val>
                                        </p:tav>
                                      </p:tavLst>
                                    </p:anim>
                                  </p:childTnLst>
                                </p:cTn>
                              </p:par>
                              <p:par>
                                <p:cTn id="37" nodeType="withEffect" fill="hold" presetClass="entr" presetID="2" presetSubtype="4">
                                  <p:stCondLst>
                                    <p:cond delay="0"/>
                                  </p:stCondLst>
                                  <p:childTnLst>
                                    <p:set>
                                      <p:cBhvr>
                                        <p:cTn id="38" dur="1" fill="hold">
                                          <p:stCondLst>
                                            <p:cond delay="0"/>
                                          </p:stCondLst>
                                        </p:cTn>
                                        <p:tgtEl>
                                          <p:spTgt spid="385"/>
                                        </p:tgtEl>
                                        <p:attrNameLst>
                                          <p:attrName>style.visibility</p:attrName>
                                        </p:attrNameLst>
                                      </p:cBhvr>
                                      <p:to>
                                        <p:strVal val="visible"/>
                                      </p:to>
                                    </p:set>
                                    <p:anim calcmode="lin" valueType="num">
                                      <p:cBhvr additive="repl">
                                        <p:cTn id="39" dur="500" fill="hold"/>
                                        <p:tgtEl>
                                          <p:spTgt spid="385"/>
                                        </p:tgtEl>
                                        <p:attrNameLst>
                                          <p:attrName>ppt_x</p:attrName>
                                        </p:attrNameLst>
                                      </p:cBhvr>
                                      <p:tavLst>
                                        <p:tav tm="0">
                                          <p:val>
                                            <p:strVal val="#ppt_x"/>
                                          </p:val>
                                        </p:tav>
                                        <p:tav tm="100000">
                                          <p:val>
                                            <p:strVal val="#ppt_x"/>
                                          </p:val>
                                        </p:tav>
                                      </p:tavLst>
                                    </p:anim>
                                    <p:anim calcmode="lin" valueType="num">
                                      <p:cBhvr additive="repl">
                                        <p:cTn id="40" dur="500" fill="hold"/>
                                        <p:tgtEl>
                                          <p:spTgt spid="385"/>
                                        </p:tgtEl>
                                        <p:attrNameLst>
                                          <p:attrName>ppt_y</p:attrName>
                                        </p:attrNameLst>
                                      </p:cBhvr>
                                      <p:tavLst>
                                        <p:tav tm="0">
                                          <p:val>
                                            <p:strVal val="1+#ppt_h/2"/>
                                          </p:val>
                                        </p:tav>
                                        <p:tav tm="100000">
                                          <p:val>
                                            <p:strVal val="#ppt_y"/>
                                          </p:val>
                                        </p:tav>
                                      </p:tavLst>
                                    </p:anim>
                                  </p:childTnLst>
                                </p:cTn>
                              </p:par>
                              <p:par>
                                <p:cTn id="41" nodeType="withEffect" fill="hold" presetClass="entr" presetID="2" presetSubtype="4">
                                  <p:stCondLst>
                                    <p:cond delay="0"/>
                                  </p:stCondLst>
                                  <p:childTnLst>
                                    <p:set>
                                      <p:cBhvr>
                                        <p:cTn id="42" dur="1" fill="hold">
                                          <p:stCondLst>
                                            <p:cond delay="0"/>
                                          </p:stCondLst>
                                        </p:cTn>
                                        <p:tgtEl>
                                          <p:spTgt spid="386"/>
                                        </p:tgtEl>
                                        <p:attrNameLst>
                                          <p:attrName>style.visibility</p:attrName>
                                        </p:attrNameLst>
                                      </p:cBhvr>
                                      <p:to>
                                        <p:strVal val="visible"/>
                                      </p:to>
                                    </p:set>
                                    <p:anim calcmode="lin" valueType="num">
                                      <p:cBhvr additive="repl">
                                        <p:cTn id="43" dur="500" fill="hold"/>
                                        <p:tgtEl>
                                          <p:spTgt spid="386"/>
                                        </p:tgtEl>
                                        <p:attrNameLst>
                                          <p:attrName>ppt_x</p:attrName>
                                        </p:attrNameLst>
                                      </p:cBhvr>
                                      <p:tavLst>
                                        <p:tav tm="0">
                                          <p:val>
                                            <p:strVal val="#ppt_x"/>
                                          </p:val>
                                        </p:tav>
                                        <p:tav tm="100000">
                                          <p:val>
                                            <p:strVal val="#ppt_x"/>
                                          </p:val>
                                        </p:tav>
                                      </p:tavLst>
                                    </p:anim>
                                    <p:anim calcmode="lin" valueType="num">
                                      <p:cBhvr additive="repl">
                                        <p:cTn id="44" dur="500" fill="hold"/>
                                        <p:tgtEl>
                                          <p:spTgt spid="386"/>
                                        </p:tgtEl>
                                        <p:attrNameLst>
                                          <p:attrName>ppt_y</p:attrName>
                                        </p:attrNameLst>
                                      </p:cBhvr>
                                      <p:tavLst>
                                        <p:tav tm="0">
                                          <p:val>
                                            <p:strVal val="1+#ppt_h/2"/>
                                          </p:val>
                                        </p:tav>
                                        <p:tav tm="100000">
                                          <p:val>
                                            <p:strVal val="#ppt_y"/>
                                          </p:val>
                                        </p:tav>
                                      </p:tavLst>
                                    </p:anim>
                                  </p:childTnLst>
                                </p:cTn>
                              </p:par>
                              <p:par>
                                <p:cTn id="45" nodeType="withEffect" fill="hold" presetClass="entr" presetID="2" presetSubtype="4">
                                  <p:stCondLst>
                                    <p:cond delay="0"/>
                                  </p:stCondLst>
                                  <p:childTnLst>
                                    <p:set>
                                      <p:cBhvr>
                                        <p:cTn id="46" dur="1" fill="hold">
                                          <p:stCondLst>
                                            <p:cond delay="0"/>
                                          </p:stCondLst>
                                        </p:cTn>
                                        <p:tgtEl>
                                          <p:spTgt spid="387"/>
                                        </p:tgtEl>
                                        <p:attrNameLst>
                                          <p:attrName>style.visibility</p:attrName>
                                        </p:attrNameLst>
                                      </p:cBhvr>
                                      <p:to>
                                        <p:strVal val="visible"/>
                                      </p:to>
                                    </p:set>
                                    <p:anim calcmode="lin" valueType="num">
                                      <p:cBhvr additive="repl">
                                        <p:cTn id="47" dur="500" fill="hold"/>
                                        <p:tgtEl>
                                          <p:spTgt spid="387"/>
                                        </p:tgtEl>
                                        <p:attrNameLst>
                                          <p:attrName>ppt_x</p:attrName>
                                        </p:attrNameLst>
                                      </p:cBhvr>
                                      <p:tavLst>
                                        <p:tav tm="0">
                                          <p:val>
                                            <p:strVal val="#ppt_x"/>
                                          </p:val>
                                        </p:tav>
                                        <p:tav tm="100000">
                                          <p:val>
                                            <p:strVal val="#ppt_x"/>
                                          </p:val>
                                        </p:tav>
                                      </p:tavLst>
                                    </p:anim>
                                    <p:anim calcmode="lin" valueType="num">
                                      <p:cBhvr additive="repl">
                                        <p:cTn id="48" dur="500" fill="hold"/>
                                        <p:tgtEl>
                                          <p:spTgt spid="387"/>
                                        </p:tgtEl>
                                        <p:attrNameLst>
                                          <p:attrName>ppt_y</p:attrName>
                                        </p:attrNameLst>
                                      </p:cBhvr>
                                      <p:tavLst>
                                        <p:tav tm="0">
                                          <p:val>
                                            <p:strVal val="1+#ppt_h/2"/>
                                          </p:val>
                                        </p:tav>
                                        <p:tav tm="100000">
                                          <p:val>
                                            <p:strVal val="#ppt_y"/>
                                          </p:val>
                                        </p:tav>
                                      </p:tavLst>
                                    </p:anim>
                                  </p:childTnLst>
                                </p:cTn>
                              </p:par>
                              <p:par>
                                <p:cTn id="49" nodeType="withEffect" fill="hold" presetClass="entr" presetID="2" presetSubtype="4">
                                  <p:stCondLst>
                                    <p:cond delay="0"/>
                                  </p:stCondLst>
                                  <p:childTnLst>
                                    <p:set>
                                      <p:cBhvr>
                                        <p:cTn id="50" dur="1" fill="hold">
                                          <p:stCondLst>
                                            <p:cond delay="0"/>
                                          </p:stCondLst>
                                        </p:cTn>
                                        <p:tgtEl>
                                          <p:spTgt spid="388"/>
                                        </p:tgtEl>
                                        <p:attrNameLst>
                                          <p:attrName>style.visibility</p:attrName>
                                        </p:attrNameLst>
                                      </p:cBhvr>
                                      <p:to>
                                        <p:strVal val="visible"/>
                                      </p:to>
                                    </p:set>
                                    <p:anim calcmode="lin" valueType="num">
                                      <p:cBhvr additive="repl">
                                        <p:cTn id="51" dur="500" fill="hold"/>
                                        <p:tgtEl>
                                          <p:spTgt spid="388"/>
                                        </p:tgtEl>
                                        <p:attrNameLst>
                                          <p:attrName>ppt_x</p:attrName>
                                        </p:attrNameLst>
                                      </p:cBhvr>
                                      <p:tavLst>
                                        <p:tav tm="0">
                                          <p:val>
                                            <p:strVal val="#ppt_x"/>
                                          </p:val>
                                        </p:tav>
                                        <p:tav tm="100000">
                                          <p:val>
                                            <p:strVal val="#ppt_x"/>
                                          </p:val>
                                        </p:tav>
                                      </p:tavLst>
                                    </p:anim>
                                    <p:anim calcmode="lin" valueType="num">
                                      <p:cBhvr additive="repl">
                                        <p:cTn id="52" dur="500" fill="hold"/>
                                        <p:tgtEl>
                                          <p:spTgt spid="388"/>
                                        </p:tgtEl>
                                        <p:attrNameLst>
                                          <p:attrName>ppt_y</p:attrName>
                                        </p:attrNameLst>
                                      </p:cBhvr>
                                      <p:tavLst>
                                        <p:tav tm="0">
                                          <p:val>
                                            <p:strVal val="1+#ppt_h/2"/>
                                          </p:val>
                                        </p:tav>
                                        <p:tav tm="100000">
                                          <p:val>
                                            <p:strVal val="#ppt_y"/>
                                          </p:val>
                                        </p:tav>
                                      </p:tavLst>
                                    </p:anim>
                                  </p:childTnLst>
                                </p:cTn>
                              </p:par>
                              <p:par>
                                <p:cTn id="53" nodeType="withEffect" fill="hold" presetClass="entr" presetID="2" presetSubtype="4">
                                  <p:stCondLst>
                                    <p:cond delay="0"/>
                                  </p:stCondLst>
                                  <p:childTnLst>
                                    <p:set>
                                      <p:cBhvr>
                                        <p:cTn id="54" dur="1" fill="hold">
                                          <p:stCondLst>
                                            <p:cond delay="0"/>
                                          </p:stCondLst>
                                        </p:cTn>
                                        <p:tgtEl>
                                          <p:spTgt spid="389"/>
                                        </p:tgtEl>
                                        <p:attrNameLst>
                                          <p:attrName>style.visibility</p:attrName>
                                        </p:attrNameLst>
                                      </p:cBhvr>
                                      <p:to>
                                        <p:strVal val="visible"/>
                                      </p:to>
                                    </p:set>
                                    <p:anim calcmode="lin" valueType="num">
                                      <p:cBhvr additive="repl">
                                        <p:cTn id="55" dur="500" fill="hold"/>
                                        <p:tgtEl>
                                          <p:spTgt spid="389"/>
                                        </p:tgtEl>
                                        <p:attrNameLst>
                                          <p:attrName>ppt_x</p:attrName>
                                        </p:attrNameLst>
                                      </p:cBhvr>
                                      <p:tavLst>
                                        <p:tav tm="0">
                                          <p:val>
                                            <p:strVal val="#ppt_x"/>
                                          </p:val>
                                        </p:tav>
                                        <p:tav tm="100000">
                                          <p:val>
                                            <p:strVal val="#ppt_x"/>
                                          </p:val>
                                        </p:tav>
                                      </p:tavLst>
                                    </p:anim>
                                    <p:anim calcmode="lin" valueType="num">
                                      <p:cBhvr additive="repl">
                                        <p:cTn id="56" dur="500" fill="hold"/>
                                        <p:tgtEl>
                                          <p:spTgt spid="389"/>
                                        </p:tgtEl>
                                        <p:attrNameLst>
                                          <p:attrName>ppt_y</p:attrName>
                                        </p:attrNameLst>
                                      </p:cBhvr>
                                      <p:tavLst>
                                        <p:tav tm="0">
                                          <p:val>
                                            <p:strVal val="1+#ppt_h/2"/>
                                          </p:val>
                                        </p:tav>
                                        <p:tav tm="100000">
                                          <p:val>
                                            <p:strVal val="#ppt_y"/>
                                          </p:val>
                                        </p:tav>
                                      </p:tavLst>
                                    </p:anim>
                                  </p:childTnLst>
                                </p:cTn>
                              </p:par>
                              <p:par>
                                <p:cTn id="57" nodeType="withEffect" fill="hold" presetClass="entr" presetID="2" presetSubtype="4">
                                  <p:stCondLst>
                                    <p:cond delay="0"/>
                                  </p:stCondLst>
                                  <p:childTnLst>
                                    <p:set>
                                      <p:cBhvr>
                                        <p:cTn id="58" dur="1" fill="hold">
                                          <p:stCondLst>
                                            <p:cond delay="0"/>
                                          </p:stCondLst>
                                        </p:cTn>
                                        <p:tgtEl>
                                          <p:spTgt spid="390"/>
                                        </p:tgtEl>
                                        <p:attrNameLst>
                                          <p:attrName>style.visibility</p:attrName>
                                        </p:attrNameLst>
                                      </p:cBhvr>
                                      <p:to>
                                        <p:strVal val="visible"/>
                                      </p:to>
                                    </p:set>
                                    <p:anim calcmode="lin" valueType="num">
                                      <p:cBhvr additive="repl">
                                        <p:cTn id="59" dur="500" fill="hold"/>
                                        <p:tgtEl>
                                          <p:spTgt spid="390"/>
                                        </p:tgtEl>
                                        <p:attrNameLst>
                                          <p:attrName>ppt_x</p:attrName>
                                        </p:attrNameLst>
                                      </p:cBhvr>
                                      <p:tavLst>
                                        <p:tav tm="0">
                                          <p:val>
                                            <p:strVal val="#ppt_x"/>
                                          </p:val>
                                        </p:tav>
                                        <p:tav tm="100000">
                                          <p:val>
                                            <p:strVal val="#ppt_x"/>
                                          </p:val>
                                        </p:tav>
                                      </p:tavLst>
                                    </p:anim>
                                    <p:anim calcmode="lin" valueType="num">
                                      <p:cBhvr additive="repl">
                                        <p:cTn id="60" dur="500" fill="hold"/>
                                        <p:tgtEl>
                                          <p:spTgt spid="390"/>
                                        </p:tgtEl>
                                        <p:attrNameLst>
                                          <p:attrName>ppt_y</p:attrName>
                                        </p:attrNameLst>
                                      </p:cBhvr>
                                      <p:tavLst>
                                        <p:tav tm="0">
                                          <p:val>
                                            <p:strVal val="1+#ppt_h/2"/>
                                          </p:val>
                                        </p:tav>
                                        <p:tav tm="100000">
                                          <p:val>
                                            <p:strVal val="#ppt_y"/>
                                          </p:val>
                                        </p:tav>
                                      </p:tavLst>
                                    </p:anim>
                                  </p:childTnLst>
                                </p:cTn>
                              </p:par>
                              <p:par>
                                <p:cTn id="61" nodeType="withEffect" fill="hold" presetClass="entr" presetID="2" presetSubtype="4">
                                  <p:stCondLst>
                                    <p:cond delay="0"/>
                                  </p:stCondLst>
                                  <p:childTnLst>
                                    <p:set>
                                      <p:cBhvr>
                                        <p:cTn id="62" dur="1" fill="hold">
                                          <p:stCondLst>
                                            <p:cond delay="0"/>
                                          </p:stCondLst>
                                        </p:cTn>
                                        <p:tgtEl>
                                          <p:spTgt spid="391"/>
                                        </p:tgtEl>
                                        <p:attrNameLst>
                                          <p:attrName>style.visibility</p:attrName>
                                        </p:attrNameLst>
                                      </p:cBhvr>
                                      <p:to>
                                        <p:strVal val="visible"/>
                                      </p:to>
                                    </p:set>
                                    <p:anim calcmode="lin" valueType="num">
                                      <p:cBhvr additive="repl">
                                        <p:cTn id="63" dur="500" fill="hold"/>
                                        <p:tgtEl>
                                          <p:spTgt spid="391"/>
                                        </p:tgtEl>
                                        <p:attrNameLst>
                                          <p:attrName>ppt_x</p:attrName>
                                        </p:attrNameLst>
                                      </p:cBhvr>
                                      <p:tavLst>
                                        <p:tav tm="0">
                                          <p:val>
                                            <p:strVal val="#ppt_x"/>
                                          </p:val>
                                        </p:tav>
                                        <p:tav tm="100000">
                                          <p:val>
                                            <p:strVal val="#ppt_x"/>
                                          </p:val>
                                        </p:tav>
                                      </p:tavLst>
                                    </p:anim>
                                    <p:anim calcmode="lin" valueType="num">
                                      <p:cBhvr additive="repl">
                                        <p:cTn id="64" dur="500" fill="hold"/>
                                        <p:tgtEl>
                                          <p:spTgt spid="391"/>
                                        </p:tgtEl>
                                        <p:attrNameLst>
                                          <p:attrName>ppt_y</p:attrName>
                                        </p:attrNameLst>
                                      </p:cBhvr>
                                      <p:tavLst>
                                        <p:tav tm="0">
                                          <p:val>
                                            <p:strVal val="1+#ppt_h/2"/>
                                          </p:val>
                                        </p:tav>
                                        <p:tav tm="100000">
                                          <p:val>
                                            <p:strVal val="#ppt_y"/>
                                          </p:val>
                                        </p:tav>
                                      </p:tavLst>
                                    </p:anim>
                                  </p:childTnLst>
                                </p:cTn>
                              </p:par>
                              <p:par>
                                <p:cTn id="65" nodeType="withEffect" fill="hold" presetClass="entr" presetID="2" presetSubtype="4">
                                  <p:stCondLst>
                                    <p:cond delay="0"/>
                                  </p:stCondLst>
                                  <p:childTnLst>
                                    <p:set>
                                      <p:cBhvr>
                                        <p:cTn id="66" dur="1" fill="hold">
                                          <p:stCondLst>
                                            <p:cond delay="0"/>
                                          </p:stCondLst>
                                        </p:cTn>
                                        <p:tgtEl>
                                          <p:spTgt spid="392"/>
                                        </p:tgtEl>
                                        <p:attrNameLst>
                                          <p:attrName>style.visibility</p:attrName>
                                        </p:attrNameLst>
                                      </p:cBhvr>
                                      <p:to>
                                        <p:strVal val="visible"/>
                                      </p:to>
                                    </p:set>
                                    <p:anim calcmode="lin" valueType="num">
                                      <p:cBhvr additive="repl">
                                        <p:cTn id="67" dur="500" fill="hold"/>
                                        <p:tgtEl>
                                          <p:spTgt spid="392"/>
                                        </p:tgtEl>
                                        <p:attrNameLst>
                                          <p:attrName>ppt_x</p:attrName>
                                        </p:attrNameLst>
                                      </p:cBhvr>
                                      <p:tavLst>
                                        <p:tav tm="0">
                                          <p:val>
                                            <p:strVal val="#ppt_x"/>
                                          </p:val>
                                        </p:tav>
                                        <p:tav tm="100000">
                                          <p:val>
                                            <p:strVal val="#ppt_x"/>
                                          </p:val>
                                        </p:tav>
                                      </p:tavLst>
                                    </p:anim>
                                    <p:anim calcmode="lin" valueType="num">
                                      <p:cBhvr additive="repl">
                                        <p:cTn id="68" dur="500" fill="hold"/>
                                        <p:tgtEl>
                                          <p:spTgt spid="392"/>
                                        </p:tgtEl>
                                        <p:attrNameLst>
                                          <p:attrName>ppt_y</p:attrName>
                                        </p:attrNameLst>
                                      </p:cBhvr>
                                      <p:tavLst>
                                        <p:tav tm="0">
                                          <p:val>
                                            <p:strVal val="1+#ppt_h/2"/>
                                          </p:val>
                                        </p:tav>
                                        <p:tav tm="100000">
                                          <p:val>
                                            <p:strVal val="#ppt_y"/>
                                          </p:val>
                                        </p:tav>
                                      </p:tavLst>
                                    </p:anim>
                                  </p:childTnLst>
                                </p:cTn>
                              </p:par>
                              <p:par>
                                <p:cTn id="69" nodeType="withEffect" fill="hold" presetClass="entr" presetID="2" presetSubtype="4">
                                  <p:stCondLst>
                                    <p:cond delay="0"/>
                                  </p:stCondLst>
                                  <p:childTnLst>
                                    <p:set>
                                      <p:cBhvr>
                                        <p:cTn id="70" dur="1" fill="hold">
                                          <p:stCondLst>
                                            <p:cond delay="0"/>
                                          </p:stCondLst>
                                        </p:cTn>
                                        <p:tgtEl>
                                          <p:spTgt spid="393"/>
                                        </p:tgtEl>
                                        <p:attrNameLst>
                                          <p:attrName>style.visibility</p:attrName>
                                        </p:attrNameLst>
                                      </p:cBhvr>
                                      <p:to>
                                        <p:strVal val="visible"/>
                                      </p:to>
                                    </p:set>
                                    <p:anim calcmode="lin" valueType="num">
                                      <p:cBhvr additive="repl">
                                        <p:cTn id="71" dur="500" fill="hold"/>
                                        <p:tgtEl>
                                          <p:spTgt spid="393"/>
                                        </p:tgtEl>
                                        <p:attrNameLst>
                                          <p:attrName>ppt_x</p:attrName>
                                        </p:attrNameLst>
                                      </p:cBhvr>
                                      <p:tavLst>
                                        <p:tav tm="0">
                                          <p:val>
                                            <p:strVal val="#ppt_x"/>
                                          </p:val>
                                        </p:tav>
                                        <p:tav tm="100000">
                                          <p:val>
                                            <p:strVal val="#ppt_x"/>
                                          </p:val>
                                        </p:tav>
                                      </p:tavLst>
                                    </p:anim>
                                    <p:anim calcmode="lin" valueType="num">
                                      <p:cBhvr additive="repl">
                                        <p:cTn id="72" dur="500" fill="hold"/>
                                        <p:tgtEl>
                                          <p:spTgt spid="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12"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1. Binding data and functions together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When constructs are more local, your code becomes better.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declare variables as close as possible to where they are used.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declare and define functions as close as possible to the data where they act 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 we put the data and functions together!</a:t>
            </a:r>
            <a:endParaRPr b="1" lang="de-DE" sz="2000" spc="-1" strike="noStrike">
              <a:solidFill>
                <a:srgbClr val="000000"/>
              </a:solidFill>
              <a:latin typeface="Calibri"/>
            </a:endParaRPr>
          </a:p>
        </p:txBody>
      </p:sp>
      <p:sp>
        <p:nvSpPr>
          <p:cNvPr id="713" name="PlaceHolder 3"/>
          <p:cNvSpPr>
            <a:spLocks noGrp="1"/>
          </p:cNvSpPr>
          <p:nvPr>
            <p:ph type="sldNum" idx="10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4B82A84-4C72-4C8E-B223-B76BE987E69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53" dur="indefinite" restart="never" nodeType="tmRoot">
          <p:childTnLst>
            <p:seq>
              <p:cTn id="1754" dur="indefinite" nodeType="mainSeq">
                <p:childTnLst>
                  <p:par>
                    <p:cTn id="1755" fill="hold">
                      <p:stCondLst>
                        <p:cond delay="indefinite"/>
                      </p:stCondLst>
                      <p:childTnLst>
                        <p:par>
                          <p:cTn id="1756" fill="hold">
                            <p:stCondLst>
                              <p:cond delay="0"/>
                            </p:stCondLst>
                            <p:childTnLst>
                              <p:par>
                                <p:cTn id="1757" nodeType="clickEffect" fill="hold" presetClass="entr" presetID="2" presetSubtype="4">
                                  <p:stCondLst>
                                    <p:cond delay="0"/>
                                  </p:stCondLst>
                                  <p:childTnLst>
                                    <p:set>
                                      <p:cBhvr>
                                        <p:cTn id="1758" dur="1" fill="hold">
                                          <p:stCondLst>
                                            <p:cond delay="0"/>
                                          </p:stCondLst>
                                        </p:cTn>
                                        <p:tgtEl>
                                          <p:spTgt spid="712">
                                            <p:txEl>
                                              <p:pRg st="1" end="1"/>
                                            </p:txEl>
                                          </p:spTgt>
                                        </p:tgtEl>
                                        <p:attrNameLst>
                                          <p:attrName>style.visibility</p:attrName>
                                        </p:attrNameLst>
                                      </p:cBhvr>
                                      <p:to>
                                        <p:strVal val="visible"/>
                                      </p:to>
                                    </p:set>
                                    <p:anim calcmode="lin" valueType="num">
                                      <p:cBhvr additive="repl">
                                        <p:cTn id="1759" dur="500" fill="hold"/>
                                        <p:tgtEl>
                                          <p:spTgt spid="712">
                                            <p:txEl>
                                              <p:pRg st="1" end="1"/>
                                            </p:txEl>
                                          </p:spTgt>
                                        </p:tgtEl>
                                        <p:attrNameLst>
                                          <p:attrName>ppt_x</p:attrName>
                                        </p:attrNameLst>
                                      </p:cBhvr>
                                      <p:tavLst>
                                        <p:tav tm="0">
                                          <p:val>
                                            <p:strVal val="#ppt_x"/>
                                          </p:val>
                                        </p:tav>
                                        <p:tav tm="100000">
                                          <p:val>
                                            <p:strVal val="#ppt_x"/>
                                          </p:val>
                                        </p:tav>
                                      </p:tavLst>
                                    </p:anim>
                                    <p:anim calcmode="lin" valueType="num">
                                      <p:cBhvr additive="repl">
                                        <p:cTn id="1760" dur="500" fill="hold"/>
                                        <p:tgtEl>
                                          <p:spTgt spid="7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61" fill="hold">
                      <p:stCondLst>
                        <p:cond delay="indefinite"/>
                      </p:stCondLst>
                      <p:childTnLst>
                        <p:par>
                          <p:cTn id="1762" fill="hold">
                            <p:stCondLst>
                              <p:cond delay="0"/>
                            </p:stCondLst>
                            <p:childTnLst>
                              <p:par>
                                <p:cTn id="1763" nodeType="clickEffect" fill="hold" presetClass="entr" presetID="2" presetSubtype="4">
                                  <p:stCondLst>
                                    <p:cond delay="0"/>
                                  </p:stCondLst>
                                  <p:childTnLst>
                                    <p:set>
                                      <p:cBhvr>
                                        <p:cTn id="1764" dur="1" fill="hold">
                                          <p:stCondLst>
                                            <p:cond delay="0"/>
                                          </p:stCondLst>
                                        </p:cTn>
                                        <p:tgtEl>
                                          <p:spTgt spid="712">
                                            <p:txEl>
                                              <p:pRg st="2" end="2"/>
                                            </p:txEl>
                                          </p:spTgt>
                                        </p:tgtEl>
                                        <p:attrNameLst>
                                          <p:attrName>style.visibility</p:attrName>
                                        </p:attrNameLst>
                                      </p:cBhvr>
                                      <p:to>
                                        <p:strVal val="visible"/>
                                      </p:to>
                                    </p:set>
                                    <p:anim calcmode="lin" valueType="num">
                                      <p:cBhvr additive="repl">
                                        <p:cTn id="1765" dur="500" fill="hold"/>
                                        <p:tgtEl>
                                          <p:spTgt spid="712">
                                            <p:txEl>
                                              <p:pRg st="2" end="2"/>
                                            </p:txEl>
                                          </p:spTgt>
                                        </p:tgtEl>
                                        <p:attrNameLst>
                                          <p:attrName>ppt_x</p:attrName>
                                        </p:attrNameLst>
                                      </p:cBhvr>
                                      <p:tavLst>
                                        <p:tav tm="0">
                                          <p:val>
                                            <p:strVal val="#ppt_x"/>
                                          </p:val>
                                        </p:tav>
                                        <p:tav tm="100000">
                                          <p:val>
                                            <p:strVal val="#ppt_x"/>
                                          </p:val>
                                        </p:tav>
                                      </p:tavLst>
                                    </p:anim>
                                    <p:anim calcmode="lin" valueType="num">
                                      <p:cBhvr additive="repl">
                                        <p:cTn id="1766" dur="500" fill="hold"/>
                                        <p:tgtEl>
                                          <p:spTgt spid="7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67" fill="hold">
                      <p:stCondLst>
                        <p:cond delay="indefinite"/>
                      </p:stCondLst>
                      <p:childTnLst>
                        <p:par>
                          <p:cTn id="1768" fill="hold">
                            <p:stCondLst>
                              <p:cond delay="0"/>
                            </p:stCondLst>
                            <p:childTnLst>
                              <p:par>
                                <p:cTn id="1769" nodeType="clickEffect" fill="hold" presetClass="entr" presetID="2" presetSubtype="4">
                                  <p:stCondLst>
                                    <p:cond delay="0"/>
                                  </p:stCondLst>
                                  <p:childTnLst>
                                    <p:set>
                                      <p:cBhvr>
                                        <p:cTn id="1770" dur="1" fill="hold">
                                          <p:stCondLst>
                                            <p:cond delay="0"/>
                                          </p:stCondLst>
                                        </p:cTn>
                                        <p:tgtEl>
                                          <p:spTgt spid="712">
                                            <p:txEl>
                                              <p:pRg st="3" end="3"/>
                                            </p:txEl>
                                          </p:spTgt>
                                        </p:tgtEl>
                                        <p:attrNameLst>
                                          <p:attrName>style.visibility</p:attrName>
                                        </p:attrNameLst>
                                      </p:cBhvr>
                                      <p:to>
                                        <p:strVal val="visible"/>
                                      </p:to>
                                    </p:set>
                                    <p:anim calcmode="lin" valueType="num">
                                      <p:cBhvr additive="repl">
                                        <p:cTn id="1771" dur="500" fill="hold"/>
                                        <p:tgtEl>
                                          <p:spTgt spid="712">
                                            <p:txEl>
                                              <p:pRg st="3" end="3"/>
                                            </p:txEl>
                                          </p:spTgt>
                                        </p:tgtEl>
                                        <p:attrNameLst>
                                          <p:attrName>ppt_x</p:attrName>
                                        </p:attrNameLst>
                                      </p:cBhvr>
                                      <p:tavLst>
                                        <p:tav tm="0">
                                          <p:val>
                                            <p:strVal val="#ppt_x"/>
                                          </p:val>
                                        </p:tav>
                                        <p:tav tm="100000">
                                          <p:val>
                                            <p:strVal val="#ppt_x"/>
                                          </p:val>
                                        </p:tav>
                                      </p:tavLst>
                                    </p:anim>
                                    <p:anim calcmode="lin" valueType="num">
                                      <p:cBhvr additive="repl">
                                        <p:cTn id="1772" dur="500" fill="hold"/>
                                        <p:tgtEl>
                                          <p:spTgt spid="7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73" fill="hold">
                      <p:stCondLst>
                        <p:cond delay="indefinite"/>
                      </p:stCondLst>
                      <p:childTnLst>
                        <p:par>
                          <p:cTn id="1774" fill="hold">
                            <p:stCondLst>
                              <p:cond delay="0"/>
                            </p:stCondLst>
                            <p:childTnLst>
                              <p:par>
                                <p:cTn id="1775" nodeType="clickEffect" fill="hold" presetClass="entr" presetID="2" presetSubtype="4">
                                  <p:stCondLst>
                                    <p:cond delay="0"/>
                                  </p:stCondLst>
                                  <p:childTnLst>
                                    <p:set>
                                      <p:cBhvr>
                                        <p:cTn id="1776" dur="1" fill="hold">
                                          <p:stCondLst>
                                            <p:cond delay="0"/>
                                          </p:stCondLst>
                                        </p:cTn>
                                        <p:tgtEl>
                                          <p:spTgt spid="712">
                                            <p:txEl>
                                              <p:pRg st="4" end="4"/>
                                            </p:txEl>
                                          </p:spTgt>
                                        </p:tgtEl>
                                        <p:attrNameLst>
                                          <p:attrName>style.visibility</p:attrName>
                                        </p:attrNameLst>
                                      </p:cBhvr>
                                      <p:to>
                                        <p:strVal val="visible"/>
                                      </p:to>
                                    </p:set>
                                    <p:anim calcmode="lin" valueType="num">
                                      <p:cBhvr additive="repl">
                                        <p:cTn id="1777" dur="500" fill="hold"/>
                                        <p:tgtEl>
                                          <p:spTgt spid="712">
                                            <p:txEl>
                                              <p:pRg st="4" end="4"/>
                                            </p:txEl>
                                          </p:spTgt>
                                        </p:tgtEl>
                                        <p:attrNameLst>
                                          <p:attrName>ppt_x</p:attrName>
                                        </p:attrNameLst>
                                      </p:cBhvr>
                                      <p:tavLst>
                                        <p:tav tm="0">
                                          <p:val>
                                            <p:strVal val="#ppt_x"/>
                                          </p:val>
                                        </p:tav>
                                        <p:tav tm="100000">
                                          <p:val>
                                            <p:strVal val="#ppt_x"/>
                                          </p:val>
                                        </p:tav>
                                      </p:tavLst>
                                    </p:anim>
                                    <p:anim calcmode="lin" valueType="num">
                                      <p:cBhvr additive="repl">
                                        <p:cTn id="1778" dur="500" fill="hold"/>
                                        <p:tgtEl>
                                          <p:spTgt spid="7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15"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2. Protecting and hiding internal data and functionality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when data and functions are inaccessible outside a certain scope, it becomes much easier to understand and refactor code.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programming is all about refactoring.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 we restrict access to some functions and (usually all) data to the class itself.</a:t>
            </a:r>
            <a:endParaRPr b="1" lang="de-DE" sz="2000" spc="-1" strike="noStrike">
              <a:solidFill>
                <a:srgbClr val="000000"/>
              </a:solidFill>
              <a:latin typeface="Calibri"/>
            </a:endParaRPr>
          </a:p>
        </p:txBody>
      </p:sp>
      <p:sp>
        <p:nvSpPr>
          <p:cNvPr id="716" name="PlaceHolder 3"/>
          <p:cNvSpPr>
            <a:spLocks noGrp="1"/>
          </p:cNvSpPr>
          <p:nvPr>
            <p:ph type="sldNum" idx="10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B12E01E-B345-4CE4-BC5C-F2F5FDF2D8B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79" dur="indefinite" restart="never" nodeType="tmRoot">
          <p:childTnLst>
            <p:seq>
              <p:cTn id="1780" dur="indefinite" nodeType="mainSeq">
                <p:childTnLst>
                  <p:par>
                    <p:cTn id="1781" fill="hold">
                      <p:stCondLst>
                        <p:cond delay="indefinite"/>
                      </p:stCondLst>
                      <p:childTnLst>
                        <p:par>
                          <p:cTn id="1782" fill="hold">
                            <p:stCondLst>
                              <p:cond delay="0"/>
                            </p:stCondLst>
                            <p:childTnLst>
                              <p:par>
                                <p:cTn id="1783" nodeType="clickEffect" fill="hold" presetClass="entr" presetID="2" presetSubtype="4">
                                  <p:stCondLst>
                                    <p:cond delay="0"/>
                                  </p:stCondLst>
                                  <p:childTnLst>
                                    <p:set>
                                      <p:cBhvr>
                                        <p:cTn id="1784" dur="1" fill="hold">
                                          <p:stCondLst>
                                            <p:cond delay="0"/>
                                          </p:stCondLst>
                                        </p:cTn>
                                        <p:tgtEl>
                                          <p:spTgt spid="715">
                                            <p:txEl>
                                              <p:pRg st="1" end="1"/>
                                            </p:txEl>
                                          </p:spTgt>
                                        </p:tgtEl>
                                        <p:attrNameLst>
                                          <p:attrName>style.visibility</p:attrName>
                                        </p:attrNameLst>
                                      </p:cBhvr>
                                      <p:to>
                                        <p:strVal val="visible"/>
                                      </p:to>
                                    </p:set>
                                    <p:anim calcmode="lin" valueType="num">
                                      <p:cBhvr additive="repl">
                                        <p:cTn id="1785" dur="500" fill="hold"/>
                                        <p:tgtEl>
                                          <p:spTgt spid="715">
                                            <p:txEl>
                                              <p:pRg st="1" end="1"/>
                                            </p:txEl>
                                          </p:spTgt>
                                        </p:tgtEl>
                                        <p:attrNameLst>
                                          <p:attrName>ppt_x</p:attrName>
                                        </p:attrNameLst>
                                      </p:cBhvr>
                                      <p:tavLst>
                                        <p:tav tm="0">
                                          <p:val>
                                            <p:strVal val="#ppt_x"/>
                                          </p:val>
                                        </p:tav>
                                        <p:tav tm="100000">
                                          <p:val>
                                            <p:strVal val="#ppt_x"/>
                                          </p:val>
                                        </p:tav>
                                      </p:tavLst>
                                    </p:anim>
                                    <p:anim calcmode="lin" valueType="num">
                                      <p:cBhvr additive="repl">
                                        <p:cTn id="1786" dur="500" fill="hold"/>
                                        <p:tgtEl>
                                          <p:spTgt spid="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87" fill="hold">
                      <p:stCondLst>
                        <p:cond delay="indefinite"/>
                      </p:stCondLst>
                      <p:childTnLst>
                        <p:par>
                          <p:cTn id="1788" fill="hold">
                            <p:stCondLst>
                              <p:cond delay="0"/>
                            </p:stCondLst>
                            <p:childTnLst>
                              <p:par>
                                <p:cTn id="1789" nodeType="clickEffect" fill="hold" presetClass="entr" presetID="2" presetSubtype="4">
                                  <p:stCondLst>
                                    <p:cond delay="0"/>
                                  </p:stCondLst>
                                  <p:childTnLst>
                                    <p:set>
                                      <p:cBhvr>
                                        <p:cTn id="1790" dur="1" fill="hold">
                                          <p:stCondLst>
                                            <p:cond delay="0"/>
                                          </p:stCondLst>
                                        </p:cTn>
                                        <p:tgtEl>
                                          <p:spTgt spid="715">
                                            <p:txEl>
                                              <p:pRg st="2" end="2"/>
                                            </p:txEl>
                                          </p:spTgt>
                                        </p:tgtEl>
                                        <p:attrNameLst>
                                          <p:attrName>style.visibility</p:attrName>
                                        </p:attrNameLst>
                                      </p:cBhvr>
                                      <p:to>
                                        <p:strVal val="visible"/>
                                      </p:to>
                                    </p:set>
                                    <p:anim calcmode="lin" valueType="num">
                                      <p:cBhvr additive="repl">
                                        <p:cTn id="1791" dur="500" fill="hold"/>
                                        <p:tgtEl>
                                          <p:spTgt spid="715">
                                            <p:txEl>
                                              <p:pRg st="2" end="2"/>
                                            </p:txEl>
                                          </p:spTgt>
                                        </p:tgtEl>
                                        <p:attrNameLst>
                                          <p:attrName>ppt_x</p:attrName>
                                        </p:attrNameLst>
                                      </p:cBhvr>
                                      <p:tavLst>
                                        <p:tav tm="0">
                                          <p:val>
                                            <p:strVal val="#ppt_x"/>
                                          </p:val>
                                        </p:tav>
                                        <p:tav tm="100000">
                                          <p:val>
                                            <p:strVal val="#ppt_x"/>
                                          </p:val>
                                        </p:tav>
                                      </p:tavLst>
                                    </p:anim>
                                    <p:anim calcmode="lin" valueType="num">
                                      <p:cBhvr additive="repl">
                                        <p:cTn id="1792" dur="500" fill="hold"/>
                                        <p:tgtEl>
                                          <p:spTgt spid="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93" fill="hold">
                      <p:stCondLst>
                        <p:cond delay="indefinite"/>
                      </p:stCondLst>
                      <p:childTnLst>
                        <p:par>
                          <p:cTn id="1794" fill="hold">
                            <p:stCondLst>
                              <p:cond delay="0"/>
                            </p:stCondLst>
                            <p:childTnLst>
                              <p:par>
                                <p:cTn id="1795" nodeType="clickEffect" fill="hold" presetClass="entr" presetID="2" presetSubtype="4">
                                  <p:stCondLst>
                                    <p:cond delay="0"/>
                                  </p:stCondLst>
                                  <p:childTnLst>
                                    <p:set>
                                      <p:cBhvr>
                                        <p:cTn id="1796" dur="1" fill="hold">
                                          <p:stCondLst>
                                            <p:cond delay="0"/>
                                          </p:stCondLst>
                                        </p:cTn>
                                        <p:tgtEl>
                                          <p:spTgt spid="715">
                                            <p:txEl>
                                              <p:pRg st="3" end="3"/>
                                            </p:txEl>
                                          </p:spTgt>
                                        </p:tgtEl>
                                        <p:attrNameLst>
                                          <p:attrName>style.visibility</p:attrName>
                                        </p:attrNameLst>
                                      </p:cBhvr>
                                      <p:to>
                                        <p:strVal val="visible"/>
                                      </p:to>
                                    </p:set>
                                    <p:anim calcmode="lin" valueType="num">
                                      <p:cBhvr additive="repl">
                                        <p:cTn id="1797" dur="500" fill="hold"/>
                                        <p:tgtEl>
                                          <p:spTgt spid="715">
                                            <p:txEl>
                                              <p:pRg st="3" end="3"/>
                                            </p:txEl>
                                          </p:spTgt>
                                        </p:tgtEl>
                                        <p:attrNameLst>
                                          <p:attrName>ppt_x</p:attrName>
                                        </p:attrNameLst>
                                      </p:cBhvr>
                                      <p:tavLst>
                                        <p:tav tm="0">
                                          <p:val>
                                            <p:strVal val="#ppt_x"/>
                                          </p:val>
                                        </p:tav>
                                        <p:tav tm="100000">
                                          <p:val>
                                            <p:strVal val="#ppt_x"/>
                                          </p:val>
                                        </p:tav>
                                      </p:tavLst>
                                    </p:anim>
                                    <p:anim calcmode="lin" valueType="num">
                                      <p:cBhvr additive="repl">
                                        <p:cTn id="1798" dur="500" fill="hold"/>
                                        <p:tgtEl>
                                          <p:spTgt spid="7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18" name="PlaceHolder 2"/>
          <p:cNvSpPr>
            <a:spLocks noGrp="1"/>
          </p:cNvSpPr>
          <p:nvPr>
            <p:ph/>
          </p:nvPr>
        </p:nvSpPr>
        <p:spPr>
          <a:xfrm>
            <a:off x="385200" y="1200960"/>
            <a:ext cx="7555680" cy="2094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3. Polymorphism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coupling is bad.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reduce coupling by talking to an interface.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interface should be shared by objects of different types, each having different functionality and data.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 inheritance and polymorphism.</a:t>
            </a:r>
            <a:endParaRPr b="1" lang="de-DE" sz="2000" spc="-1" strike="noStrike">
              <a:solidFill>
                <a:srgbClr val="000000"/>
              </a:solidFill>
              <a:latin typeface="Calibri"/>
            </a:endParaRPr>
          </a:p>
        </p:txBody>
      </p:sp>
      <p:sp>
        <p:nvSpPr>
          <p:cNvPr id="719" name="PlaceHolder 3"/>
          <p:cNvSpPr>
            <a:spLocks noGrp="1"/>
          </p:cNvSpPr>
          <p:nvPr>
            <p:ph type="sldNum" idx="11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4FE21FF-AF72-4307-86BC-7DF9CE5E926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799" dur="indefinite" restart="never" nodeType="tmRoot">
          <p:childTnLst>
            <p:seq>
              <p:cTn id="1800" dur="indefinite" nodeType="mainSeq">
                <p:childTnLst>
                  <p:par>
                    <p:cTn id="1801" fill="hold">
                      <p:stCondLst>
                        <p:cond delay="indefinite"/>
                      </p:stCondLst>
                      <p:childTnLst>
                        <p:par>
                          <p:cTn id="1802" fill="hold">
                            <p:stCondLst>
                              <p:cond delay="0"/>
                            </p:stCondLst>
                            <p:childTnLst>
                              <p:par>
                                <p:cTn id="1803" nodeType="clickEffect" fill="hold" presetClass="entr" presetID="2" presetSubtype="4">
                                  <p:stCondLst>
                                    <p:cond delay="0"/>
                                  </p:stCondLst>
                                  <p:childTnLst>
                                    <p:set>
                                      <p:cBhvr>
                                        <p:cTn id="1804" dur="1" fill="hold">
                                          <p:stCondLst>
                                            <p:cond delay="0"/>
                                          </p:stCondLst>
                                        </p:cTn>
                                        <p:tgtEl>
                                          <p:spTgt spid="718">
                                            <p:txEl>
                                              <p:pRg st="1" end="1"/>
                                            </p:txEl>
                                          </p:spTgt>
                                        </p:tgtEl>
                                        <p:attrNameLst>
                                          <p:attrName>style.visibility</p:attrName>
                                        </p:attrNameLst>
                                      </p:cBhvr>
                                      <p:to>
                                        <p:strVal val="visible"/>
                                      </p:to>
                                    </p:set>
                                    <p:anim calcmode="lin" valueType="num">
                                      <p:cBhvr additive="repl">
                                        <p:cTn id="1805" dur="500" fill="hold"/>
                                        <p:tgtEl>
                                          <p:spTgt spid="718">
                                            <p:txEl>
                                              <p:pRg st="1" end="1"/>
                                            </p:txEl>
                                          </p:spTgt>
                                        </p:tgtEl>
                                        <p:attrNameLst>
                                          <p:attrName>ppt_x</p:attrName>
                                        </p:attrNameLst>
                                      </p:cBhvr>
                                      <p:tavLst>
                                        <p:tav tm="0">
                                          <p:val>
                                            <p:strVal val="#ppt_x"/>
                                          </p:val>
                                        </p:tav>
                                        <p:tav tm="100000">
                                          <p:val>
                                            <p:strVal val="#ppt_x"/>
                                          </p:val>
                                        </p:tav>
                                      </p:tavLst>
                                    </p:anim>
                                    <p:anim calcmode="lin" valueType="num">
                                      <p:cBhvr additive="repl">
                                        <p:cTn id="1806" dur="500" fill="hold"/>
                                        <p:tgtEl>
                                          <p:spTgt spid="7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07" fill="hold">
                      <p:stCondLst>
                        <p:cond delay="indefinite"/>
                      </p:stCondLst>
                      <p:childTnLst>
                        <p:par>
                          <p:cTn id="1808" fill="hold">
                            <p:stCondLst>
                              <p:cond delay="0"/>
                            </p:stCondLst>
                            <p:childTnLst>
                              <p:par>
                                <p:cTn id="1809" nodeType="clickEffect" fill="hold" presetClass="entr" presetID="2" presetSubtype="4">
                                  <p:stCondLst>
                                    <p:cond delay="0"/>
                                  </p:stCondLst>
                                  <p:childTnLst>
                                    <p:set>
                                      <p:cBhvr>
                                        <p:cTn id="1810" dur="1" fill="hold">
                                          <p:stCondLst>
                                            <p:cond delay="0"/>
                                          </p:stCondLst>
                                        </p:cTn>
                                        <p:tgtEl>
                                          <p:spTgt spid="718">
                                            <p:txEl>
                                              <p:pRg st="2" end="2"/>
                                            </p:txEl>
                                          </p:spTgt>
                                        </p:tgtEl>
                                        <p:attrNameLst>
                                          <p:attrName>style.visibility</p:attrName>
                                        </p:attrNameLst>
                                      </p:cBhvr>
                                      <p:to>
                                        <p:strVal val="visible"/>
                                      </p:to>
                                    </p:set>
                                    <p:anim calcmode="lin" valueType="num">
                                      <p:cBhvr additive="repl">
                                        <p:cTn id="1811" dur="500" fill="hold"/>
                                        <p:tgtEl>
                                          <p:spTgt spid="718">
                                            <p:txEl>
                                              <p:pRg st="2" end="2"/>
                                            </p:txEl>
                                          </p:spTgt>
                                        </p:tgtEl>
                                        <p:attrNameLst>
                                          <p:attrName>ppt_x</p:attrName>
                                        </p:attrNameLst>
                                      </p:cBhvr>
                                      <p:tavLst>
                                        <p:tav tm="0">
                                          <p:val>
                                            <p:strVal val="#ppt_x"/>
                                          </p:val>
                                        </p:tav>
                                        <p:tav tm="100000">
                                          <p:val>
                                            <p:strVal val="#ppt_x"/>
                                          </p:val>
                                        </p:tav>
                                      </p:tavLst>
                                    </p:anim>
                                    <p:anim calcmode="lin" valueType="num">
                                      <p:cBhvr additive="repl">
                                        <p:cTn id="1812" dur="500" fill="hold"/>
                                        <p:tgtEl>
                                          <p:spTgt spid="7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13" fill="hold">
                      <p:stCondLst>
                        <p:cond delay="indefinite"/>
                      </p:stCondLst>
                      <p:childTnLst>
                        <p:par>
                          <p:cTn id="1814" fill="hold">
                            <p:stCondLst>
                              <p:cond delay="0"/>
                            </p:stCondLst>
                            <p:childTnLst>
                              <p:par>
                                <p:cTn id="1815" nodeType="clickEffect" fill="hold" presetClass="entr" presetID="2" presetSubtype="4">
                                  <p:stCondLst>
                                    <p:cond delay="0"/>
                                  </p:stCondLst>
                                  <p:childTnLst>
                                    <p:set>
                                      <p:cBhvr>
                                        <p:cTn id="1816" dur="1" fill="hold">
                                          <p:stCondLst>
                                            <p:cond delay="0"/>
                                          </p:stCondLst>
                                        </p:cTn>
                                        <p:tgtEl>
                                          <p:spTgt spid="718">
                                            <p:txEl>
                                              <p:pRg st="3" end="3"/>
                                            </p:txEl>
                                          </p:spTgt>
                                        </p:tgtEl>
                                        <p:attrNameLst>
                                          <p:attrName>style.visibility</p:attrName>
                                        </p:attrNameLst>
                                      </p:cBhvr>
                                      <p:to>
                                        <p:strVal val="visible"/>
                                      </p:to>
                                    </p:set>
                                    <p:anim calcmode="lin" valueType="num">
                                      <p:cBhvr additive="repl">
                                        <p:cTn id="1817" dur="500" fill="hold"/>
                                        <p:tgtEl>
                                          <p:spTgt spid="718">
                                            <p:txEl>
                                              <p:pRg st="3" end="3"/>
                                            </p:txEl>
                                          </p:spTgt>
                                        </p:tgtEl>
                                        <p:attrNameLst>
                                          <p:attrName>ppt_x</p:attrName>
                                        </p:attrNameLst>
                                      </p:cBhvr>
                                      <p:tavLst>
                                        <p:tav tm="0">
                                          <p:val>
                                            <p:strVal val="#ppt_x"/>
                                          </p:val>
                                        </p:tav>
                                        <p:tav tm="100000">
                                          <p:val>
                                            <p:strVal val="#ppt_x"/>
                                          </p:val>
                                        </p:tav>
                                      </p:tavLst>
                                    </p:anim>
                                    <p:anim calcmode="lin" valueType="num">
                                      <p:cBhvr additive="repl">
                                        <p:cTn id="1818" dur="500" fill="hold"/>
                                        <p:tgtEl>
                                          <p:spTgt spid="7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19" fill="hold">
                      <p:stCondLst>
                        <p:cond delay="indefinite"/>
                      </p:stCondLst>
                      <p:childTnLst>
                        <p:par>
                          <p:cTn id="1820" fill="hold">
                            <p:stCondLst>
                              <p:cond delay="0"/>
                            </p:stCondLst>
                            <p:childTnLst>
                              <p:par>
                                <p:cTn id="1821" nodeType="clickEffect" fill="hold" presetClass="entr" presetID="2" presetSubtype="4">
                                  <p:stCondLst>
                                    <p:cond delay="0"/>
                                  </p:stCondLst>
                                  <p:childTnLst>
                                    <p:set>
                                      <p:cBhvr>
                                        <p:cTn id="1822" dur="1" fill="hold">
                                          <p:stCondLst>
                                            <p:cond delay="0"/>
                                          </p:stCondLst>
                                        </p:cTn>
                                        <p:tgtEl>
                                          <p:spTgt spid="718">
                                            <p:txEl>
                                              <p:pRg st="4" end="4"/>
                                            </p:txEl>
                                          </p:spTgt>
                                        </p:tgtEl>
                                        <p:attrNameLst>
                                          <p:attrName>style.visibility</p:attrName>
                                        </p:attrNameLst>
                                      </p:cBhvr>
                                      <p:to>
                                        <p:strVal val="visible"/>
                                      </p:to>
                                    </p:set>
                                    <p:anim calcmode="lin" valueType="num">
                                      <p:cBhvr additive="repl">
                                        <p:cTn id="1823" dur="500" fill="hold"/>
                                        <p:tgtEl>
                                          <p:spTgt spid="718">
                                            <p:txEl>
                                              <p:pRg st="4" end="4"/>
                                            </p:txEl>
                                          </p:spTgt>
                                        </p:tgtEl>
                                        <p:attrNameLst>
                                          <p:attrName>ppt_x</p:attrName>
                                        </p:attrNameLst>
                                      </p:cBhvr>
                                      <p:tavLst>
                                        <p:tav tm="0">
                                          <p:val>
                                            <p:strVal val="#ppt_x"/>
                                          </p:val>
                                        </p:tav>
                                        <p:tav tm="100000">
                                          <p:val>
                                            <p:strVal val="#ppt_x"/>
                                          </p:val>
                                        </p:tav>
                                      </p:tavLst>
                                    </p:anim>
                                    <p:anim calcmode="lin" valueType="num">
                                      <p:cBhvr additive="repl">
                                        <p:cTn id="1824" dur="500" fill="hold"/>
                                        <p:tgtEl>
                                          <p:spTgt spid="7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21" name="PlaceHolder 2"/>
          <p:cNvSpPr>
            <a:spLocks noGrp="1"/>
          </p:cNvSpPr>
          <p:nvPr>
            <p:ph/>
          </p:nvPr>
        </p:nvSpPr>
        <p:spPr>
          <a:xfrm>
            <a:off x="385200" y="924480"/>
            <a:ext cx="7555680" cy="4188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 simple class: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&lt;- don’t forget ;</a:t>
            </a:r>
            <a:endParaRPr b="1" lang="de-DE" sz="1400" spc="-1" strike="noStrike">
              <a:solidFill>
                <a:srgbClr val="000000"/>
              </a:solidFill>
              <a:latin typeface="Calibri"/>
            </a:endParaRPr>
          </a:p>
        </p:txBody>
      </p:sp>
      <p:sp>
        <p:nvSpPr>
          <p:cNvPr id="722" name="PlaceHolder 3"/>
          <p:cNvSpPr>
            <a:spLocks noGrp="1"/>
          </p:cNvSpPr>
          <p:nvPr>
            <p:ph type="sldNum" idx="11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C9C8CFA-937B-4EC2-8067-26D76E30631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24"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 detailed look:</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a:t>
            </a:r>
            <a:r>
              <a:rPr b="1" lang="en-US" sz="2000" spc="-1" strike="noStrike">
                <a:solidFill>
                  <a:srgbClr val="8000ff"/>
                </a:solidFill>
                <a:highlight>
                  <a:srgbClr val="ffffff"/>
                </a:highlight>
                <a:latin typeface="Consolas"/>
                <a:ea typeface="ＭＳ Ｐゴシック"/>
              </a:rPr>
              <a:t>class</a:t>
            </a:r>
            <a:r>
              <a:rPr b="1" lang="en-US" sz="2000" spc="-1" strike="noStrike">
                <a:solidFill>
                  <a:srgbClr val="262626"/>
                </a:solidFill>
                <a:latin typeface="Calibri"/>
                <a:ea typeface="ＭＳ Ｐゴシック"/>
              </a:rPr>
              <a:t> keyword</a:t>
            </a:r>
            <a:br>
              <a:rPr sz="2000"/>
            </a:br>
            <a:r>
              <a:rPr b="1" lang="en-US" sz="2000" spc="-1" strike="noStrike">
                <a:solidFill>
                  <a:srgbClr val="8000ff"/>
                </a:solidFill>
                <a:highlight>
                  <a:srgbClr val="ffffff"/>
                </a:highlight>
                <a:latin typeface="Consolas"/>
                <a:ea typeface="ＭＳ Ｐゴシック"/>
              </a:rPr>
              <a:t>class</a:t>
            </a:r>
            <a:r>
              <a:rPr b="1" lang="en-US" sz="2000" spc="-1" strike="noStrike">
                <a:solidFill>
                  <a:srgbClr val="000000"/>
                </a:solidFill>
                <a:highlight>
                  <a:srgbClr val="ffffff"/>
                </a:highlight>
                <a:latin typeface="Consolas"/>
                <a:ea typeface="ＭＳ Ｐゴシック"/>
              </a:rPr>
              <a:t> Square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essentially the same as the </a:t>
            </a:r>
            <a:r>
              <a:rPr b="1" lang="en-US" sz="2000" spc="-1" strike="noStrike">
                <a:solidFill>
                  <a:srgbClr val="8000ff"/>
                </a:solidFill>
                <a:highlight>
                  <a:srgbClr val="ffffff"/>
                </a:highlight>
                <a:latin typeface="Consolas"/>
                <a:ea typeface="ＭＳ Ｐゴシック"/>
              </a:rPr>
              <a:t>struct</a:t>
            </a:r>
            <a:r>
              <a:rPr b="1" lang="en-US" sz="2000" spc="-1" strike="noStrike">
                <a:solidFill>
                  <a:srgbClr val="262626"/>
                </a:solidFill>
                <a:latin typeface="Calibri"/>
                <a:ea typeface="ＭＳ Ｐゴシック"/>
              </a:rPr>
              <a:t> keyword except that all members are by default </a:t>
            </a:r>
            <a:r>
              <a:rPr b="1" lang="en-US" sz="2000" spc="-1" strike="noStrike">
                <a:solidFill>
                  <a:srgbClr val="8000ff"/>
                </a:solidFill>
                <a:highlight>
                  <a:srgbClr val="ffffff"/>
                </a:highlight>
                <a:latin typeface="Consolas"/>
                <a:ea typeface="ＭＳ Ｐゴシック"/>
              </a:rPr>
              <a:t>private</a:t>
            </a:r>
            <a:r>
              <a:rPr b="1" lang="en-US" sz="2000" spc="-1" strike="noStrike">
                <a:solidFill>
                  <a:srgbClr val="262626"/>
                </a:solidFill>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Class names often start with a capital letter, but this is up to the programmer.</a:t>
            </a:r>
            <a:endParaRPr b="1" lang="de-DE" sz="2000" spc="-1" strike="noStrike">
              <a:solidFill>
                <a:srgbClr val="000000"/>
              </a:solidFill>
              <a:latin typeface="Calibri"/>
            </a:endParaRPr>
          </a:p>
        </p:txBody>
      </p:sp>
      <p:sp>
        <p:nvSpPr>
          <p:cNvPr id="725" name="PlaceHolder 3"/>
          <p:cNvSpPr>
            <a:spLocks noGrp="1"/>
          </p:cNvSpPr>
          <p:nvPr>
            <p:ph type="sldNum" idx="11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F4B34B9-B454-4280-8CE9-CD2C66FF933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25" dur="indefinite" restart="never" nodeType="tmRoot">
          <p:childTnLst>
            <p:seq>
              <p:cTn id="1826" dur="indefinite" nodeType="mainSeq">
                <p:childTnLst>
                  <p:par>
                    <p:cTn id="1827" fill="hold">
                      <p:stCondLst>
                        <p:cond delay="indefinite"/>
                      </p:stCondLst>
                      <p:childTnLst>
                        <p:par>
                          <p:cTn id="1828" fill="hold">
                            <p:stCondLst>
                              <p:cond delay="0"/>
                            </p:stCondLst>
                            <p:childTnLst>
                              <p:par>
                                <p:cTn id="1829" nodeType="clickEffect" fill="hold" presetClass="entr" presetID="2" presetSubtype="4">
                                  <p:stCondLst>
                                    <p:cond delay="0"/>
                                  </p:stCondLst>
                                  <p:childTnLst>
                                    <p:set>
                                      <p:cBhvr>
                                        <p:cTn id="1830" dur="1" fill="hold">
                                          <p:stCondLst>
                                            <p:cond delay="0"/>
                                          </p:stCondLst>
                                        </p:cTn>
                                        <p:tgtEl>
                                          <p:spTgt spid="724">
                                            <p:txEl>
                                              <p:pRg st="1" end="1"/>
                                            </p:txEl>
                                          </p:spTgt>
                                        </p:tgtEl>
                                        <p:attrNameLst>
                                          <p:attrName>style.visibility</p:attrName>
                                        </p:attrNameLst>
                                      </p:cBhvr>
                                      <p:to>
                                        <p:strVal val="visible"/>
                                      </p:to>
                                    </p:set>
                                    <p:anim calcmode="lin" valueType="num">
                                      <p:cBhvr additive="repl">
                                        <p:cTn id="1831" dur="500" fill="hold"/>
                                        <p:tgtEl>
                                          <p:spTgt spid="724">
                                            <p:txEl>
                                              <p:pRg st="1" end="1"/>
                                            </p:txEl>
                                          </p:spTgt>
                                        </p:tgtEl>
                                        <p:attrNameLst>
                                          <p:attrName>ppt_x</p:attrName>
                                        </p:attrNameLst>
                                      </p:cBhvr>
                                      <p:tavLst>
                                        <p:tav tm="0">
                                          <p:val>
                                            <p:strVal val="#ppt_x"/>
                                          </p:val>
                                        </p:tav>
                                        <p:tav tm="100000">
                                          <p:val>
                                            <p:strVal val="#ppt_x"/>
                                          </p:val>
                                        </p:tav>
                                      </p:tavLst>
                                    </p:anim>
                                    <p:anim calcmode="lin" valueType="num">
                                      <p:cBhvr additive="repl">
                                        <p:cTn id="1832" dur="500" fill="hold"/>
                                        <p:tgtEl>
                                          <p:spTgt spid="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33" fill="hold">
                      <p:stCondLst>
                        <p:cond delay="indefinite"/>
                      </p:stCondLst>
                      <p:childTnLst>
                        <p:par>
                          <p:cTn id="1834" fill="hold">
                            <p:stCondLst>
                              <p:cond delay="0"/>
                            </p:stCondLst>
                            <p:childTnLst>
                              <p:par>
                                <p:cTn id="1835" nodeType="clickEffect" fill="hold" presetClass="entr" presetID="2" presetSubtype="4">
                                  <p:stCondLst>
                                    <p:cond delay="0"/>
                                  </p:stCondLst>
                                  <p:childTnLst>
                                    <p:set>
                                      <p:cBhvr>
                                        <p:cTn id="1836" dur="1" fill="hold">
                                          <p:stCondLst>
                                            <p:cond delay="0"/>
                                          </p:stCondLst>
                                        </p:cTn>
                                        <p:tgtEl>
                                          <p:spTgt spid="724">
                                            <p:txEl>
                                              <p:pRg st="2" end="2"/>
                                            </p:txEl>
                                          </p:spTgt>
                                        </p:tgtEl>
                                        <p:attrNameLst>
                                          <p:attrName>style.visibility</p:attrName>
                                        </p:attrNameLst>
                                      </p:cBhvr>
                                      <p:to>
                                        <p:strVal val="visible"/>
                                      </p:to>
                                    </p:set>
                                    <p:anim calcmode="lin" valueType="num">
                                      <p:cBhvr additive="repl">
                                        <p:cTn id="1837" dur="500" fill="hold"/>
                                        <p:tgtEl>
                                          <p:spTgt spid="724">
                                            <p:txEl>
                                              <p:pRg st="2" end="2"/>
                                            </p:txEl>
                                          </p:spTgt>
                                        </p:tgtEl>
                                        <p:attrNameLst>
                                          <p:attrName>ppt_x</p:attrName>
                                        </p:attrNameLst>
                                      </p:cBhvr>
                                      <p:tavLst>
                                        <p:tav tm="0">
                                          <p:val>
                                            <p:strVal val="#ppt_x"/>
                                          </p:val>
                                        </p:tav>
                                        <p:tav tm="100000">
                                          <p:val>
                                            <p:strVal val="#ppt_x"/>
                                          </p:val>
                                        </p:tav>
                                      </p:tavLst>
                                    </p:anim>
                                    <p:anim calcmode="lin" valueType="num">
                                      <p:cBhvr additive="repl">
                                        <p:cTn id="1838" dur="500" fill="hold"/>
                                        <p:tgtEl>
                                          <p:spTgt spid="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39" fill="hold">
                      <p:stCondLst>
                        <p:cond delay="indefinite"/>
                      </p:stCondLst>
                      <p:childTnLst>
                        <p:par>
                          <p:cTn id="1840" fill="hold">
                            <p:stCondLst>
                              <p:cond delay="0"/>
                            </p:stCondLst>
                            <p:childTnLst>
                              <p:par>
                                <p:cTn id="1841" nodeType="clickEffect" fill="hold" presetClass="entr" presetID="2" presetSubtype="4">
                                  <p:stCondLst>
                                    <p:cond delay="0"/>
                                  </p:stCondLst>
                                  <p:childTnLst>
                                    <p:set>
                                      <p:cBhvr>
                                        <p:cTn id="1842" dur="1" fill="hold">
                                          <p:stCondLst>
                                            <p:cond delay="0"/>
                                          </p:stCondLst>
                                        </p:cTn>
                                        <p:tgtEl>
                                          <p:spTgt spid="724">
                                            <p:txEl>
                                              <p:pRg st="3" end="3"/>
                                            </p:txEl>
                                          </p:spTgt>
                                        </p:tgtEl>
                                        <p:attrNameLst>
                                          <p:attrName>style.visibility</p:attrName>
                                        </p:attrNameLst>
                                      </p:cBhvr>
                                      <p:to>
                                        <p:strVal val="visible"/>
                                      </p:to>
                                    </p:set>
                                    <p:anim calcmode="lin" valueType="num">
                                      <p:cBhvr additive="repl">
                                        <p:cTn id="1843" dur="500" fill="hold"/>
                                        <p:tgtEl>
                                          <p:spTgt spid="724">
                                            <p:txEl>
                                              <p:pRg st="3" end="3"/>
                                            </p:txEl>
                                          </p:spTgt>
                                        </p:tgtEl>
                                        <p:attrNameLst>
                                          <p:attrName>ppt_x</p:attrName>
                                        </p:attrNameLst>
                                      </p:cBhvr>
                                      <p:tavLst>
                                        <p:tav tm="0">
                                          <p:val>
                                            <p:strVal val="#ppt_x"/>
                                          </p:val>
                                        </p:tav>
                                        <p:tav tm="100000">
                                          <p:val>
                                            <p:strVal val="#ppt_x"/>
                                          </p:val>
                                        </p:tav>
                                      </p:tavLst>
                                    </p:anim>
                                    <p:anim calcmode="lin" valueType="num">
                                      <p:cBhvr additive="repl">
                                        <p:cTn id="1844" dur="500" fill="hold"/>
                                        <p:tgtEl>
                                          <p:spTgt spid="7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27" name="PlaceHolder 2"/>
          <p:cNvSpPr>
            <a:spLocks noGrp="1"/>
          </p:cNvSpPr>
          <p:nvPr>
            <p:ph/>
          </p:nvPr>
        </p:nvSpPr>
        <p:spPr>
          <a:xfrm>
            <a:off x="385200" y="1200960"/>
            <a:ext cx="7555680" cy="3178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Access control</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protected</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Public specifies that the following members are accessible outside the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Private specifies that the following members are not accessible outside the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Protected: later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Reducing access is a form of </a:t>
            </a:r>
            <a:r>
              <a:rPr b="1" lang="en-US" sz="2000" spc="-1" strike="noStrike" u="sng">
                <a:solidFill>
                  <a:srgbClr val="262626"/>
                </a:solidFill>
                <a:uFillTx/>
                <a:latin typeface="Calibri"/>
                <a:ea typeface="ＭＳ Ｐゴシック"/>
              </a:rPr>
              <a:t>information hiding</a:t>
            </a:r>
            <a:endParaRPr b="1" lang="de-DE" sz="2000" spc="-1" strike="noStrike">
              <a:solidFill>
                <a:srgbClr val="000000"/>
              </a:solidFill>
              <a:latin typeface="Calibri"/>
            </a:endParaRPr>
          </a:p>
        </p:txBody>
      </p:sp>
      <p:sp>
        <p:nvSpPr>
          <p:cNvPr id="728" name="PlaceHolder 3"/>
          <p:cNvSpPr>
            <a:spLocks noGrp="1"/>
          </p:cNvSpPr>
          <p:nvPr>
            <p:ph type="sldNum" idx="11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9D59164-61AA-4328-858E-96048F74010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45" dur="indefinite" restart="never" nodeType="tmRoot">
          <p:childTnLst>
            <p:seq>
              <p:cTn id="1846" dur="indefinite" nodeType="mainSeq">
                <p:childTnLst>
                  <p:par>
                    <p:cTn id="1847" fill="hold">
                      <p:stCondLst>
                        <p:cond delay="indefinite"/>
                      </p:stCondLst>
                      <p:childTnLst>
                        <p:par>
                          <p:cTn id="1848" fill="hold">
                            <p:stCondLst>
                              <p:cond delay="0"/>
                            </p:stCondLst>
                            <p:childTnLst>
                              <p:par>
                                <p:cTn id="1849" nodeType="clickEffect" fill="hold" presetClass="entr" presetID="2" presetSubtype="4">
                                  <p:stCondLst>
                                    <p:cond delay="0"/>
                                  </p:stCondLst>
                                  <p:childTnLst>
                                    <p:set>
                                      <p:cBhvr>
                                        <p:cTn id="1850" dur="1" fill="hold">
                                          <p:stCondLst>
                                            <p:cond delay="0"/>
                                          </p:stCondLst>
                                        </p:cTn>
                                        <p:tgtEl>
                                          <p:spTgt spid="727">
                                            <p:txEl>
                                              <p:pRg st="4" end="4"/>
                                            </p:txEl>
                                          </p:spTgt>
                                        </p:tgtEl>
                                        <p:attrNameLst>
                                          <p:attrName>style.visibility</p:attrName>
                                        </p:attrNameLst>
                                      </p:cBhvr>
                                      <p:to>
                                        <p:strVal val="visible"/>
                                      </p:to>
                                    </p:set>
                                    <p:anim calcmode="lin" valueType="num">
                                      <p:cBhvr additive="repl">
                                        <p:cTn id="1851" dur="500" fill="hold"/>
                                        <p:tgtEl>
                                          <p:spTgt spid="727">
                                            <p:txEl>
                                              <p:pRg st="4" end="4"/>
                                            </p:txEl>
                                          </p:spTgt>
                                        </p:tgtEl>
                                        <p:attrNameLst>
                                          <p:attrName>ppt_x</p:attrName>
                                        </p:attrNameLst>
                                      </p:cBhvr>
                                      <p:tavLst>
                                        <p:tav tm="0">
                                          <p:val>
                                            <p:strVal val="#ppt_x"/>
                                          </p:val>
                                        </p:tav>
                                        <p:tav tm="100000">
                                          <p:val>
                                            <p:strVal val="#ppt_x"/>
                                          </p:val>
                                        </p:tav>
                                      </p:tavLst>
                                    </p:anim>
                                    <p:anim calcmode="lin" valueType="num">
                                      <p:cBhvr additive="repl">
                                        <p:cTn id="1852" dur="500" fill="hold"/>
                                        <p:tgtEl>
                                          <p:spTgt spid="7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53" fill="hold">
                      <p:stCondLst>
                        <p:cond delay="indefinite"/>
                      </p:stCondLst>
                      <p:childTnLst>
                        <p:par>
                          <p:cTn id="1854" fill="hold">
                            <p:stCondLst>
                              <p:cond delay="0"/>
                            </p:stCondLst>
                            <p:childTnLst>
                              <p:par>
                                <p:cTn id="1855" nodeType="clickEffect" fill="hold" presetClass="entr" presetID="2" presetSubtype="4">
                                  <p:stCondLst>
                                    <p:cond delay="0"/>
                                  </p:stCondLst>
                                  <p:childTnLst>
                                    <p:set>
                                      <p:cBhvr>
                                        <p:cTn id="1856" dur="1" fill="hold">
                                          <p:stCondLst>
                                            <p:cond delay="0"/>
                                          </p:stCondLst>
                                        </p:cTn>
                                        <p:tgtEl>
                                          <p:spTgt spid="727">
                                            <p:txEl>
                                              <p:pRg st="5" end="5"/>
                                            </p:txEl>
                                          </p:spTgt>
                                        </p:tgtEl>
                                        <p:attrNameLst>
                                          <p:attrName>style.visibility</p:attrName>
                                        </p:attrNameLst>
                                      </p:cBhvr>
                                      <p:to>
                                        <p:strVal val="visible"/>
                                      </p:to>
                                    </p:set>
                                    <p:anim calcmode="lin" valueType="num">
                                      <p:cBhvr additive="repl">
                                        <p:cTn id="1857" dur="500" fill="hold"/>
                                        <p:tgtEl>
                                          <p:spTgt spid="727">
                                            <p:txEl>
                                              <p:pRg st="5" end="5"/>
                                            </p:txEl>
                                          </p:spTgt>
                                        </p:tgtEl>
                                        <p:attrNameLst>
                                          <p:attrName>ppt_x</p:attrName>
                                        </p:attrNameLst>
                                      </p:cBhvr>
                                      <p:tavLst>
                                        <p:tav tm="0">
                                          <p:val>
                                            <p:strVal val="#ppt_x"/>
                                          </p:val>
                                        </p:tav>
                                        <p:tav tm="100000">
                                          <p:val>
                                            <p:strVal val="#ppt_x"/>
                                          </p:val>
                                        </p:tav>
                                      </p:tavLst>
                                    </p:anim>
                                    <p:anim calcmode="lin" valueType="num">
                                      <p:cBhvr additive="repl">
                                        <p:cTn id="1858" dur="500" fill="hold"/>
                                        <p:tgtEl>
                                          <p:spTgt spid="7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59" fill="hold">
                      <p:stCondLst>
                        <p:cond delay="indefinite"/>
                      </p:stCondLst>
                      <p:childTnLst>
                        <p:par>
                          <p:cTn id="1860" fill="hold">
                            <p:stCondLst>
                              <p:cond delay="0"/>
                            </p:stCondLst>
                            <p:childTnLst>
                              <p:par>
                                <p:cTn id="1861" nodeType="clickEffect" fill="hold" presetClass="entr" presetID="2" presetSubtype="4">
                                  <p:stCondLst>
                                    <p:cond delay="0"/>
                                  </p:stCondLst>
                                  <p:childTnLst>
                                    <p:set>
                                      <p:cBhvr>
                                        <p:cTn id="1862" dur="1" fill="hold">
                                          <p:stCondLst>
                                            <p:cond delay="0"/>
                                          </p:stCondLst>
                                        </p:cTn>
                                        <p:tgtEl>
                                          <p:spTgt spid="727">
                                            <p:txEl>
                                              <p:pRg st="6" end="6"/>
                                            </p:txEl>
                                          </p:spTgt>
                                        </p:tgtEl>
                                        <p:attrNameLst>
                                          <p:attrName>style.visibility</p:attrName>
                                        </p:attrNameLst>
                                      </p:cBhvr>
                                      <p:to>
                                        <p:strVal val="visible"/>
                                      </p:to>
                                    </p:set>
                                    <p:anim calcmode="lin" valueType="num">
                                      <p:cBhvr additive="repl">
                                        <p:cTn id="1863" dur="500" fill="hold"/>
                                        <p:tgtEl>
                                          <p:spTgt spid="727">
                                            <p:txEl>
                                              <p:pRg st="6" end="6"/>
                                            </p:txEl>
                                          </p:spTgt>
                                        </p:tgtEl>
                                        <p:attrNameLst>
                                          <p:attrName>ppt_x</p:attrName>
                                        </p:attrNameLst>
                                      </p:cBhvr>
                                      <p:tavLst>
                                        <p:tav tm="0">
                                          <p:val>
                                            <p:strVal val="#ppt_x"/>
                                          </p:val>
                                        </p:tav>
                                        <p:tav tm="100000">
                                          <p:val>
                                            <p:strVal val="#ppt_x"/>
                                          </p:val>
                                        </p:tav>
                                      </p:tavLst>
                                    </p:anim>
                                    <p:anim calcmode="lin" valueType="num">
                                      <p:cBhvr additive="repl">
                                        <p:cTn id="1864" dur="500" fill="hold"/>
                                        <p:tgtEl>
                                          <p:spTgt spid="7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865" fill="hold">
                      <p:stCondLst>
                        <p:cond delay="indefinite"/>
                      </p:stCondLst>
                      <p:childTnLst>
                        <p:par>
                          <p:cTn id="1866" fill="hold">
                            <p:stCondLst>
                              <p:cond delay="0"/>
                            </p:stCondLst>
                            <p:childTnLst>
                              <p:par>
                                <p:cTn id="1867" nodeType="clickEffect" fill="hold" presetClass="entr" presetID="2" presetSubtype="4">
                                  <p:stCondLst>
                                    <p:cond delay="0"/>
                                  </p:stCondLst>
                                  <p:childTnLst>
                                    <p:set>
                                      <p:cBhvr>
                                        <p:cTn id="1868" dur="1" fill="hold">
                                          <p:stCondLst>
                                            <p:cond delay="0"/>
                                          </p:stCondLst>
                                        </p:cTn>
                                        <p:tgtEl>
                                          <p:spTgt spid="727">
                                            <p:txEl>
                                              <p:pRg st="7" end="7"/>
                                            </p:txEl>
                                          </p:spTgt>
                                        </p:tgtEl>
                                        <p:attrNameLst>
                                          <p:attrName>style.visibility</p:attrName>
                                        </p:attrNameLst>
                                      </p:cBhvr>
                                      <p:to>
                                        <p:strVal val="visible"/>
                                      </p:to>
                                    </p:set>
                                    <p:anim calcmode="lin" valueType="num">
                                      <p:cBhvr additive="repl">
                                        <p:cTn id="1869" dur="500" fill="hold"/>
                                        <p:tgtEl>
                                          <p:spTgt spid="727">
                                            <p:txEl>
                                              <p:pRg st="7" end="7"/>
                                            </p:txEl>
                                          </p:spTgt>
                                        </p:tgtEl>
                                        <p:attrNameLst>
                                          <p:attrName>ppt_x</p:attrName>
                                        </p:attrNameLst>
                                      </p:cBhvr>
                                      <p:tavLst>
                                        <p:tav tm="0">
                                          <p:val>
                                            <p:strVal val="#ppt_x"/>
                                          </p:val>
                                        </p:tav>
                                        <p:tav tm="100000">
                                          <p:val>
                                            <p:strVal val="#ppt_x"/>
                                          </p:val>
                                        </p:tav>
                                      </p:tavLst>
                                    </p:anim>
                                    <p:anim calcmode="lin" valueType="num">
                                      <p:cBhvr additive="repl">
                                        <p:cTn id="1870" dur="500" fill="hold"/>
                                        <p:tgtEl>
                                          <p:spTgt spid="7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30" name="PlaceHolder 2"/>
          <p:cNvSpPr>
            <a:spLocks noGrp="1"/>
          </p:cNvSpPr>
          <p:nvPr>
            <p:ph/>
          </p:nvPr>
        </p:nvSpPr>
        <p:spPr>
          <a:xfrm>
            <a:off x="385200" y="1200960"/>
            <a:ext cx="7555680" cy="3437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constructor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a function with the same name as the class name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Has no return value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take arguments, a constructor with no arguments is called the default constructor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default constructor and copy-constructor are automatically generated (later)</a:t>
            </a:r>
            <a:endParaRPr b="1" lang="de-DE" sz="2000" spc="-1" strike="noStrike">
              <a:solidFill>
                <a:srgbClr val="000000"/>
              </a:solidFill>
              <a:latin typeface="Calibri"/>
            </a:endParaRPr>
          </a:p>
        </p:txBody>
      </p:sp>
      <p:sp>
        <p:nvSpPr>
          <p:cNvPr id="731" name="PlaceHolder 3"/>
          <p:cNvSpPr>
            <a:spLocks noGrp="1"/>
          </p:cNvSpPr>
          <p:nvPr>
            <p:ph type="sldNum" idx="11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6E3C08B-24F4-41A6-8536-4E8F5510487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71" dur="indefinite" restart="never" nodeType="tmRoot">
          <p:childTnLst>
            <p:seq>
              <p:cTn id="1872" dur="indefinite" nodeType="mainSeq">
                <p:childTnLst>
                  <p:par>
                    <p:cTn id="1873" fill="hold">
                      <p:stCondLst>
                        <p:cond delay="indefinite"/>
                      </p:stCondLst>
                      <p:childTnLst>
                        <p:par>
                          <p:cTn id="1874" fill="hold">
                            <p:stCondLst>
                              <p:cond delay="0"/>
                            </p:stCondLst>
                            <p:childTnLst>
                              <p:par>
                                <p:cTn id="1875" nodeType="clickEffect" fill="hold" presetClass="entr" presetID="2" presetSubtype="4">
                                  <p:stCondLst>
                                    <p:cond delay="0"/>
                                  </p:stCondLst>
                                  <p:childTnLst>
                                    <p:set>
                                      <p:cBhvr>
                                        <p:cTn id="1876" dur="1" fill="hold">
                                          <p:stCondLst>
                                            <p:cond delay="0"/>
                                          </p:stCondLst>
                                        </p:cTn>
                                        <p:tgtEl>
                                          <p:spTgt spid="730">
                                            <p:txEl>
                                              <p:pRg st="5" end="5"/>
                                            </p:txEl>
                                          </p:spTgt>
                                        </p:tgtEl>
                                        <p:attrNameLst>
                                          <p:attrName>style.visibility</p:attrName>
                                        </p:attrNameLst>
                                      </p:cBhvr>
                                      <p:to>
                                        <p:strVal val="visible"/>
                                      </p:to>
                                    </p:set>
                                    <p:anim calcmode="lin" valueType="num">
                                      <p:cBhvr additive="repl">
                                        <p:cTn id="1877" dur="500" fill="hold"/>
                                        <p:tgtEl>
                                          <p:spTgt spid="730">
                                            <p:txEl>
                                              <p:pRg st="5" end="5"/>
                                            </p:txEl>
                                          </p:spTgt>
                                        </p:tgtEl>
                                        <p:attrNameLst>
                                          <p:attrName>ppt_x</p:attrName>
                                        </p:attrNameLst>
                                      </p:cBhvr>
                                      <p:tavLst>
                                        <p:tav tm="0">
                                          <p:val>
                                            <p:strVal val="#ppt_x"/>
                                          </p:val>
                                        </p:tav>
                                        <p:tav tm="100000">
                                          <p:val>
                                            <p:strVal val="#ppt_x"/>
                                          </p:val>
                                        </p:tav>
                                      </p:tavLst>
                                    </p:anim>
                                    <p:anim calcmode="lin" valueType="num">
                                      <p:cBhvr additive="repl">
                                        <p:cTn id="1878" dur="500" fill="hold"/>
                                        <p:tgtEl>
                                          <p:spTgt spid="7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79" fill="hold">
                      <p:stCondLst>
                        <p:cond delay="indefinite"/>
                      </p:stCondLst>
                      <p:childTnLst>
                        <p:par>
                          <p:cTn id="1880" fill="hold">
                            <p:stCondLst>
                              <p:cond delay="0"/>
                            </p:stCondLst>
                            <p:childTnLst>
                              <p:par>
                                <p:cTn id="1881" nodeType="clickEffect" fill="hold" presetClass="entr" presetID="2" presetSubtype="4">
                                  <p:stCondLst>
                                    <p:cond delay="0"/>
                                  </p:stCondLst>
                                  <p:childTnLst>
                                    <p:set>
                                      <p:cBhvr>
                                        <p:cTn id="1882" dur="1" fill="hold">
                                          <p:stCondLst>
                                            <p:cond delay="0"/>
                                          </p:stCondLst>
                                        </p:cTn>
                                        <p:tgtEl>
                                          <p:spTgt spid="730">
                                            <p:txEl>
                                              <p:pRg st="6" end="6"/>
                                            </p:txEl>
                                          </p:spTgt>
                                        </p:tgtEl>
                                        <p:attrNameLst>
                                          <p:attrName>style.visibility</p:attrName>
                                        </p:attrNameLst>
                                      </p:cBhvr>
                                      <p:to>
                                        <p:strVal val="visible"/>
                                      </p:to>
                                    </p:set>
                                    <p:anim calcmode="lin" valueType="num">
                                      <p:cBhvr additive="repl">
                                        <p:cTn id="1883" dur="500" fill="hold"/>
                                        <p:tgtEl>
                                          <p:spTgt spid="730">
                                            <p:txEl>
                                              <p:pRg st="6" end="6"/>
                                            </p:txEl>
                                          </p:spTgt>
                                        </p:tgtEl>
                                        <p:attrNameLst>
                                          <p:attrName>ppt_x</p:attrName>
                                        </p:attrNameLst>
                                      </p:cBhvr>
                                      <p:tavLst>
                                        <p:tav tm="0">
                                          <p:val>
                                            <p:strVal val="#ppt_x"/>
                                          </p:val>
                                        </p:tav>
                                        <p:tav tm="100000">
                                          <p:val>
                                            <p:strVal val="#ppt_x"/>
                                          </p:val>
                                        </p:tav>
                                      </p:tavLst>
                                    </p:anim>
                                    <p:anim calcmode="lin" valueType="num">
                                      <p:cBhvr additive="repl">
                                        <p:cTn id="1884" dur="500" fill="hold"/>
                                        <p:tgtEl>
                                          <p:spTgt spid="7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885" fill="hold">
                      <p:stCondLst>
                        <p:cond delay="indefinite"/>
                      </p:stCondLst>
                      <p:childTnLst>
                        <p:par>
                          <p:cTn id="1886" fill="hold">
                            <p:stCondLst>
                              <p:cond delay="0"/>
                            </p:stCondLst>
                            <p:childTnLst>
                              <p:par>
                                <p:cTn id="1887" nodeType="clickEffect" fill="hold" presetClass="entr" presetID="2" presetSubtype="4">
                                  <p:stCondLst>
                                    <p:cond delay="0"/>
                                  </p:stCondLst>
                                  <p:childTnLst>
                                    <p:set>
                                      <p:cBhvr>
                                        <p:cTn id="1888" dur="1" fill="hold">
                                          <p:stCondLst>
                                            <p:cond delay="0"/>
                                          </p:stCondLst>
                                        </p:cTn>
                                        <p:tgtEl>
                                          <p:spTgt spid="730">
                                            <p:txEl>
                                              <p:pRg st="7" end="7"/>
                                            </p:txEl>
                                          </p:spTgt>
                                        </p:tgtEl>
                                        <p:attrNameLst>
                                          <p:attrName>style.visibility</p:attrName>
                                        </p:attrNameLst>
                                      </p:cBhvr>
                                      <p:to>
                                        <p:strVal val="visible"/>
                                      </p:to>
                                    </p:set>
                                    <p:anim calcmode="lin" valueType="num">
                                      <p:cBhvr additive="repl">
                                        <p:cTn id="1889" dur="500" fill="hold"/>
                                        <p:tgtEl>
                                          <p:spTgt spid="730">
                                            <p:txEl>
                                              <p:pRg st="7" end="7"/>
                                            </p:txEl>
                                          </p:spTgt>
                                        </p:tgtEl>
                                        <p:attrNameLst>
                                          <p:attrName>ppt_x</p:attrName>
                                        </p:attrNameLst>
                                      </p:cBhvr>
                                      <p:tavLst>
                                        <p:tav tm="0">
                                          <p:val>
                                            <p:strVal val="#ppt_x"/>
                                          </p:val>
                                        </p:tav>
                                        <p:tav tm="100000">
                                          <p:val>
                                            <p:strVal val="#ppt_x"/>
                                          </p:val>
                                        </p:tav>
                                      </p:tavLst>
                                    </p:anim>
                                    <p:anim calcmode="lin" valueType="num">
                                      <p:cBhvr additive="repl">
                                        <p:cTn id="1890" dur="500" fill="hold"/>
                                        <p:tgtEl>
                                          <p:spTgt spid="7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891" fill="hold">
                      <p:stCondLst>
                        <p:cond delay="indefinite"/>
                      </p:stCondLst>
                      <p:childTnLst>
                        <p:par>
                          <p:cTn id="1892" fill="hold">
                            <p:stCondLst>
                              <p:cond delay="0"/>
                            </p:stCondLst>
                            <p:childTnLst>
                              <p:par>
                                <p:cTn id="1893" nodeType="clickEffect" fill="hold" presetClass="entr" presetID="2" presetSubtype="4">
                                  <p:stCondLst>
                                    <p:cond delay="0"/>
                                  </p:stCondLst>
                                  <p:childTnLst>
                                    <p:set>
                                      <p:cBhvr>
                                        <p:cTn id="1894" dur="1" fill="hold">
                                          <p:stCondLst>
                                            <p:cond delay="0"/>
                                          </p:stCondLst>
                                        </p:cTn>
                                        <p:tgtEl>
                                          <p:spTgt spid="730">
                                            <p:txEl>
                                              <p:pRg st="8" end="8"/>
                                            </p:txEl>
                                          </p:spTgt>
                                        </p:tgtEl>
                                        <p:attrNameLst>
                                          <p:attrName>style.visibility</p:attrName>
                                        </p:attrNameLst>
                                      </p:cBhvr>
                                      <p:to>
                                        <p:strVal val="visible"/>
                                      </p:to>
                                    </p:set>
                                    <p:anim calcmode="lin" valueType="num">
                                      <p:cBhvr additive="repl">
                                        <p:cTn id="1895" dur="500" fill="hold"/>
                                        <p:tgtEl>
                                          <p:spTgt spid="730">
                                            <p:txEl>
                                              <p:pRg st="8" end="8"/>
                                            </p:txEl>
                                          </p:spTgt>
                                        </p:tgtEl>
                                        <p:attrNameLst>
                                          <p:attrName>ppt_x</p:attrName>
                                        </p:attrNameLst>
                                      </p:cBhvr>
                                      <p:tavLst>
                                        <p:tav tm="0">
                                          <p:val>
                                            <p:strVal val="#ppt_x"/>
                                          </p:val>
                                        </p:tav>
                                        <p:tav tm="100000">
                                          <p:val>
                                            <p:strVal val="#ppt_x"/>
                                          </p:val>
                                        </p:tav>
                                      </p:tavLst>
                                    </p:anim>
                                    <p:anim calcmode="lin" valueType="num">
                                      <p:cBhvr additive="repl">
                                        <p:cTn id="1896" dur="500" fill="hold"/>
                                        <p:tgtEl>
                                          <p:spTgt spid="73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33" name="PlaceHolder 2"/>
          <p:cNvSpPr>
            <a:spLocks noGrp="1"/>
          </p:cNvSpPr>
          <p:nvPr>
            <p:ph/>
          </p:nvPr>
        </p:nvSpPr>
        <p:spPr>
          <a:xfrm>
            <a:off x="385200" y="1200960"/>
            <a:ext cx="7555680" cy="2081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Member function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access other private members (m_size)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a normal function with a return value</a:t>
            </a:r>
            <a:endParaRPr b="1" lang="de-DE" sz="2000" spc="-1" strike="noStrike">
              <a:solidFill>
                <a:srgbClr val="000000"/>
              </a:solidFill>
              <a:latin typeface="Calibri"/>
            </a:endParaRPr>
          </a:p>
        </p:txBody>
      </p:sp>
      <p:sp>
        <p:nvSpPr>
          <p:cNvPr id="734" name="PlaceHolder 3"/>
          <p:cNvSpPr>
            <a:spLocks noGrp="1"/>
          </p:cNvSpPr>
          <p:nvPr>
            <p:ph type="sldNum" idx="11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7AB89B2-7971-4155-9843-5A0817599BA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97" dur="indefinite" restart="never" nodeType="tmRoot">
          <p:childTnLst>
            <p:seq>
              <p:cTn id="1898" dur="indefinite" nodeType="mainSeq">
                <p:childTnLst>
                  <p:par>
                    <p:cTn id="1899" fill="hold">
                      <p:stCondLst>
                        <p:cond delay="indefinite"/>
                      </p:stCondLst>
                      <p:childTnLst>
                        <p:par>
                          <p:cTn id="1900" fill="hold">
                            <p:stCondLst>
                              <p:cond delay="0"/>
                            </p:stCondLst>
                            <p:childTnLst>
                              <p:par>
                                <p:cTn id="1901" nodeType="clickEffect" fill="hold" presetClass="entr" presetID="2" presetSubtype="4">
                                  <p:stCondLst>
                                    <p:cond delay="0"/>
                                  </p:stCondLst>
                                  <p:childTnLst>
                                    <p:set>
                                      <p:cBhvr>
                                        <p:cTn id="1902" dur="1" fill="hold">
                                          <p:stCondLst>
                                            <p:cond delay="0"/>
                                          </p:stCondLst>
                                        </p:cTn>
                                        <p:tgtEl>
                                          <p:spTgt spid="733">
                                            <p:txEl>
                                              <p:pRg st="5" end="5"/>
                                            </p:txEl>
                                          </p:spTgt>
                                        </p:tgtEl>
                                        <p:attrNameLst>
                                          <p:attrName>style.visibility</p:attrName>
                                        </p:attrNameLst>
                                      </p:cBhvr>
                                      <p:to>
                                        <p:strVal val="visible"/>
                                      </p:to>
                                    </p:set>
                                    <p:anim calcmode="lin" valueType="num">
                                      <p:cBhvr additive="repl">
                                        <p:cTn id="1903" dur="500" fill="hold"/>
                                        <p:tgtEl>
                                          <p:spTgt spid="733">
                                            <p:txEl>
                                              <p:pRg st="5" end="5"/>
                                            </p:txEl>
                                          </p:spTgt>
                                        </p:tgtEl>
                                        <p:attrNameLst>
                                          <p:attrName>ppt_x</p:attrName>
                                        </p:attrNameLst>
                                      </p:cBhvr>
                                      <p:tavLst>
                                        <p:tav tm="0">
                                          <p:val>
                                            <p:strVal val="#ppt_x"/>
                                          </p:val>
                                        </p:tav>
                                        <p:tav tm="100000">
                                          <p:val>
                                            <p:strVal val="#ppt_x"/>
                                          </p:val>
                                        </p:tav>
                                      </p:tavLst>
                                    </p:anim>
                                    <p:anim calcmode="lin" valueType="num">
                                      <p:cBhvr additive="repl">
                                        <p:cTn id="1904" dur="500" fill="hold"/>
                                        <p:tgtEl>
                                          <p:spTgt spid="7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05" fill="hold">
                      <p:stCondLst>
                        <p:cond delay="indefinite"/>
                      </p:stCondLst>
                      <p:childTnLst>
                        <p:par>
                          <p:cTn id="1906" fill="hold">
                            <p:stCondLst>
                              <p:cond delay="0"/>
                            </p:stCondLst>
                            <p:childTnLst>
                              <p:par>
                                <p:cTn id="1907" nodeType="clickEffect" fill="hold" presetClass="entr" presetID="2" presetSubtype="4">
                                  <p:stCondLst>
                                    <p:cond delay="0"/>
                                  </p:stCondLst>
                                  <p:childTnLst>
                                    <p:set>
                                      <p:cBhvr>
                                        <p:cTn id="1908" dur="1" fill="hold">
                                          <p:stCondLst>
                                            <p:cond delay="0"/>
                                          </p:stCondLst>
                                        </p:cTn>
                                        <p:tgtEl>
                                          <p:spTgt spid="733">
                                            <p:txEl>
                                              <p:pRg st="6" end="6"/>
                                            </p:txEl>
                                          </p:spTgt>
                                        </p:tgtEl>
                                        <p:attrNameLst>
                                          <p:attrName>style.visibility</p:attrName>
                                        </p:attrNameLst>
                                      </p:cBhvr>
                                      <p:to>
                                        <p:strVal val="visible"/>
                                      </p:to>
                                    </p:set>
                                    <p:anim calcmode="lin" valueType="num">
                                      <p:cBhvr additive="repl">
                                        <p:cTn id="1909" dur="500" fill="hold"/>
                                        <p:tgtEl>
                                          <p:spTgt spid="733">
                                            <p:txEl>
                                              <p:pRg st="6" end="6"/>
                                            </p:txEl>
                                          </p:spTgt>
                                        </p:tgtEl>
                                        <p:attrNameLst>
                                          <p:attrName>ppt_x</p:attrName>
                                        </p:attrNameLst>
                                      </p:cBhvr>
                                      <p:tavLst>
                                        <p:tav tm="0">
                                          <p:val>
                                            <p:strVal val="#ppt_x"/>
                                          </p:val>
                                        </p:tav>
                                        <p:tav tm="100000">
                                          <p:val>
                                            <p:strVal val="#ppt_x"/>
                                          </p:val>
                                        </p:tav>
                                      </p:tavLst>
                                    </p:anim>
                                    <p:anim calcmode="lin" valueType="num">
                                      <p:cBhvr additive="repl">
                                        <p:cTn id="1910" dur="500" fill="hold"/>
                                        <p:tgtEl>
                                          <p:spTgt spid="73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36" name="PlaceHolder 2"/>
          <p:cNvSpPr>
            <a:spLocks noGrp="1"/>
          </p:cNvSpPr>
          <p:nvPr>
            <p:ph/>
          </p:nvPr>
        </p:nvSpPr>
        <p:spPr>
          <a:xfrm>
            <a:off x="385200" y="1200960"/>
            <a:ext cx="7555680" cy="2907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Member variable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Stores data for an instance of this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Understand how a class instance is represented in memory by data only!</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Result:</a:t>
            </a:r>
            <a:endParaRPr b="1" lang="de-DE" sz="18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latin typeface="Calibri"/>
                <a:ea typeface="ＭＳ Ｐゴシック"/>
              </a:rPr>
              <a:t>8, 8</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will no longer be true when we use virtual functions (later)</a:t>
            </a:r>
            <a:endParaRPr b="1" lang="de-DE" sz="2000" spc="-1" strike="noStrike">
              <a:solidFill>
                <a:srgbClr val="000000"/>
              </a:solidFill>
              <a:latin typeface="Calibri"/>
            </a:endParaRPr>
          </a:p>
        </p:txBody>
      </p:sp>
      <p:sp>
        <p:nvSpPr>
          <p:cNvPr id="737" name="PlaceHolder 3"/>
          <p:cNvSpPr>
            <a:spLocks noGrp="1"/>
          </p:cNvSpPr>
          <p:nvPr>
            <p:ph type="sldNum" idx="11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6C435B5-43E3-44D0-9D00-04E07E89CB8B}"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11" dur="indefinite" restart="never" nodeType="tmRoot">
          <p:childTnLst>
            <p:seq>
              <p:cTn id="1912" dur="indefinite" nodeType="mainSeq">
                <p:childTnLst>
                  <p:par>
                    <p:cTn id="1913" fill="hold">
                      <p:stCondLst>
                        <p:cond delay="indefinite"/>
                      </p:stCondLst>
                      <p:childTnLst>
                        <p:par>
                          <p:cTn id="1914" fill="hold">
                            <p:stCondLst>
                              <p:cond delay="0"/>
                            </p:stCondLst>
                            <p:childTnLst>
                              <p:par>
                                <p:cTn id="1915" nodeType="clickEffect" fill="hold" presetClass="entr" presetID="2" presetSubtype="4">
                                  <p:stCondLst>
                                    <p:cond delay="0"/>
                                  </p:stCondLst>
                                  <p:childTnLst>
                                    <p:set>
                                      <p:cBhvr>
                                        <p:cTn id="1916" dur="1" fill="hold">
                                          <p:stCondLst>
                                            <p:cond delay="0"/>
                                          </p:stCondLst>
                                        </p:cTn>
                                        <p:tgtEl>
                                          <p:spTgt spid="736">
                                            <p:txEl>
                                              <p:pRg st="2" end="2"/>
                                            </p:txEl>
                                          </p:spTgt>
                                        </p:tgtEl>
                                        <p:attrNameLst>
                                          <p:attrName>style.visibility</p:attrName>
                                        </p:attrNameLst>
                                      </p:cBhvr>
                                      <p:to>
                                        <p:strVal val="visible"/>
                                      </p:to>
                                    </p:set>
                                    <p:anim calcmode="lin" valueType="num">
                                      <p:cBhvr additive="repl">
                                        <p:cTn id="1917" dur="500" fill="hold"/>
                                        <p:tgtEl>
                                          <p:spTgt spid="736">
                                            <p:txEl>
                                              <p:pRg st="2" end="2"/>
                                            </p:txEl>
                                          </p:spTgt>
                                        </p:tgtEl>
                                        <p:attrNameLst>
                                          <p:attrName>ppt_x</p:attrName>
                                        </p:attrNameLst>
                                      </p:cBhvr>
                                      <p:tavLst>
                                        <p:tav tm="0">
                                          <p:val>
                                            <p:strVal val="#ppt_x"/>
                                          </p:val>
                                        </p:tav>
                                        <p:tav tm="100000">
                                          <p:val>
                                            <p:strVal val="#ppt_x"/>
                                          </p:val>
                                        </p:tav>
                                      </p:tavLst>
                                    </p:anim>
                                    <p:anim calcmode="lin" valueType="num">
                                      <p:cBhvr additive="repl">
                                        <p:cTn id="1918" dur="500" fill="hold"/>
                                        <p:tgtEl>
                                          <p:spTgt spid="7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19" fill="hold">
                      <p:stCondLst>
                        <p:cond delay="indefinite"/>
                      </p:stCondLst>
                      <p:childTnLst>
                        <p:par>
                          <p:cTn id="1920" fill="hold">
                            <p:stCondLst>
                              <p:cond delay="0"/>
                            </p:stCondLst>
                            <p:childTnLst>
                              <p:par>
                                <p:cTn id="1921" nodeType="clickEffect" fill="hold" presetClass="entr" presetID="2" presetSubtype="4">
                                  <p:stCondLst>
                                    <p:cond delay="0"/>
                                  </p:stCondLst>
                                  <p:childTnLst>
                                    <p:set>
                                      <p:cBhvr>
                                        <p:cTn id="1922" dur="1" fill="hold">
                                          <p:stCondLst>
                                            <p:cond delay="0"/>
                                          </p:stCondLst>
                                        </p:cTn>
                                        <p:tgtEl>
                                          <p:spTgt spid="736">
                                            <p:txEl>
                                              <p:pRg st="3" end="3"/>
                                            </p:txEl>
                                          </p:spTgt>
                                        </p:tgtEl>
                                        <p:attrNameLst>
                                          <p:attrName>style.visibility</p:attrName>
                                        </p:attrNameLst>
                                      </p:cBhvr>
                                      <p:to>
                                        <p:strVal val="visible"/>
                                      </p:to>
                                    </p:set>
                                    <p:anim calcmode="lin" valueType="num">
                                      <p:cBhvr additive="repl">
                                        <p:cTn id="1923" dur="500" fill="hold"/>
                                        <p:tgtEl>
                                          <p:spTgt spid="736">
                                            <p:txEl>
                                              <p:pRg st="3" end="3"/>
                                            </p:txEl>
                                          </p:spTgt>
                                        </p:tgtEl>
                                        <p:attrNameLst>
                                          <p:attrName>ppt_x</p:attrName>
                                        </p:attrNameLst>
                                      </p:cBhvr>
                                      <p:tavLst>
                                        <p:tav tm="0">
                                          <p:val>
                                            <p:strVal val="#ppt_x"/>
                                          </p:val>
                                        </p:tav>
                                        <p:tav tm="100000">
                                          <p:val>
                                            <p:strVal val="#ppt_x"/>
                                          </p:val>
                                        </p:tav>
                                      </p:tavLst>
                                    </p:anim>
                                    <p:anim calcmode="lin" valueType="num">
                                      <p:cBhvr additive="repl">
                                        <p:cTn id="1924" dur="500" fill="hold"/>
                                        <p:tgtEl>
                                          <p:spTgt spid="736">
                                            <p:txEl>
                                              <p:pRg st="3" end="3"/>
                                            </p:txEl>
                                          </p:spTgt>
                                        </p:tgtEl>
                                        <p:attrNameLst>
                                          <p:attrName>ppt_y</p:attrName>
                                        </p:attrNameLst>
                                      </p:cBhvr>
                                      <p:tavLst>
                                        <p:tav tm="0">
                                          <p:val>
                                            <p:strVal val="1+#ppt_h/2"/>
                                          </p:val>
                                        </p:tav>
                                        <p:tav tm="100000">
                                          <p:val>
                                            <p:strVal val="#ppt_y"/>
                                          </p:val>
                                        </p:tav>
                                      </p:tavLst>
                                    </p:anim>
                                  </p:childTnLst>
                                </p:cTn>
                              </p:par>
                              <p:par>
                                <p:cTn id="1925" nodeType="withEffect" fill="hold" presetClass="entr" presetID="2" presetSubtype="4">
                                  <p:stCondLst>
                                    <p:cond delay="0"/>
                                  </p:stCondLst>
                                  <p:childTnLst>
                                    <p:set>
                                      <p:cBhvr>
                                        <p:cTn id="1926" dur="1" fill="hold">
                                          <p:stCondLst>
                                            <p:cond delay="0"/>
                                          </p:stCondLst>
                                        </p:cTn>
                                        <p:tgtEl>
                                          <p:spTgt spid="736">
                                            <p:txEl>
                                              <p:pRg st="4" end="4"/>
                                            </p:txEl>
                                          </p:spTgt>
                                        </p:tgtEl>
                                        <p:attrNameLst>
                                          <p:attrName>style.visibility</p:attrName>
                                        </p:attrNameLst>
                                      </p:cBhvr>
                                      <p:to>
                                        <p:strVal val="visible"/>
                                      </p:to>
                                    </p:set>
                                    <p:anim calcmode="lin" valueType="num">
                                      <p:cBhvr additive="repl">
                                        <p:cTn id="1927" dur="500" fill="hold"/>
                                        <p:tgtEl>
                                          <p:spTgt spid="736">
                                            <p:txEl>
                                              <p:pRg st="4" end="4"/>
                                            </p:txEl>
                                          </p:spTgt>
                                        </p:tgtEl>
                                        <p:attrNameLst>
                                          <p:attrName>ppt_x</p:attrName>
                                        </p:attrNameLst>
                                      </p:cBhvr>
                                      <p:tavLst>
                                        <p:tav tm="0">
                                          <p:val>
                                            <p:strVal val="#ppt_x"/>
                                          </p:val>
                                        </p:tav>
                                        <p:tav tm="100000">
                                          <p:val>
                                            <p:strVal val="#ppt_x"/>
                                          </p:val>
                                        </p:tav>
                                      </p:tavLst>
                                    </p:anim>
                                    <p:anim calcmode="lin" valueType="num">
                                      <p:cBhvr additive="repl">
                                        <p:cTn id="1928" dur="500" fill="hold"/>
                                        <p:tgtEl>
                                          <p:spTgt spid="736">
                                            <p:txEl>
                                              <p:pRg st="4" end="4"/>
                                            </p:txEl>
                                          </p:spTgt>
                                        </p:tgtEl>
                                        <p:attrNameLst>
                                          <p:attrName>ppt_y</p:attrName>
                                        </p:attrNameLst>
                                      </p:cBhvr>
                                      <p:tavLst>
                                        <p:tav tm="0">
                                          <p:val>
                                            <p:strVal val="1+#ppt_h/2"/>
                                          </p:val>
                                        </p:tav>
                                        <p:tav tm="100000">
                                          <p:val>
                                            <p:strVal val="#ppt_y"/>
                                          </p:val>
                                        </p:tav>
                                      </p:tavLst>
                                    </p:anim>
                                  </p:childTnLst>
                                </p:cTn>
                              </p:par>
                              <p:par>
                                <p:cTn id="1929" nodeType="withEffect" fill="hold" presetClass="entr" presetID="2" presetSubtype="4">
                                  <p:stCondLst>
                                    <p:cond delay="0"/>
                                  </p:stCondLst>
                                  <p:childTnLst>
                                    <p:set>
                                      <p:cBhvr>
                                        <p:cTn id="1930" dur="1" fill="hold">
                                          <p:stCondLst>
                                            <p:cond delay="0"/>
                                          </p:stCondLst>
                                        </p:cTn>
                                        <p:tgtEl>
                                          <p:spTgt spid="736">
                                            <p:txEl>
                                              <p:pRg st="5" end="5"/>
                                            </p:txEl>
                                          </p:spTgt>
                                        </p:tgtEl>
                                        <p:attrNameLst>
                                          <p:attrName>style.visibility</p:attrName>
                                        </p:attrNameLst>
                                      </p:cBhvr>
                                      <p:to>
                                        <p:strVal val="visible"/>
                                      </p:to>
                                    </p:set>
                                    <p:anim calcmode="lin" valueType="num">
                                      <p:cBhvr additive="repl">
                                        <p:cTn id="1931" dur="500" fill="hold"/>
                                        <p:tgtEl>
                                          <p:spTgt spid="736">
                                            <p:txEl>
                                              <p:pRg st="5" end="5"/>
                                            </p:txEl>
                                          </p:spTgt>
                                        </p:tgtEl>
                                        <p:attrNameLst>
                                          <p:attrName>ppt_x</p:attrName>
                                        </p:attrNameLst>
                                      </p:cBhvr>
                                      <p:tavLst>
                                        <p:tav tm="0">
                                          <p:val>
                                            <p:strVal val="#ppt_x"/>
                                          </p:val>
                                        </p:tav>
                                        <p:tav tm="100000">
                                          <p:val>
                                            <p:strVal val="#ppt_x"/>
                                          </p:val>
                                        </p:tav>
                                      </p:tavLst>
                                    </p:anim>
                                    <p:anim calcmode="lin" valueType="num">
                                      <p:cBhvr additive="repl">
                                        <p:cTn id="1932" dur="500" fill="hold"/>
                                        <p:tgtEl>
                                          <p:spTgt spid="736">
                                            <p:txEl>
                                              <p:pRg st="5" end="5"/>
                                            </p:txEl>
                                          </p:spTgt>
                                        </p:tgtEl>
                                        <p:attrNameLst>
                                          <p:attrName>ppt_y</p:attrName>
                                        </p:attrNameLst>
                                      </p:cBhvr>
                                      <p:tavLst>
                                        <p:tav tm="0">
                                          <p:val>
                                            <p:strVal val="1+#ppt_h/2"/>
                                          </p:val>
                                        </p:tav>
                                        <p:tav tm="100000">
                                          <p:val>
                                            <p:strVal val="#ppt_y"/>
                                          </p:val>
                                        </p:tav>
                                      </p:tavLst>
                                    </p:anim>
                                  </p:childTnLst>
                                </p:cTn>
                              </p:par>
                              <p:par>
                                <p:cTn id="1933" nodeType="withEffect" fill="hold" presetClass="entr" presetID="2" presetSubtype="4">
                                  <p:stCondLst>
                                    <p:cond delay="0"/>
                                  </p:stCondLst>
                                  <p:childTnLst>
                                    <p:set>
                                      <p:cBhvr>
                                        <p:cTn id="1934" dur="1" fill="hold">
                                          <p:stCondLst>
                                            <p:cond delay="0"/>
                                          </p:stCondLst>
                                        </p:cTn>
                                        <p:tgtEl>
                                          <p:spTgt spid="736">
                                            <p:txEl>
                                              <p:pRg st="6" end="6"/>
                                            </p:txEl>
                                          </p:spTgt>
                                        </p:tgtEl>
                                        <p:attrNameLst>
                                          <p:attrName>style.visibility</p:attrName>
                                        </p:attrNameLst>
                                      </p:cBhvr>
                                      <p:to>
                                        <p:strVal val="visible"/>
                                      </p:to>
                                    </p:set>
                                    <p:anim calcmode="lin" valueType="num">
                                      <p:cBhvr additive="repl">
                                        <p:cTn id="1935" dur="500" fill="hold"/>
                                        <p:tgtEl>
                                          <p:spTgt spid="736">
                                            <p:txEl>
                                              <p:pRg st="6" end="6"/>
                                            </p:txEl>
                                          </p:spTgt>
                                        </p:tgtEl>
                                        <p:attrNameLst>
                                          <p:attrName>ppt_x</p:attrName>
                                        </p:attrNameLst>
                                      </p:cBhvr>
                                      <p:tavLst>
                                        <p:tav tm="0">
                                          <p:val>
                                            <p:strVal val="#ppt_x"/>
                                          </p:val>
                                        </p:tav>
                                        <p:tav tm="100000">
                                          <p:val>
                                            <p:strVal val="#ppt_x"/>
                                          </p:val>
                                        </p:tav>
                                      </p:tavLst>
                                    </p:anim>
                                    <p:anim calcmode="lin" valueType="num">
                                      <p:cBhvr additive="repl">
                                        <p:cTn id="1936" dur="500" fill="hold"/>
                                        <p:tgtEl>
                                          <p:spTgt spid="7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37" fill="hold">
                      <p:stCondLst>
                        <p:cond delay="indefinite"/>
                      </p:stCondLst>
                      <p:childTnLst>
                        <p:par>
                          <p:cTn id="1938" fill="hold">
                            <p:stCondLst>
                              <p:cond delay="0"/>
                            </p:stCondLst>
                            <p:childTnLst>
                              <p:par>
                                <p:cTn id="1939" nodeType="clickEffect" fill="hold" presetClass="entr" presetID="2" presetSubtype="4">
                                  <p:stCondLst>
                                    <p:cond delay="0"/>
                                  </p:stCondLst>
                                  <p:childTnLst>
                                    <p:set>
                                      <p:cBhvr>
                                        <p:cTn id="1940" dur="1" fill="hold">
                                          <p:stCondLst>
                                            <p:cond delay="0"/>
                                          </p:stCondLst>
                                        </p:cTn>
                                        <p:tgtEl>
                                          <p:spTgt spid="736">
                                            <p:txEl>
                                              <p:pRg st="7" end="7"/>
                                            </p:txEl>
                                          </p:spTgt>
                                        </p:tgtEl>
                                        <p:attrNameLst>
                                          <p:attrName>style.visibility</p:attrName>
                                        </p:attrNameLst>
                                      </p:cBhvr>
                                      <p:to>
                                        <p:strVal val="visible"/>
                                      </p:to>
                                    </p:set>
                                    <p:anim calcmode="lin" valueType="num">
                                      <p:cBhvr additive="repl">
                                        <p:cTn id="1941" dur="500" fill="hold"/>
                                        <p:tgtEl>
                                          <p:spTgt spid="736">
                                            <p:txEl>
                                              <p:pRg st="7" end="7"/>
                                            </p:txEl>
                                          </p:spTgt>
                                        </p:tgtEl>
                                        <p:attrNameLst>
                                          <p:attrName>ppt_x</p:attrName>
                                        </p:attrNameLst>
                                      </p:cBhvr>
                                      <p:tavLst>
                                        <p:tav tm="0">
                                          <p:val>
                                            <p:strVal val="#ppt_x"/>
                                          </p:val>
                                        </p:tav>
                                        <p:tav tm="100000">
                                          <p:val>
                                            <p:strVal val="#ppt_x"/>
                                          </p:val>
                                        </p:tav>
                                      </p:tavLst>
                                    </p:anim>
                                    <p:anim calcmode="lin" valueType="num">
                                      <p:cBhvr additive="repl">
                                        <p:cTn id="1942" dur="500" fill="hold"/>
                                        <p:tgtEl>
                                          <p:spTgt spid="73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39" name="PlaceHolder 2"/>
          <p:cNvSpPr>
            <a:spLocks noGrp="1"/>
          </p:cNvSpPr>
          <p:nvPr>
            <p:ph/>
          </p:nvPr>
        </p:nvSpPr>
        <p:spPr>
          <a:xfrm>
            <a:off x="385200" y="1200960"/>
            <a:ext cx="7555680" cy="3523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Usage: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Output: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latin typeface="Calibri"/>
                <a:ea typeface="ＭＳ Ｐゴシック"/>
              </a:rPr>
              <a:t>Area = 6.25</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latin typeface="Calibri"/>
                <a:ea typeface="ＭＳ Ｐゴシック"/>
              </a:rPr>
              <a:t>Area = 12.25</a:t>
            </a:r>
            <a:endParaRPr b="1" lang="de-DE" sz="1400" spc="-1" strike="noStrike">
              <a:solidFill>
                <a:srgbClr val="000000"/>
              </a:solidFill>
              <a:latin typeface="Calibri"/>
            </a:endParaRPr>
          </a:p>
        </p:txBody>
      </p:sp>
      <p:sp>
        <p:nvSpPr>
          <p:cNvPr id="740" name="PlaceHolder 3"/>
          <p:cNvSpPr>
            <a:spLocks noGrp="1"/>
          </p:cNvSpPr>
          <p:nvPr>
            <p:ph type="sldNum" idx="11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225ECAE-F854-449E-9AB8-D29543A7AFE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43" dur="indefinite" restart="never" nodeType="tmRoot">
          <p:childTnLst>
            <p:seq>
              <p:cTn id="1944" dur="indefinite" nodeType="mainSeq">
                <p:childTnLst>
                  <p:par>
                    <p:cTn id="1945" fill="hold">
                      <p:stCondLst>
                        <p:cond delay="indefinite"/>
                      </p:stCondLst>
                      <p:childTnLst>
                        <p:par>
                          <p:cTn id="1946" fill="hold">
                            <p:stCondLst>
                              <p:cond delay="0"/>
                            </p:stCondLst>
                            <p:childTnLst>
                              <p:par>
                                <p:cTn id="1947" nodeType="clickEffect" fill="hold" presetClass="entr" presetID="2" presetSubtype="4">
                                  <p:stCondLst>
                                    <p:cond delay="0"/>
                                  </p:stCondLst>
                                  <p:childTnLst>
                                    <p:set>
                                      <p:cBhvr>
                                        <p:cTn id="1948" dur="1" fill="hold">
                                          <p:stCondLst>
                                            <p:cond delay="0"/>
                                          </p:stCondLst>
                                        </p:cTn>
                                        <p:tgtEl>
                                          <p:spTgt spid="739">
                                            <p:txEl>
                                              <p:pRg st="10" end="10"/>
                                            </p:txEl>
                                          </p:spTgt>
                                        </p:tgtEl>
                                        <p:attrNameLst>
                                          <p:attrName>style.visibility</p:attrName>
                                        </p:attrNameLst>
                                      </p:cBhvr>
                                      <p:to>
                                        <p:strVal val="visible"/>
                                      </p:to>
                                    </p:set>
                                    <p:anim calcmode="lin" valueType="num">
                                      <p:cBhvr additive="repl">
                                        <p:cTn id="1949" dur="500" fill="hold"/>
                                        <p:tgtEl>
                                          <p:spTgt spid="739">
                                            <p:txEl>
                                              <p:pRg st="10" end="10"/>
                                            </p:txEl>
                                          </p:spTgt>
                                        </p:tgtEl>
                                        <p:attrNameLst>
                                          <p:attrName>ppt_x</p:attrName>
                                        </p:attrNameLst>
                                      </p:cBhvr>
                                      <p:tavLst>
                                        <p:tav tm="0">
                                          <p:val>
                                            <p:strVal val="#ppt_x"/>
                                          </p:val>
                                        </p:tav>
                                        <p:tav tm="100000">
                                          <p:val>
                                            <p:strVal val="#ppt_x"/>
                                          </p:val>
                                        </p:tav>
                                      </p:tavLst>
                                    </p:anim>
                                    <p:anim calcmode="lin" valueType="num">
                                      <p:cBhvr additive="repl">
                                        <p:cTn id="1950" dur="500" fill="hold"/>
                                        <p:tgtEl>
                                          <p:spTgt spid="739">
                                            <p:txEl>
                                              <p:pRg st="10" end="10"/>
                                            </p:txEl>
                                          </p:spTgt>
                                        </p:tgtEl>
                                        <p:attrNameLst>
                                          <p:attrName>ppt_y</p:attrName>
                                        </p:attrNameLst>
                                      </p:cBhvr>
                                      <p:tavLst>
                                        <p:tav tm="0">
                                          <p:val>
                                            <p:strVal val="1+#ppt_h/2"/>
                                          </p:val>
                                        </p:tav>
                                        <p:tav tm="100000">
                                          <p:val>
                                            <p:strVal val="#ppt_y"/>
                                          </p:val>
                                        </p:tav>
                                      </p:tavLst>
                                    </p:anim>
                                  </p:childTnLst>
                                </p:cTn>
                              </p:par>
                              <p:par>
                                <p:cTn id="1951" nodeType="withEffect" fill="hold" presetClass="entr" presetID="2" presetSubtype="4">
                                  <p:stCondLst>
                                    <p:cond delay="0"/>
                                  </p:stCondLst>
                                  <p:childTnLst>
                                    <p:set>
                                      <p:cBhvr>
                                        <p:cTn id="1952" dur="1" fill="hold">
                                          <p:stCondLst>
                                            <p:cond delay="0"/>
                                          </p:stCondLst>
                                        </p:cTn>
                                        <p:tgtEl>
                                          <p:spTgt spid="739">
                                            <p:txEl>
                                              <p:pRg st="11" end="11"/>
                                            </p:txEl>
                                          </p:spTgt>
                                        </p:tgtEl>
                                        <p:attrNameLst>
                                          <p:attrName>style.visibility</p:attrName>
                                        </p:attrNameLst>
                                      </p:cBhvr>
                                      <p:to>
                                        <p:strVal val="visible"/>
                                      </p:to>
                                    </p:set>
                                    <p:anim calcmode="lin" valueType="num">
                                      <p:cBhvr additive="repl">
                                        <p:cTn id="1953" dur="500" fill="hold"/>
                                        <p:tgtEl>
                                          <p:spTgt spid="739">
                                            <p:txEl>
                                              <p:pRg st="11" end="11"/>
                                            </p:txEl>
                                          </p:spTgt>
                                        </p:tgtEl>
                                        <p:attrNameLst>
                                          <p:attrName>ppt_x</p:attrName>
                                        </p:attrNameLst>
                                      </p:cBhvr>
                                      <p:tavLst>
                                        <p:tav tm="0">
                                          <p:val>
                                            <p:strVal val="#ppt_x"/>
                                          </p:val>
                                        </p:tav>
                                        <p:tav tm="100000">
                                          <p:val>
                                            <p:strVal val="#ppt_x"/>
                                          </p:val>
                                        </p:tav>
                                      </p:tavLst>
                                    </p:anim>
                                    <p:anim calcmode="lin" valueType="num">
                                      <p:cBhvr additive="repl">
                                        <p:cTn id="1954" dur="500" fill="hold"/>
                                        <p:tgtEl>
                                          <p:spTgt spid="739">
                                            <p:txEl>
                                              <p:pRg st="11" end="11"/>
                                            </p:txEl>
                                          </p:spTgt>
                                        </p:tgtEl>
                                        <p:attrNameLst>
                                          <p:attrName>ppt_y</p:attrName>
                                        </p:attrNameLst>
                                      </p:cBhvr>
                                      <p:tavLst>
                                        <p:tav tm="0">
                                          <p:val>
                                            <p:strVal val="1+#ppt_h/2"/>
                                          </p:val>
                                        </p:tav>
                                        <p:tav tm="100000">
                                          <p:val>
                                            <p:strVal val="#ppt_y"/>
                                          </p:val>
                                        </p:tav>
                                      </p:tavLst>
                                    </p:anim>
                                  </p:childTnLst>
                                </p:cTn>
                              </p:par>
                              <p:par>
                                <p:cTn id="1955" nodeType="withEffect" fill="hold" presetClass="entr" presetID="2" presetSubtype="4">
                                  <p:stCondLst>
                                    <p:cond delay="0"/>
                                  </p:stCondLst>
                                  <p:childTnLst>
                                    <p:set>
                                      <p:cBhvr>
                                        <p:cTn id="1956" dur="1" fill="hold">
                                          <p:stCondLst>
                                            <p:cond delay="0"/>
                                          </p:stCondLst>
                                        </p:cTn>
                                        <p:tgtEl>
                                          <p:spTgt spid="739">
                                            <p:txEl>
                                              <p:pRg st="12" end="12"/>
                                            </p:txEl>
                                          </p:spTgt>
                                        </p:tgtEl>
                                        <p:attrNameLst>
                                          <p:attrName>style.visibility</p:attrName>
                                        </p:attrNameLst>
                                      </p:cBhvr>
                                      <p:to>
                                        <p:strVal val="visible"/>
                                      </p:to>
                                    </p:set>
                                    <p:anim calcmode="lin" valueType="num">
                                      <p:cBhvr additive="repl">
                                        <p:cTn id="1957" dur="500" fill="hold"/>
                                        <p:tgtEl>
                                          <p:spTgt spid="739">
                                            <p:txEl>
                                              <p:pRg st="12" end="12"/>
                                            </p:txEl>
                                          </p:spTgt>
                                        </p:tgtEl>
                                        <p:attrNameLst>
                                          <p:attrName>ppt_x</p:attrName>
                                        </p:attrNameLst>
                                      </p:cBhvr>
                                      <p:tavLst>
                                        <p:tav tm="0">
                                          <p:val>
                                            <p:strVal val="#ppt_x"/>
                                          </p:val>
                                        </p:tav>
                                        <p:tav tm="100000">
                                          <p:val>
                                            <p:strVal val="#ppt_x"/>
                                          </p:val>
                                        </p:tav>
                                      </p:tavLst>
                                    </p:anim>
                                    <p:anim calcmode="lin" valueType="num">
                                      <p:cBhvr additive="repl">
                                        <p:cTn id="1958" dur="500" fill="hold"/>
                                        <p:tgtEl>
                                          <p:spTgt spid="7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395" name="PlaceHolder 2"/>
          <p:cNvSpPr>
            <a:spLocks noGrp="1"/>
          </p:cNvSpPr>
          <p:nvPr>
            <p:ph/>
          </p:nvPr>
        </p:nvSpPr>
        <p:spPr>
          <a:xfrm>
            <a:off x="385200" y="1200960"/>
            <a:ext cx="7555680" cy="154008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C++ is statically typed.</a:t>
            </a:r>
            <a:endParaRPr b="1" lang="de-DE" sz="2000" spc="-1" strike="noStrike">
              <a:solidFill>
                <a:srgbClr val="000000"/>
              </a:solidFill>
              <a:latin typeface="Calibri"/>
            </a:endParaRPr>
          </a:p>
          <a:p>
            <a:pPr>
              <a:lnSpc>
                <a:spcPct val="100000"/>
              </a:lnSpc>
              <a:buNone/>
              <a:tabLst>
                <a:tab algn="l" pos="912960"/>
                <a:tab algn="l" pos="1827360"/>
                <a:tab algn="l" pos="2741760"/>
                <a:tab algn="l" pos="3656160"/>
                <a:tab algn="l" pos="4570560"/>
                <a:tab algn="l" pos="5484960"/>
                <a:tab algn="l" pos="6399360"/>
                <a:tab algn="l" pos="7313760"/>
                <a:tab algn="l" pos="8228160"/>
                <a:tab algn="l" pos="9142560"/>
                <a:tab algn="l" pos="10056960"/>
              </a:tabLst>
            </a:pPr>
            <a:endParaRPr b="1" lang="de-DE" sz="2000" spc="-1" strike="noStrike">
              <a:solidFill>
                <a:srgbClr val="000000"/>
              </a:solidFill>
              <a:latin typeface="Calibri"/>
            </a:endParaRPr>
          </a:p>
          <a:p>
            <a:pPr marL="270000" indent="-270000">
              <a:lnSpc>
                <a:spcPct val="100000"/>
              </a:lnSpc>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Variables must be declared before they are used</a:t>
            </a:r>
            <a:endParaRPr b="1" lang="de-DE" sz="2000" spc="-1" strike="noStrike">
              <a:solidFill>
                <a:srgbClr val="000000"/>
              </a:solidFill>
              <a:latin typeface="Calibri"/>
            </a:endParaRPr>
          </a:p>
          <a:p>
            <a:pPr marL="270000" indent="-270000">
              <a:lnSpc>
                <a:spcPct val="100000"/>
              </a:lnSpc>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Their type can never change</a:t>
            </a:r>
            <a:endParaRPr b="1" lang="de-DE" sz="2000" spc="-1" strike="noStrike">
              <a:solidFill>
                <a:srgbClr val="000000"/>
              </a:solidFill>
              <a:latin typeface="Calibri"/>
            </a:endParaRPr>
          </a:p>
          <a:p>
            <a:pPr marL="270000" indent="-270000">
              <a:lnSpc>
                <a:spcPct val="100000"/>
              </a:lnSpc>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9a0000"/>
                </a:solidFill>
                <a:latin typeface="Calibri"/>
                <a:ea typeface="ＭＳ Ｐゴシック"/>
              </a:rPr>
              <a:t>(not: Python, Ruby)</a:t>
            </a:r>
            <a:endParaRPr b="1" lang="de-DE" sz="2000" spc="-1" strike="noStrike">
              <a:solidFill>
                <a:srgbClr val="000000"/>
              </a:solidFill>
              <a:latin typeface="Calibri"/>
            </a:endParaRPr>
          </a:p>
        </p:txBody>
      </p:sp>
      <p:sp>
        <p:nvSpPr>
          <p:cNvPr id="396" name="PlaceHolder 3"/>
          <p:cNvSpPr>
            <a:spLocks noGrp="1"/>
          </p:cNvSpPr>
          <p:nvPr>
            <p:ph type="sldNum" idx="1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FA9E34F-178C-48A5-98BA-1E4E23D345A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2" presetSubtype="4">
                                  <p:stCondLst>
                                    <p:cond delay="0"/>
                                  </p:stCondLst>
                                  <p:childTnLst>
                                    <p:set>
                                      <p:cBhvr>
                                        <p:cTn id="78" dur="1" fill="hold">
                                          <p:stCondLst>
                                            <p:cond delay="0"/>
                                          </p:stCondLst>
                                        </p:cTn>
                                        <p:tgtEl>
                                          <p:spTgt spid="395">
                                            <p:txEl>
                                              <p:pRg st="2" end="2"/>
                                            </p:txEl>
                                          </p:spTgt>
                                        </p:tgtEl>
                                        <p:attrNameLst>
                                          <p:attrName>style.visibility</p:attrName>
                                        </p:attrNameLst>
                                      </p:cBhvr>
                                      <p:to>
                                        <p:strVal val="visible"/>
                                      </p:to>
                                    </p:set>
                                    <p:anim calcmode="lin" valueType="num">
                                      <p:cBhvr additive="repl">
                                        <p:cTn id="79" dur="500" fill="hold"/>
                                        <p:tgtEl>
                                          <p:spTgt spid="395">
                                            <p:txEl>
                                              <p:pRg st="2" end="2"/>
                                            </p:txEl>
                                          </p:spTgt>
                                        </p:tgtEl>
                                        <p:attrNameLst>
                                          <p:attrName>ppt_x</p:attrName>
                                        </p:attrNameLst>
                                      </p:cBhvr>
                                      <p:tavLst>
                                        <p:tav tm="0">
                                          <p:val>
                                            <p:strVal val="#ppt_x"/>
                                          </p:val>
                                        </p:tav>
                                        <p:tav tm="100000">
                                          <p:val>
                                            <p:strVal val="#ppt_x"/>
                                          </p:val>
                                        </p:tav>
                                      </p:tavLst>
                                    </p:anim>
                                    <p:anim calcmode="lin" valueType="num">
                                      <p:cBhvr additive="repl">
                                        <p:cTn id="80" dur="500" fill="hold"/>
                                        <p:tgtEl>
                                          <p:spTgt spid="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2" presetSubtype="4">
                                  <p:stCondLst>
                                    <p:cond delay="0"/>
                                  </p:stCondLst>
                                  <p:childTnLst>
                                    <p:set>
                                      <p:cBhvr>
                                        <p:cTn id="84" dur="1" fill="hold">
                                          <p:stCondLst>
                                            <p:cond delay="0"/>
                                          </p:stCondLst>
                                        </p:cTn>
                                        <p:tgtEl>
                                          <p:spTgt spid="395">
                                            <p:txEl>
                                              <p:pRg st="3" end="3"/>
                                            </p:txEl>
                                          </p:spTgt>
                                        </p:tgtEl>
                                        <p:attrNameLst>
                                          <p:attrName>style.visibility</p:attrName>
                                        </p:attrNameLst>
                                      </p:cBhvr>
                                      <p:to>
                                        <p:strVal val="visible"/>
                                      </p:to>
                                    </p:set>
                                    <p:anim calcmode="lin" valueType="num">
                                      <p:cBhvr additive="repl">
                                        <p:cTn id="85" dur="500" fill="hold"/>
                                        <p:tgtEl>
                                          <p:spTgt spid="395">
                                            <p:txEl>
                                              <p:pRg st="3" end="3"/>
                                            </p:txEl>
                                          </p:spTgt>
                                        </p:tgtEl>
                                        <p:attrNameLst>
                                          <p:attrName>ppt_x</p:attrName>
                                        </p:attrNameLst>
                                      </p:cBhvr>
                                      <p:tavLst>
                                        <p:tav tm="0">
                                          <p:val>
                                            <p:strVal val="#ppt_x"/>
                                          </p:val>
                                        </p:tav>
                                        <p:tav tm="100000">
                                          <p:val>
                                            <p:strVal val="#ppt_x"/>
                                          </p:val>
                                        </p:tav>
                                      </p:tavLst>
                                    </p:anim>
                                    <p:anim calcmode="lin" valueType="num">
                                      <p:cBhvr additive="repl">
                                        <p:cTn id="86" dur="500" fill="hold"/>
                                        <p:tgtEl>
                                          <p:spTgt spid="3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2" presetSubtype="4">
                                  <p:stCondLst>
                                    <p:cond delay="0"/>
                                  </p:stCondLst>
                                  <p:childTnLst>
                                    <p:set>
                                      <p:cBhvr>
                                        <p:cTn id="90" dur="1" fill="hold">
                                          <p:stCondLst>
                                            <p:cond delay="0"/>
                                          </p:stCondLst>
                                        </p:cTn>
                                        <p:tgtEl>
                                          <p:spTgt spid="395">
                                            <p:txEl>
                                              <p:pRg st="4" end="4"/>
                                            </p:txEl>
                                          </p:spTgt>
                                        </p:tgtEl>
                                        <p:attrNameLst>
                                          <p:attrName>style.visibility</p:attrName>
                                        </p:attrNameLst>
                                      </p:cBhvr>
                                      <p:to>
                                        <p:strVal val="visible"/>
                                      </p:to>
                                    </p:set>
                                    <p:anim calcmode="lin" valueType="num">
                                      <p:cBhvr additive="repl">
                                        <p:cTn id="91" dur="500" fill="hold"/>
                                        <p:tgtEl>
                                          <p:spTgt spid="395">
                                            <p:txEl>
                                              <p:pRg st="4" end="4"/>
                                            </p:txEl>
                                          </p:spTgt>
                                        </p:tgtEl>
                                        <p:attrNameLst>
                                          <p:attrName>ppt_x</p:attrName>
                                        </p:attrNameLst>
                                      </p:cBhvr>
                                      <p:tavLst>
                                        <p:tav tm="0">
                                          <p:val>
                                            <p:strVal val="#ppt_x"/>
                                          </p:val>
                                        </p:tav>
                                        <p:tav tm="100000">
                                          <p:val>
                                            <p:strVal val="#ppt_x"/>
                                          </p:val>
                                        </p:tav>
                                      </p:tavLst>
                                    </p:anim>
                                    <p:anim calcmode="lin" valueType="num">
                                      <p:cBhvr additive="repl">
                                        <p:cTn id="92" dur="500" fill="hold"/>
                                        <p:tgtEl>
                                          <p:spTgt spid="3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42" name="PlaceHolder 2"/>
          <p:cNvSpPr>
            <a:spLocks noGrp="1"/>
          </p:cNvSpPr>
          <p:nvPr>
            <p:ph/>
          </p:nvPr>
        </p:nvSpPr>
        <p:spPr>
          <a:xfrm>
            <a:off x="385200" y="1200960"/>
            <a:ext cx="7555680" cy="3425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Let’s improve our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Implicit conversion from double exists, which is strange: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3.5</a:t>
            </a:r>
            <a:r>
              <a:rPr b="1"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no error! </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we make the constructor explicit: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   </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159"/>
              </a:spcBef>
              <a:buNone/>
              <a:tabLst>
                <a:tab algn="l" pos="0"/>
              </a:tabLst>
            </a:pPr>
            <a:endParaRPr b="1" lang="de-DE" sz="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Rule of thumb: always make constructors with one parameter explicit, unless you need it to be implicit</a:t>
            </a:r>
            <a:endParaRPr b="1" lang="de-DE" sz="2000" spc="-1" strike="noStrike">
              <a:solidFill>
                <a:srgbClr val="000000"/>
              </a:solidFill>
              <a:latin typeface="Calibri"/>
            </a:endParaRPr>
          </a:p>
        </p:txBody>
      </p:sp>
      <p:sp>
        <p:nvSpPr>
          <p:cNvPr id="743" name="PlaceHolder 3"/>
          <p:cNvSpPr>
            <a:spLocks noGrp="1"/>
          </p:cNvSpPr>
          <p:nvPr>
            <p:ph type="sldNum" idx="11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829DB15-3C69-450A-A993-7C11EB24706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959" dur="indefinite" restart="never" nodeType="tmRoot">
          <p:childTnLst>
            <p:seq>
              <p:cTn id="1960" dur="indefinite" nodeType="mainSeq">
                <p:childTnLst>
                  <p:par>
                    <p:cTn id="1961" fill="hold">
                      <p:stCondLst>
                        <p:cond delay="indefinite"/>
                      </p:stCondLst>
                      <p:childTnLst>
                        <p:par>
                          <p:cTn id="1962" fill="hold">
                            <p:stCondLst>
                              <p:cond delay="0"/>
                            </p:stCondLst>
                            <p:childTnLst>
                              <p:par>
                                <p:cTn id="1963" nodeType="clickEffect" fill="hold" presetClass="entr" presetID="2" presetSubtype="4">
                                  <p:stCondLst>
                                    <p:cond delay="0"/>
                                  </p:stCondLst>
                                  <p:childTnLst>
                                    <p:set>
                                      <p:cBhvr>
                                        <p:cTn id="1964" dur="1" fill="hold">
                                          <p:stCondLst>
                                            <p:cond delay="0"/>
                                          </p:stCondLst>
                                        </p:cTn>
                                        <p:tgtEl>
                                          <p:spTgt spid="742">
                                            <p:txEl>
                                              <p:pRg st="1" end="1"/>
                                            </p:txEl>
                                          </p:spTgt>
                                        </p:tgtEl>
                                        <p:attrNameLst>
                                          <p:attrName>style.visibility</p:attrName>
                                        </p:attrNameLst>
                                      </p:cBhvr>
                                      <p:to>
                                        <p:strVal val="visible"/>
                                      </p:to>
                                    </p:set>
                                    <p:anim calcmode="lin" valueType="num">
                                      <p:cBhvr additive="repl">
                                        <p:cTn id="1965" dur="500" fill="hold"/>
                                        <p:tgtEl>
                                          <p:spTgt spid="742">
                                            <p:txEl>
                                              <p:pRg st="1" end="1"/>
                                            </p:txEl>
                                          </p:spTgt>
                                        </p:tgtEl>
                                        <p:attrNameLst>
                                          <p:attrName>ppt_x</p:attrName>
                                        </p:attrNameLst>
                                      </p:cBhvr>
                                      <p:tavLst>
                                        <p:tav tm="0">
                                          <p:val>
                                            <p:strVal val="#ppt_x"/>
                                          </p:val>
                                        </p:tav>
                                        <p:tav tm="100000">
                                          <p:val>
                                            <p:strVal val="#ppt_x"/>
                                          </p:val>
                                        </p:tav>
                                      </p:tavLst>
                                    </p:anim>
                                    <p:anim calcmode="lin" valueType="num">
                                      <p:cBhvr additive="repl">
                                        <p:cTn id="1966" dur="500" fill="hold"/>
                                        <p:tgtEl>
                                          <p:spTgt spid="742">
                                            <p:txEl>
                                              <p:pRg st="1" end="1"/>
                                            </p:txEl>
                                          </p:spTgt>
                                        </p:tgtEl>
                                        <p:attrNameLst>
                                          <p:attrName>ppt_y</p:attrName>
                                        </p:attrNameLst>
                                      </p:cBhvr>
                                      <p:tavLst>
                                        <p:tav tm="0">
                                          <p:val>
                                            <p:strVal val="1+#ppt_h/2"/>
                                          </p:val>
                                        </p:tav>
                                        <p:tav tm="100000">
                                          <p:val>
                                            <p:strVal val="#ppt_y"/>
                                          </p:val>
                                        </p:tav>
                                      </p:tavLst>
                                    </p:anim>
                                  </p:childTnLst>
                                </p:cTn>
                              </p:par>
                              <p:par>
                                <p:cTn id="1967" nodeType="withEffect" fill="hold" presetClass="entr" presetID="2" presetSubtype="4">
                                  <p:stCondLst>
                                    <p:cond delay="0"/>
                                  </p:stCondLst>
                                  <p:childTnLst>
                                    <p:set>
                                      <p:cBhvr>
                                        <p:cTn id="1968" dur="1" fill="hold">
                                          <p:stCondLst>
                                            <p:cond delay="0"/>
                                          </p:stCondLst>
                                        </p:cTn>
                                        <p:tgtEl>
                                          <p:spTgt spid="742">
                                            <p:txEl>
                                              <p:pRg st="2" end="2"/>
                                            </p:txEl>
                                          </p:spTgt>
                                        </p:tgtEl>
                                        <p:attrNameLst>
                                          <p:attrName>style.visibility</p:attrName>
                                        </p:attrNameLst>
                                      </p:cBhvr>
                                      <p:to>
                                        <p:strVal val="visible"/>
                                      </p:to>
                                    </p:set>
                                    <p:anim calcmode="lin" valueType="num">
                                      <p:cBhvr additive="repl">
                                        <p:cTn id="1969" dur="500" fill="hold"/>
                                        <p:tgtEl>
                                          <p:spTgt spid="742">
                                            <p:txEl>
                                              <p:pRg st="2" end="2"/>
                                            </p:txEl>
                                          </p:spTgt>
                                        </p:tgtEl>
                                        <p:attrNameLst>
                                          <p:attrName>ppt_x</p:attrName>
                                        </p:attrNameLst>
                                      </p:cBhvr>
                                      <p:tavLst>
                                        <p:tav tm="0">
                                          <p:val>
                                            <p:strVal val="#ppt_x"/>
                                          </p:val>
                                        </p:tav>
                                        <p:tav tm="100000">
                                          <p:val>
                                            <p:strVal val="#ppt_x"/>
                                          </p:val>
                                        </p:tav>
                                      </p:tavLst>
                                    </p:anim>
                                    <p:anim calcmode="lin" valueType="num">
                                      <p:cBhvr additive="repl">
                                        <p:cTn id="1970" dur="500" fill="hold"/>
                                        <p:tgtEl>
                                          <p:spTgt spid="742">
                                            <p:txEl>
                                              <p:pRg st="2" end="2"/>
                                            </p:txEl>
                                          </p:spTgt>
                                        </p:tgtEl>
                                        <p:attrNameLst>
                                          <p:attrName>ppt_y</p:attrName>
                                        </p:attrNameLst>
                                      </p:cBhvr>
                                      <p:tavLst>
                                        <p:tav tm="0">
                                          <p:val>
                                            <p:strVal val="1+#ppt_h/2"/>
                                          </p:val>
                                        </p:tav>
                                        <p:tav tm="100000">
                                          <p:val>
                                            <p:strVal val="#ppt_y"/>
                                          </p:val>
                                        </p:tav>
                                      </p:tavLst>
                                    </p:anim>
                                  </p:childTnLst>
                                </p:cTn>
                              </p:par>
                              <p:par>
                                <p:cTn id="1971" nodeType="withEffect" fill="hold" presetClass="entr" presetID="2" presetSubtype="4">
                                  <p:stCondLst>
                                    <p:cond delay="0"/>
                                  </p:stCondLst>
                                  <p:childTnLst>
                                    <p:set>
                                      <p:cBhvr>
                                        <p:cTn id="1972" dur="1" fill="hold">
                                          <p:stCondLst>
                                            <p:cond delay="0"/>
                                          </p:stCondLst>
                                        </p:cTn>
                                        <p:tgtEl>
                                          <p:spTgt spid="742">
                                            <p:txEl>
                                              <p:pRg st="3" end="3"/>
                                            </p:txEl>
                                          </p:spTgt>
                                        </p:tgtEl>
                                        <p:attrNameLst>
                                          <p:attrName>style.visibility</p:attrName>
                                        </p:attrNameLst>
                                      </p:cBhvr>
                                      <p:to>
                                        <p:strVal val="visible"/>
                                      </p:to>
                                    </p:set>
                                    <p:anim calcmode="lin" valueType="num">
                                      <p:cBhvr additive="repl">
                                        <p:cTn id="1973" dur="500" fill="hold"/>
                                        <p:tgtEl>
                                          <p:spTgt spid="742">
                                            <p:txEl>
                                              <p:pRg st="3" end="3"/>
                                            </p:txEl>
                                          </p:spTgt>
                                        </p:tgtEl>
                                        <p:attrNameLst>
                                          <p:attrName>ppt_x</p:attrName>
                                        </p:attrNameLst>
                                      </p:cBhvr>
                                      <p:tavLst>
                                        <p:tav tm="0">
                                          <p:val>
                                            <p:strVal val="#ppt_x"/>
                                          </p:val>
                                        </p:tav>
                                        <p:tav tm="100000">
                                          <p:val>
                                            <p:strVal val="#ppt_x"/>
                                          </p:val>
                                        </p:tav>
                                      </p:tavLst>
                                    </p:anim>
                                    <p:anim calcmode="lin" valueType="num">
                                      <p:cBhvr additive="repl">
                                        <p:cTn id="1974" dur="500" fill="hold"/>
                                        <p:tgtEl>
                                          <p:spTgt spid="7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75" fill="hold">
                      <p:stCondLst>
                        <p:cond delay="indefinite"/>
                      </p:stCondLst>
                      <p:childTnLst>
                        <p:par>
                          <p:cTn id="1976" fill="hold">
                            <p:stCondLst>
                              <p:cond delay="0"/>
                            </p:stCondLst>
                            <p:childTnLst>
                              <p:par>
                                <p:cTn id="1977" nodeType="clickEffect" fill="hold" presetClass="entr" presetID="2" presetSubtype="4">
                                  <p:stCondLst>
                                    <p:cond delay="0"/>
                                  </p:stCondLst>
                                  <p:childTnLst>
                                    <p:set>
                                      <p:cBhvr>
                                        <p:cTn id="1978" dur="1" fill="hold">
                                          <p:stCondLst>
                                            <p:cond delay="0"/>
                                          </p:stCondLst>
                                        </p:cTn>
                                        <p:tgtEl>
                                          <p:spTgt spid="742">
                                            <p:txEl>
                                              <p:pRg st="4" end="4"/>
                                            </p:txEl>
                                          </p:spTgt>
                                        </p:tgtEl>
                                        <p:attrNameLst>
                                          <p:attrName>style.visibility</p:attrName>
                                        </p:attrNameLst>
                                      </p:cBhvr>
                                      <p:to>
                                        <p:strVal val="visible"/>
                                      </p:to>
                                    </p:set>
                                    <p:anim calcmode="lin" valueType="num">
                                      <p:cBhvr additive="repl">
                                        <p:cTn id="1979" dur="500" fill="hold"/>
                                        <p:tgtEl>
                                          <p:spTgt spid="742">
                                            <p:txEl>
                                              <p:pRg st="4" end="4"/>
                                            </p:txEl>
                                          </p:spTgt>
                                        </p:tgtEl>
                                        <p:attrNameLst>
                                          <p:attrName>ppt_x</p:attrName>
                                        </p:attrNameLst>
                                      </p:cBhvr>
                                      <p:tavLst>
                                        <p:tav tm="0">
                                          <p:val>
                                            <p:strVal val="#ppt_x"/>
                                          </p:val>
                                        </p:tav>
                                        <p:tav tm="100000">
                                          <p:val>
                                            <p:strVal val="#ppt_x"/>
                                          </p:val>
                                        </p:tav>
                                      </p:tavLst>
                                    </p:anim>
                                    <p:anim calcmode="lin" valueType="num">
                                      <p:cBhvr additive="repl">
                                        <p:cTn id="1980" dur="500" fill="hold"/>
                                        <p:tgtEl>
                                          <p:spTgt spid="742">
                                            <p:txEl>
                                              <p:pRg st="4" end="4"/>
                                            </p:txEl>
                                          </p:spTgt>
                                        </p:tgtEl>
                                        <p:attrNameLst>
                                          <p:attrName>ppt_y</p:attrName>
                                        </p:attrNameLst>
                                      </p:cBhvr>
                                      <p:tavLst>
                                        <p:tav tm="0">
                                          <p:val>
                                            <p:strVal val="1+#ppt_h/2"/>
                                          </p:val>
                                        </p:tav>
                                        <p:tav tm="100000">
                                          <p:val>
                                            <p:strVal val="#ppt_y"/>
                                          </p:val>
                                        </p:tav>
                                      </p:tavLst>
                                    </p:anim>
                                  </p:childTnLst>
                                </p:cTn>
                              </p:par>
                              <p:par>
                                <p:cTn id="1981" nodeType="withEffect" fill="hold" presetClass="entr" presetID="2" presetSubtype="4">
                                  <p:stCondLst>
                                    <p:cond delay="0"/>
                                  </p:stCondLst>
                                  <p:childTnLst>
                                    <p:set>
                                      <p:cBhvr>
                                        <p:cTn id="1982" dur="1" fill="hold">
                                          <p:stCondLst>
                                            <p:cond delay="0"/>
                                          </p:stCondLst>
                                        </p:cTn>
                                        <p:tgtEl>
                                          <p:spTgt spid="742">
                                            <p:txEl>
                                              <p:pRg st="5" end="5"/>
                                            </p:txEl>
                                          </p:spTgt>
                                        </p:tgtEl>
                                        <p:attrNameLst>
                                          <p:attrName>style.visibility</p:attrName>
                                        </p:attrNameLst>
                                      </p:cBhvr>
                                      <p:to>
                                        <p:strVal val="visible"/>
                                      </p:to>
                                    </p:set>
                                    <p:anim calcmode="lin" valueType="num">
                                      <p:cBhvr additive="repl">
                                        <p:cTn id="1983" dur="500" fill="hold"/>
                                        <p:tgtEl>
                                          <p:spTgt spid="742">
                                            <p:txEl>
                                              <p:pRg st="5" end="5"/>
                                            </p:txEl>
                                          </p:spTgt>
                                        </p:tgtEl>
                                        <p:attrNameLst>
                                          <p:attrName>ppt_x</p:attrName>
                                        </p:attrNameLst>
                                      </p:cBhvr>
                                      <p:tavLst>
                                        <p:tav tm="0">
                                          <p:val>
                                            <p:strVal val="#ppt_x"/>
                                          </p:val>
                                        </p:tav>
                                        <p:tav tm="100000">
                                          <p:val>
                                            <p:strVal val="#ppt_x"/>
                                          </p:val>
                                        </p:tav>
                                      </p:tavLst>
                                    </p:anim>
                                    <p:anim calcmode="lin" valueType="num">
                                      <p:cBhvr additive="repl">
                                        <p:cTn id="1984" dur="500" fill="hold"/>
                                        <p:tgtEl>
                                          <p:spTgt spid="742">
                                            <p:txEl>
                                              <p:pRg st="5" end="5"/>
                                            </p:txEl>
                                          </p:spTgt>
                                        </p:tgtEl>
                                        <p:attrNameLst>
                                          <p:attrName>ppt_y</p:attrName>
                                        </p:attrNameLst>
                                      </p:cBhvr>
                                      <p:tavLst>
                                        <p:tav tm="0">
                                          <p:val>
                                            <p:strVal val="1+#ppt_h/2"/>
                                          </p:val>
                                        </p:tav>
                                        <p:tav tm="100000">
                                          <p:val>
                                            <p:strVal val="#ppt_y"/>
                                          </p:val>
                                        </p:tav>
                                      </p:tavLst>
                                    </p:anim>
                                  </p:childTnLst>
                                </p:cTn>
                              </p:par>
                              <p:par>
                                <p:cTn id="1985" nodeType="withEffect" fill="hold" presetClass="entr" presetID="2" presetSubtype="4">
                                  <p:stCondLst>
                                    <p:cond delay="0"/>
                                  </p:stCondLst>
                                  <p:childTnLst>
                                    <p:set>
                                      <p:cBhvr>
                                        <p:cTn id="1986" dur="1" fill="hold">
                                          <p:stCondLst>
                                            <p:cond delay="0"/>
                                          </p:stCondLst>
                                        </p:cTn>
                                        <p:tgtEl>
                                          <p:spTgt spid="742">
                                            <p:txEl>
                                              <p:pRg st="6" end="6"/>
                                            </p:txEl>
                                          </p:spTgt>
                                        </p:tgtEl>
                                        <p:attrNameLst>
                                          <p:attrName>style.visibility</p:attrName>
                                        </p:attrNameLst>
                                      </p:cBhvr>
                                      <p:to>
                                        <p:strVal val="visible"/>
                                      </p:to>
                                    </p:set>
                                    <p:anim calcmode="lin" valueType="num">
                                      <p:cBhvr additive="repl">
                                        <p:cTn id="1987" dur="500" fill="hold"/>
                                        <p:tgtEl>
                                          <p:spTgt spid="742">
                                            <p:txEl>
                                              <p:pRg st="6" end="6"/>
                                            </p:txEl>
                                          </p:spTgt>
                                        </p:tgtEl>
                                        <p:attrNameLst>
                                          <p:attrName>ppt_x</p:attrName>
                                        </p:attrNameLst>
                                      </p:cBhvr>
                                      <p:tavLst>
                                        <p:tav tm="0">
                                          <p:val>
                                            <p:strVal val="#ppt_x"/>
                                          </p:val>
                                        </p:tav>
                                        <p:tav tm="100000">
                                          <p:val>
                                            <p:strVal val="#ppt_x"/>
                                          </p:val>
                                        </p:tav>
                                      </p:tavLst>
                                    </p:anim>
                                    <p:anim calcmode="lin" valueType="num">
                                      <p:cBhvr additive="repl">
                                        <p:cTn id="1988" dur="500" fill="hold"/>
                                        <p:tgtEl>
                                          <p:spTgt spid="742">
                                            <p:txEl>
                                              <p:pRg st="6" end="6"/>
                                            </p:txEl>
                                          </p:spTgt>
                                        </p:tgtEl>
                                        <p:attrNameLst>
                                          <p:attrName>ppt_y</p:attrName>
                                        </p:attrNameLst>
                                      </p:cBhvr>
                                      <p:tavLst>
                                        <p:tav tm="0">
                                          <p:val>
                                            <p:strVal val="1+#ppt_h/2"/>
                                          </p:val>
                                        </p:tav>
                                        <p:tav tm="100000">
                                          <p:val>
                                            <p:strVal val="#ppt_y"/>
                                          </p:val>
                                        </p:tav>
                                      </p:tavLst>
                                    </p:anim>
                                  </p:childTnLst>
                                </p:cTn>
                              </p:par>
                              <p:par>
                                <p:cTn id="1989" nodeType="withEffect" fill="hold" presetClass="entr" presetID="2" presetSubtype="4">
                                  <p:stCondLst>
                                    <p:cond delay="0"/>
                                  </p:stCondLst>
                                  <p:childTnLst>
                                    <p:set>
                                      <p:cBhvr>
                                        <p:cTn id="1990" dur="1" fill="hold">
                                          <p:stCondLst>
                                            <p:cond delay="0"/>
                                          </p:stCondLst>
                                        </p:cTn>
                                        <p:tgtEl>
                                          <p:spTgt spid="742">
                                            <p:txEl>
                                              <p:pRg st="7" end="7"/>
                                            </p:txEl>
                                          </p:spTgt>
                                        </p:tgtEl>
                                        <p:attrNameLst>
                                          <p:attrName>style.visibility</p:attrName>
                                        </p:attrNameLst>
                                      </p:cBhvr>
                                      <p:to>
                                        <p:strVal val="visible"/>
                                      </p:to>
                                    </p:set>
                                    <p:anim calcmode="lin" valueType="num">
                                      <p:cBhvr additive="repl">
                                        <p:cTn id="1991" dur="500" fill="hold"/>
                                        <p:tgtEl>
                                          <p:spTgt spid="742">
                                            <p:txEl>
                                              <p:pRg st="7" end="7"/>
                                            </p:txEl>
                                          </p:spTgt>
                                        </p:tgtEl>
                                        <p:attrNameLst>
                                          <p:attrName>ppt_x</p:attrName>
                                        </p:attrNameLst>
                                      </p:cBhvr>
                                      <p:tavLst>
                                        <p:tav tm="0">
                                          <p:val>
                                            <p:strVal val="#ppt_x"/>
                                          </p:val>
                                        </p:tav>
                                        <p:tav tm="100000">
                                          <p:val>
                                            <p:strVal val="#ppt_x"/>
                                          </p:val>
                                        </p:tav>
                                      </p:tavLst>
                                    </p:anim>
                                    <p:anim calcmode="lin" valueType="num">
                                      <p:cBhvr additive="repl">
                                        <p:cTn id="1992" dur="500" fill="hold"/>
                                        <p:tgtEl>
                                          <p:spTgt spid="742">
                                            <p:txEl>
                                              <p:pRg st="7" end="7"/>
                                            </p:txEl>
                                          </p:spTgt>
                                        </p:tgtEl>
                                        <p:attrNameLst>
                                          <p:attrName>ppt_y</p:attrName>
                                        </p:attrNameLst>
                                      </p:cBhvr>
                                      <p:tavLst>
                                        <p:tav tm="0">
                                          <p:val>
                                            <p:strVal val="1+#ppt_h/2"/>
                                          </p:val>
                                        </p:tav>
                                        <p:tav tm="100000">
                                          <p:val>
                                            <p:strVal val="#ppt_y"/>
                                          </p:val>
                                        </p:tav>
                                      </p:tavLst>
                                    </p:anim>
                                  </p:childTnLst>
                                </p:cTn>
                              </p:par>
                              <p:par>
                                <p:cTn id="1993" nodeType="withEffect" fill="hold" presetClass="entr" presetID="2" presetSubtype="4">
                                  <p:stCondLst>
                                    <p:cond delay="0"/>
                                  </p:stCondLst>
                                  <p:childTnLst>
                                    <p:set>
                                      <p:cBhvr>
                                        <p:cTn id="1994" dur="1" fill="hold">
                                          <p:stCondLst>
                                            <p:cond delay="0"/>
                                          </p:stCondLst>
                                        </p:cTn>
                                        <p:tgtEl>
                                          <p:spTgt spid="742">
                                            <p:txEl>
                                              <p:pRg st="8" end="8"/>
                                            </p:txEl>
                                          </p:spTgt>
                                        </p:tgtEl>
                                        <p:attrNameLst>
                                          <p:attrName>style.visibility</p:attrName>
                                        </p:attrNameLst>
                                      </p:cBhvr>
                                      <p:to>
                                        <p:strVal val="visible"/>
                                      </p:to>
                                    </p:set>
                                    <p:anim calcmode="lin" valueType="num">
                                      <p:cBhvr additive="repl">
                                        <p:cTn id="1995" dur="500" fill="hold"/>
                                        <p:tgtEl>
                                          <p:spTgt spid="742">
                                            <p:txEl>
                                              <p:pRg st="8" end="8"/>
                                            </p:txEl>
                                          </p:spTgt>
                                        </p:tgtEl>
                                        <p:attrNameLst>
                                          <p:attrName>ppt_x</p:attrName>
                                        </p:attrNameLst>
                                      </p:cBhvr>
                                      <p:tavLst>
                                        <p:tav tm="0">
                                          <p:val>
                                            <p:strVal val="#ppt_x"/>
                                          </p:val>
                                        </p:tav>
                                        <p:tav tm="100000">
                                          <p:val>
                                            <p:strVal val="#ppt_x"/>
                                          </p:val>
                                        </p:tav>
                                      </p:tavLst>
                                    </p:anim>
                                    <p:anim calcmode="lin" valueType="num">
                                      <p:cBhvr additive="repl">
                                        <p:cTn id="1996" dur="500" fill="hold"/>
                                        <p:tgtEl>
                                          <p:spTgt spid="74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997" fill="hold">
                      <p:stCondLst>
                        <p:cond delay="indefinite"/>
                      </p:stCondLst>
                      <p:childTnLst>
                        <p:par>
                          <p:cTn id="1998" fill="hold">
                            <p:stCondLst>
                              <p:cond delay="0"/>
                            </p:stCondLst>
                            <p:childTnLst>
                              <p:par>
                                <p:cTn id="1999" nodeType="clickEffect" fill="hold" presetClass="entr" presetID="2" presetSubtype="4">
                                  <p:stCondLst>
                                    <p:cond delay="0"/>
                                  </p:stCondLst>
                                  <p:childTnLst>
                                    <p:set>
                                      <p:cBhvr>
                                        <p:cTn id="2000" dur="1" fill="hold">
                                          <p:stCondLst>
                                            <p:cond delay="0"/>
                                          </p:stCondLst>
                                        </p:cTn>
                                        <p:tgtEl>
                                          <p:spTgt spid="742">
                                            <p:txEl>
                                              <p:pRg st="10" end="10"/>
                                            </p:txEl>
                                          </p:spTgt>
                                        </p:tgtEl>
                                        <p:attrNameLst>
                                          <p:attrName>style.visibility</p:attrName>
                                        </p:attrNameLst>
                                      </p:cBhvr>
                                      <p:to>
                                        <p:strVal val="visible"/>
                                      </p:to>
                                    </p:set>
                                    <p:anim calcmode="lin" valueType="num">
                                      <p:cBhvr additive="repl">
                                        <p:cTn id="2001" dur="500" fill="hold"/>
                                        <p:tgtEl>
                                          <p:spTgt spid="742">
                                            <p:txEl>
                                              <p:pRg st="10" end="10"/>
                                            </p:txEl>
                                          </p:spTgt>
                                        </p:tgtEl>
                                        <p:attrNameLst>
                                          <p:attrName>ppt_x</p:attrName>
                                        </p:attrNameLst>
                                      </p:cBhvr>
                                      <p:tavLst>
                                        <p:tav tm="0">
                                          <p:val>
                                            <p:strVal val="#ppt_x"/>
                                          </p:val>
                                        </p:tav>
                                        <p:tav tm="100000">
                                          <p:val>
                                            <p:strVal val="#ppt_x"/>
                                          </p:val>
                                        </p:tav>
                                      </p:tavLst>
                                    </p:anim>
                                    <p:anim calcmode="lin" valueType="num">
                                      <p:cBhvr additive="repl">
                                        <p:cTn id="2002" dur="500" fill="hold"/>
                                        <p:tgtEl>
                                          <p:spTgt spid="7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45" name="PlaceHolder 2"/>
          <p:cNvSpPr>
            <a:spLocks noGrp="1"/>
          </p:cNvSpPr>
          <p:nvPr>
            <p:ph/>
          </p:nvPr>
        </p:nvSpPr>
        <p:spPr>
          <a:xfrm>
            <a:off x="385200" y="1200960"/>
            <a:ext cx="7555680" cy="2846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Use initialization list in the constructor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159"/>
              </a:spcBef>
              <a:buNone/>
              <a:tabLst>
                <a:tab algn="l" pos="0"/>
              </a:tabLst>
            </a:pPr>
            <a:endParaRPr b="1" lang="de-DE" sz="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we construct the members along with the object, and not use assignment.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Sometimes we must use an initialization list, so for consistency we always use an initialization list.</a:t>
            </a:r>
            <a:endParaRPr b="1" lang="de-DE" sz="2000" spc="-1" strike="noStrike">
              <a:solidFill>
                <a:srgbClr val="000000"/>
              </a:solidFill>
              <a:latin typeface="Calibri"/>
            </a:endParaRPr>
          </a:p>
        </p:txBody>
      </p:sp>
      <p:sp>
        <p:nvSpPr>
          <p:cNvPr id="746" name="PlaceHolder 3"/>
          <p:cNvSpPr>
            <a:spLocks noGrp="1"/>
          </p:cNvSpPr>
          <p:nvPr>
            <p:ph type="sldNum" idx="11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23E9751-0D0A-4CB9-805E-24D88DE83C0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03" dur="indefinite" restart="never" nodeType="tmRoot">
          <p:childTnLst>
            <p:seq>
              <p:cTn id="2004" dur="indefinite" nodeType="mainSeq">
                <p:childTnLst>
                  <p:par>
                    <p:cTn id="2005" fill="hold">
                      <p:stCondLst>
                        <p:cond delay="indefinite"/>
                      </p:stCondLst>
                      <p:childTnLst>
                        <p:par>
                          <p:cTn id="2006" fill="hold">
                            <p:stCondLst>
                              <p:cond delay="0"/>
                            </p:stCondLst>
                            <p:childTnLst>
                              <p:par>
                                <p:cTn id="2007" nodeType="clickEffect" fill="hold" presetClass="entr" presetID="2" presetSubtype="4">
                                  <p:stCondLst>
                                    <p:cond delay="0"/>
                                  </p:stCondLst>
                                  <p:childTnLst>
                                    <p:set>
                                      <p:cBhvr>
                                        <p:cTn id="2008" dur="1" fill="hold">
                                          <p:stCondLst>
                                            <p:cond delay="0"/>
                                          </p:stCondLst>
                                        </p:cTn>
                                        <p:tgtEl>
                                          <p:spTgt spid="745">
                                            <p:txEl>
                                              <p:pRg st="6" end="6"/>
                                            </p:txEl>
                                          </p:spTgt>
                                        </p:tgtEl>
                                        <p:attrNameLst>
                                          <p:attrName>style.visibility</p:attrName>
                                        </p:attrNameLst>
                                      </p:cBhvr>
                                      <p:to>
                                        <p:strVal val="visible"/>
                                      </p:to>
                                    </p:set>
                                    <p:anim calcmode="lin" valueType="num">
                                      <p:cBhvr additive="repl">
                                        <p:cTn id="2009" dur="500" fill="hold"/>
                                        <p:tgtEl>
                                          <p:spTgt spid="745">
                                            <p:txEl>
                                              <p:pRg st="6" end="6"/>
                                            </p:txEl>
                                          </p:spTgt>
                                        </p:tgtEl>
                                        <p:attrNameLst>
                                          <p:attrName>ppt_x</p:attrName>
                                        </p:attrNameLst>
                                      </p:cBhvr>
                                      <p:tavLst>
                                        <p:tav tm="0">
                                          <p:val>
                                            <p:strVal val="#ppt_x"/>
                                          </p:val>
                                        </p:tav>
                                        <p:tav tm="100000">
                                          <p:val>
                                            <p:strVal val="#ppt_x"/>
                                          </p:val>
                                        </p:tav>
                                      </p:tavLst>
                                    </p:anim>
                                    <p:anim calcmode="lin" valueType="num">
                                      <p:cBhvr additive="repl">
                                        <p:cTn id="2010" dur="500" fill="hold"/>
                                        <p:tgtEl>
                                          <p:spTgt spid="74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11" fill="hold">
                      <p:stCondLst>
                        <p:cond delay="indefinite"/>
                      </p:stCondLst>
                      <p:childTnLst>
                        <p:par>
                          <p:cTn id="2012" fill="hold">
                            <p:stCondLst>
                              <p:cond delay="0"/>
                            </p:stCondLst>
                            <p:childTnLst>
                              <p:par>
                                <p:cTn id="2013" nodeType="clickEffect" fill="hold" presetClass="entr" presetID="2" presetSubtype="4">
                                  <p:stCondLst>
                                    <p:cond delay="0"/>
                                  </p:stCondLst>
                                  <p:childTnLst>
                                    <p:set>
                                      <p:cBhvr>
                                        <p:cTn id="2014" dur="1" fill="hold">
                                          <p:stCondLst>
                                            <p:cond delay="0"/>
                                          </p:stCondLst>
                                        </p:cTn>
                                        <p:tgtEl>
                                          <p:spTgt spid="745">
                                            <p:txEl>
                                              <p:pRg st="7" end="7"/>
                                            </p:txEl>
                                          </p:spTgt>
                                        </p:tgtEl>
                                        <p:attrNameLst>
                                          <p:attrName>style.visibility</p:attrName>
                                        </p:attrNameLst>
                                      </p:cBhvr>
                                      <p:to>
                                        <p:strVal val="visible"/>
                                      </p:to>
                                    </p:set>
                                    <p:anim calcmode="lin" valueType="num">
                                      <p:cBhvr additive="repl">
                                        <p:cTn id="2015" dur="500" fill="hold"/>
                                        <p:tgtEl>
                                          <p:spTgt spid="745">
                                            <p:txEl>
                                              <p:pRg st="7" end="7"/>
                                            </p:txEl>
                                          </p:spTgt>
                                        </p:tgtEl>
                                        <p:attrNameLst>
                                          <p:attrName>ppt_x</p:attrName>
                                        </p:attrNameLst>
                                      </p:cBhvr>
                                      <p:tavLst>
                                        <p:tav tm="0">
                                          <p:val>
                                            <p:strVal val="#ppt_x"/>
                                          </p:val>
                                        </p:tav>
                                        <p:tav tm="100000">
                                          <p:val>
                                            <p:strVal val="#ppt_x"/>
                                          </p:val>
                                        </p:tav>
                                      </p:tavLst>
                                    </p:anim>
                                    <p:anim calcmode="lin" valueType="num">
                                      <p:cBhvr additive="repl">
                                        <p:cTn id="2016" dur="500" fill="hold"/>
                                        <p:tgtEl>
                                          <p:spTgt spid="74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48" name="PlaceHolder 2"/>
          <p:cNvSpPr>
            <a:spLocks noGrp="1"/>
          </p:cNvSpPr>
          <p:nvPr>
            <p:ph/>
          </p:nvPr>
        </p:nvSpPr>
        <p:spPr>
          <a:xfrm>
            <a:off x="385200" y="1200960"/>
            <a:ext cx="7555680" cy="3277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can’t get the area from a constant Square:</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we should make the area function const: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a const function, all class members are considered const. Many programmers consider this a major feature of C++.</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Always make a function const when it can be.</a:t>
            </a:r>
            <a:endParaRPr b="1" lang="de-DE" sz="2000" spc="-1" strike="noStrike">
              <a:solidFill>
                <a:srgbClr val="000000"/>
              </a:solidFill>
              <a:latin typeface="Calibri"/>
            </a:endParaRPr>
          </a:p>
        </p:txBody>
      </p:sp>
      <p:sp>
        <p:nvSpPr>
          <p:cNvPr id="749" name="PlaceHolder 3"/>
          <p:cNvSpPr>
            <a:spLocks noGrp="1"/>
          </p:cNvSpPr>
          <p:nvPr>
            <p:ph type="sldNum" idx="12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E1C8760-F8CF-408E-BCB9-D95E53AA222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17" dur="indefinite" restart="never" nodeType="tmRoot">
          <p:childTnLst>
            <p:seq>
              <p:cTn id="2018" dur="indefinite" nodeType="mainSeq">
                <p:childTnLst>
                  <p:par>
                    <p:cTn id="2019" fill="hold">
                      <p:stCondLst>
                        <p:cond delay="indefinite"/>
                      </p:stCondLst>
                      <p:childTnLst>
                        <p:par>
                          <p:cTn id="2020" fill="hold">
                            <p:stCondLst>
                              <p:cond delay="0"/>
                            </p:stCondLst>
                            <p:childTnLst>
                              <p:par>
                                <p:cTn id="2021" nodeType="clickEffect" fill="hold" presetClass="entr" presetID="2" presetSubtype="4">
                                  <p:stCondLst>
                                    <p:cond delay="0"/>
                                  </p:stCondLst>
                                  <p:childTnLst>
                                    <p:set>
                                      <p:cBhvr>
                                        <p:cTn id="2022" dur="1" fill="hold">
                                          <p:stCondLst>
                                            <p:cond delay="0"/>
                                          </p:stCondLst>
                                        </p:cTn>
                                        <p:tgtEl>
                                          <p:spTgt spid="748">
                                            <p:txEl>
                                              <p:pRg st="3" end="3"/>
                                            </p:txEl>
                                          </p:spTgt>
                                        </p:tgtEl>
                                        <p:attrNameLst>
                                          <p:attrName>style.visibility</p:attrName>
                                        </p:attrNameLst>
                                      </p:cBhvr>
                                      <p:to>
                                        <p:strVal val="visible"/>
                                      </p:to>
                                    </p:set>
                                    <p:anim calcmode="lin" valueType="num">
                                      <p:cBhvr additive="repl">
                                        <p:cTn id="2023" dur="500" fill="hold"/>
                                        <p:tgtEl>
                                          <p:spTgt spid="748">
                                            <p:txEl>
                                              <p:pRg st="3" end="3"/>
                                            </p:txEl>
                                          </p:spTgt>
                                        </p:tgtEl>
                                        <p:attrNameLst>
                                          <p:attrName>ppt_x</p:attrName>
                                        </p:attrNameLst>
                                      </p:cBhvr>
                                      <p:tavLst>
                                        <p:tav tm="0">
                                          <p:val>
                                            <p:strVal val="#ppt_x"/>
                                          </p:val>
                                        </p:tav>
                                        <p:tav tm="100000">
                                          <p:val>
                                            <p:strVal val="#ppt_x"/>
                                          </p:val>
                                        </p:tav>
                                      </p:tavLst>
                                    </p:anim>
                                    <p:anim calcmode="lin" valueType="num">
                                      <p:cBhvr additive="repl">
                                        <p:cTn id="2024" dur="500" fill="hold"/>
                                        <p:tgtEl>
                                          <p:spTgt spid="748">
                                            <p:txEl>
                                              <p:pRg st="3" end="3"/>
                                            </p:txEl>
                                          </p:spTgt>
                                        </p:tgtEl>
                                        <p:attrNameLst>
                                          <p:attrName>ppt_y</p:attrName>
                                        </p:attrNameLst>
                                      </p:cBhvr>
                                      <p:tavLst>
                                        <p:tav tm="0">
                                          <p:val>
                                            <p:strVal val="1+#ppt_h/2"/>
                                          </p:val>
                                        </p:tav>
                                        <p:tav tm="100000">
                                          <p:val>
                                            <p:strVal val="#ppt_y"/>
                                          </p:val>
                                        </p:tav>
                                      </p:tavLst>
                                    </p:anim>
                                  </p:childTnLst>
                                </p:cTn>
                              </p:par>
                              <p:par>
                                <p:cTn id="2025" nodeType="withEffect" fill="hold" presetClass="entr" presetID="2" presetSubtype="4">
                                  <p:stCondLst>
                                    <p:cond delay="0"/>
                                  </p:stCondLst>
                                  <p:childTnLst>
                                    <p:set>
                                      <p:cBhvr>
                                        <p:cTn id="2026" dur="1" fill="hold">
                                          <p:stCondLst>
                                            <p:cond delay="0"/>
                                          </p:stCondLst>
                                        </p:cTn>
                                        <p:tgtEl>
                                          <p:spTgt spid="748">
                                            <p:txEl>
                                              <p:pRg st="4" end="4"/>
                                            </p:txEl>
                                          </p:spTgt>
                                        </p:tgtEl>
                                        <p:attrNameLst>
                                          <p:attrName>style.visibility</p:attrName>
                                        </p:attrNameLst>
                                      </p:cBhvr>
                                      <p:to>
                                        <p:strVal val="visible"/>
                                      </p:to>
                                    </p:set>
                                    <p:anim calcmode="lin" valueType="num">
                                      <p:cBhvr additive="repl">
                                        <p:cTn id="2027" dur="500" fill="hold"/>
                                        <p:tgtEl>
                                          <p:spTgt spid="748">
                                            <p:txEl>
                                              <p:pRg st="4" end="4"/>
                                            </p:txEl>
                                          </p:spTgt>
                                        </p:tgtEl>
                                        <p:attrNameLst>
                                          <p:attrName>ppt_x</p:attrName>
                                        </p:attrNameLst>
                                      </p:cBhvr>
                                      <p:tavLst>
                                        <p:tav tm="0">
                                          <p:val>
                                            <p:strVal val="#ppt_x"/>
                                          </p:val>
                                        </p:tav>
                                        <p:tav tm="100000">
                                          <p:val>
                                            <p:strVal val="#ppt_x"/>
                                          </p:val>
                                        </p:tav>
                                      </p:tavLst>
                                    </p:anim>
                                    <p:anim calcmode="lin" valueType="num">
                                      <p:cBhvr additive="repl">
                                        <p:cTn id="2028" dur="500" fill="hold"/>
                                        <p:tgtEl>
                                          <p:spTgt spid="748">
                                            <p:txEl>
                                              <p:pRg st="4" end="4"/>
                                            </p:txEl>
                                          </p:spTgt>
                                        </p:tgtEl>
                                        <p:attrNameLst>
                                          <p:attrName>ppt_y</p:attrName>
                                        </p:attrNameLst>
                                      </p:cBhvr>
                                      <p:tavLst>
                                        <p:tav tm="0">
                                          <p:val>
                                            <p:strVal val="1+#ppt_h/2"/>
                                          </p:val>
                                        </p:tav>
                                        <p:tav tm="100000">
                                          <p:val>
                                            <p:strVal val="#ppt_y"/>
                                          </p:val>
                                        </p:tav>
                                      </p:tavLst>
                                    </p:anim>
                                  </p:childTnLst>
                                </p:cTn>
                              </p:par>
                              <p:par>
                                <p:cTn id="2029" nodeType="withEffect" fill="hold" presetClass="entr" presetID="2" presetSubtype="4">
                                  <p:stCondLst>
                                    <p:cond delay="0"/>
                                  </p:stCondLst>
                                  <p:childTnLst>
                                    <p:set>
                                      <p:cBhvr>
                                        <p:cTn id="2030" dur="1" fill="hold">
                                          <p:stCondLst>
                                            <p:cond delay="0"/>
                                          </p:stCondLst>
                                        </p:cTn>
                                        <p:tgtEl>
                                          <p:spTgt spid="748">
                                            <p:txEl>
                                              <p:pRg st="5" end="5"/>
                                            </p:txEl>
                                          </p:spTgt>
                                        </p:tgtEl>
                                        <p:attrNameLst>
                                          <p:attrName>style.visibility</p:attrName>
                                        </p:attrNameLst>
                                      </p:cBhvr>
                                      <p:to>
                                        <p:strVal val="visible"/>
                                      </p:to>
                                    </p:set>
                                    <p:anim calcmode="lin" valueType="num">
                                      <p:cBhvr additive="repl">
                                        <p:cTn id="2031" dur="500" fill="hold"/>
                                        <p:tgtEl>
                                          <p:spTgt spid="748">
                                            <p:txEl>
                                              <p:pRg st="5" end="5"/>
                                            </p:txEl>
                                          </p:spTgt>
                                        </p:tgtEl>
                                        <p:attrNameLst>
                                          <p:attrName>ppt_x</p:attrName>
                                        </p:attrNameLst>
                                      </p:cBhvr>
                                      <p:tavLst>
                                        <p:tav tm="0">
                                          <p:val>
                                            <p:strVal val="#ppt_x"/>
                                          </p:val>
                                        </p:tav>
                                        <p:tav tm="100000">
                                          <p:val>
                                            <p:strVal val="#ppt_x"/>
                                          </p:val>
                                        </p:tav>
                                      </p:tavLst>
                                    </p:anim>
                                    <p:anim calcmode="lin" valueType="num">
                                      <p:cBhvr additive="repl">
                                        <p:cTn id="2032" dur="500" fill="hold"/>
                                        <p:tgtEl>
                                          <p:spTgt spid="748">
                                            <p:txEl>
                                              <p:pRg st="5" end="5"/>
                                            </p:txEl>
                                          </p:spTgt>
                                        </p:tgtEl>
                                        <p:attrNameLst>
                                          <p:attrName>ppt_y</p:attrName>
                                        </p:attrNameLst>
                                      </p:cBhvr>
                                      <p:tavLst>
                                        <p:tav tm="0">
                                          <p:val>
                                            <p:strVal val="1+#ppt_h/2"/>
                                          </p:val>
                                        </p:tav>
                                        <p:tav tm="100000">
                                          <p:val>
                                            <p:strVal val="#ppt_y"/>
                                          </p:val>
                                        </p:tav>
                                      </p:tavLst>
                                    </p:anim>
                                  </p:childTnLst>
                                </p:cTn>
                              </p:par>
                              <p:par>
                                <p:cTn id="2033" nodeType="withEffect" fill="hold" presetClass="entr" presetID="2" presetSubtype="4">
                                  <p:stCondLst>
                                    <p:cond delay="0"/>
                                  </p:stCondLst>
                                  <p:childTnLst>
                                    <p:set>
                                      <p:cBhvr>
                                        <p:cTn id="2034" dur="1" fill="hold">
                                          <p:stCondLst>
                                            <p:cond delay="0"/>
                                          </p:stCondLst>
                                        </p:cTn>
                                        <p:tgtEl>
                                          <p:spTgt spid="748">
                                            <p:txEl>
                                              <p:pRg st="6" end="6"/>
                                            </p:txEl>
                                          </p:spTgt>
                                        </p:tgtEl>
                                        <p:attrNameLst>
                                          <p:attrName>style.visibility</p:attrName>
                                        </p:attrNameLst>
                                      </p:cBhvr>
                                      <p:to>
                                        <p:strVal val="visible"/>
                                      </p:to>
                                    </p:set>
                                    <p:anim calcmode="lin" valueType="num">
                                      <p:cBhvr additive="repl">
                                        <p:cTn id="2035" dur="500" fill="hold"/>
                                        <p:tgtEl>
                                          <p:spTgt spid="748">
                                            <p:txEl>
                                              <p:pRg st="6" end="6"/>
                                            </p:txEl>
                                          </p:spTgt>
                                        </p:tgtEl>
                                        <p:attrNameLst>
                                          <p:attrName>ppt_x</p:attrName>
                                        </p:attrNameLst>
                                      </p:cBhvr>
                                      <p:tavLst>
                                        <p:tav tm="0">
                                          <p:val>
                                            <p:strVal val="#ppt_x"/>
                                          </p:val>
                                        </p:tav>
                                        <p:tav tm="100000">
                                          <p:val>
                                            <p:strVal val="#ppt_x"/>
                                          </p:val>
                                        </p:tav>
                                      </p:tavLst>
                                    </p:anim>
                                    <p:anim calcmode="lin" valueType="num">
                                      <p:cBhvr additive="repl">
                                        <p:cTn id="2036" dur="500" fill="hold"/>
                                        <p:tgtEl>
                                          <p:spTgt spid="748">
                                            <p:txEl>
                                              <p:pRg st="6" end="6"/>
                                            </p:txEl>
                                          </p:spTgt>
                                        </p:tgtEl>
                                        <p:attrNameLst>
                                          <p:attrName>ppt_y</p:attrName>
                                        </p:attrNameLst>
                                      </p:cBhvr>
                                      <p:tavLst>
                                        <p:tav tm="0">
                                          <p:val>
                                            <p:strVal val="1+#ppt_h/2"/>
                                          </p:val>
                                        </p:tav>
                                        <p:tav tm="100000">
                                          <p:val>
                                            <p:strVal val="#ppt_y"/>
                                          </p:val>
                                        </p:tav>
                                      </p:tavLst>
                                    </p:anim>
                                  </p:childTnLst>
                                </p:cTn>
                              </p:par>
                              <p:par>
                                <p:cTn id="2037" nodeType="withEffect" fill="hold" presetClass="entr" presetID="2" presetSubtype="4">
                                  <p:stCondLst>
                                    <p:cond delay="0"/>
                                  </p:stCondLst>
                                  <p:childTnLst>
                                    <p:set>
                                      <p:cBhvr>
                                        <p:cTn id="2038" dur="1" fill="hold">
                                          <p:stCondLst>
                                            <p:cond delay="0"/>
                                          </p:stCondLst>
                                        </p:cTn>
                                        <p:tgtEl>
                                          <p:spTgt spid="748">
                                            <p:txEl>
                                              <p:pRg st="7" end="7"/>
                                            </p:txEl>
                                          </p:spTgt>
                                        </p:tgtEl>
                                        <p:attrNameLst>
                                          <p:attrName>style.visibility</p:attrName>
                                        </p:attrNameLst>
                                      </p:cBhvr>
                                      <p:to>
                                        <p:strVal val="visible"/>
                                      </p:to>
                                    </p:set>
                                    <p:anim calcmode="lin" valueType="num">
                                      <p:cBhvr additive="repl">
                                        <p:cTn id="2039" dur="500" fill="hold"/>
                                        <p:tgtEl>
                                          <p:spTgt spid="748">
                                            <p:txEl>
                                              <p:pRg st="7" end="7"/>
                                            </p:txEl>
                                          </p:spTgt>
                                        </p:tgtEl>
                                        <p:attrNameLst>
                                          <p:attrName>ppt_x</p:attrName>
                                        </p:attrNameLst>
                                      </p:cBhvr>
                                      <p:tavLst>
                                        <p:tav tm="0">
                                          <p:val>
                                            <p:strVal val="#ppt_x"/>
                                          </p:val>
                                        </p:tav>
                                        <p:tav tm="100000">
                                          <p:val>
                                            <p:strVal val="#ppt_x"/>
                                          </p:val>
                                        </p:tav>
                                      </p:tavLst>
                                    </p:anim>
                                    <p:anim calcmode="lin" valueType="num">
                                      <p:cBhvr additive="repl">
                                        <p:cTn id="2040" dur="500" fill="hold"/>
                                        <p:tgtEl>
                                          <p:spTgt spid="74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041" fill="hold">
                      <p:stCondLst>
                        <p:cond delay="indefinite"/>
                      </p:stCondLst>
                      <p:childTnLst>
                        <p:par>
                          <p:cTn id="2042" fill="hold">
                            <p:stCondLst>
                              <p:cond delay="0"/>
                            </p:stCondLst>
                            <p:childTnLst>
                              <p:par>
                                <p:cTn id="2043" nodeType="clickEffect" fill="hold" presetClass="entr" presetID="2" presetSubtype="4">
                                  <p:stCondLst>
                                    <p:cond delay="0"/>
                                  </p:stCondLst>
                                  <p:childTnLst>
                                    <p:set>
                                      <p:cBhvr>
                                        <p:cTn id="2044" dur="1" fill="hold">
                                          <p:stCondLst>
                                            <p:cond delay="0"/>
                                          </p:stCondLst>
                                        </p:cTn>
                                        <p:tgtEl>
                                          <p:spTgt spid="748">
                                            <p:txEl>
                                              <p:pRg st="8" end="8"/>
                                            </p:txEl>
                                          </p:spTgt>
                                        </p:tgtEl>
                                        <p:attrNameLst>
                                          <p:attrName>style.visibility</p:attrName>
                                        </p:attrNameLst>
                                      </p:cBhvr>
                                      <p:to>
                                        <p:strVal val="visible"/>
                                      </p:to>
                                    </p:set>
                                    <p:anim calcmode="lin" valueType="num">
                                      <p:cBhvr additive="repl">
                                        <p:cTn id="2045" dur="500" fill="hold"/>
                                        <p:tgtEl>
                                          <p:spTgt spid="748">
                                            <p:txEl>
                                              <p:pRg st="8" end="8"/>
                                            </p:txEl>
                                          </p:spTgt>
                                        </p:tgtEl>
                                        <p:attrNameLst>
                                          <p:attrName>ppt_x</p:attrName>
                                        </p:attrNameLst>
                                      </p:cBhvr>
                                      <p:tavLst>
                                        <p:tav tm="0">
                                          <p:val>
                                            <p:strVal val="#ppt_x"/>
                                          </p:val>
                                        </p:tav>
                                        <p:tav tm="100000">
                                          <p:val>
                                            <p:strVal val="#ppt_x"/>
                                          </p:val>
                                        </p:tav>
                                      </p:tavLst>
                                    </p:anim>
                                    <p:anim calcmode="lin" valueType="num">
                                      <p:cBhvr additive="repl">
                                        <p:cTn id="2046" dur="500" fill="hold"/>
                                        <p:tgtEl>
                                          <p:spTgt spid="74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047" fill="hold">
                      <p:stCondLst>
                        <p:cond delay="indefinite"/>
                      </p:stCondLst>
                      <p:childTnLst>
                        <p:par>
                          <p:cTn id="2048" fill="hold">
                            <p:stCondLst>
                              <p:cond delay="0"/>
                            </p:stCondLst>
                            <p:childTnLst>
                              <p:par>
                                <p:cTn id="2049" nodeType="clickEffect" fill="hold" presetClass="entr" presetID="2" presetSubtype="4">
                                  <p:stCondLst>
                                    <p:cond delay="0"/>
                                  </p:stCondLst>
                                  <p:childTnLst>
                                    <p:set>
                                      <p:cBhvr>
                                        <p:cTn id="2050" dur="1" fill="hold">
                                          <p:stCondLst>
                                            <p:cond delay="0"/>
                                          </p:stCondLst>
                                        </p:cTn>
                                        <p:tgtEl>
                                          <p:spTgt spid="748">
                                            <p:txEl>
                                              <p:pRg st="9" end="9"/>
                                            </p:txEl>
                                          </p:spTgt>
                                        </p:tgtEl>
                                        <p:attrNameLst>
                                          <p:attrName>style.visibility</p:attrName>
                                        </p:attrNameLst>
                                      </p:cBhvr>
                                      <p:to>
                                        <p:strVal val="visible"/>
                                      </p:to>
                                    </p:set>
                                    <p:anim calcmode="lin" valueType="num">
                                      <p:cBhvr additive="repl">
                                        <p:cTn id="2051" dur="500" fill="hold"/>
                                        <p:tgtEl>
                                          <p:spTgt spid="748">
                                            <p:txEl>
                                              <p:pRg st="9" end="9"/>
                                            </p:txEl>
                                          </p:spTgt>
                                        </p:tgtEl>
                                        <p:attrNameLst>
                                          <p:attrName>ppt_x</p:attrName>
                                        </p:attrNameLst>
                                      </p:cBhvr>
                                      <p:tavLst>
                                        <p:tav tm="0">
                                          <p:val>
                                            <p:strVal val="#ppt_x"/>
                                          </p:val>
                                        </p:tav>
                                        <p:tav tm="100000">
                                          <p:val>
                                            <p:strVal val="#ppt_x"/>
                                          </p:val>
                                        </p:tav>
                                      </p:tavLst>
                                    </p:anim>
                                    <p:anim calcmode="lin" valueType="num">
                                      <p:cBhvr additive="repl">
                                        <p:cTn id="2052" dur="500" fill="hold"/>
                                        <p:tgtEl>
                                          <p:spTgt spid="74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51" name="PlaceHolder 2"/>
          <p:cNvSpPr>
            <a:spLocks noGrp="1"/>
          </p:cNvSpPr>
          <p:nvPr>
            <p:ph/>
          </p:nvPr>
        </p:nvSpPr>
        <p:spPr>
          <a:xfrm>
            <a:off x="385200" y="1200960"/>
            <a:ext cx="7555680" cy="2747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Separate declaration from definition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first declare all functions and data,</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752" name="PlaceHolder 3"/>
          <p:cNvSpPr>
            <a:spLocks noGrp="1"/>
          </p:cNvSpPr>
          <p:nvPr>
            <p:ph type="sldNum" idx="12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C219558-09C4-48A9-A942-9DBFF7A35C9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53" dur="indefinite" restart="never" nodeType="tmRoot">
          <p:childTnLst>
            <p:seq>
              <p:cTn id="2054" dur="indefinite" nodeType="mainSeq">
                <p:childTnLst>
                  <p:par>
                    <p:cTn id="2055" fill="hold">
                      <p:stCondLst>
                        <p:cond delay="indefinite"/>
                      </p:stCondLst>
                      <p:childTnLst>
                        <p:par>
                          <p:cTn id="2056" fill="hold">
                            <p:stCondLst>
                              <p:cond delay="0"/>
                            </p:stCondLst>
                            <p:childTnLst>
                              <p:par>
                                <p:cTn id="2057" nodeType="clickEffect" fill="hold" presetClass="entr" presetID="2" presetSubtype="4">
                                  <p:stCondLst>
                                    <p:cond delay="0"/>
                                  </p:stCondLst>
                                  <p:childTnLst>
                                    <p:set>
                                      <p:cBhvr>
                                        <p:cTn id="2058" dur="1" fill="hold">
                                          <p:stCondLst>
                                            <p:cond delay="0"/>
                                          </p:stCondLst>
                                        </p:cTn>
                                        <p:tgtEl>
                                          <p:spTgt spid="751">
                                            <p:txEl>
                                              <p:pRg st="1" end="1"/>
                                            </p:txEl>
                                          </p:spTgt>
                                        </p:tgtEl>
                                        <p:attrNameLst>
                                          <p:attrName>style.visibility</p:attrName>
                                        </p:attrNameLst>
                                      </p:cBhvr>
                                      <p:to>
                                        <p:strVal val="visible"/>
                                      </p:to>
                                    </p:set>
                                    <p:anim calcmode="lin" valueType="num">
                                      <p:cBhvr additive="repl">
                                        <p:cTn id="2059" dur="500" fill="hold"/>
                                        <p:tgtEl>
                                          <p:spTgt spid="751">
                                            <p:txEl>
                                              <p:pRg st="1" end="1"/>
                                            </p:txEl>
                                          </p:spTgt>
                                        </p:tgtEl>
                                        <p:attrNameLst>
                                          <p:attrName>ppt_x</p:attrName>
                                        </p:attrNameLst>
                                      </p:cBhvr>
                                      <p:tavLst>
                                        <p:tav tm="0">
                                          <p:val>
                                            <p:strVal val="#ppt_x"/>
                                          </p:val>
                                        </p:tav>
                                        <p:tav tm="100000">
                                          <p:val>
                                            <p:strVal val="#ppt_x"/>
                                          </p:val>
                                        </p:tav>
                                      </p:tavLst>
                                    </p:anim>
                                    <p:anim calcmode="lin" valueType="num">
                                      <p:cBhvr additive="repl">
                                        <p:cTn id="2060" dur="500" fill="hold"/>
                                        <p:tgtEl>
                                          <p:spTgt spid="751">
                                            <p:txEl>
                                              <p:pRg st="1" end="1"/>
                                            </p:txEl>
                                          </p:spTgt>
                                        </p:tgtEl>
                                        <p:attrNameLst>
                                          <p:attrName>ppt_y</p:attrName>
                                        </p:attrNameLst>
                                      </p:cBhvr>
                                      <p:tavLst>
                                        <p:tav tm="0">
                                          <p:val>
                                            <p:strVal val="1+#ppt_h/2"/>
                                          </p:val>
                                        </p:tav>
                                        <p:tav tm="100000">
                                          <p:val>
                                            <p:strVal val="#ppt_y"/>
                                          </p:val>
                                        </p:tav>
                                      </p:tavLst>
                                    </p:anim>
                                  </p:childTnLst>
                                </p:cTn>
                              </p:par>
                              <p:par>
                                <p:cTn id="2061" nodeType="withEffect" fill="hold" presetClass="entr" presetID="2" presetSubtype="4">
                                  <p:stCondLst>
                                    <p:cond delay="0"/>
                                  </p:stCondLst>
                                  <p:childTnLst>
                                    <p:set>
                                      <p:cBhvr>
                                        <p:cTn id="2062" dur="1" fill="hold">
                                          <p:stCondLst>
                                            <p:cond delay="0"/>
                                          </p:stCondLst>
                                        </p:cTn>
                                        <p:tgtEl>
                                          <p:spTgt spid="751">
                                            <p:txEl>
                                              <p:pRg st="2" end="2"/>
                                            </p:txEl>
                                          </p:spTgt>
                                        </p:tgtEl>
                                        <p:attrNameLst>
                                          <p:attrName>style.visibility</p:attrName>
                                        </p:attrNameLst>
                                      </p:cBhvr>
                                      <p:to>
                                        <p:strVal val="visible"/>
                                      </p:to>
                                    </p:set>
                                    <p:anim calcmode="lin" valueType="num">
                                      <p:cBhvr additive="repl">
                                        <p:cTn id="2063" dur="500" fill="hold"/>
                                        <p:tgtEl>
                                          <p:spTgt spid="751">
                                            <p:txEl>
                                              <p:pRg st="2" end="2"/>
                                            </p:txEl>
                                          </p:spTgt>
                                        </p:tgtEl>
                                        <p:attrNameLst>
                                          <p:attrName>ppt_x</p:attrName>
                                        </p:attrNameLst>
                                      </p:cBhvr>
                                      <p:tavLst>
                                        <p:tav tm="0">
                                          <p:val>
                                            <p:strVal val="#ppt_x"/>
                                          </p:val>
                                        </p:tav>
                                        <p:tav tm="100000">
                                          <p:val>
                                            <p:strVal val="#ppt_x"/>
                                          </p:val>
                                        </p:tav>
                                      </p:tavLst>
                                    </p:anim>
                                    <p:anim calcmode="lin" valueType="num">
                                      <p:cBhvr additive="repl">
                                        <p:cTn id="2064" dur="500" fill="hold"/>
                                        <p:tgtEl>
                                          <p:spTgt spid="751">
                                            <p:txEl>
                                              <p:pRg st="2" end="2"/>
                                            </p:txEl>
                                          </p:spTgt>
                                        </p:tgtEl>
                                        <p:attrNameLst>
                                          <p:attrName>ppt_y</p:attrName>
                                        </p:attrNameLst>
                                      </p:cBhvr>
                                      <p:tavLst>
                                        <p:tav tm="0">
                                          <p:val>
                                            <p:strVal val="1+#ppt_h/2"/>
                                          </p:val>
                                        </p:tav>
                                        <p:tav tm="100000">
                                          <p:val>
                                            <p:strVal val="#ppt_y"/>
                                          </p:val>
                                        </p:tav>
                                      </p:tavLst>
                                    </p:anim>
                                  </p:childTnLst>
                                </p:cTn>
                              </p:par>
                              <p:par>
                                <p:cTn id="2065" nodeType="withEffect" fill="hold" presetClass="entr" presetID="2" presetSubtype="4">
                                  <p:stCondLst>
                                    <p:cond delay="0"/>
                                  </p:stCondLst>
                                  <p:childTnLst>
                                    <p:set>
                                      <p:cBhvr>
                                        <p:cTn id="2066" dur="1" fill="hold">
                                          <p:stCondLst>
                                            <p:cond delay="0"/>
                                          </p:stCondLst>
                                        </p:cTn>
                                        <p:tgtEl>
                                          <p:spTgt spid="751">
                                            <p:txEl>
                                              <p:pRg st="3" end="3"/>
                                            </p:txEl>
                                          </p:spTgt>
                                        </p:tgtEl>
                                        <p:attrNameLst>
                                          <p:attrName>style.visibility</p:attrName>
                                        </p:attrNameLst>
                                      </p:cBhvr>
                                      <p:to>
                                        <p:strVal val="visible"/>
                                      </p:to>
                                    </p:set>
                                    <p:anim calcmode="lin" valueType="num">
                                      <p:cBhvr additive="repl">
                                        <p:cTn id="2067" dur="500" fill="hold"/>
                                        <p:tgtEl>
                                          <p:spTgt spid="751">
                                            <p:txEl>
                                              <p:pRg st="3" end="3"/>
                                            </p:txEl>
                                          </p:spTgt>
                                        </p:tgtEl>
                                        <p:attrNameLst>
                                          <p:attrName>ppt_x</p:attrName>
                                        </p:attrNameLst>
                                      </p:cBhvr>
                                      <p:tavLst>
                                        <p:tav tm="0">
                                          <p:val>
                                            <p:strVal val="#ppt_x"/>
                                          </p:val>
                                        </p:tav>
                                        <p:tav tm="100000">
                                          <p:val>
                                            <p:strVal val="#ppt_x"/>
                                          </p:val>
                                        </p:tav>
                                      </p:tavLst>
                                    </p:anim>
                                    <p:anim calcmode="lin" valueType="num">
                                      <p:cBhvr additive="repl">
                                        <p:cTn id="2068" dur="500" fill="hold"/>
                                        <p:tgtEl>
                                          <p:spTgt spid="751">
                                            <p:txEl>
                                              <p:pRg st="3" end="3"/>
                                            </p:txEl>
                                          </p:spTgt>
                                        </p:tgtEl>
                                        <p:attrNameLst>
                                          <p:attrName>ppt_y</p:attrName>
                                        </p:attrNameLst>
                                      </p:cBhvr>
                                      <p:tavLst>
                                        <p:tav tm="0">
                                          <p:val>
                                            <p:strVal val="1+#ppt_h/2"/>
                                          </p:val>
                                        </p:tav>
                                        <p:tav tm="100000">
                                          <p:val>
                                            <p:strVal val="#ppt_y"/>
                                          </p:val>
                                        </p:tav>
                                      </p:tavLst>
                                    </p:anim>
                                  </p:childTnLst>
                                </p:cTn>
                              </p:par>
                              <p:par>
                                <p:cTn id="2069" nodeType="withEffect" fill="hold" presetClass="entr" presetID="2" presetSubtype="4">
                                  <p:stCondLst>
                                    <p:cond delay="0"/>
                                  </p:stCondLst>
                                  <p:childTnLst>
                                    <p:set>
                                      <p:cBhvr>
                                        <p:cTn id="2070" dur="1" fill="hold">
                                          <p:stCondLst>
                                            <p:cond delay="0"/>
                                          </p:stCondLst>
                                        </p:cTn>
                                        <p:tgtEl>
                                          <p:spTgt spid="751">
                                            <p:txEl>
                                              <p:pRg st="4" end="4"/>
                                            </p:txEl>
                                          </p:spTgt>
                                        </p:tgtEl>
                                        <p:attrNameLst>
                                          <p:attrName>style.visibility</p:attrName>
                                        </p:attrNameLst>
                                      </p:cBhvr>
                                      <p:to>
                                        <p:strVal val="visible"/>
                                      </p:to>
                                    </p:set>
                                    <p:anim calcmode="lin" valueType="num">
                                      <p:cBhvr additive="repl">
                                        <p:cTn id="2071" dur="500" fill="hold"/>
                                        <p:tgtEl>
                                          <p:spTgt spid="751">
                                            <p:txEl>
                                              <p:pRg st="4" end="4"/>
                                            </p:txEl>
                                          </p:spTgt>
                                        </p:tgtEl>
                                        <p:attrNameLst>
                                          <p:attrName>ppt_x</p:attrName>
                                        </p:attrNameLst>
                                      </p:cBhvr>
                                      <p:tavLst>
                                        <p:tav tm="0">
                                          <p:val>
                                            <p:strVal val="#ppt_x"/>
                                          </p:val>
                                        </p:tav>
                                        <p:tav tm="100000">
                                          <p:val>
                                            <p:strVal val="#ppt_x"/>
                                          </p:val>
                                        </p:tav>
                                      </p:tavLst>
                                    </p:anim>
                                    <p:anim calcmode="lin" valueType="num">
                                      <p:cBhvr additive="repl">
                                        <p:cTn id="2072" dur="500" fill="hold"/>
                                        <p:tgtEl>
                                          <p:spTgt spid="751">
                                            <p:txEl>
                                              <p:pRg st="4" end="4"/>
                                            </p:txEl>
                                          </p:spTgt>
                                        </p:tgtEl>
                                        <p:attrNameLst>
                                          <p:attrName>ppt_y</p:attrName>
                                        </p:attrNameLst>
                                      </p:cBhvr>
                                      <p:tavLst>
                                        <p:tav tm="0">
                                          <p:val>
                                            <p:strVal val="1+#ppt_h/2"/>
                                          </p:val>
                                        </p:tav>
                                        <p:tav tm="100000">
                                          <p:val>
                                            <p:strVal val="#ppt_y"/>
                                          </p:val>
                                        </p:tav>
                                      </p:tavLst>
                                    </p:anim>
                                  </p:childTnLst>
                                </p:cTn>
                              </p:par>
                              <p:par>
                                <p:cTn id="2073" nodeType="withEffect" fill="hold" presetClass="entr" presetID="2" presetSubtype="4">
                                  <p:stCondLst>
                                    <p:cond delay="0"/>
                                  </p:stCondLst>
                                  <p:childTnLst>
                                    <p:set>
                                      <p:cBhvr>
                                        <p:cTn id="2074" dur="1" fill="hold">
                                          <p:stCondLst>
                                            <p:cond delay="0"/>
                                          </p:stCondLst>
                                        </p:cTn>
                                        <p:tgtEl>
                                          <p:spTgt spid="751">
                                            <p:txEl>
                                              <p:pRg st="5" end="5"/>
                                            </p:txEl>
                                          </p:spTgt>
                                        </p:tgtEl>
                                        <p:attrNameLst>
                                          <p:attrName>style.visibility</p:attrName>
                                        </p:attrNameLst>
                                      </p:cBhvr>
                                      <p:to>
                                        <p:strVal val="visible"/>
                                      </p:to>
                                    </p:set>
                                    <p:anim calcmode="lin" valueType="num">
                                      <p:cBhvr additive="repl">
                                        <p:cTn id="2075" dur="500" fill="hold"/>
                                        <p:tgtEl>
                                          <p:spTgt spid="751">
                                            <p:txEl>
                                              <p:pRg st="5" end="5"/>
                                            </p:txEl>
                                          </p:spTgt>
                                        </p:tgtEl>
                                        <p:attrNameLst>
                                          <p:attrName>ppt_x</p:attrName>
                                        </p:attrNameLst>
                                      </p:cBhvr>
                                      <p:tavLst>
                                        <p:tav tm="0">
                                          <p:val>
                                            <p:strVal val="#ppt_x"/>
                                          </p:val>
                                        </p:tav>
                                        <p:tav tm="100000">
                                          <p:val>
                                            <p:strVal val="#ppt_x"/>
                                          </p:val>
                                        </p:tav>
                                      </p:tavLst>
                                    </p:anim>
                                    <p:anim calcmode="lin" valueType="num">
                                      <p:cBhvr additive="repl">
                                        <p:cTn id="2076" dur="500" fill="hold"/>
                                        <p:tgtEl>
                                          <p:spTgt spid="751">
                                            <p:txEl>
                                              <p:pRg st="5" end="5"/>
                                            </p:txEl>
                                          </p:spTgt>
                                        </p:tgtEl>
                                        <p:attrNameLst>
                                          <p:attrName>ppt_y</p:attrName>
                                        </p:attrNameLst>
                                      </p:cBhvr>
                                      <p:tavLst>
                                        <p:tav tm="0">
                                          <p:val>
                                            <p:strVal val="1+#ppt_h/2"/>
                                          </p:val>
                                        </p:tav>
                                        <p:tav tm="100000">
                                          <p:val>
                                            <p:strVal val="#ppt_y"/>
                                          </p:val>
                                        </p:tav>
                                      </p:tavLst>
                                    </p:anim>
                                  </p:childTnLst>
                                </p:cTn>
                              </p:par>
                              <p:par>
                                <p:cTn id="2077" nodeType="withEffect" fill="hold" presetClass="entr" presetID="2" presetSubtype="4">
                                  <p:stCondLst>
                                    <p:cond delay="0"/>
                                  </p:stCondLst>
                                  <p:childTnLst>
                                    <p:set>
                                      <p:cBhvr>
                                        <p:cTn id="2078" dur="1" fill="hold">
                                          <p:stCondLst>
                                            <p:cond delay="0"/>
                                          </p:stCondLst>
                                        </p:cTn>
                                        <p:tgtEl>
                                          <p:spTgt spid="751">
                                            <p:txEl>
                                              <p:pRg st="6" end="6"/>
                                            </p:txEl>
                                          </p:spTgt>
                                        </p:tgtEl>
                                        <p:attrNameLst>
                                          <p:attrName>style.visibility</p:attrName>
                                        </p:attrNameLst>
                                      </p:cBhvr>
                                      <p:to>
                                        <p:strVal val="visible"/>
                                      </p:to>
                                    </p:set>
                                    <p:anim calcmode="lin" valueType="num">
                                      <p:cBhvr additive="repl">
                                        <p:cTn id="2079" dur="500" fill="hold"/>
                                        <p:tgtEl>
                                          <p:spTgt spid="751">
                                            <p:txEl>
                                              <p:pRg st="6" end="6"/>
                                            </p:txEl>
                                          </p:spTgt>
                                        </p:tgtEl>
                                        <p:attrNameLst>
                                          <p:attrName>ppt_x</p:attrName>
                                        </p:attrNameLst>
                                      </p:cBhvr>
                                      <p:tavLst>
                                        <p:tav tm="0">
                                          <p:val>
                                            <p:strVal val="#ppt_x"/>
                                          </p:val>
                                        </p:tav>
                                        <p:tav tm="100000">
                                          <p:val>
                                            <p:strVal val="#ppt_x"/>
                                          </p:val>
                                        </p:tav>
                                      </p:tavLst>
                                    </p:anim>
                                    <p:anim calcmode="lin" valueType="num">
                                      <p:cBhvr additive="repl">
                                        <p:cTn id="2080" dur="500" fill="hold"/>
                                        <p:tgtEl>
                                          <p:spTgt spid="751">
                                            <p:txEl>
                                              <p:pRg st="6" end="6"/>
                                            </p:txEl>
                                          </p:spTgt>
                                        </p:tgtEl>
                                        <p:attrNameLst>
                                          <p:attrName>ppt_y</p:attrName>
                                        </p:attrNameLst>
                                      </p:cBhvr>
                                      <p:tavLst>
                                        <p:tav tm="0">
                                          <p:val>
                                            <p:strVal val="1+#ppt_h/2"/>
                                          </p:val>
                                        </p:tav>
                                        <p:tav tm="100000">
                                          <p:val>
                                            <p:strVal val="#ppt_y"/>
                                          </p:val>
                                        </p:tav>
                                      </p:tavLst>
                                    </p:anim>
                                  </p:childTnLst>
                                </p:cTn>
                              </p:par>
                              <p:par>
                                <p:cTn id="2081" nodeType="withEffect" fill="hold" presetClass="entr" presetID="2" presetSubtype="4">
                                  <p:stCondLst>
                                    <p:cond delay="0"/>
                                  </p:stCondLst>
                                  <p:childTnLst>
                                    <p:set>
                                      <p:cBhvr>
                                        <p:cTn id="2082" dur="1" fill="hold">
                                          <p:stCondLst>
                                            <p:cond delay="0"/>
                                          </p:stCondLst>
                                        </p:cTn>
                                        <p:tgtEl>
                                          <p:spTgt spid="751">
                                            <p:txEl>
                                              <p:pRg st="7" end="7"/>
                                            </p:txEl>
                                          </p:spTgt>
                                        </p:tgtEl>
                                        <p:attrNameLst>
                                          <p:attrName>style.visibility</p:attrName>
                                        </p:attrNameLst>
                                      </p:cBhvr>
                                      <p:to>
                                        <p:strVal val="visible"/>
                                      </p:to>
                                    </p:set>
                                    <p:anim calcmode="lin" valueType="num">
                                      <p:cBhvr additive="repl">
                                        <p:cTn id="2083" dur="500" fill="hold"/>
                                        <p:tgtEl>
                                          <p:spTgt spid="751">
                                            <p:txEl>
                                              <p:pRg st="7" end="7"/>
                                            </p:txEl>
                                          </p:spTgt>
                                        </p:tgtEl>
                                        <p:attrNameLst>
                                          <p:attrName>ppt_x</p:attrName>
                                        </p:attrNameLst>
                                      </p:cBhvr>
                                      <p:tavLst>
                                        <p:tav tm="0">
                                          <p:val>
                                            <p:strVal val="#ppt_x"/>
                                          </p:val>
                                        </p:tav>
                                        <p:tav tm="100000">
                                          <p:val>
                                            <p:strVal val="#ppt_x"/>
                                          </p:val>
                                        </p:tav>
                                      </p:tavLst>
                                    </p:anim>
                                    <p:anim calcmode="lin" valueType="num">
                                      <p:cBhvr additive="repl">
                                        <p:cTn id="2084" dur="500" fill="hold"/>
                                        <p:tgtEl>
                                          <p:spTgt spid="751">
                                            <p:txEl>
                                              <p:pRg st="7" end="7"/>
                                            </p:txEl>
                                          </p:spTgt>
                                        </p:tgtEl>
                                        <p:attrNameLst>
                                          <p:attrName>ppt_y</p:attrName>
                                        </p:attrNameLst>
                                      </p:cBhvr>
                                      <p:tavLst>
                                        <p:tav tm="0">
                                          <p:val>
                                            <p:strVal val="1+#ppt_h/2"/>
                                          </p:val>
                                        </p:tav>
                                        <p:tav tm="100000">
                                          <p:val>
                                            <p:strVal val="#ppt_y"/>
                                          </p:val>
                                        </p:tav>
                                      </p:tavLst>
                                    </p:anim>
                                  </p:childTnLst>
                                </p:cTn>
                              </p:par>
                              <p:par>
                                <p:cTn id="2085" nodeType="withEffect" fill="hold" presetClass="entr" presetID="2" presetSubtype="4">
                                  <p:stCondLst>
                                    <p:cond delay="0"/>
                                  </p:stCondLst>
                                  <p:childTnLst>
                                    <p:set>
                                      <p:cBhvr>
                                        <p:cTn id="2086" dur="1" fill="hold">
                                          <p:stCondLst>
                                            <p:cond delay="0"/>
                                          </p:stCondLst>
                                        </p:cTn>
                                        <p:tgtEl>
                                          <p:spTgt spid="751">
                                            <p:txEl>
                                              <p:pRg st="8" end="8"/>
                                            </p:txEl>
                                          </p:spTgt>
                                        </p:tgtEl>
                                        <p:attrNameLst>
                                          <p:attrName>style.visibility</p:attrName>
                                        </p:attrNameLst>
                                      </p:cBhvr>
                                      <p:to>
                                        <p:strVal val="visible"/>
                                      </p:to>
                                    </p:set>
                                    <p:anim calcmode="lin" valueType="num">
                                      <p:cBhvr additive="repl">
                                        <p:cTn id="2087" dur="500" fill="hold"/>
                                        <p:tgtEl>
                                          <p:spTgt spid="751">
                                            <p:txEl>
                                              <p:pRg st="8" end="8"/>
                                            </p:txEl>
                                          </p:spTgt>
                                        </p:tgtEl>
                                        <p:attrNameLst>
                                          <p:attrName>ppt_x</p:attrName>
                                        </p:attrNameLst>
                                      </p:cBhvr>
                                      <p:tavLst>
                                        <p:tav tm="0">
                                          <p:val>
                                            <p:strVal val="#ppt_x"/>
                                          </p:val>
                                        </p:tav>
                                        <p:tav tm="100000">
                                          <p:val>
                                            <p:strVal val="#ppt_x"/>
                                          </p:val>
                                        </p:tav>
                                      </p:tavLst>
                                    </p:anim>
                                    <p:anim calcmode="lin" valueType="num">
                                      <p:cBhvr additive="repl">
                                        <p:cTn id="2088" dur="500" fill="hold"/>
                                        <p:tgtEl>
                                          <p:spTgt spid="751">
                                            <p:txEl>
                                              <p:pRg st="8" end="8"/>
                                            </p:txEl>
                                          </p:spTgt>
                                        </p:tgtEl>
                                        <p:attrNameLst>
                                          <p:attrName>ppt_y</p:attrName>
                                        </p:attrNameLst>
                                      </p:cBhvr>
                                      <p:tavLst>
                                        <p:tav tm="0">
                                          <p:val>
                                            <p:strVal val="1+#ppt_h/2"/>
                                          </p:val>
                                        </p:tav>
                                        <p:tav tm="100000">
                                          <p:val>
                                            <p:strVal val="#ppt_y"/>
                                          </p:val>
                                        </p:tav>
                                      </p:tavLst>
                                    </p:anim>
                                  </p:childTnLst>
                                </p:cTn>
                              </p:par>
                              <p:par>
                                <p:cTn id="2089" nodeType="withEffect" fill="hold" presetClass="entr" presetID="2" presetSubtype="4">
                                  <p:stCondLst>
                                    <p:cond delay="0"/>
                                  </p:stCondLst>
                                  <p:childTnLst>
                                    <p:set>
                                      <p:cBhvr>
                                        <p:cTn id="2090" dur="1" fill="hold">
                                          <p:stCondLst>
                                            <p:cond delay="0"/>
                                          </p:stCondLst>
                                        </p:cTn>
                                        <p:tgtEl>
                                          <p:spTgt spid="751">
                                            <p:txEl>
                                              <p:pRg st="9" end="9"/>
                                            </p:txEl>
                                          </p:spTgt>
                                        </p:tgtEl>
                                        <p:attrNameLst>
                                          <p:attrName>style.visibility</p:attrName>
                                        </p:attrNameLst>
                                      </p:cBhvr>
                                      <p:to>
                                        <p:strVal val="visible"/>
                                      </p:to>
                                    </p:set>
                                    <p:anim calcmode="lin" valueType="num">
                                      <p:cBhvr additive="repl">
                                        <p:cTn id="2091" dur="500" fill="hold"/>
                                        <p:tgtEl>
                                          <p:spTgt spid="751">
                                            <p:txEl>
                                              <p:pRg st="9" end="9"/>
                                            </p:txEl>
                                          </p:spTgt>
                                        </p:tgtEl>
                                        <p:attrNameLst>
                                          <p:attrName>ppt_x</p:attrName>
                                        </p:attrNameLst>
                                      </p:cBhvr>
                                      <p:tavLst>
                                        <p:tav tm="0">
                                          <p:val>
                                            <p:strVal val="#ppt_x"/>
                                          </p:val>
                                        </p:tav>
                                        <p:tav tm="100000">
                                          <p:val>
                                            <p:strVal val="#ppt_x"/>
                                          </p:val>
                                        </p:tav>
                                      </p:tavLst>
                                    </p:anim>
                                    <p:anim calcmode="lin" valueType="num">
                                      <p:cBhvr additive="repl">
                                        <p:cTn id="2092" dur="500" fill="hold"/>
                                        <p:tgtEl>
                                          <p:spTgt spid="75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54" name="PlaceHolder 2"/>
          <p:cNvSpPr>
            <a:spLocks noGrp="1"/>
          </p:cNvSpPr>
          <p:nvPr>
            <p:ph/>
          </p:nvPr>
        </p:nvSpPr>
        <p:spPr>
          <a:xfrm>
            <a:off x="385200" y="1200960"/>
            <a:ext cx="7555680" cy="2636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Then we define the functions,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755" name="PlaceHolder 3"/>
          <p:cNvSpPr>
            <a:spLocks noGrp="1"/>
          </p:cNvSpPr>
          <p:nvPr>
            <p:ph type="sldNum" idx="12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EEF7BD2-2974-423E-B416-E3111082EEF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57" name="PlaceHolder 2"/>
          <p:cNvSpPr>
            <a:spLocks noGrp="1"/>
          </p:cNvSpPr>
          <p:nvPr>
            <p:ph/>
          </p:nvPr>
        </p:nvSpPr>
        <p:spPr>
          <a:xfrm>
            <a:off x="385200" y="1200960"/>
            <a:ext cx="7555680" cy="2648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Declaration and definition are usually separated into two files: declaration in the header (.h) file, definition in a .cpp file.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is extremely common to give each class its own .h and .cpp file.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header file contains all the information needed by the compiler to compile code where the class is used (notably the memory layout of the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header file also serves as an interface, that gives an overview of how the class can be used.</a:t>
            </a:r>
            <a:endParaRPr b="1" lang="de-DE" sz="2000" spc="-1" strike="noStrike">
              <a:solidFill>
                <a:srgbClr val="000000"/>
              </a:solidFill>
              <a:latin typeface="Calibri"/>
            </a:endParaRPr>
          </a:p>
        </p:txBody>
      </p:sp>
      <p:sp>
        <p:nvSpPr>
          <p:cNvPr id="758" name="PlaceHolder 3"/>
          <p:cNvSpPr>
            <a:spLocks noGrp="1"/>
          </p:cNvSpPr>
          <p:nvPr>
            <p:ph type="sldNum" idx="12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274A1E6-D1E7-4CDC-A8B9-3C576AB6628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93" dur="indefinite" restart="never" nodeType="tmRoot">
          <p:childTnLst>
            <p:seq>
              <p:cTn id="2094" dur="indefinite" nodeType="mainSeq">
                <p:childTnLst>
                  <p:par>
                    <p:cTn id="2095" fill="hold">
                      <p:stCondLst>
                        <p:cond delay="indefinite"/>
                      </p:stCondLst>
                      <p:childTnLst>
                        <p:par>
                          <p:cTn id="2096" fill="hold">
                            <p:stCondLst>
                              <p:cond delay="0"/>
                            </p:stCondLst>
                            <p:childTnLst>
                              <p:par>
                                <p:cTn id="2097" nodeType="clickEffect" fill="hold" presetClass="entr" presetID="2" presetSubtype="4">
                                  <p:stCondLst>
                                    <p:cond delay="0"/>
                                  </p:stCondLst>
                                  <p:childTnLst>
                                    <p:set>
                                      <p:cBhvr>
                                        <p:cTn id="2098" dur="1" fill="hold">
                                          <p:stCondLst>
                                            <p:cond delay="0"/>
                                          </p:stCondLst>
                                        </p:cTn>
                                        <p:tgtEl>
                                          <p:spTgt spid="757">
                                            <p:txEl>
                                              <p:pRg st="1" end="1"/>
                                            </p:txEl>
                                          </p:spTgt>
                                        </p:tgtEl>
                                        <p:attrNameLst>
                                          <p:attrName>style.visibility</p:attrName>
                                        </p:attrNameLst>
                                      </p:cBhvr>
                                      <p:to>
                                        <p:strVal val="visible"/>
                                      </p:to>
                                    </p:set>
                                    <p:anim calcmode="lin" valueType="num">
                                      <p:cBhvr additive="repl">
                                        <p:cTn id="2099" dur="500" fill="hold"/>
                                        <p:tgtEl>
                                          <p:spTgt spid="757">
                                            <p:txEl>
                                              <p:pRg st="1" end="1"/>
                                            </p:txEl>
                                          </p:spTgt>
                                        </p:tgtEl>
                                        <p:attrNameLst>
                                          <p:attrName>ppt_x</p:attrName>
                                        </p:attrNameLst>
                                      </p:cBhvr>
                                      <p:tavLst>
                                        <p:tav tm="0">
                                          <p:val>
                                            <p:strVal val="#ppt_x"/>
                                          </p:val>
                                        </p:tav>
                                        <p:tav tm="100000">
                                          <p:val>
                                            <p:strVal val="#ppt_x"/>
                                          </p:val>
                                        </p:tav>
                                      </p:tavLst>
                                    </p:anim>
                                    <p:anim calcmode="lin" valueType="num">
                                      <p:cBhvr additive="repl">
                                        <p:cTn id="2100" dur="500" fill="hold"/>
                                        <p:tgtEl>
                                          <p:spTgt spid="7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01" fill="hold">
                      <p:stCondLst>
                        <p:cond delay="indefinite"/>
                      </p:stCondLst>
                      <p:childTnLst>
                        <p:par>
                          <p:cTn id="2102" fill="hold">
                            <p:stCondLst>
                              <p:cond delay="0"/>
                            </p:stCondLst>
                            <p:childTnLst>
                              <p:par>
                                <p:cTn id="2103" nodeType="clickEffect" fill="hold" presetClass="entr" presetID="2" presetSubtype="4">
                                  <p:stCondLst>
                                    <p:cond delay="0"/>
                                  </p:stCondLst>
                                  <p:childTnLst>
                                    <p:set>
                                      <p:cBhvr>
                                        <p:cTn id="2104" dur="1" fill="hold">
                                          <p:stCondLst>
                                            <p:cond delay="0"/>
                                          </p:stCondLst>
                                        </p:cTn>
                                        <p:tgtEl>
                                          <p:spTgt spid="757">
                                            <p:txEl>
                                              <p:pRg st="2" end="2"/>
                                            </p:txEl>
                                          </p:spTgt>
                                        </p:tgtEl>
                                        <p:attrNameLst>
                                          <p:attrName>style.visibility</p:attrName>
                                        </p:attrNameLst>
                                      </p:cBhvr>
                                      <p:to>
                                        <p:strVal val="visible"/>
                                      </p:to>
                                    </p:set>
                                    <p:anim calcmode="lin" valueType="num">
                                      <p:cBhvr additive="repl">
                                        <p:cTn id="2105" dur="500" fill="hold"/>
                                        <p:tgtEl>
                                          <p:spTgt spid="757">
                                            <p:txEl>
                                              <p:pRg st="2" end="2"/>
                                            </p:txEl>
                                          </p:spTgt>
                                        </p:tgtEl>
                                        <p:attrNameLst>
                                          <p:attrName>ppt_x</p:attrName>
                                        </p:attrNameLst>
                                      </p:cBhvr>
                                      <p:tavLst>
                                        <p:tav tm="0">
                                          <p:val>
                                            <p:strVal val="#ppt_x"/>
                                          </p:val>
                                        </p:tav>
                                        <p:tav tm="100000">
                                          <p:val>
                                            <p:strVal val="#ppt_x"/>
                                          </p:val>
                                        </p:tav>
                                      </p:tavLst>
                                    </p:anim>
                                    <p:anim calcmode="lin" valueType="num">
                                      <p:cBhvr additive="repl">
                                        <p:cTn id="2106" dur="500" fill="hold"/>
                                        <p:tgtEl>
                                          <p:spTgt spid="7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07" fill="hold">
                      <p:stCondLst>
                        <p:cond delay="indefinite"/>
                      </p:stCondLst>
                      <p:childTnLst>
                        <p:par>
                          <p:cTn id="2108" fill="hold">
                            <p:stCondLst>
                              <p:cond delay="0"/>
                            </p:stCondLst>
                            <p:childTnLst>
                              <p:par>
                                <p:cTn id="2109" nodeType="clickEffect" fill="hold" presetClass="entr" presetID="2" presetSubtype="4">
                                  <p:stCondLst>
                                    <p:cond delay="0"/>
                                  </p:stCondLst>
                                  <p:childTnLst>
                                    <p:set>
                                      <p:cBhvr>
                                        <p:cTn id="2110" dur="1" fill="hold">
                                          <p:stCondLst>
                                            <p:cond delay="0"/>
                                          </p:stCondLst>
                                        </p:cTn>
                                        <p:tgtEl>
                                          <p:spTgt spid="757">
                                            <p:txEl>
                                              <p:pRg st="3" end="3"/>
                                            </p:txEl>
                                          </p:spTgt>
                                        </p:tgtEl>
                                        <p:attrNameLst>
                                          <p:attrName>style.visibility</p:attrName>
                                        </p:attrNameLst>
                                      </p:cBhvr>
                                      <p:to>
                                        <p:strVal val="visible"/>
                                      </p:to>
                                    </p:set>
                                    <p:anim calcmode="lin" valueType="num">
                                      <p:cBhvr additive="repl">
                                        <p:cTn id="2111" dur="500" fill="hold"/>
                                        <p:tgtEl>
                                          <p:spTgt spid="757">
                                            <p:txEl>
                                              <p:pRg st="3" end="3"/>
                                            </p:txEl>
                                          </p:spTgt>
                                        </p:tgtEl>
                                        <p:attrNameLst>
                                          <p:attrName>ppt_x</p:attrName>
                                        </p:attrNameLst>
                                      </p:cBhvr>
                                      <p:tavLst>
                                        <p:tav tm="0">
                                          <p:val>
                                            <p:strVal val="#ppt_x"/>
                                          </p:val>
                                        </p:tav>
                                        <p:tav tm="100000">
                                          <p:val>
                                            <p:strVal val="#ppt_x"/>
                                          </p:val>
                                        </p:tav>
                                      </p:tavLst>
                                    </p:anim>
                                    <p:anim calcmode="lin" valueType="num">
                                      <p:cBhvr additive="repl">
                                        <p:cTn id="2112" dur="500" fill="hold"/>
                                        <p:tgtEl>
                                          <p:spTgt spid="75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60" name="PlaceHolder 2"/>
          <p:cNvSpPr>
            <a:spLocks noGrp="1"/>
          </p:cNvSpPr>
          <p:nvPr>
            <p:ph/>
          </p:nvPr>
        </p:nvSpPr>
        <p:spPr>
          <a:xfrm>
            <a:off x="385200" y="1200960"/>
            <a:ext cx="7555680" cy="2636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full program (1/3)</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this goes in square.h</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761" name="PlaceHolder 3"/>
          <p:cNvSpPr>
            <a:spLocks noGrp="1"/>
          </p:cNvSpPr>
          <p:nvPr>
            <p:ph type="sldNum" idx="12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71D3DC9-D66C-4F88-B41D-E99BEB28C5B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63" name="PlaceHolder 2"/>
          <p:cNvSpPr>
            <a:spLocks noGrp="1"/>
          </p:cNvSpPr>
          <p:nvPr>
            <p:ph/>
          </p:nvPr>
        </p:nvSpPr>
        <p:spPr>
          <a:xfrm>
            <a:off x="385200" y="1200960"/>
            <a:ext cx="7555680" cy="3153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full program (2/3)</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this goes in square.cpp</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“square.h”</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764" name="PlaceHolder 3"/>
          <p:cNvSpPr>
            <a:spLocks noGrp="1"/>
          </p:cNvSpPr>
          <p:nvPr>
            <p:ph type="sldNum" idx="12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22D2B51-CED9-4A5B-AE9A-BE9EBFD727D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66" name="PlaceHolder 2"/>
          <p:cNvSpPr>
            <a:spLocks noGrp="1"/>
          </p:cNvSpPr>
          <p:nvPr>
            <p:ph/>
          </p:nvPr>
        </p:nvSpPr>
        <p:spPr>
          <a:xfrm>
            <a:off x="385200" y="1200960"/>
            <a:ext cx="7555680" cy="2636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full program (3/3)</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this goes in main.cpp</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&lt;iostream&gt;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“square.h”</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2.5</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767" name="PlaceHolder 3"/>
          <p:cNvSpPr>
            <a:spLocks noGrp="1"/>
          </p:cNvSpPr>
          <p:nvPr>
            <p:ph type="sldNum" idx="12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3545E93-B6F2-46F5-A4BD-79095D44466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69"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 create a Student class that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Contains the name of the student.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function to return the name.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Contains the grades of the student.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function to add a grade.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function to return the average grade.</a:t>
            </a:r>
            <a:endParaRPr b="1" lang="de-DE" sz="2000" spc="-1" strike="noStrike">
              <a:solidFill>
                <a:srgbClr val="000000"/>
              </a:solidFill>
              <a:latin typeface="Calibri"/>
            </a:endParaRPr>
          </a:p>
        </p:txBody>
      </p:sp>
      <p:sp>
        <p:nvSpPr>
          <p:cNvPr id="770" name="PlaceHolder 3"/>
          <p:cNvSpPr>
            <a:spLocks noGrp="1"/>
          </p:cNvSpPr>
          <p:nvPr>
            <p:ph type="sldNum" idx="12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C4D37D3-43A8-4537-BAA0-FEC39E39036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398" name="PlaceHolder 2"/>
          <p:cNvSpPr>
            <a:spLocks noGrp="1"/>
          </p:cNvSpPr>
          <p:nvPr>
            <p:ph/>
          </p:nvPr>
        </p:nvSpPr>
        <p:spPr>
          <a:xfrm>
            <a:off x="385200" y="1200960"/>
            <a:ext cx="7555680" cy="1411200"/>
          </a:xfrm>
          <a:prstGeom prst="rect">
            <a:avLst/>
          </a:prstGeom>
          <a:noFill/>
          <a:ln w="9360">
            <a:noFill/>
          </a:ln>
        </p:spPr>
        <p:txBody>
          <a:bodyPr numCol="1" spcCol="0" lIns="0" rIns="0" tIns="0" bIns="0" anchor="t">
            <a:noAutofit/>
          </a:bodyPr>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is an intermediate-level language. It has both high-level and low-level features </a:t>
            </a:r>
            <a:r>
              <a:rPr b="1" lang="en-US" sz="2000" spc="-1" strike="noStrike">
                <a:solidFill>
                  <a:srgbClr val="9a0000"/>
                </a:solidFill>
                <a:latin typeface="Calibri"/>
                <a:ea typeface="ＭＳ Ｐゴシック"/>
              </a:rPr>
              <a:t>(not: pretty much everything else)</a:t>
            </a:r>
            <a:endParaRPr b="1" lang="de-DE" sz="2000" spc="-1" strike="noStrike">
              <a:solidFill>
                <a:srgbClr val="000000"/>
              </a:solidFill>
              <a:latin typeface="Calibri"/>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supports object-oriented programming </a:t>
            </a:r>
            <a:r>
              <a:rPr b="1" lang="en-US" sz="2000" spc="-1" strike="noStrike">
                <a:solidFill>
                  <a:srgbClr val="9a0000"/>
                </a:solidFill>
                <a:latin typeface="Calibri"/>
                <a:ea typeface="ＭＳ Ｐゴシック"/>
              </a:rPr>
              <a:t>(not: C)</a:t>
            </a:r>
            <a:endParaRPr b="1" lang="de-DE" sz="2000" spc="-1" strike="noStrike">
              <a:solidFill>
                <a:srgbClr val="000000"/>
              </a:solidFill>
              <a:latin typeface="Calibri"/>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supports generic programming </a:t>
            </a:r>
            <a:r>
              <a:rPr b="1" lang="en-US" sz="2000" spc="-1" strike="noStrike">
                <a:solidFill>
                  <a:srgbClr val="9a0000"/>
                </a:solidFill>
                <a:latin typeface="Calibri"/>
                <a:ea typeface="ＭＳ Ｐゴシック"/>
              </a:rPr>
              <a:t>(not: C, slightly less so: Java, C#)</a:t>
            </a:r>
            <a:endParaRPr b="1" lang="de-DE" sz="2000" spc="-1" strike="noStrike">
              <a:solidFill>
                <a:srgbClr val="000000"/>
              </a:solidFill>
              <a:latin typeface="Calibri"/>
            </a:endParaRPr>
          </a:p>
        </p:txBody>
      </p:sp>
      <p:sp>
        <p:nvSpPr>
          <p:cNvPr id="399" name="PlaceHolder 3"/>
          <p:cNvSpPr>
            <a:spLocks noGrp="1"/>
          </p:cNvSpPr>
          <p:nvPr>
            <p:ph type="sldNum" idx="1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550D537-43E0-47C2-80E1-31977E19AD2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2" presetSubtype="4">
                                  <p:stCondLst>
                                    <p:cond delay="0"/>
                                  </p:stCondLst>
                                  <p:childTnLst>
                                    <p:set>
                                      <p:cBhvr>
                                        <p:cTn id="98" dur="1" fill="hold">
                                          <p:stCondLst>
                                            <p:cond delay="0"/>
                                          </p:stCondLst>
                                        </p:cTn>
                                        <p:tgtEl>
                                          <p:spTgt spid="398">
                                            <p:txEl>
                                              <p:pRg st="1" end="1"/>
                                            </p:txEl>
                                          </p:spTgt>
                                        </p:tgtEl>
                                        <p:attrNameLst>
                                          <p:attrName>style.visibility</p:attrName>
                                        </p:attrNameLst>
                                      </p:cBhvr>
                                      <p:to>
                                        <p:strVal val="visible"/>
                                      </p:to>
                                    </p:set>
                                    <p:anim calcmode="lin" valueType="num">
                                      <p:cBhvr additive="repl">
                                        <p:cTn id="99" dur="500" fill="hold"/>
                                        <p:tgtEl>
                                          <p:spTgt spid="398">
                                            <p:txEl>
                                              <p:pRg st="1" end="1"/>
                                            </p:txEl>
                                          </p:spTgt>
                                        </p:tgtEl>
                                        <p:attrNameLst>
                                          <p:attrName>ppt_x</p:attrName>
                                        </p:attrNameLst>
                                      </p:cBhvr>
                                      <p:tavLst>
                                        <p:tav tm="0">
                                          <p:val>
                                            <p:strVal val="#ppt_x"/>
                                          </p:val>
                                        </p:tav>
                                        <p:tav tm="100000">
                                          <p:val>
                                            <p:strVal val="#ppt_x"/>
                                          </p:val>
                                        </p:tav>
                                      </p:tavLst>
                                    </p:anim>
                                    <p:anim calcmode="lin" valueType="num">
                                      <p:cBhvr additive="repl">
                                        <p:cTn id="100" dur="500" fill="hold"/>
                                        <p:tgtEl>
                                          <p:spTgt spid="3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2" presetSubtype="4">
                                  <p:stCondLst>
                                    <p:cond delay="0"/>
                                  </p:stCondLst>
                                  <p:childTnLst>
                                    <p:set>
                                      <p:cBhvr>
                                        <p:cTn id="104" dur="1" fill="hold">
                                          <p:stCondLst>
                                            <p:cond delay="0"/>
                                          </p:stCondLst>
                                        </p:cTn>
                                        <p:tgtEl>
                                          <p:spTgt spid="398">
                                            <p:txEl>
                                              <p:pRg st="2" end="2"/>
                                            </p:txEl>
                                          </p:spTgt>
                                        </p:tgtEl>
                                        <p:attrNameLst>
                                          <p:attrName>style.visibility</p:attrName>
                                        </p:attrNameLst>
                                      </p:cBhvr>
                                      <p:to>
                                        <p:strVal val="visible"/>
                                      </p:to>
                                    </p:set>
                                    <p:anim calcmode="lin" valueType="num">
                                      <p:cBhvr additive="repl">
                                        <p:cTn id="105" dur="500" fill="hold"/>
                                        <p:tgtEl>
                                          <p:spTgt spid="398">
                                            <p:txEl>
                                              <p:pRg st="2" end="2"/>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39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72" name="PlaceHolder 2"/>
          <p:cNvSpPr>
            <a:spLocks noGrp="1"/>
          </p:cNvSpPr>
          <p:nvPr>
            <p:ph/>
          </p:nvPr>
        </p:nvSpPr>
        <p:spPr>
          <a:xfrm>
            <a:off x="385200" y="1200960"/>
            <a:ext cx="7555680" cy="2722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have seen constructors, we can also create a destructor:</a:t>
            </a:r>
            <a:endParaRPr b="1" lang="de-DE" sz="2000" spc="-1" strike="noStrike">
              <a:solidFill>
                <a:srgbClr val="000000"/>
              </a:solidFill>
              <a:latin typeface="Calibri"/>
            </a:endParaRPr>
          </a:p>
          <a:p>
            <a:pPr marL="399960">
              <a:lnSpc>
                <a:spcPct val="100000"/>
              </a:lnSpc>
              <a:spcBef>
                <a:spcPts val="360"/>
              </a:spcBef>
              <a:buNone/>
              <a:tabLst>
                <a:tab algn="l" pos="0"/>
              </a:tabLst>
            </a:pPr>
            <a:r>
              <a:rPr b="0" lang="en-US" sz="18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destructor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of size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&lt;&lt;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is destroyed."</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destructor is automatically called when the object is destroyed.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typical C++-fashion, this can be used to delete other objects, send notifications, release resources, etc.</a:t>
            </a:r>
            <a:endParaRPr b="1" lang="de-DE" sz="2000" spc="-1" strike="noStrike">
              <a:solidFill>
                <a:srgbClr val="000000"/>
              </a:solidFill>
              <a:latin typeface="Calibri"/>
            </a:endParaRPr>
          </a:p>
        </p:txBody>
      </p:sp>
      <p:sp>
        <p:nvSpPr>
          <p:cNvPr id="773" name="PlaceHolder 3"/>
          <p:cNvSpPr>
            <a:spLocks noGrp="1"/>
          </p:cNvSpPr>
          <p:nvPr>
            <p:ph type="sldNum" idx="12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43380FE-80BD-49B9-A722-40A1B189DBD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13" dur="indefinite" restart="never" nodeType="tmRoot">
          <p:childTnLst>
            <p:seq>
              <p:cTn id="2114" dur="indefinite" nodeType="mainSeq">
                <p:childTnLst>
                  <p:par>
                    <p:cTn id="2115" fill="hold">
                      <p:stCondLst>
                        <p:cond delay="indefinite"/>
                      </p:stCondLst>
                      <p:childTnLst>
                        <p:par>
                          <p:cTn id="2116" fill="hold">
                            <p:stCondLst>
                              <p:cond delay="0"/>
                            </p:stCondLst>
                            <p:childTnLst>
                              <p:par>
                                <p:cTn id="2117" nodeType="clickEffect" fill="hold" presetClass="entr" presetID="2" presetSubtype="4">
                                  <p:stCondLst>
                                    <p:cond delay="0"/>
                                  </p:stCondLst>
                                  <p:childTnLst>
                                    <p:set>
                                      <p:cBhvr>
                                        <p:cTn id="2118" dur="1" fill="hold">
                                          <p:stCondLst>
                                            <p:cond delay="0"/>
                                          </p:stCondLst>
                                        </p:cTn>
                                        <p:tgtEl>
                                          <p:spTgt spid="772">
                                            <p:txEl>
                                              <p:pRg st="6" end="6"/>
                                            </p:txEl>
                                          </p:spTgt>
                                        </p:tgtEl>
                                        <p:attrNameLst>
                                          <p:attrName>style.visibility</p:attrName>
                                        </p:attrNameLst>
                                      </p:cBhvr>
                                      <p:to>
                                        <p:strVal val="visible"/>
                                      </p:to>
                                    </p:set>
                                    <p:anim calcmode="lin" valueType="num">
                                      <p:cBhvr additive="repl">
                                        <p:cTn id="2119" dur="500" fill="hold"/>
                                        <p:tgtEl>
                                          <p:spTgt spid="772">
                                            <p:txEl>
                                              <p:pRg st="6" end="6"/>
                                            </p:txEl>
                                          </p:spTgt>
                                        </p:tgtEl>
                                        <p:attrNameLst>
                                          <p:attrName>ppt_x</p:attrName>
                                        </p:attrNameLst>
                                      </p:cBhvr>
                                      <p:tavLst>
                                        <p:tav tm="0">
                                          <p:val>
                                            <p:strVal val="#ppt_x"/>
                                          </p:val>
                                        </p:tav>
                                        <p:tav tm="100000">
                                          <p:val>
                                            <p:strVal val="#ppt_x"/>
                                          </p:val>
                                        </p:tav>
                                      </p:tavLst>
                                    </p:anim>
                                    <p:anim calcmode="lin" valueType="num">
                                      <p:cBhvr additive="repl">
                                        <p:cTn id="2120" dur="500" fill="hold"/>
                                        <p:tgtEl>
                                          <p:spTgt spid="77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21" fill="hold">
                      <p:stCondLst>
                        <p:cond delay="indefinite"/>
                      </p:stCondLst>
                      <p:childTnLst>
                        <p:par>
                          <p:cTn id="2122" fill="hold">
                            <p:stCondLst>
                              <p:cond delay="0"/>
                            </p:stCondLst>
                            <p:childTnLst>
                              <p:par>
                                <p:cTn id="2123" nodeType="clickEffect" fill="hold" presetClass="entr" presetID="2" presetSubtype="4">
                                  <p:stCondLst>
                                    <p:cond delay="0"/>
                                  </p:stCondLst>
                                  <p:childTnLst>
                                    <p:set>
                                      <p:cBhvr>
                                        <p:cTn id="2124" dur="1" fill="hold">
                                          <p:stCondLst>
                                            <p:cond delay="0"/>
                                          </p:stCondLst>
                                        </p:cTn>
                                        <p:tgtEl>
                                          <p:spTgt spid="772">
                                            <p:txEl>
                                              <p:pRg st="7" end="7"/>
                                            </p:txEl>
                                          </p:spTgt>
                                        </p:tgtEl>
                                        <p:attrNameLst>
                                          <p:attrName>style.visibility</p:attrName>
                                        </p:attrNameLst>
                                      </p:cBhvr>
                                      <p:to>
                                        <p:strVal val="visible"/>
                                      </p:to>
                                    </p:set>
                                    <p:anim calcmode="lin" valueType="num">
                                      <p:cBhvr additive="repl">
                                        <p:cTn id="2125" dur="500" fill="hold"/>
                                        <p:tgtEl>
                                          <p:spTgt spid="772">
                                            <p:txEl>
                                              <p:pRg st="7" end="7"/>
                                            </p:txEl>
                                          </p:spTgt>
                                        </p:tgtEl>
                                        <p:attrNameLst>
                                          <p:attrName>ppt_x</p:attrName>
                                        </p:attrNameLst>
                                      </p:cBhvr>
                                      <p:tavLst>
                                        <p:tav tm="0">
                                          <p:val>
                                            <p:strVal val="#ppt_x"/>
                                          </p:val>
                                        </p:tav>
                                        <p:tav tm="100000">
                                          <p:val>
                                            <p:strVal val="#ppt_x"/>
                                          </p:val>
                                        </p:tav>
                                      </p:tavLst>
                                    </p:anim>
                                    <p:anim calcmode="lin" valueType="num">
                                      <p:cBhvr additive="repl">
                                        <p:cTn id="2126" dur="500" fill="hold"/>
                                        <p:tgtEl>
                                          <p:spTgt spid="77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75" name="PlaceHolder 2"/>
          <p:cNvSpPr>
            <a:spLocks noGrp="1"/>
          </p:cNvSpPr>
          <p:nvPr>
            <p:ph/>
          </p:nvPr>
        </p:nvSpPr>
        <p:spPr>
          <a:xfrm>
            <a:off x="385200" y="1200960"/>
            <a:ext cx="7555680" cy="3671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 program:</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orig</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3</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bool</a:t>
            </a:r>
            <a:r>
              <a:rPr b="0" lang="en-US" sz="1400" spc="-1" strike="noStrike">
                <a:solidFill>
                  <a:srgbClr val="000000"/>
                </a:solidFill>
                <a:highlight>
                  <a:srgbClr val="ffffff"/>
                </a:highlight>
                <a:latin typeface="Consolas"/>
                <a:ea typeface="ＭＳ Ｐゴシック"/>
              </a:rPr>
              <a:t> isSmaller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orig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notText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isSmaller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"not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is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notText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"smaller"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776" name="PlaceHolder 3"/>
          <p:cNvSpPr>
            <a:spLocks noGrp="1"/>
          </p:cNvSpPr>
          <p:nvPr>
            <p:ph type="sldNum" idx="12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1CD6585-225D-4EB9-A45D-B8951864A0B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78" name="PlaceHolder 2"/>
          <p:cNvSpPr>
            <a:spLocks noGrp="1"/>
          </p:cNvSpPr>
          <p:nvPr>
            <p:ph/>
          </p:nvPr>
        </p:nvSpPr>
        <p:spPr>
          <a:xfrm>
            <a:off x="385200" y="1200960"/>
            <a:ext cx="7555680" cy="2242080"/>
          </a:xfrm>
          <a:prstGeom prst="rect">
            <a:avLst/>
          </a:prstGeom>
          <a:noFill/>
          <a:ln w="9360">
            <a:noFill/>
          </a:ln>
        </p:spPr>
        <p:txBody>
          <a:bodyPr numCol="1" spcCol="0" lIns="0" rIns="0" tIns="0" bIns="0" anchor="t">
            <a:noAutofit/>
          </a:bodyPr>
          <a:p>
            <a:pPr marL="270000" indent="-270000">
              <a:lnSpc>
                <a:spcPct val="100000"/>
              </a:lnSpc>
              <a:spcBef>
                <a:spcPts val="561"/>
              </a:spcBef>
              <a:buClr>
                <a:srgbClr val="95b3d7"/>
              </a:buClr>
              <a:buFont typeface="Arial"/>
              <a:buChar char="•"/>
            </a:pPr>
            <a:r>
              <a:rPr b="1" lang="en-US" sz="2800" spc="-1" strike="noStrike">
                <a:solidFill>
                  <a:srgbClr val="000000"/>
                </a:solidFill>
                <a:latin typeface="Calibri"/>
                <a:ea typeface="Times New Roman"/>
              </a:rPr>
              <a:t>Output</a:t>
            </a:r>
            <a:endParaRPr b="1" lang="de-DE" sz="28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0 is smaller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0 is destroyed.</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1 is smaller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1 is destroyed.</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2 is not smaller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2 is destroyed.</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262626"/>
                </a:solidFill>
                <a:highlight>
                  <a:srgbClr val="ffffff"/>
                </a:highlight>
                <a:latin typeface="Consolas"/>
                <a:ea typeface="ＭＳ Ｐゴシック"/>
              </a:rPr>
              <a:t>Square of size 1.5 is destroyed.</a:t>
            </a:r>
            <a:endParaRPr b="1" lang="de-DE" sz="1400" spc="-1" strike="noStrike">
              <a:solidFill>
                <a:srgbClr val="000000"/>
              </a:solidFill>
              <a:latin typeface="Calibri"/>
            </a:endParaRPr>
          </a:p>
        </p:txBody>
      </p:sp>
      <p:sp>
        <p:nvSpPr>
          <p:cNvPr id="779" name="PlaceHolder 3"/>
          <p:cNvSpPr>
            <a:spLocks noGrp="1"/>
          </p:cNvSpPr>
          <p:nvPr>
            <p:ph type="sldNum" idx="13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D416041-7C25-447D-B5E5-70CCBA51B1F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81" name="PlaceHolder 2"/>
          <p:cNvSpPr>
            <a:spLocks noGrp="1"/>
          </p:cNvSpPr>
          <p:nvPr>
            <p:ph/>
          </p:nvPr>
        </p:nvSpPr>
        <p:spPr>
          <a:xfrm>
            <a:off x="385200" y="1200960"/>
            <a:ext cx="7555680" cy="3720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destructor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of size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m_size </a:t>
            </a:r>
            <a:r>
              <a:rPr b="1" lang="en-US" sz="1400" spc="-1" strike="noStrike">
                <a:solidFill>
                  <a:srgbClr val="000080"/>
                </a:solidFill>
                <a:highlight>
                  <a:srgbClr val="ffffff"/>
                </a:highlight>
                <a:latin typeface="Consolas"/>
                <a:ea typeface="ＭＳ Ｐゴシック"/>
              </a:rPr>
              <a:t>&lt;&lt;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is destroyed."</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 a function with the same name as the class name, prefixed by a tilde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Has no return value.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Has no arguments.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default destructor is automatically generated.</a:t>
            </a:r>
            <a:endParaRPr b="1" lang="de-DE" sz="2000" spc="-1" strike="noStrike">
              <a:solidFill>
                <a:srgbClr val="000000"/>
              </a:solidFill>
              <a:latin typeface="Calibri"/>
            </a:endParaRPr>
          </a:p>
        </p:txBody>
      </p:sp>
      <p:sp>
        <p:nvSpPr>
          <p:cNvPr id="782" name="PlaceHolder 3"/>
          <p:cNvSpPr>
            <a:spLocks noGrp="1"/>
          </p:cNvSpPr>
          <p:nvPr>
            <p:ph type="sldNum" idx="13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B19CEE3-C451-4039-A427-AEAABE5A3D9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27" dur="indefinite" restart="never" nodeType="tmRoot">
          <p:childTnLst>
            <p:seq>
              <p:cTn id="2128" dur="indefinite" nodeType="mainSeq">
                <p:childTnLst>
                  <p:par>
                    <p:cTn id="2129" fill="hold">
                      <p:stCondLst>
                        <p:cond delay="indefinite"/>
                      </p:stCondLst>
                      <p:childTnLst>
                        <p:par>
                          <p:cTn id="2130" fill="hold">
                            <p:stCondLst>
                              <p:cond delay="0"/>
                            </p:stCondLst>
                            <p:childTnLst>
                              <p:par>
                                <p:cTn id="2131" nodeType="clickEffect" fill="hold" presetClass="entr" presetID="2" presetSubtype="4">
                                  <p:stCondLst>
                                    <p:cond delay="0"/>
                                  </p:stCondLst>
                                  <p:childTnLst>
                                    <p:set>
                                      <p:cBhvr>
                                        <p:cTn id="2132" dur="1" fill="hold">
                                          <p:stCondLst>
                                            <p:cond delay="0"/>
                                          </p:stCondLst>
                                        </p:cTn>
                                        <p:tgtEl>
                                          <p:spTgt spid="781">
                                            <p:txEl>
                                              <p:pRg st="6" end="6"/>
                                            </p:txEl>
                                          </p:spTgt>
                                        </p:tgtEl>
                                        <p:attrNameLst>
                                          <p:attrName>style.visibility</p:attrName>
                                        </p:attrNameLst>
                                      </p:cBhvr>
                                      <p:to>
                                        <p:strVal val="visible"/>
                                      </p:to>
                                    </p:set>
                                    <p:anim calcmode="lin" valueType="num">
                                      <p:cBhvr additive="repl">
                                        <p:cTn id="2133" dur="500" fill="hold"/>
                                        <p:tgtEl>
                                          <p:spTgt spid="781">
                                            <p:txEl>
                                              <p:pRg st="6" end="6"/>
                                            </p:txEl>
                                          </p:spTgt>
                                        </p:tgtEl>
                                        <p:attrNameLst>
                                          <p:attrName>ppt_x</p:attrName>
                                        </p:attrNameLst>
                                      </p:cBhvr>
                                      <p:tavLst>
                                        <p:tav tm="0">
                                          <p:val>
                                            <p:strVal val="#ppt_x"/>
                                          </p:val>
                                        </p:tav>
                                        <p:tav tm="100000">
                                          <p:val>
                                            <p:strVal val="#ppt_x"/>
                                          </p:val>
                                        </p:tav>
                                      </p:tavLst>
                                    </p:anim>
                                    <p:anim calcmode="lin" valueType="num">
                                      <p:cBhvr additive="repl">
                                        <p:cTn id="2134" dur="500" fill="hold"/>
                                        <p:tgtEl>
                                          <p:spTgt spid="78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35" fill="hold">
                      <p:stCondLst>
                        <p:cond delay="indefinite"/>
                      </p:stCondLst>
                      <p:childTnLst>
                        <p:par>
                          <p:cTn id="2136" fill="hold">
                            <p:stCondLst>
                              <p:cond delay="0"/>
                            </p:stCondLst>
                            <p:childTnLst>
                              <p:par>
                                <p:cTn id="2137" nodeType="clickEffect" fill="hold" presetClass="entr" presetID="2" presetSubtype="4">
                                  <p:stCondLst>
                                    <p:cond delay="0"/>
                                  </p:stCondLst>
                                  <p:childTnLst>
                                    <p:set>
                                      <p:cBhvr>
                                        <p:cTn id="2138" dur="1" fill="hold">
                                          <p:stCondLst>
                                            <p:cond delay="0"/>
                                          </p:stCondLst>
                                        </p:cTn>
                                        <p:tgtEl>
                                          <p:spTgt spid="781">
                                            <p:txEl>
                                              <p:pRg st="7" end="7"/>
                                            </p:txEl>
                                          </p:spTgt>
                                        </p:tgtEl>
                                        <p:attrNameLst>
                                          <p:attrName>style.visibility</p:attrName>
                                        </p:attrNameLst>
                                      </p:cBhvr>
                                      <p:to>
                                        <p:strVal val="visible"/>
                                      </p:to>
                                    </p:set>
                                    <p:anim calcmode="lin" valueType="num">
                                      <p:cBhvr additive="repl">
                                        <p:cTn id="2139" dur="500" fill="hold"/>
                                        <p:tgtEl>
                                          <p:spTgt spid="781">
                                            <p:txEl>
                                              <p:pRg st="7" end="7"/>
                                            </p:txEl>
                                          </p:spTgt>
                                        </p:tgtEl>
                                        <p:attrNameLst>
                                          <p:attrName>ppt_x</p:attrName>
                                        </p:attrNameLst>
                                      </p:cBhvr>
                                      <p:tavLst>
                                        <p:tav tm="0">
                                          <p:val>
                                            <p:strVal val="#ppt_x"/>
                                          </p:val>
                                        </p:tav>
                                        <p:tav tm="100000">
                                          <p:val>
                                            <p:strVal val="#ppt_x"/>
                                          </p:val>
                                        </p:tav>
                                      </p:tavLst>
                                    </p:anim>
                                    <p:anim calcmode="lin" valueType="num">
                                      <p:cBhvr additive="repl">
                                        <p:cTn id="2140" dur="500" fill="hold"/>
                                        <p:tgtEl>
                                          <p:spTgt spid="78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41" fill="hold">
                      <p:stCondLst>
                        <p:cond delay="indefinite"/>
                      </p:stCondLst>
                      <p:childTnLst>
                        <p:par>
                          <p:cTn id="2142" fill="hold">
                            <p:stCondLst>
                              <p:cond delay="0"/>
                            </p:stCondLst>
                            <p:childTnLst>
                              <p:par>
                                <p:cTn id="2143" nodeType="clickEffect" fill="hold" presetClass="entr" presetID="2" presetSubtype="4">
                                  <p:stCondLst>
                                    <p:cond delay="0"/>
                                  </p:stCondLst>
                                  <p:childTnLst>
                                    <p:set>
                                      <p:cBhvr>
                                        <p:cTn id="2144" dur="1" fill="hold">
                                          <p:stCondLst>
                                            <p:cond delay="0"/>
                                          </p:stCondLst>
                                        </p:cTn>
                                        <p:tgtEl>
                                          <p:spTgt spid="781">
                                            <p:txEl>
                                              <p:pRg st="8" end="8"/>
                                            </p:txEl>
                                          </p:spTgt>
                                        </p:tgtEl>
                                        <p:attrNameLst>
                                          <p:attrName>style.visibility</p:attrName>
                                        </p:attrNameLst>
                                      </p:cBhvr>
                                      <p:to>
                                        <p:strVal val="visible"/>
                                      </p:to>
                                    </p:set>
                                    <p:anim calcmode="lin" valueType="num">
                                      <p:cBhvr additive="repl">
                                        <p:cTn id="2145" dur="500" fill="hold"/>
                                        <p:tgtEl>
                                          <p:spTgt spid="781">
                                            <p:txEl>
                                              <p:pRg st="8" end="8"/>
                                            </p:txEl>
                                          </p:spTgt>
                                        </p:tgtEl>
                                        <p:attrNameLst>
                                          <p:attrName>ppt_x</p:attrName>
                                        </p:attrNameLst>
                                      </p:cBhvr>
                                      <p:tavLst>
                                        <p:tav tm="0">
                                          <p:val>
                                            <p:strVal val="#ppt_x"/>
                                          </p:val>
                                        </p:tav>
                                        <p:tav tm="100000">
                                          <p:val>
                                            <p:strVal val="#ppt_x"/>
                                          </p:val>
                                        </p:tav>
                                      </p:tavLst>
                                    </p:anim>
                                    <p:anim calcmode="lin" valueType="num">
                                      <p:cBhvr additive="repl">
                                        <p:cTn id="2146" dur="500" fill="hold"/>
                                        <p:tgtEl>
                                          <p:spTgt spid="78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47" fill="hold">
                      <p:stCondLst>
                        <p:cond delay="indefinite"/>
                      </p:stCondLst>
                      <p:childTnLst>
                        <p:par>
                          <p:cTn id="2148" fill="hold">
                            <p:stCondLst>
                              <p:cond delay="0"/>
                            </p:stCondLst>
                            <p:childTnLst>
                              <p:par>
                                <p:cTn id="2149" nodeType="clickEffect" fill="hold" presetClass="entr" presetID="2" presetSubtype="4">
                                  <p:stCondLst>
                                    <p:cond delay="0"/>
                                  </p:stCondLst>
                                  <p:childTnLst>
                                    <p:set>
                                      <p:cBhvr>
                                        <p:cTn id="2150" dur="1" fill="hold">
                                          <p:stCondLst>
                                            <p:cond delay="0"/>
                                          </p:stCondLst>
                                        </p:cTn>
                                        <p:tgtEl>
                                          <p:spTgt spid="781">
                                            <p:txEl>
                                              <p:pRg st="9" end="9"/>
                                            </p:txEl>
                                          </p:spTgt>
                                        </p:tgtEl>
                                        <p:attrNameLst>
                                          <p:attrName>style.visibility</p:attrName>
                                        </p:attrNameLst>
                                      </p:cBhvr>
                                      <p:to>
                                        <p:strVal val="visible"/>
                                      </p:to>
                                    </p:set>
                                    <p:anim calcmode="lin" valueType="num">
                                      <p:cBhvr additive="repl">
                                        <p:cTn id="2151" dur="500" fill="hold"/>
                                        <p:tgtEl>
                                          <p:spTgt spid="781">
                                            <p:txEl>
                                              <p:pRg st="9" end="9"/>
                                            </p:txEl>
                                          </p:spTgt>
                                        </p:tgtEl>
                                        <p:attrNameLst>
                                          <p:attrName>ppt_x</p:attrName>
                                        </p:attrNameLst>
                                      </p:cBhvr>
                                      <p:tavLst>
                                        <p:tav tm="0">
                                          <p:val>
                                            <p:strVal val="#ppt_x"/>
                                          </p:val>
                                        </p:tav>
                                        <p:tav tm="100000">
                                          <p:val>
                                            <p:strVal val="#ppt_x"/>
                                          </p:val>
                                        </p:tav>
                                      </p:tavLst>
                                    </p:anim>
                                    <p:anim calcmode="lin" valueType="num">
                                      <p:cBhvr additive="repl">
                                        <p:cTn id="2152" dur="500" fill="hold"/>
                                        <p:tgtEl>
                                          <p:spTgt spid="78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84" name="PlaceHolder 2"/>
          <p:cNvSpPr>
            <a:spLocks noGrp="1"/>
          </p:cNvSpPr>
          <p:nvPr>
            <p:ph/>
          </p:nvPr>
        </p:nvSpPr>
        <p:spPr>
          <a:xfrm>
            <a:off x="385200" y="1200960"/>
            <a:ext cx="7555680" cy="32774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a:t>
            </a:r>
            <a:r>
              <a:rPr b="1" lang="en-US" sz="2000" spc="-1" strike="noStrike">
                <a:solidFill>
                  <a:srgbClr val="0000ff"/>
                </a:solidFill>
                <a:highlight>
                  <a:srgbClr val="ffffff"/>
                </a:highlight>
                <a:latin typeface="Consolas"/>
                <a:ea typeface="ＭＳ Ｐゴシック"/>
              </a:rPr>
              <a:t>this</a:t>
            </a:r>
            <a:r>
              <a:rPr b="1" lang="en-US" sz="2000" spc="-1" strike="noStrike">
                <a:solidFill>
                  <a:srgbClr val="262626"/>
                </a:solidFill>
                <a:latin typeface="Calibri"/>
                <a:ea typeface="ＭＳ Ｐゴシック"/>
              </a:rPr>
              <a:t> pointer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"I am a square at memory location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this</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Output:</a:t>
            </a:r>
            <a:endParaRPr b="1" lang="de-DE" sz="18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latin typeface="Consolas"/>
                <a:ea typeface="Times New Roman"/>
              </a:rPr>
              <a:t>I am a square at memory location 0x22ff48</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Sometimes you need it, in particular to test in assignment if the object is being assigned to itself.</a:t>
            </a:r>
            <a:endParaRPr b="1" lang="de-DE" sz="2000" spc="-1" strike="noStrike">
              <a:solidFill>
                <a:srgbClr val="000000"/>
              </a:solidFill>
              <a:latin typeface="Calibri"/>
            </a:endParaRPr>
          </a:p>
        </p:txBody>
      </p:sp>
      <p:sp>
        <p:nvSpPr>
          <p:cNvPr id="785" name="PlaceHolder 3"/>
          <p:cNvSpPr>
            <a:spLocks noGrp="1"/>
          </p:cNvSpPr>
          <p:nvPr>
            <p:ph type="sldNum" idx="13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66D390B-DD6B-4738-ABD1-077F37ADE99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53" dur="indefinite" restart="never" nodeType="tmRoot">
          <p:childTnLst>
            <p:seq>
              <p:cTn id="2154" dur="indefinite" nodeType="mainSeq">
                <p:childTnLst>
                  <p:par>
                    <p:cTn id="2155" fill="hold">
                      <p:stCondLst>
                        <p:cond delay="indefinite"/>
                      </p:stCondLst>
                      <p:childTnLst>
                        <p:par>
                          <p:cTn id="2156" fill="hold">
                            <p:stCondLst>
                              <p:cond delay="0"/>
                            </p:stCondLst>
                            <p:childTnLst>
                              <p:par>
                                <p:cTn id="2157" nodeType="clickEffect" fill="hold" presetClass="entr" presetID="2" presetSubtype="4">
                                  <p:stCondLst>
                                    <p:cond delay="0"/>
                                  </p:stCondLst>
                                  <p:childTnLst>
                                    <p:set>
                                      <p:cBhvr>
                                        <p:cTn id="2158" dur="1" fill="hold">
                                          <p:stCondLst>
                                            <p:cond delay="0"/>
                                          </p:stCondLst>
                                        </p:cTn>
                                        <p:tgtEl>
                                          <p:spTgt spid="784">
                                            <p:txEl>
                                              <p:pRg st="8" end="8"/>
                                            </p:txEl>
                                          </p:spTgt>
                                        </p:tgtEl>
                                        <p:attrNameLst>
                                          <p:attrName>style.visibility</p:attrName>
                                        </p:attrNameLst>
                                      </p:cBhvr>
                                      <p:to>
                                        <p:strVal val="visible"/>
                                      </p:to>
                                    </p:set>
                                    <p:anim calcmode="lin" valueType="num">
                                      <p:cBhvr additive="repl">
                                        <p:cTn id="2159" dur="500" fill="hold"/>
                                        <p:tgtEl>
                                          <p:spTgt spid="784">
                                            <p:txEl>
                                              <p:pRg st="8" end="8"/>
                                            </p:txEl>
                                          </p:spTgt>
                                        </p:tgtEl>
                                        <p:attrNameLst>
                                          <p:attrName>ppt_x</p:attrName>
                                        </p:attrNameLst>
                                      </p:cBhvr>
                                      <p:tavLst>
                                        <p:tav tm="0">
                                          <p:val>
                                            <p:strVal val="#ppt_x"/>
                                          </p:val>
                                        </p:tav>
                                        <p:tav tm="100000">
                                          <p:val>
                                            <p:strVal val="#ppt_x"/>
                                          </p:val>
                                        </p:tav>
                                      </p:tavLst>
                                    </p:anim>
                                    <p:anim calcmode="lin" valueType="num">
                                      <p:cBhvr additive="repl">
                                        <p:cTn id="2160" dur="500" fill="hold"/>
                                        <p:tgtEl>
                                          <p:spTgt spid="78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87"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1800" spc="-1" strike="noStrike">
                <a:solidFill>
                  <a:srgbClr val="000000"/>
                </a:solidFill>
                <a:latin typeface="Consolas"/>
                <a:ea typeface="Times New Roman"/>
              </a:rPr>
              <a:t>static</a:t>
            </a:r>
            <a:r>
              <a:rPr b="1" lang="en-US" sz="2000" spc="-1" strike="noStrike">
                <a:solidFill>
                  <a:srgbClr val="000000"/>
                </a:solidFill>
                <a:latin typeface="Calibri"/>
                <a:ea typeface="Times New Roman"/>
              </a:rPr>
              <a:t> member variables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Each instance of a class (object) has instances for all its member variables.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Each function in the class needs an instance of the class (object) to run.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To define members that do not depend on having an object, use the static keyword.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This means that each class will have only one copy of the static member variable.</a:t>
            </a:r>
            <a:endParaRPr b="1" lang="de-DE" sz="2000" spc="-1" strike="noStrike">
              <a:solidFill>
                <a:srgbClr val="000000"/>
              </a:solidFill>
              <a:latin typeface="Calibri"/>
            </a:endParaRPr>
          </a:p>
        </p:txBody>
      </p:sp>
      <p:sp>
        <p:nvSpPr>
          <p:cNvPr id="788" name="PlaceHolder 3"/>
          <p:cNvSpPr>
            <a:spLocks noGrp="1"/>
          </p:cNvSpPr>
          <p:nvPr>
            <p:ph type="sldNum" idx="13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A2EE901-3541-444D-9DFC-6B1434DFBA8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61" dur="indefinite" restart="never" nodeType="tmRoot">
          <p:childTnLst>
            <p:seq>
              <p:cTn id="2162" dur="indefinite" nodeType="mainSeq">
                <p:childTnLst>
                  <p:par>
                    <p:cTn id="2163" fill="hold">
                      <p:stCondLst>
                        <p:cond delay="indefinite"/>
                      </p:stCondLst>
                      <p:childTnLst>
                        <p:par>
                          <p:cTn id="2164" fill="hold">
                            <p:stCondLst>
                              <p:cond delay="0"/>
                            </p:stCondLst>
                            <p:childTnLst>
                              <p:par>
                                <p:cTn id="2165" nodeType="clickEffect" fill="hold" presetClass="entr" presetID="2" presetSubtype="4">
                                  <p:stCondLst>
                                    <p:cond delay="0"/>
                                  </p:stCondLst>
                                  <p:childTnLst>
                                    <p:set>
                                      <p:cBhvr>
                                        <p:cTn id="2166" dur="1" fill="hold">
                                          <p:stCondLst>
                                            <p:cond delay="0"/>
                                          </p:stCondLst>
                                        </p:cTn>
                                        <p:tgtEl>
                                          <p:spTgt spid="787">
                                            <p:txEl>
                                              <p:pRg st="1" end="1"/>
                                            </p:txEl>
                                          </p:spTgt>
                                        </p:tgtEl>
                                        <p:attrNameLst>
                                          <p:attrName>style.visibility</p:attrName>
                                        </p:attrNameLst>
                                      </p:cBhvr>
                                      <p:to>
                                        <p:strVal val="visible"/>
                                      </p:to>
                                    </p:set>
                                    <p:anim calcmode="lin" valueType="num">
                                      <p:cBhvr additive="repl">
                                        <p:cTn id="2167" dur="500" fill="hold"/>
                                        <p:tgtEl>
                                          <p:spTgt spid="787">
                                            <p:txEl>
                                              <p:pRg st="1" end="1"/>
                                            </p:txEl>
                                          </p:spTgt>
                                        </p:tgtEl>
                                        <p:attrNameLst>
                                          <p:attrName>ppt_x</p:attrName>
                                        </p:attrNameLst>
                                      </p:cBhvr>
                                      <p:tavLst>
                                        <p:tav tm="0">
                                          <p:val>
                                            <p:strVal val="#ppt_x"/>
                                          </p:val>
                                        </p:tav>
                                        <p:tav tm="100000">
                                          <p:val>
                                            <p:strVal val="#ppt_x"/>
                                          </p:val>
                                        </p:tav>
                                      </p:tavLst>
                                    </p:anim>
                                    <p:anim calcmode="lin" valueType="num">
                                      <p:cBhvr additive="repl">
                                        <p:cTn id="2168" dur="500" fill="hold"/>
                                        <p:tgtEl>
                                          <p:spTgt spid="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69" fill="hold">
                      <p:stCondLst>
                        <p:cond delay="indefinite"/>
                      </p:stCondLst>
                      <p:childTnLst>
                        <p:par>
                          <p:cTn id="2170" fill="hold">
                            <p:stCondLst>
                              <p:cond delay="0"/>
                            </p:stCondLst>
                            <p:childTnLst>
                              <p:par>
                                <p:cTn id="2171" nodeType="clickEffect" fill="hold" presetClass="entr" presetID="2" presetSubtype="4">
                                  <p:stCondLst>
                                    <p:cond delay="0"/>
                                  </p:stCondLst>
                                  <p:childTnLst>
                                    <p:set>
                                      <p:cBhvr>
                                        <p:cTn id="2172" dur="1" fill="hold">
                                          <p:stCondLst>
                                            <p:cond delay="0"/>
                                          </p:stCondLst>
                                        </p:cTn>
                                        <p:tgtEl>
                                          <p:spTgt spid="787">
                                            <p:txEl>
                                              <p:pRg st="2" end="2"/>
                                            </p:txEl>
                                          </p:spTgt>
                                        </p:tgtEl>
                                        <p:attrNameLst>
                                          <p:attrName>style.visibility</p:attrName>
                                        </p:attrNameLst>
                                      </p:cBhvr>
                                      <p:to>
                                        <p:strVal val="visible"/>
                                      </p:to>
                                    </p:set>
                                    <p:anim calcmode="lin" valueType="num">
                                      <p:cBhvr additive="repl">
                                        <p:cTn id="2173" dur="500" fill="hold"/>
                                        <p:tgtEl>
                                          <p:spTgt spid="787">
                                            <p:txEl>
                                              <p:pRg st="2" end="2"/>
                                            </p:txEl>
                                          </p:spTgt>
                                        </p:tgtEl>
                                        <p:attrNameLst>
                                          <p:attrName>ppt_x</p:attrName>
                                        </p:attrNameLst>
                                      </p:cBhvr>
                                      <p:tavLst>
                                        <p:tav tm="0">
                                          <p:val>
                                            <p:strVal val="#ppt_x"/>
                                          </p:val>
                                        </p:tav>
                                        <p:tav tm="100000">
                                          <p:val>
                                            <p:strVal val="#ppt_x"/>
                                          </p:val>
                                        </p:tav>
                                      </p:tavLst>
                                    </p:anim>
                                    <p:anim calcmode="lin" valueType="num">
                                      <p:cBhvr additive="repl">
                                        <p:cTn id="2174" dur="500" fill="hold"/>
                                        <p:tgtEl>
                                          <p:spTgt spid="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75" fill="hold">
                      <p:stCondLst>
                        <p:cond delay="indefinite"/>
                      </p:stCondLst>
                      <p:childTnLst>
                        <p:par>
                          <p:cTn id="2176" fill="hold">
                            <p:stCondLst>
                              <p:cond delay="0"/>
                            </p:stCondLst>
                            <p:childTnLst>
                              <p:par>
                                <p:cTn id="2177" nodeType="clickEffect" fill="hold" presetClass="entr" presetID="2" presetSubtype="4">
                                  <p:stCondLst>
                                    <p:cond delay="0"/>
                                  </p:stCondLst>
                                  <p:childTnLst>
                                    <p:set>
                                      <p:cBhvr>
                                        <p:cTn id="2178" dur="1" fill="hold">
                                          <p:stCondLst>
                                            <p:cond delay="0"/>
                                          </p:stCondLst>
                                        </p:cTn>
                                        <p:tgtEl>
                                          <p:spTgt spid="787">
                                            <p:txEl>
                                              <p:pRg st="3" end="3"/>
                                            </p:txEl>
                                          </p:spTgt>
                                        </p:tgtEl>
                                        <p:attrNameLst>
                                          <p:attrName>style.visibility</p:attrName>
                                        </p:attrNameLst>
                                      </p:cBhvr>
                                      <p:to>
                                        <p:strVal val="visible"/>
                                      </p:to>
                                    </p:set>
                                    <p:anim calcmode="lin" valueType="num">
                                      <p:cBhvr additive="repl">
                                        <p:cTn id="2179" dur="500" fill="hold"/>
                                        <p:tgtEl>
                                          <p:spTgt spid="787">
                                            <p:txEl>
                                              <p:pRg st="3" end="3"/>
                                            </p:txEl>
                                          </p:spTgt>
                                        </p:tgtEl>
                                        <p:attrNameLst>
                                          <p:attrName>ppt_x</p:attrName>
                                        </p:attrNameLst>
                                      </p:cBhvr>
                                      <p:tavLst>
                                        <p:tav tm="0">
                                          <p:val>
                                            <p:strVal val="#ppt_x"/>
                                          </p:val>
                                        </p:tav>
                                        <p:tav tm="100000">
                                          <p:val>
                                            <p:strVal val="#ppt_x"/>
                                          </p:val>
                                        </p:tav>
                                      </p:tavLst>
                                    </p:anim>
                                    <p:anim calcmode="lin" valueType="num">
                                      <p:cBhvr additive="repl">
                                        <p:cTn id="2180" dur="500" fill="hold"/>
                                        <p:tgtEl>
                                          <p:spTgt spid="7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81" fill="hold">
                      <p:stCondLst>
                        <p:cond delay="indefinite"/>
                      </p:stCondLst>
                      <p:childTnLst>
                        <p:par>
                          <p:cTn id="2182" fill="hold">
                            <p:stCondLst>
                              <p:cond delay="0"/>
                            </p:stCondLst>
                            <p:childTnLst>
                              <p:par>
                                <p:cTn id="2183" nodeType="clickEffect" fill="hold" presetClass="entr" presetID="2" presetSubtype="4">
                                  <p:stCondLst>
                                    <p:cond delay="0"/>
                                  </p:stCondLst>
                                  <p:childTnLst>
                                    <p:set>
                                      <p:cBhvr>
                                        <p:cTn id="2184" dur="1" fill="hold">
                                          <p:stCondLst>
                                            <p:cond delay="0"/>
                                          </p:stCondLst>
                                        </p:cTn>
                                        <p:tgtEl>
                                          <p:spTgt spid="787">
                                            <p:txEl>
                                              <p:pRg st="4" end="4"/>
                                            </p:txEl>
                                          </p:spTgt>
                                        </p:tgtEl>
                                        <p:attrNameLst>
                                          <p:attrName>style.visibility</p:attrName>
                                        </p:attrNameLst>
                                      </p:cBhvr>
                                      <p:to>
                                        <p:strVal val="visible"/>
                                      </p:to>
                                    </p:set>
                                    <p:anim calcmode="lin" valueType="num">
                                      <p:cBhvr additive="repl">
                                        <p:cTn id="2185" dur="500" fill="hold"/>
                                        <p:tgtEl>
                                          <p:spTgt spid="787">
                                            <p:txEl>
                                              <p:pRg st="4" end="4"/>
                                            </p:txEl>
                                          </p:spTgt>
                                        </p:tgtEl>
                                        <p:attrNameLst>
                                          <p:attrName>ppt_x</p:attrName>
                                        </p:attrNameLst>
                                      </p:cBhvr>
                                      <p:tavLst>
                                        <p:tav tm="0">
                                          <p:val>
                                            <p:strVal val="#ppt_x"/>
                                          </p:val>
                                        </p:tav>
                                        <p:tav tm="100000">
                                          <p:val>
                                            <p:strVal val="#ppt_x"/>
                                          </p:val>
                                        </p:tav>
                                      </p:tavLst>
                                    </p:anim>
                                    <p:anim calcmode="lin" valueType="num">
                                      <p:cBhvr additive="repl">
                                        <p:cTn id="2186" dur="500" fill="hold"/>
                                        <p:tgtEl>
                                          <p:spTgt spid="7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90" name="PlaceHolder 2"/>
          <p:cNvSpPr>
            <a:spLocks noGrp="1"/>
          </p:cNvSpPr>
          <p:nvPr>
            <p:ph/>
          </p:nvPr>
        </p:nvSpPr>
        <p:spPr>
          <a:xfrm>
            <a:off x="385200" y="943560"/>
            <a:ext cx="7555680" cy="4078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class</a:t>
            </a:r>
            <a:r>
              <a:rPr b="0" lang="en-US" sz="1200" spc="-1" strike="noStrike">
                <a:solidFill>
                  <a:srgbClr val="000000"/>
                </a:solidFill>
                <a:highlight>
                  <a:srgbClr val="ffffff"/>
                </a:highlight>
                <a:latin typeface="Consolas"/>
                <a:ea typeface="ＭＳ Ｐゴシック"/>
              </a:rPr>
              <a:t> Square</a:t>
            </a:r>
            <a:endParaRPr b="1" lang="de-DE" sz="1200" spc="-1" strike="noStrike">
              <a:solidFill>
                <a:srgbClr val="000000"/>
              </a:solidFill>
              <a:latin typeface="Calibri"/>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public</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explicit</a:t>
            </a:r>
            <a:r>
              <a:rPr b="0" lang="en-US" sz="1200" spc="-1" strike="noStrike">
                <a:solidFill>
                  <a:srgbClr val="000000"/>
                </a:solidFill>
                <a:highlight>
                  <a:srgbClr val="ffffff"/>
                </a:highlight>
                <a:latin typeface="Consolas"/>
                <a:ea typeface="ＭＳ Ｐゴシック"/>
              </a:rPr>
              <a:t> Square</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double</a:t>
            </a:r>
            <a:r>
              <a:rPr b="0" lang="en-US" sz="1200" spc="-1" strike="noStrike">
                <a:solidFill>
                  <a:srgbClr val="000000"/>
                </a:solidFill>
                <a:highlight>
                  <a:srgbClr val="ffffff"/>
                </a:highlight>
                <a:latin typeface="Consolas"/>
                <a:ea typeface="ＭＳ Ｐゴシック"/>
              </a:rPr>
              <a:t> size </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 </a:t>
            </a:r>
            <a:r>
              <a:rPr b="0" lang="en-US" sz="1200" spc="-1" strike="noStrike">
                <a:solidFill>
                  <a:srgbClr val="008000"/>
                </a:solidFill>
                <a:highlight>
                  <a:srgbClr val="ffffff"/>
                </a:highlight>
                <a:latin typeface="Consolas"/>
                <a:ea typeface="ＭＳ Ｐゴシック"/>
              </a:rPr>
              <a:t>// constructor</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static</a:t>
            </a: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const</a:t>
            </a:r>
            <a:r>
              <a:rPr b="0" lang="en-US" sz="1200" spc="-1" strike="noStrike">
                <a:solidFill>
                  <a:srgbClr val="000000"/>
                </a:solidFill>
                <a:highlight>
                  <a:srgbClr val="ffffff"/>
                </a:highlight>
                <a:latin typeface="Consolas"/>
                <a:ea typeface="ＭＳ Ｐゴシック"/>
              </a:rPr>
              <a:t> std</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string m_type</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private</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8000ff"/>
                </a:solidFill>
                <a:highlight>
                  <a:srgbClr val="ffffff"/>
                </a:highlight>
                <a:latin typeface="Consolas"/>
                <a:ea typeface="ＭＳ Ｐゴシック"/>
              </a:rPr>
              <a:t>double</a:t>
            </a:r>
            <a:r>
              <a:rPr b="0" lang="en-US" sz="1200" spc="-1" strike="noStrike">
                <a:solidFill>
                  <a:srgbClr val="000000"/>
                </a:solidFill>
                <a:highlight>
                  <a:srgbClr val="ffffff"/>
                </a:highlight>
                <a:latin typeface="Consolas"/>
                <a:ea typeface="ＭＳ Ｐゴシック"/>
              </a:rPr>
              <a:t> m_size</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const</a:t>
            </a:r>
            <a:r>
              <a:rPr b="0" lang="en-US" sz="1200" spc="-1" strike="noStrike">
                <a:solidFill>
                  <a:srgbClr val="000000"/>
                </a:solidFill>
                <a:highlight>
                  <a:srgbClr val="ffffff"/>
                </a:highlight>
                <a:latin typeface="Consolas"/>
                <a:ea typeface="ＭＳ Ｐゴシック"/>
              </a:rPr>
              <a:t> std</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string Square</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m_type </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 </a:t>
            </a:r>
            <a:r>
              <a:rPr b="0" lang="en-US" sz="1200" spc="-1" strike="noStrike">
                <a:solidFill>
                  <a:srgbClr val="808080"/>
                </a:solidFill>
                <a:highlight>
                  <a:srgbClr val="ffffff"/>
                </a:highlight>
                <a:latin typeface="Consolas"/>
                <a:ea typeface="ＭＳ Ｐゴシック"/>
              </a:rPr>
              <a:t>"A square"</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8000ff"/>
                </a:solidFill>
                <a:highlight>
                  <a:srgbClr val="ffffff"/>
                </a:highlight>
                <a:latin typeface="Consolas"/>
                <a:ea typeface="ＭＳ Ｐゴシック"/>
              </a:rPr>
              <a:t>int</a:t>
            </a:r>
            <a:r>
              <a:rPr b="0" lang="en-US" sz="1200" spc="-1" strike="noStrike">
                <a:solidFill>
                  <a:srgbClr val="000000"/>
                </a:solidFill>
                <a:highlight>
                  <a:srgbClr val="ffffff"/>
                </a:highlight>
                <a:latin typeface="Consolas"/>
                <a:ea typeface="ＭＳ Ｐゴシック"/>
              </a:rPr>
              <a:t> main</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000000"/>
                </a:solidFill>
                <a:highlight>
                  <a:srgbClr val="ffffff"/>
                </a:highlight>
                <a:latin typeface="Consolas"/>
                <a:ea typeface="ＭＳ Ｐゴシック"/>
              </a:rPr>
              <a:t>Square s</a:t>
            </a:r>
            <a:r>
              <a:rPr b="1" lang="en-US" sz="1200" spc="-1" strike="noStrike">
                <a:solidFill>
                  <a:srgbClr val="000080"/>
                </a:solidFill>
                <a:highlight>
                  <a:srgbClr val="ffffff"/>
                </a:highlight>
                <a:latin typeface="Consolas"/>
                <a:ea typeface="ＭＳ Ｐゴシック"/>
              </a:rPr>
              <a:t>(</a:t>
            </a:r>
            <a:r>
              <a:rPr b="0" lang="en-US" sz="1200" spc="-1" strike="noStrike">
                <a:solidFill>
                  <a:srgbClr val="ff8000"/>
                </a:solidFill>
                <a:highlight>
                  <a:srgbClr val="ffffff"/>
                </a:highlight>
                <a:latin typeface="Consolas"/>
                <a:ea typeface="ＭＳ Ｐゴシック"/>
              </a:rPr>
              <a:t>3</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0" lang="en-US" sz="1200" spc="-1" strike="noStrike">
                <a:solidFill>
                  <a:srgbClr val="000000"/>
                </a:solidFill>
                <a:highlight>
                  <a:srgbClr val="ffffff"/>
                </a:highlight>
                <a:latin typeface="Consolas"/>
                <a:ea typeface="ＭＳ Ｐゴシック"/>
              </a:rPr>
              <a:t>std</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cout </a:t>
            </a:r>
            <a:r>
              <a:rPr b="1" lang="en-US" sz="1200" spc="-1" strike="noStrike">
                <a:solidFill>
                  <a:srgbClr val="000080"/>
                </a:solidFill>
                <a:highlight>
                  <a:srgbClr val="ffffff"/>
                </a:highlight>
                <a:latin typeface="Consolas"/>
                <a:ea typeface="ＭＳ Ｐゴシック"/>
              </a:rPr>
              <a:t>&lt;&lt;</a:t>
            </a:r>
            <a:r>
              <a:rPr b="0" lang="en-US" sz="1200" spc="-1" strike="noStrike">
                <a:solidFill>
                  <a:srgbClr val="000000"/>
                </a:solidFill>
                <a:highlight>
                  <a:srgbClr val="ffffff"/>
                </a:highlight>
                <a:latin typeface="Consolas"/>
                <a:ea typeface="ＭＳ Ｐゴシック"/>
              </a:rPr>
              <a:t> s</a:t>
            </a:r>
            <a:r>
              <a:rPr b="1" lang="en-US" sz="1200" spc="-1" strike="noStrike">
                <a:solidFill>
                  <a:srgbClr val="000080"/>
                </a:solidFill>
                <a:highlight>
                  <a:srgbClr val="ffffff"/>
                </a:highlight>
                <a:latin typeface="Consolas"/>
                <a:ea typeface="ＭＳ Ｐゴシック"/>
              </a:rPr>
              <a:t>.</a:t>
            </a:r>
            <a:r>
              <a:rPr b="0" lang="en-US" sz="1200" spc="-1" strike="noStrike">
                <a:solidFill>
                  <a:srgbClr val="000000"/>
                </a:solidFill>
                <a:highlight>
                  <a:srgbClr val="ffffff"/>
                </a:highlight>
                <a:latin typeface="Consolas"/>
                <a:ea typeface="ＭＳ Ｐゴシック"/>
              </a:rPr>
              <a:t>m_type </a:t>
            </a:r>
            <a:r>
              <a:rPr b="1" lang="en-US" sz="1200" spc="-1" strike="noStrike">
                <a:solidFill>
                  <a:srgbClr val="000080"/>
                </a:solidFill>
                <a:highlight>
                  <a:srgbClr val="ffffff"/>
                </a:highlight>
                <a:latin typeface="Consolas"/>
                <a:ea typeface="ＭＳ Ｐゴシック"/>
              </a:rPr>
              <a:t>&lt;&lt;</a:t>
            </a:r>
            <a:r>
              <a:rPr b="0" lang="en-US" sz="1200" spc="-1" strike="noStrike">
                <a:solidFill>
                  <a:srgbClr val="000000"/>
                </a:solidFill>
                <a:highlight>
                  <a:srgbClr val="ffffff"/>
                </a:highlight>
                <a:latin typeface="Consolas"/>
                <a:ea typeface="ＭＳ Ｐゴシック"/>
              </a:rPr>
              <a:t> std::endl</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0" lang="en-US" sz="1200" spc="-1" strike="noStrike">
                <a:solidFill>
                  <a:srgbClr val="000000"/>
                </a:solidFill>
                <a:highlight>
                  <a:srgbClr val="ffffff"/>
                </a:highlight>
                <a:latin typeface="Consolas"/>
                <a:ea typeface="ＭＳ Ｐゴシック"/>
              </a:rPr>
              <a:t>  </a:t>
            </a:r>
            <a:r>
              <a:rPr b="1" lang="en-US" sz="1200" spc="-1" strike="noStrike">
                <a:solidFill>
                  <a:srgbClr val="0000ff"/>
                </a:solidFill>
                <a:highlight>
                  <a:srgbClr val="ffffff"/>
                </a:highlight>
                <a:latin typeface="Consolas"/>
                <a:ea typeface="ＭＳ Ｐゴシック"/>
              </a:rPr>
              <a:t>return</a:t>
            </a:r>
            <a:r>
              <a:rPr b="0" lang="en-US" sz="1200" spc="-1" strike="noStrike">
                <a:solidFill>
                  <a:srgbClr val="000000"/>
                </a:solidFill>
                <a:highlight>
                  <a:srgbClr val="ffffff"/>
                </a:highlight>
                <a:latin typeface="Consolas"/>
                <a:ea typeface="ＭＳ Ｐゴシック"/>
              </a:rPr>
              <a:t> </a:t>
            </a:r>
            <a:r>
              <a:rPr b="0" lang="en-US" sz="1200" spc="-1" strike="noStrike">
                <a:solidFill>
                  <a:srgbClr val="ff8000"/>
                </a:solidFill>
                <a:highlight>
                  <a:srgbClr val="ffffff"/>
                </a:highlight>
                <a:latin typeface="Consolas"/>
                <a:ea typeface="ＭＳ Ｐゴシック"/>
              </a:rPr>
              <a:t>0</a:t>
            </a: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a:p>
            <a:pPr marL="399960">
              <a:lnSpc>
                <a:spcPct val="100000"/>
              </a:lnSpc>
              <a:spcBef>
                <a:spcPts val="241"/>
              </a:spcBef>
              <a:buNone/>
              <a:tabLst>
                <a:tab algn="l" pos="0"/>
              </a:tabLst>
            </a:pPr>
            <a:r>
              <a:rPr b="1" lang="en-US" sz="1200" spc="-1" strike="noStrike">
                <a:solidFill>
                  <a:srgbClr val="000080"/>
                </a:solidFill>
                <a:highlight>
                  <a:srgbClr val="ffffff"/>
                </a:highlight>
                <a:latin typeface="Consolas"/>
                <a:ea typeface="ＭＳ Ｐゴシック"/>
              </a:rPr>
              <a:t>}</a:t>
            </a:r>
            <a:endParaRPr b="1" lang="de-DE" sz="1200" spc="-1" strike="noStrike">
              <a:solidFill>
                <a:srgbClr val="000000"/>
              </a:solidFill>
              <a:latin typeface="Calibri"/>
            </a:endParaRPr>
          </a:p>
        </p:txBody>
      </p:sp>
      <p:sp>
        <p:nvSpPr>
          <p:cNvPr id="791" name="PlaceHolder 3"/>
          <p:cNvSpPr>
            <a:spLocks noGrp="1"/>
          </p:cNvSpPr>
          <p:nvPr>
            <p:ph type="sldNum" idx="13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4D8C6D6-40E8-4EA1-A403-8860AE077DA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93" name="PlaceHolder 2"/>
          <p:cNvSpPr>
            <a:spLocks noGrp="1"/>
          </p:cNvSpPr>
          <p:nvPr>
            <p:ph/>
          </p:nvPr>
        </p:nvSpPr>
        <p:spPr>
          <a:xfrm>
            <a:off x="385200" y="1200960"/>
            <a:ext cx="7555680" cy="3006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There will always be only one copy of the string m_type, no matter how many Squares we make.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should take care to define the string:</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 square"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400"/>
              </a:spcBef>
              <a:buNone/>
              <a:tabLst>
                <a:tab algn="l" pos="0"/>
              </a:tabLst>
            </a:pPr>
            <a:r>
              <a:rPr b="1" lang="en-US" sz="2000" spc="-1" strike="noStrike">
                <a:solidFill>
                  <a:srgbClr val="262626"/>
                </a:solidFill>
                <a:latin typeface="Calibri"/>
                <a:ea typeface="ＭＳ Ｐゴシック"/>
              </a:rPr>
              <a:t>exactly once.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should be present in only one compilation unit, so there will be no clashes when we link our program.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it should not be in the header file, but in the .cpp file. We will practice this.</a:t>
            </a:r>
            <a:endParaRPr b="1" lang="de-DE" sz="2000" spc="-1" strike="noStrike">
              <a:solidFill>
                <a:srgbClr val="000000"/>
              </a:solidFill>
              <a:latin typeface="Calibri"/>
            </a:endParaRPr>
          </a:p>
        </p:txBody>
      </p:sp>
      <p:sp>
        <p:nvSpPr>
          <p:cNvPr id="794" name="PlaceHolder 3"/>
          <p:cNvSpPr>
            <a:spLocks noGrp="1"/>
          </p:cNvSpPr>
          <p:nvPr>
            <p:ph type="sldNum" idx="13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9201D99-DD6E-4A23-89E5-2BB6DBFE898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187" dur="indefinite" restart="never" nodeType="tmRoot">
          <p:childTnLst>
            <p:seq>
              <p:cTn id="2188" dur="indefinite" nodeType="mainSeq">
                <p:childTnLst>
                  <p:par>
                    <p:cTn id="2189" fill="hold">
                      <p:stCondLst>
                        <p:cond delay="indefinite"/>
                      </p:stCondLst>
                      <p:childTnLst>
                        <p:par>
                          <p:cTn id="2190" fill="hold">
                            <p:stCondLst>
                              <p:cond delay="0"/>
                            </p:stCondLst>
                            <p:childTnLst>
                              <p:par>
                                <p:cTn id="2191" nodeType="clickEffect" fill="hold" presetClass="entr" presetID="2" presetSubtype="4">
                                  <p:stCondLst>
                                    <p:cond delay="0"/>
                                  </p:stCondLst>
                                  <p:childTnLst>
                                    <p:set>
                                      <p:cBhvr>
                                        <p:cTn id="2192" dur="1" fill="hold">
                                          <p:stCondLst>
                                            <p:cond delay="0"/>
                                          </p:stCondLst>
                                        </p:cTn>
                                        <p:tgtEl>
                                          <p:spTgt spid="793">
                                            <p:txEl>
                                              <p:pRg st="1" end="1"/>
                                            </p:txEl>
                                          </p:spTgt>
                                        </p:tgtEl>
                                        <p:attrNameLst>
                                          <p:attrName>style.visibility</p:attrName>
                                        </p:attrNameLst>
                                      </p:cBhvr>
                                      <p:to>
                                        <p:strVal val="visible"/>
                                      </p:to>
                                    </p:set>
                                    <p:anim calcmode="lin" valueType="num">
                                      <p:cBhvr additive="repl">
                                        <p:cTn id="2193" dur="500" fill="hold"/>
                                        <p:tgtEl>
                                          <p:spTgt spid="793">
                                            <p:txEl>
                                              <p:pRg st="1" end="1"/>
                                            </p:txEl>
                                          </p:spTgt>
                                        </p:tgtEl>
                                        <p:attrNameLst>
                                          <p:attrName>ppt_x</p:attrName>
                                        </p:attrNameLst>
                                      </p:cBhvr>
                                      <p:tavLst>
                                        <p:tav tm="0">
                                          <p:val>
                                            <p:strVal val="#ppt_x"/>
                                          </p:val>
                                        </p:tav>
                                        <p:tav tm="100000">
                                          <p:val>
                                            <p:strVal val="#ppt_x"/>
                                          </p:val>
                                        </p:tav>
                                      </p:tavLst>
                                    </p:anim>
                                    <p:anim calcmode="lin" valueType="num">
                                      <p:cBhvr additive="repl">
                                        <p:cTn id="2194" dur="500" fill="hold"/>
                                        <p:tgtEl>
                                          <p:spTgt spid="793">
                                            <p:txEl>
                                              <p:pRg st="1" end="1"/>
                                            </p:txEl>
                                          </p:spTgt>
                                        </p:tgtEl>
                                        <p:attrNameLst>
                                          <p:attrName>ppt_y</p:attrName>
                                        </p:attrNameLst>
                                      </p:cBhvr>
                                      <p:tavLst>
                                        <p:tav tm="0">
                                          <p:val>
                                            <p:strVal val="1+#ppt_h/2"/>
                                          </p:val>
                                        </p:tav>
                                        <p:tav tm="100000">
                                          <p:val>
                                            <p:strVal val="#ppt_y"/>
                                          </p:val>
                                        </p:tav>
                                      </p:tavLst>
                                    </p:anim>
                                  </p:childTnLst>
                                </p:cTn>
                              </p:par>
                              <p:par>
                                <p:cTn id="2195" nodeType="withEffect" fill="hold" presetClass="entr" presetID="2" presetSubtype="4">
                                  <p:stCondLst>
                                    <p:cond delay="0"/>
                                  </p:stCondLst>
                                  <p:childTnLst>
                                    <p:set>
                                      <p:cBhvr>
                                        <p:cTn id="2196" dur="1" fill="hold">
                                          <p:stCondLst>
                                            <p:cond delay="0"/>
                                          </p:stCondLst>
                                        </p:cTn>
                                        <p:tgtEl>
                                          <p:spTgt spid="793">
                                            <p:txEl>
                                              <p:pRg st="2" end="2"/>
                                            </p:txEl>
                                          </p:spTgt>
                                        </p:tgtEl>
                                        <p:attrNameLst>
                                          <p:attrName>style.visibility</p:attrName>
                                        </p:attrNameLst>
                                      </p:cBhvr>
                                      <p:to>
                                        <p:strVal val="visible"/>
                                      </p:to>
                                    </p:set>
                                    <p:anim calcmode="lin" valueType="num">
                                      <p:cBhvr additive="repl">
                                        <p:cTn id="2197" dur="500" fill="hold"/>
                                        <p:tgtEl>
                                          <p:spTgt spid="793">
                                            <p:txEl>
                                              <p:pRg st="2" end="2"/>
                                            </p:txEl>
                                          </p:spTgt>
                                        </p:tgtEl>
                                        <p:attrNameLst>
                                          <p:attrName>ppt_x</p:attrName>
                                        </p:attrNameLst>
                                      </p:cBhvr>
                                      <p:tavLst>
                                        <p:tav tm="0">
                                          <p:val>
                                            <p:strVal val="#ppt_x"/>
                                          </p:val>
                                        </p:tav>
                                        <p:tav tm="100000">
                                          <p:val>
                                            <p:strVal val="#ppt_x"/>
                                          </p:val>
                                        </p:tav>
                                      </p:tavLst>
                                    </p:anim>
                                    <p:anim calcmode="lin" valueType="num">
                                      <p:cBhvr additive="repl">
                                        <p:cTn id="2198" dur="500" fill="hold"/>
                                        <p:tgtEl>
                                          <p:spTgt spid="793">
                                            <p:txEl>
                                              <p:pRg st="2" end="2"/>
                                            </p:txEl>
                                          </p:spTgt>
                                        </p:tgtEl>
                                        <p:attrNameLst>
                                          <p:attrName>ppt_y</p:attrName>
                                        </p:attrNameLst>
                                      </p:cBhvr>
                                      <p:tavLst>
                                        <p:tav tm="0">
                                          <p:val>
                                            <p:strVal val="1+#ppt_h/2"/>
                                          </p:val>
                                        </p:tav>
                                        <p:tav tm="100000">
                                          <p:val>
                                            <p:strVal val="#ppt_y"/>
                                          </p:val>
                                        </p:tav>
                                      </p:tavLst>
                                    </p:anim>
                                  </p:childTnLst>
                                </p:cTn>
                              </p:par>
                              <p:par>
                                <p:cTn id="2199" nodeType="withEffect" fill="hold" presetClass="entr" presetID="2" presetSubtype="4">
                                  <p:stCondLst>
                                    <p:cond delay="0"/>
                                  </p:stCondLst>
                                  <p:childTnLst>
                                    <p:set>
                                      <p:cBhvr>
                                        <p:cTn id="2200" dur="1" fill="hold">
                                          <p:stCondLst>
                                            <p:cond delay="0"/>
                                          </p:stCondLst>
                                        </p:cTn>
                                        <p:tgtEl>
                                          <p:spTgt spid="793">
                                            <p:txEl>
                                              <p:pRg st="3" end="3"/>
                                            </p:txEl>
                                          </p:spTgt>
                                        </p:tgtEl>
                                        <p:attrNameLst>
                                          <p:attrName>style.visibility</p:attrName>
                                        </p:attrNameLst>
                                      </p:cBhvr>
                                      <p:to>
                                        <p:strVal val="visible"/>
                                      </p:to>
                                    </p:set>
                                    <p:anim calcmode="lin" valueType="num">
                                      <p:cBhvr additive="repl">
                                        <p:cTn id="2201" dur="500" fill="hold"/>
                                        <p:tgtEl>
                                          <p:spTgt spid="793">
                                            <p:txEl>
                                              <p:pRg st="3" end="3"/>
                                            </p:txEl>
                                          </p:spTgt>
                                        </p:tgtEl>
                                        <p:attrNameLst>
                                          <p:attrName>ppt_x</p:attrName>
                                        </p:attrNameLst>
                                      </p:cBhvr>
                                      <p:tavLst>
                                        <p:tav tm="0">
                                          <p:val>
                                            <p:strVal val="#ppt_x"/>
                                          </p:val>
                                        </p:tav>
                                        <p:tav tm="100000">
                                          <p:val>
                                            <p:strVal val="#ppt_x"/>
                                          </p:val>
                                        </p:tav>
                                      </p:tavLst>
                                    </p:anim>
                                    <p:anim calcmode="lin" valueType="num">
                                      <p:cBhvr additive="repl">
                                        <p:cTn id="2202" dur="500" fill="hold"/>
                                        <p:tgtEl>
                                          <p:spTgt spid="7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03" fill="hold">
                      <p:stCondLst>
                        <p:cond delay="indefinite"/>
                      </p:stCondLst>
                      <p:childTnLst>
                        <p:par>
                          <p:cTn id="2204" fill="hold">
                            <p:stCondLst>
                              <p:cond delay="0"/>
                            </p:stCondLst>
                            <p:childTnLst>
                              <p:par>
                                <p:cTn id="2205" nodeType="clickEffect" fill="hold" presetClass="entr" presetID="2" presetSubtype="4">
                                  <p:stCondLst>
                                    <p:cond delay="0"/>
                                  </p:stCondLst>
                                  <p:childTnLst>
                                    <p:set>
                                      <p:cBhvr>
                                        <p:cTn id="2206" dur="1" fill="hold">
                                          <p:stCondLst>
                                            <p:cond delay="0"/>
                                          </p:stCondLst>
                                        </p:cTn>
                                        <p:tgtEl>
                                          <p:spTgt spid="793">
                                            <p:txEl>
                                              <p:pRg st="4" end="4"/>
                                            </p:txEl>
                                          </p:spTgt>
                                        </p:tgtEl>
                                        <p:attrNameLst>
                                          <p:attrName>style.visibility</p:attrName>
                                        </p:attrNameLst>
                                      </p:cBhvr>
                                      <p:to>
                                        <p:strVal val="visible"/>
                                      </p:to>
                                    </p:set>
                                    <p:anim calcmode="lin" valueType="num">
                                      <p:cBhvr additive="repl">
                                        <p:cTn id="2207" dur="500" fill="hold"/>
                                        <p:tgtEl>
                                          <p:spTgt spid="793">
                                            <p:txEl>
                                              <p:pRg st="4" end="4"/>
                                            </p:txEl>
                                          </p:spTgt>
                                        </p:tgtEl>
                                        <p:attrNameLst>
                                          <p:attrName>ppt_x</p:attrName>
                                        </p:attrNameLst>
                                      </p:cBhvr>
                                      <p:tavLst>
                                        <p:tav tm="0">
                                          <p:val>
                                            <p:strVal val="#ppt_x"/>
                                          </p:val>
                                        </p:tav>
                                        <p:tav tm="100000">
                                          <p:val>
                                            <p:strVal val="#ppt_x"/>
                                          </p:val>
                                        </p:tav>
                                      </p:tavLst>
                                    </p:anim>
                                    <p:anim calcmode="lin" valueType="num">
                                      <p:cBhvr additive="repl">
                                        <p:cTn id="2208" dur="500" fill="hold"/>
                                        <p:tgtEl>
                                          <p:spTgt spid="7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09" fill="hold">
                      <p:stCondLst>
                        <p:cond delay="indefinite"/>
                      </p:stCondLst>
                      <p:childTnLst>
                        <p:par>
                          <p:cTn id="2210" fill="hold">
                            <p:stCondLst>
                              <p:cond delay="0"/>
                            </p:stCondLst>
                            <p:childTnLst>
                              <p:par>
                                <p:cTn id="2211" nodeType="clickEffect" fill="hold" presetClass="entr" presetID="2" presetSubtype="4">
                                  <p:stCondLst>
                                    <p:cond delay="0"/>
                                  </p:stCondLst>
                                  <p:childTnLst>
                                    <p:set>
                                      <p:cBhvr>
                                        <p:cTn id="2212" dur="1" fill="hold">
                                          <p:stCondLst>
                                            <p:cond delay="0"/>
                                          </p:stCondLst>
                                        </p:cTn>
                                        <p:tgtEl>
                                          <p:spTgt spid="793">
                                            <p:txEl>
                                              <p:pRg st="5" end="5"/>
                                            </p:txEl>
                                          </p:spTgt>
                                        </p:tgtEl>
                                        <p:attrNameLst>
                                          <p:attrName>style.visibility</p:attrName>
                                        </p:attrNameLst>
                                      </p:cBhvr>
                                      <p:to>
                                        <p:strVal val="visible"/>
                                      </p:to>
                                    </p:set>
                                    <p:anim calcmode="lin" valueType="num">
                                      <p:cBhvr additive="repl">
                                        <p:cTn id="2213" dur="500" fill="hold"/>
                                        <p:tgtEl>
                                          <p:spTgt spid="793">
                                            <p:txEl>
                                              <p:pRg st="5" end="5"/>
                                            </p:txEl>
                                          </p:spTgt>
                                        </p:tgtEl>
                                        <p:attrNameLst>
                                          <p:attrName>ppt_x</p:attrName>
                                        </p:attrNameLst>
                                      </p:cBhvr>
                                      <p:tavLst>
                                        <p:tav tm="0">
                                          <p:val>
                                            <p:strVal val="#ppt_x"/>
                                          </p:val>
                                        </p:tav>
                                        <p:tav tm="100000">
                                          <p:val>
                                            <p:strVal val="#ppt_x"/>
                                          </p:val>
                                        </p:tav>
                                      </p:tavLst>
                                    </p:anim>
                                    <p:anim calcmode="lin" valueType="num">
                                      <p:cBhvr additive="repl">
                                        <p:cTn id="2214" dur="500" fill="hold"/>
                                        <p:tgtEl>
                                          <p:spTgt spid="79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96" name="PlaceHolder 2"/>
          <p:cNvSpPr>
            <a:spLocks noGrp="1"/>
          </p:cNvSpPr>
          <p:nvPr>
            <p:ph/>
          </p:nvPr>
        </p:nvSpPr>
        <p:spPr>
          <a:xfrm>
            <a:off x="385200" y="1200960"/>
            <a:ext cx="7555680" cy="3905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In this case, we should make the string const, to prevent us from making this kind of error: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const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a</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it-IT" sz="1400" spc="-1" strike="noStrike">
                <a:solidFill>
                  <a:srgbClr val="000000"/>
                </a:solidFill>
                <a:highlight>
                  <a:srgbClr val="ffffff"/>
                </a:highlight>
                <a:latin typeface="Consolas"/>
                <a:ea typeface="ＭＳ Ｐゴシック"/>
              </a:rPr>
              <a:t>  </a:t>
            </a:r>
            <a:r>
              <a:rPr b="0" lang="it-IT" sz="1400" spc="-1" strike="noStrike">
                <a:solidFill>
                  <a:srgbClr val="000000"/>
                </a:solidFill>
                <a:highlight>
                  <a:srgbClr val="ffffff"/>
                </a:highlight>
                <a:latin typeface="Consolas"/>
                <a:ea typeface="ＭＳ Ｐゴシック"/>
              </a:rPr>
              <a:t>b</a:t>
            </a:r>
            <a:r>
              <a:rPr b="1" lang="it-IT" sz="1400" spc="-1" strike="noStrike">
                <a:solidFill>
                  <a:srgbClr val="000080"/>
                </a:solidFill>
                <a:highlight>
                  <a:srgbClr val="ffffff"/>
                </a:highlight>
                <a:latin typeface="Consolas"/>
                <a:ea typeface="ＭＳ Ｐゴシック"/>
              </a:rPr>
              <a:t>.</a:t>
            </a:r>
            <a:r>
              <a:rPr b="0" lang="it-IT" sz="1400" spc="-1" strike="noStrike">
                <a:solidFill>
                  <a:srgbClr val="000000"/>
                </a:solidFill>
                <a:highlight>
                  <a:srgbClr val="ffffff"/>
                </a:highlight>
                <a:latin typeface="Consolas"/>
                <a:ea typeface="ＭＳ Ｐゴシック"/>
              </a:rPr>
              <a:t>m_type </a:t>
            </a:r>
            <a:r>
              <a:rPr b="1" lang="it-IT" sz="1400" spc="-1" strike="noStrike">
                <a:solidFill>
                  <a:srgbClr val="000080"/>
                </a:solidFill>
                <a:highlight>
                  <a:srgbClr val="ffffff"/>
                </a:highlight>
                <a:latin typeface="Consolas"/>
                <a:ea typeface="ＭＳ Ｐゴシック"/>
              </a:rPr>
              <a:t>=</a:t>
            </a:r>
            <a:r>
              <a:rPr b="0" lang="it-IT" sz="1400" spc="-1" strike="noStrike">
                <a:solidFill>
                  <a:srgbClr val="000000"/>
                </a:solidFill>
                <a:highlight>
                  <a:srgbClr val="ffffff"/>
                </a:highlight>
                <a:latin typeface="Consolas"/>
                <a:ea typeface="ＭＳ Ｐゴシック"/>
              </a:rPr>
              <a:t> </a:t>
            </a:r>
            <a:r>
              <a:rPr b="0" lang="it-IT" sz="1400" spc="-1" strike="noStrike">
                <a:solidFill>
                  <a:srgbClr val="808080"/>
                </a:solidFill>
                <a:highlight>
                  <a:srgbClr val="ffffff"/>
                </a:highlight>
                <a:latin typeface="Consolas"/>
                <a:ea typeface="ＭＳ Ｐゴシック"/>
              </a:rPr>
              <a:t>"Square b"</a:t>
            </a:r>
            <a:r>
              <a:rPr b="1" lang="it-IT" sz="1400" spc="-1" strike="noStrike">
                <a:solidFill>
                  <a:srgbClr val="000080"/>
                </a:solidFill>
                <a:highlight>
                  <a:srgbClr val="ffffff"/>
                </a:highlight>
                <a:latin typeface="Consolas"/>
                <a:ea typeface="ＭＳ Ｐゴシック"/>
              </a:rPr>
              <a:t>;</a:t>
            </a:r>
            <a:r>
              <a:rPr b="0" lang="it-IT" sz="1400" spc="-1" strike="noStrike">
                <a:solidFill>
                  <a:srgbClr val="000000"/>
                </a:solidFill>
                <a:highlight>
                  <a:srgbClr val="ffffff"/>
                </a:highlight>
                <a:latin typeface="Consolas"/>
                <a:ea typeface="ＭＳ Ｐゴシック"/>
              </a:rPr>
              <a:t> </a:t>
            </a:r>
            <a:r>
              <a:rPr b="0" lang="it-IT" sz="1400" spc="-1" strike="noStrike">
                <a:solidFill>
                  <a:srgbClr val="008000"/>
                </a:solidFill>
                <a:highlight>
                  <a:srgbClr val="ffffff"/>
                </a:highlight>
                <a:latin typeface="Consolas"/>
                <a:ea typeface="ＭＳ Ｐゴシック"/>
              </a:rPr>
              <a:t>// no error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"Squares types are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m_type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Output (oops…):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latin typeface="Consolas"/>
                <a:ea typeface="Times New Roman"/>
              </a:rPr>
              <a:t>Squares types are Square b, Square b</a:t>
            </a:r>
            <a:endParaRPr b="1" lang="de-DE" sz="1400" spc="-1" strike="noStrike">
              <a:solidFill>
                <a:srgbClr val="000000"/>
              </a:solidFill>
              <a:latin typeface="Calibri"/>
            </a:endParaRPr>
          </a:p>
        </p:txBody>
      </p:sp>
      <p:sp>
        <p:nvSpPr>
          <p:cNvPr id="797" name="PlaceHolder 3"/>
          <p:cNvSpPr>
            <a:spLocks noGrp="1"/>
          </p:cNvSpPr>
          <p:nvPr>
            <p:ph type="sldNum" idx="13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4443A50-3805-47DB-BA43-4E286866B4E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15" dur="indefinite" restart="never" nodeType="tmRoot">
          <p:childTnLst>
            <p:seq>
              <p:cTn id="2216" dur="indefinite" nodeType="mainSeq">
                <p:childTnLst>
                  <p:par>
                    <p:cTn id="2217" fill="hold">
                      <p:stCondLst>
                        <p:cond delay="indefinite"/>
                      </p:stCondLst>
                      <p:childTnLst>
                        <p:par>
                          <p:cTn id="2218" fill="hold">
                            <p:stCondLst>
                              <p:cond delay="0"/>
                            </p:stCondLst>
                            <p:childTnLst>
                              <p:par>
                                <p:cTn id="2219" nodeType="clickEffect" fill="hold" presetClass="entr" presetID="2" presetSubtype="4">
                                  <p:stCondLst>
                                    <p:cond delay="0"/>
                                  </p:stCondLst>
                                  <p:childTnLst>
                                    <p:set>
                                      <p:cBhvr>
                                        <p:cTn id="2220" dur="1" fill="hold">
                                          <p:stCondLst>
                                            <p:cond delay="0"/>
                                          </p:stCondLst>
                                        </p:cTn>
                                        <p:tgtEl>
                                          <p:spTgt spid="796">
                                            <p:txEl>
                                              <p:pRg st="11" end="11"/>
                                            </p:txEl>
                                          </p:spTgt>
                                        </p:tgtEl>
                                        <p:attrNameLst>
                                          <p:attrName>style.visibility</p:attrName>
                                        </p:attrNameLst>
                                      </p:cBhvr>
                                      <p:to>
                                        <p:strVal val="visible"/>
                                      </p:to>
                                    </p:set>
                                    <p:anim calcmode="lin" valueType="num">
                                      <p:cBhvr additive="repl">
                                        <p:cTn id="2221" dur="500" fill="hold"/>
                                        <p:tgtEl>
                                          <p:spTgt spid="796">
                                            <p:txEl>
                                              <p:pRg st="11" end="11"/>
                                            </p:txEl>
                                          </p:spTgt>
                                        </p:tgtEl>
                                        <p:attrNameLst>
                                          <p:attrName>ppt_x</p:attrName>
                                        </p:attrNameLst>
                                      </p:cBhvr>
                                      <p:tavLst>
                                        <p:tav tm="0">
                                          <p:val>
                                            <p:strVal val="#ppt_x"/>
                                          </p:val>
                                        </p:tav>
                                        <p:tav tm="100000">
                                          <p:val>
                                            <p:strVal val="#ppt_x"/>
                                          </p:val>
                                        </p:tav>
                                      </p:tavLst>
                                    </p:anim>
                                    <p:anim calcmode="lin" valueType="num">
                                      <p:cBhvr additive="repl">
                                        <p:cTn id="2222" dur="500" fill="hold"/>
                                        <p:tgtEl>
                                          <p:spTgt spid="796">
                                            <p:txEl>
                                              <p:pRg st="11" end="11"/>
                                            </p:txEl>
                                          </p:spTgt>
                                        </p:tgtEl>
                                        <p:attrNameLst>
                                          <p:attrName>ppt_y</p:attrName>
                                        </p:attrNameLst>
                                      </p:cBhvr>
                                      <p:tavLst>
                                        <p:tav tm="0">
                                          <p:val>
                                            <p:strVal val="1+#ppt_h/2"/>
                                          </p:val>
                                        </p:tav>
                                        <p:tav tm="100000">
                                          <p:val>
                                            <p:strVal val="#ppt_y"/>
                                          </p:val>
                                        </p:tav>
                                      </p:tavLst>
                                    </p:anim>
                                  </p:childTnLst>
                                </p:cTn>
                              </p:par>
                              <p:par>
                                <p:cTn id="2223" nodeType="withEffect" fill="hold" presetClass="entr" presetID="2" presetSubtype="4">
                                  <p:stCondLst>
                                    <p:cond delay="0"/>
                                  </p:stCondLst>
                                  <p:childTnLst>
                                    <p:set>
                                      <p:cBhvr>
                                        <p:cTn id="2224" dur="1" fill="hold">
                                          <p:stCondLst>
                                            <p:cond delay="0"/>
                                          </p:stCondLst>
                                        </p:cTn>
                                        <p:tgtEl>
                                          <p:spTgt spid="796">
                                            <p:txEl>
                                              <p:pRg st="12" end="12"/>
                                            </p:txEl>
                                          </p:spTgt>
                                        </p:tgtEl>
                                        <p:attrNameLst>
                                          <p:attrName>style.visibility</p:attrName>
                                        </p:attrNameLst>
                                      </p:cBhvr>
                                      <p:to>
                                        <p:strVal val="visible"/>
                                      </p:to>
                                    </p:set>
                                    <p:anim calcmode="lin" valueType="num">
                                      <p:cBhvr additive="repl">
                                        <p:cTn id="2225" dur="500" fill="hold"/>
                                        <p:tgtEl>
                                          <p:spTgt spid="796">
                                            <p:txEl>
                                              <p:pRg st="12" end="12"/>
                                            </p:txEl>
                                          </p:spTgt>
                                        </p:tgtEl>
                                        <p:attrNameLst>
                                          <p:attrName>ppt_x</p:attrName>
                                        </p:attrNameLst>
                                      </p:cBhvr>
                                      <p:tavLst>
                                        <p:tav tm="0">
                                          <p:val>
                                            <p:strVal val="#ppt_x"/>
                                          </p:val>
                                        </p:tav>
                                        <p:tav tm="100000">
                                          <p:val>
                                            <p:strVal val="#ppt_x"/>
                                          </p:val>
                                        </p:tav>
                                      </p:tavLst>
                                    </p:anim>
                                    <p:anim calcmode="lin" valueType="num">
                                      <p:cBhvr additive="repl">
                                        <p:cTn id="2226" dur="500" fill="hold"/>
                                        <p:tgtEl>
                                          <p:spTgt spid="79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799" name="PlaceHolder 2"/>
          <p:cNvSpPr>
            <a:spLocks noGrp="1"/>
          </p:cNvSpPr>
          <p:nvPr>
            <p:ph/>
          </p:nvPr>
        </p:nvSpPr>
        <p:spPr>
          <a:xfrm>
            <a:off x="385200" y="1200960"/>
            <a:ext cx="7555680" cy="2242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since this is a static member, we do not need an object to access it.</a:t>
            </a: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Square::m_type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std::endl</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00" name="PlaceHolder 3"/>
          <p:cNvSpPr>
            <a:spLocks noGrp="1"/>
          </p:cNvSpPr>
          <p:nvPr>
            <p:ph type="sldNum" idx="13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491527C-0739-48E4-AC1B-47456EF649C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01" name="PlaceHolder 2"/>
          <p:cNvSpPr>
            <a:spLocks noGrp="1"/>
          </p:cNvSpPr>
          <p:nvPr>
            <p:ph/>
          </p:nvPr>
        </p:nvSpPr>
        <p:spPr>
          <a:xfrm>
            <a:off x="385200" y="1200960"/>
            <a:ext cx="7555680" cy="1719360"/>
          </a:xfrm>
          <a:prstGeom prst="rect">
            <a:avLst/>
          </a:prstGeom>
          <a:noFill/>
          <a:ln w="9360">
            <a:noFill/>
          </a:ln>
        </p:spPr>
        <p:txBody>
          <a:bodyPr numCol="1" spcCol="0" lIns="0" rIns="0" tIns="0" bIns="0" anchor="t">
            <a:noAutofit/>
          </a:bodyPr>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supports const-correctness </a:t>
            </a:r>
            <a:r>
              <a:rPr b="1" lang="en-US" sz="2000" spc="-1" strike="noStrike">
                <a:solidFill>
                  <a:srgbClr val="9a0000"/>
                </a:solidFill>
                <a:latin typeface="Calibri"/>
                <a:ea typeface="ＭＳ Ｐゴシック"/>
              </a:rPr>
              <a:t>(not: Java, C#)</a:t>
            </a:r>
            <a:endParaRPr b="1" lang="de-DE" sz="2000" spc="-1" strike="noStrike">
              <a:solidFill>
                <a:srgbClr val="000000"/>
              </a:solidFill>
              <a:latin typeface="Calibri"/>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has advanced features that may lead to confusion if used incorrectly (operator overloading, multiple inheritance) </a:t>
            </a:r>
            <a:r>
              <a:rPr b="1" lang="en-US" sz="2000" spc="-1" strike="noStrike">
                <a:solidFill>
                  <a:srgbClr val="9a0000"/>
                </a:solidFill>
                <a:latin typeface="Calibri"/>
                <a:ea typeface="ＭＳ Ｐゴシック"/>
              </a:rPr>
              <a:t>(not: Java)</a:t>
            </a:r>
            <a:endParaRPr b="1" lang="de-DE" sz="2000" spc="-1" strike="noStrike">
              <a:solidFill>
                <a:srgbClr val="000000"/>
              </a:solidFill>
              <a:latin typeface="Calibri"/>
            </a:endParaRPr>
          </a:p>
          <a:p>
            <a:pPr marL="270000" indent="-270000">
              <a:lnSpc>
                <a:spcPct val="100000"/>
              </a:lnSpc>
              <a:spcBef>
                <a:spcPts val="700"/>
              </a:spcBef>
              <a:buClr>
                <a:srgbClr val="95b3d7"/>
              </a:buClr>
              <a:buFont typeface="Arial"/>
              <a:buChar char="•"/>
              <a:tabLst>
                <a:tab algn="l" pos="912960"/>
                <a:tab algn="l" pos="1827360"/>
                <a:tab algn="l" pos="2741760"/>
                <a:tab algn="l" pos="3656160"/>
                <a:tab algn="l" pos="4570560"/>
                <a:tab algn="l" pos="5484960"/>
                <a:tab algn="l" pos="6399360"/>
                <a:tab algn="l" pos="7313760"/>
                <a:tab algn="l" pos="8228160"/>
                <a:tab algn="l" pos="9142560"/>
                <a:tab algn="l" pos="10056960"/>
              </a:tabLst>
            </a:pPr>
            <a:r>
              <a:rPr b="1" lang="en-US" sz="2000" spc="-1" strike="noStrike">
                <a:solidFill>
                  <a:srgbClr val="262626"/>
                </a:solidFill>
                <a:latin typeface="Calibri"/>
                <a:ea typeface="ＭＳ Ｐゴシック"/>
              </a:rPr>
              <a:t>C++ code is notoriously difficult to parse (do not try to write a C++ compiler)</a:t>
            </a:r>
            <a:endParaRPr b="1" lang="de-DE" sz="2000" spc="-1" strike="noStrike">
              <a:solidFill>
                <a:srgbClr val="000000"/>
              </a:solidFill>
              <a:latin typeface="Calibri"/>
            </a:endParaRPr>
          </a:p>
        </p:txBody>
      </p:sp>
      <p:sp>
        <p:nvSpPr>
          <p:cNvPr id="402" name="PlaceHolder 3"/>
          <p:cNvSpPr>
            <a:spLocks noGrp="1"/>
          </p:cNvSpPr>
          <p:nvPr>
            <p:ph type="sldNum" idx="1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D2C6E42-6C01-4ACA-B4EA-B6FA43E6677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2" presetSubtype="4">
                                  <p:stCondLst>
                                    <p:cond delay="0"/>
                                  </p:stCondLst>
                                  <p:childTnLst>
                                    <p:set>
                                      <p:cBhvr>
                                        <p:cTn id="112" dur="1" fill="hold">
                                          <p:stCondLst>
                                            <p:cond delay="0"/>
                                          </p:stCondLst>
                                        </p:cTn>
                                        <p:tgtEl>
                                          <p:spTgt spid="401">
                                            <p:txEl>
                                              <p:pRg st="1" end="1"/>
                                            </p:txEl>
                                          </p:spTgt>
                                        </p:tgtEl>
                                        <p:attrNameLst>
                                          <p:attrName>style.visibility</p:attrName>
                                        </p:attrNameLst>
                                      </p:cBhvr>
                                      <p:to>
                                        <p:strVal val="visible"/>
                                      </p:to>
                                    </p:set>
                                    <p:anim calcmode="lin" valueType="num">
                                      <p:cBhvr additive="repl">
                                        <p:cTn id="113" dur="500" fill="hold"/>
                                        <p:tgtEl>
                                          <p:spTgt spid="401">
                                            <p:txEl>
                                              <p:pRg st="1" end="1"/>
                                            </p:txEl>
                                          </p:spTgt>
                                        </p:tgtEl>
                                        <p:attrNameLst>
                                          <p:attrName>ppt_x</p:attrName>
                                        </p:attrNameLst>
                                      </p:cBhvr>
                                      <p:tavLst>
                                        <p:tav tm="0">
                                          <p:val>
                                            <p:strVal val="#ppt_x"/>
                                          </p:val>
                                        </p:tav>
                                        <p:tav tm="100000">
                                          <p:val>
                                            <p:strVal val="#ppt_x"/>
                                          </p:val>
                                        </p:tav>
                                      </p:tavLst>
                                    </p:anim>
                                    <p:anim calcmode="lin" valueType="num">
                                      <p:cBhvr additive="repl">
                                        <p:cTn id="114" dur="500" fill="hold"/>
                                        <p:tgtEl>
                                          <p:spTgt spid="4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2" presetSubtype="4">
                                  <p:stCondLst>
                                    <p:cond delay="0"/>
                                  </p:stCondLst>
                                  <p:childTnLst>
                                    <p:set>
                                      <p:cBhvr>
                                        <p:cTn id="118" dur="1" fill="hold">
                                          <p:stCondLst>
                                            <p:cond delay="0"/>
                                          </p:stCondLst>
                                        </p:cTn>
                                        <p:tgtEl>
                                          <p:spTgt spid="401">
                                            <p:txEl>
                                              <p:pRg st="2" end="2"/>
                                            </p:txEl>
                                          </p:spTgt>
                                        </p:tgtEl>
                                        <p:attrNameLst>
                                          <p:attrName>style.visibility</p:attrName>
                                        </p:attrNameLst>
                                      </p:cBhvr>
                                      <p:to>
                                        <p:strVal val="visible"/>
                                      </p:to>
                                    </p:set>
                                    <p:anim calcmode="lin" valueType="num">
                                      <p:cBhvr additive="repl">
                                        <p:cTn id="119" dur="500" fill="hold"/>
                                        <p:tgtEl>
                                          <p:spTgt spid="401">
                                            <p:txEl>
                                              <p:pRg st="2" end="2"/>
                                            </p:txEl>
                                          </p:spTgt>
                                        </p:tgtEl>
                                        <p:attrNameLst>
                                          <p:attrName>ppt_x</p:attrName>
                                        </p:attrNameLst>
                                      </p:cBhvr>
                                      <p:tavLst>
                                        <p:tav tm="0">
                                          <p:val>
                                            <p:strVal val="#ppt_x"/>
                                          </p:val>
                                        </p:tav>
                                        <p:tav tm="100000">
                                          <p:val>
                                            <p:strVal val="#ppt_x"/>
                                          </p:val>
                                        </p:tav>
                                      </p:tavLst>
                                    </p:anim>
                                    <p:anim calcmode="lin" valueType="num">
                                      <p:cBhvr additive="repl">
                                        <p:cTn id="120" dur="500" fill="hold"/>
                                        <p:tgtEl>
                                          <p:spTgt spid="40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02" name="PlaceHolder 2"/>
          <p:cNvSpPr>
            <a:spLocks noGrp="1"/>
          </p:cNvSpPr>
          <p:nvPr>
            <p:ph/>
          </p:nvPr>
        </p:nvSpPr>
        <p:spPr>
          <a:xfrm>
            <a:off x="385200" y="1200960"/>
            <a:ext cx="7555680" cy="3314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have previously made all member variables private.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To be consistent, we do the same for the static member variable, and use a static member function.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static</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getType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static member function</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static</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m_type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03" name="PlaceHolder 3"/>
          <p:cNvSpPr>
            <a:spLocks noGrp="1"/>
          </p:cNvSpPr>
          <p:nvPr>
            <p:ph type="sldNum" idx="13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BCA0B7D-15CD-4130-947C-2E51F082F4A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27" dur="indefinite" restart="never" nodeType="tmRoot">
          <p:childTnLst>
            <p:seq>
              <p:cTn id="2228" dur="indefinite" nodeType="mainSeq">
                <p:childTnLst>
                  <p:par>
                    <p:cTn id="2229" fill="hold">
                      <p:stCondLst>
                        <p:cond delay="indefinite"/>
                      </p:stCondLst>
                      <p:childTnLst>
                        <p:par>
                          <p:cTn id="2230" fill="hold">
                            <p:stCondLst>
                              <p:cond delay="0"/>
                            </p:stCondLst>
                            <p:childTnLst>
                              <p:par>
                                <p:cTn id="2231" nodeType="clickEffect" fill="hold" presetClass="entr" presetID="2" presetSubtype="4">
                                  <p:stCondLst>
                                    <p:cond delay="0"/>
                                  </p:stCondLst>
                                  <p:childTnLst>
                                    <p:set>
                                      <p:cBhvr>
                                        <p:cTn id="2232" dur="1" fill="hold">
                                          <p:stCondLst>
                                            <p:cond delay="0"/>
                                          </p:stCondLst>
                                        </p:cTn>
                                        <p:tgtEl>
                                          <p:spTgt spid="802">
                                            <p:txEl>
                                              <p:pRg st="1" end="1"/>
                                            </p:txEl>
                                          </p:spTgt>
                                        </p:tgtEl>
                                        <p:attrNameLst>
                                          <p:attrName>style.visibility</p:attrName>
                                        </p:attrNameLst>
                                      </p:cBhvr>
                                      <p:to>
                                        <p:strVal val="visible"/>
                                      </p:to>
                                    </p:set>
                                    <p:anim calcmode="lin" valueType="num">
                                      <p:cBhvr additive="repl">
                                        <p:cTn id="2233" dur="500" fill="hold"/>
                                        <p:tgtEl>
                                          <p:spTgt spid="802">
                                            <p:txEl>
                                              <p:pRg st="1" end="1"/>
                                            </p:txEl>
                                          </p:spTgt>
                                        </p:tgtEl>
                                        <p:attrNameLst>
                                          <p:attrName>ppt_x</p:attrName>
                                        </p:attrNameLst>
                                      </p:cBhvr>
                                      <p:tavLst>
                                        <p:tav tm="0">
                                          <p:val>
                                            <p:strVal val="#ppt_x"/>
                                          </p:val>
                                        </p:tav>
                                        <p:tav tm="100000">
                                          <p:val>
                                            <p:strVal val="#ppt_x"/>
                                          </p:val>
                                        </p:tav>
                                      </p:tavLst>
                                    </p:anim>
                                    <p:anim calcmode="lin" valueType="num">
                                      <p:cBhvr additive="repl">
                                        <p:cTn id="2234" dur="500" fill="hold"/>
                                        <p:tgtEl>
                                          <p:spTgt spid="802">
                                            <p:txEl>
                                              <p:pRg st="1" end="1"/>
                                            </p:txEl>
                                          </p:spTgt>
                                        </p:tgtEl>
                                        <p:attrNameLst>
                                          <p:attrName>ppt_y</p:attrName>
                                        </p:attrNameLst>
                                      </p:cBhvr>
                                      <p:tavLst>
                                        <p:tav tm="0">
                                          <p:val>
                                            <p:strVal val="1+#ppt_h/2"/>
                                          </p:val>
                                        </p:tav>
                                        <p:tav tm="100000">
                                          <p:val>
                                            <p:strVal val="#ppt_y"/>
                                          </p:val>
                                        </p:tav>
                                      </p:tavLst>
                                    </p:anim>
                                  </p:childTnLst>
                                </p:cTn>
                              </p:par>
                              <p:par>
                                <p:cTn id="2235" nodeType="withEffect" fill="hold" presetClass="entr" presetID="2" presetSubtype="4">
                                  <p:stCondLst>
                                    <p:cond delay="0"/>
                                  </p:stCondLst>
                                  <p:childTnLst>
                                    <p:set>
                                      <p:cBhvr>
                                        <p:cTn id="2236" dur="1" fill="hold">
                                          <p:stCondLst>
                                            <p:cond delay="0"/>
                                          </p:stCondLst>
                                        </p:cTn>
                                        <p:tgtEl>
                                          <p:spTgt spid="802">
                                            <p:txEl>
                                              <p:pRg st="2" end="2"/>
                                            </p:txEl>
                                          </p:spTgt>
                                        </p:tgtEl>
                                        <p:attrNameLst>
                                          <p:attrName>style.visibility</p:attrName>
                                        </p:attrNameLst>
                                      </p:cBhvr>
                                      <p:to>
                                        <p:strVal val="visible"/>
                                      </p:to>
                                    </p:set>
                                    <p:anim calcmode="lin" valueType="num">
                                      <p:cBhvr additive="repl">
                                        <p:cTn id="2237" dur="500" fill="hold"/>
                                        <p:tgtEl>
                                          <p:spTgt spid="802">
                                            <p:txEl>
                                              <p:pRg st="2" end="2"/>
                                            </p:txEl>
                                          </p:spTgt>
                                        </p:tgtEl>
                                        <p:attrNameLst>
                                          <p:attrName>ppt_x</p:attrName>
                                        </p:attrNameLst>
                                      </p:cBhvr>
                                      <p:tavLst>
                                        <p:tav tm="0">
                                          <p:val>
                                            <p:strVal val="#ppt_x"/>
                                          </p:val>
                                        </p:tav>
                                        <p:tav tm="100000">
                                          <p:val>
                                            <p:strVal val="#ppt_x"/>
                                          </p:val>
                                        </p:tav>
                                      </p:tavLst>
                                    </p:anim>
                                    <p:anim calcmode="lin" valueType="num">
                                      <p:cBhvr additive="repl">
                                        <p:cTn id="2238" dur="500" fill="hold"/>
                                        <p:tgtEl>
                                          <p:spTgt spid="802">
                                            <p:txEl>
                                              <p:pRg st="2" end="2"/>
                                            </p:txEl>
                                          </p:spTgt>
                                        </p:tgtEl>
                                        <p:attrNameLst>
                                          <p:attrName>ppt_y</p:attrName>
                                        </p:attrNameLst>
                                      </p:cBhvr>
                                      <p:tavLst>
                                        <p:tav tm="0">
                                          <p:val>
                                            <p:strVal val="1+#ppt_h/2"/>
                                          </p:val>
                                        </p:tav>
                                        <p:tav tm="100000">
                                          <p:val>
                                            <p:strVal val="#ppt_y"/>
                                          </p:val>
                                        </p:tav>
                                      </p:tavLst>
                                    </p:anim>
                                  </p:childTnLst>
                                </p:cTn>
                              </p:par>
                              <p:par>
                                <p:cTn id="2239" nodeType="withEffect" fill="hold" presetClass="entr" presetID="2" presetSubtype="4">
                                  <p:stCondLst>
                                    <p:cond delay="0"/>
                                  </p:stCondLst>
                                  <p:childTnLst>
                                    <p:set>
                                      <p:cBhvr>
                                        <p:cTn id="2240" dur="1" fill="hold">
                                          <p:stCondLst>
                                            <p:cond delay="0"/>
                                          </p:stCondLst>
                                        </p:cTn>
                                        <p:tgtEl>
                                          <p:spTgt spid="802">
                                            <p:txEl>
                                              <p:pRg st="3" end="3"/>
                                            </p:txEl>
                                          </p:spTgt>
                                        </p:tgtEl>
                                        <p:attrNameLst>
                                          <p:attrName>style.visibility</p:attrName>
                                        </p:attrNameLst>
                                      </p:cBhvr>
                                      <p:to>
                                        <p:strVal val="visible"/>
                                      </p:to>
                                    </p:set>
                                    <p:anim calcmode="lin" valueType="num">
                                      <p:cBhvr additive="repl">
                                        <p:cTn id="2241" dur="500" fill="hold"/>
                                        <p:tgtEl>
                                          <p:spTgt spid="802">
                                            <p:txEl>
                                              <p:pRg st="3" end="3"/>
                                            </p:txEl>
                                          </p:spTgt>
                                        </p:tgtEl>
                                        <p:attrNameLst>
                                          <p:attrName>ppt_x</p:attrName>
                                        </p:attrNameLst>
                                      </p:cBhvr>
                                      <p:tavLst>
                                        <p:tav tm="0">
                                          <p:val>
                                            <p:strVal val="#ppt_x"/>
                                          </p:val>
                                        </p:tav>
                                        <p:tav tm="100000">
                                          <p:val>
                                            <p:strVal val="#ppt_x"/>
                                          </p:val>
                                        </p:tav>
                                      </p:tavLst>
                                    </p:anim>
                                    <p:anim calcmode="lin" valueType="num">
                                      <p:cBhvr additive="repl">
                                        <p:cTn id="2242" dur="500" fill="hold"/>
                                        <p:tgtEl>
                                          <p:spTgt spid="802">
                                            <p:txEl>
                                              <p:pRg st="3" end="3"/>
                                            </p:txEl>
                                          </p:spTgt>
                                        </p:tgtEl>
                                        <p:attrNameLst>
                                          <p:attrName>ppt_y</p:attrName>
                                        </p:attrNameLst>
                                      </p:cBhvr>
                                      <p:tavLst>
                                        <p:tav tm="0">
                                          <p:val>
                                            <p:strVal val="1+#ppt_h/2"/>
                                          </p:val>
                                        </p:tav>
                                        <p:tav tm="100000">
                                          <p:val>
                                            <p:strVal val="#ppt_y"/>
                                          </p:val>
                                        </p:tav>
                                      </p:tavLst>
                                    </p:anim>
                                  </p:childTnLst>
                                </p:cTn>
                              </p:par>
                              <p:par>
                                <p:cTn id="2243" nodeType="withEffect" fill="hold" presetClass="entr" presetID="2" presetSubtype="4">
                                  <p:stCondLst>
                                    <p:cond delay="0"/>
                                  </p:stCondLst>
                                  <p:childTnLst>
                                    <p:set>
                                      <p:cBhvr>
                                        <p:cTn id="2244" dur="1" fill="hold">
                                          <p:stCondLst>
                                            <p:cond delay="0"/>
                                          </p:stCondLst>
                                        </p:cTn>
                                        <p:tgtEl>
                                          <p:spTgt spid="802">
                                            <p:txEl>
                                              <p:pRg st="4" end="4"/>
                                            </p:txEl>
                                          </p:spTgt>
                                        </p:tgtEl>
                                        <p:attrNameLst>
                                          <p:attrName>style.visibility</p:attrName>
                                        </p:attrNameLst>
                                      </p:cBhvr>
                                      <p:to>
                                        <p:strVal val="visible"/>
                                      </p:to>
                                    </p:set>
                                    <p:anim calcmode="lin" valueType="num">
                                      <p:cBhvr additive="repl">
                                        <p:cTn id="2245" dur="500" fill="hold"/>
                                        <p:tgtEl>
                                          <p:spTgt spid="802">
                                            <p:txEl>
                                              <p:pRg st="4" end="4"/>
                                            </p:txEl>
                                          </p:spTgt>
                                        </p:tgtEl>
                                        <p:attrNameLst>
                                          <p:attrName>ppt_x</p:attrName>
                                        </p:attrNameLst>
                                      </p:cBhvr>
                                      <p:tavLst>
                                        <p:tav tm="0">
                                          <p:val>
                                            <p:strVal val="#ppt_x"/>
                                          </p:val>
                                        </p:tav>
                                        <p:tav tm="100000">
                                          <p:val>
                                            <p:strVal val="#ppt_x"/>
                                          </p:val>
                                        </p:tav>
                                      </p:tavLst>
                                    </p:anim>
                                    <p:anim calcmode="lin" valueType="num">
                                      <p:cBhvr additive="repl">
                                        <p:cTn id="2246" dur="500" fill="hold"/>
                                        <p:tgtEl>
                                          <p:spTgt spid="802">
                                            <p:txEl>
                                              <p:pRg st="4" end="4"/>
                                            </p:txEl>
                                          </p:spTgt>
                                        </p:tgtEl>
                                        <p:attrNameLst>
                                          <p:attrName>ppt_y</p:attrName>
                                        </p:attrNameLst>
                                      </p:cBhvr>
                                      <p:tavLst>
                                        <p:tav tm="0">
                                          <p:val>
                                            <p:strVal val="1+#ppt_h/2"/>
                                          </p:val>
                                        </p:tav>
                                        <p:tav tm="100000">
                                          <p:val>
                                            <p:strVal val="#ppt_y"/>
                                          </p:val>
                                        </p:tav>
                                      </p:tavLst>
                                    </p:anim>
                                  </p:childTnLst>
                                </p:cTn>
                              </p:par>
                              <p:par>
                                <p:cTn id="2247" nodeType="withEffect" fill="hold" presetClass="entr" presetID="2" presetSubtype="4">
                                  <p:stCondLst>
                                    <p:cond delay="0"/>
                                  </p:stCondLst>
                                  <p:childTnLst>
                                    <p:set>
                                      <p:cBhvr>
                                        <p:cTn id="2248" dur="1" fill="hold">
                                          <p:stCondLst>
                                            <p:cond delay="0"/>
                                          </p:stCondLst>
                                        </p:cTn>
                                        <p:tgtEl>
                                          <p:spTgt spid="802">
                                            <p:txEl>
                                              <p:pRg st="5" end="5"/>
                                            </p:txEl>
                                          </p:spTgt>
                                        </p:tgtEl>
                                        <p:attrNameLst>
                                          <p:attrName>style.visibility</p:attrName>
                                        </p:attrNameLst>
                                      </p:cBhvr>
                                      <p:to>
                                        <p:strVal val="visible"/>
                                      </p:to>
                                    </p:set>
                                    <p:anim calcmode="lin" valueType="num">
                                      <p:cBhvr additive="repl">
                                        <p:cTn id="2249" dur="500" fill="hold"/>
                                        <p:tgtEl>
                                          <p:spTgt spid="802">
                                            <p:txEl>
                                              <p:pRg st="5" end="5"/>
                                            </p:txEl>
                                          </p:spTgt>
                                        </p:tgtEl>
                                        <p:attrNameLst>
                                          <p:attrName>ppt_x</p:attrName>
                                        </p:attrNameLst>
                                      </p:cBhvr>
                                      <p:tavLst>
                                        <p:tav tm="0">
                                          <p:val>
                                            <p:strVal val="#ppt_x"/>
                                          </p:val>
                                        </p:tav>
                                        <p:tav tm="100000">
                                          <p:val>
                                            <p:strVal val="#ppt_x"/>
                                          </p:val>
                                        </p:tav>
                                      </p:tavLst>
                                    </p:anim>
                                    <p:anim calcmode="lin" valueType="num">
                                      <p:cBhvr additive="repl">
                                        <p:cTn id="2250" dur="500" fill="hold"/>
                                        <p:tgtEl>
                                          <p:spTgt spid="802">
                                            <p:txEl>
                                              <p:pRg st="5" end="5"/>
                                            </p:txEl>
                                          </p:spTgt>
                                        </p:tgtEl>
                                        <p:attrNameLst>
                                          <p:attrName>ppt_y</p:attrName>
                                        </p:attrNameLst>
                                      </p:cBhvr>
                                      <p:tavLst>
                                        <p:tav tm="0">
                                          <p:val>
                                            <p:strVal val="1+#ppt_h/2"/>
                                          </p:val>
                                        </p:tav>
                                        <p:tav tm="100000">
                                          <p:val>
                                            <p:strVal val="#ppt_y"/>
                                          </p:val>
                                        </p:tav>
                                      </p:tavLst>
                                    </p:anim>
                                  </p:childTnLst>
                                </p:cTn>
                              </p:par>
                              <p:par>
                                <p:cTn id="2251" nodeType="withEffect" fill="hold" presetClass="entr" presetID="2" presetSubtype="4">
                                  <p:stCondLst>
                                    <p:cond delay="0"/>
                                  </p:stCondLst>
                                  <p:childTnLst>
                                    <p:set>
                                      <p:cBhvr>
                                        <p:cTn id="2252" dur="1" fill="hold">
                                          <p:stCondLst>
                                            <p:cond delay="0"/>
                                          </p:stCondLst>
                                        </p:cTn>
                                        <p:tgtEl>
                                          <p:spTgt spid="802">
                                            <p:txEl>
                                              <p:pRg st="6" end="6"/>
                                            </p:txEl>
                                          </p:spTgt>
                                        </p:tgtEl>
                                        <p:attrNameLst>
                                          <p:attrName>style.visibility</p:attrName>
                                        </p:attrNameLst>
                                      </p:cBhvr>
                                      <p:to>
                                        <p:strVal val="visible"/>
                                      </p:to>
                                    </p:set>
                                    <p:anim calcmode="lin" valueType="num">
                                      <p:cBhvr additive="repl">
                                        <p:cTn id="2253" dur="500" fill="hold"/>
                                        <p:tgtEl>
                                          <p:spTgt spid="802">
                                            <p:txEl>
                                              <p:pRg st="6" end="6"/>
                                            </p:txEl>
                                          </p:spTgt>
                                        </p:tgtEl>
                                        <p:attrNameLst>
                                          <p:attrName>ppt_x</p:attrName>
                                        </p:attrNameLst>
                                      </p:cBhvr>
                                      <p:tavLst>
                                        <p:tav tm="0">
                                          <p:val>
                                            <p:strVal val="#ppt_x"/>
                                          </p:val>
                                        </p:tav>
                                        <p:tav tm="100000">
                                          <p:val>
                                            <p:strVal val="#ppt_x"/>
                                          </p:val>
                                        </p:tav>
                                      </p:tavLst>
                                    </p:anim>
                                    <p:anim calcmode="lin" valueType="num">
                                      <p:cBhvr additive="repl">
                                        <p:cTn id="2254" dur="500" fill="hold"/>
                                        <p:tgtEl>
                                          <p:spTgt spid="802">
                                            <p:txEl>
                                              <p:pRg st="6" end="6"/>
                                            </p:txEl>
                                          </p:spTgt>
                                        </p:tgtEl>
                                        <p:attrNameLst>
                                          <p:attrName>ppt_y</p:attrName>
                                        </p:attrNameLst>
                                      </p:cBhvr>
                                      <p:tavLst>
                                        <p:tav tm="0">
                                          <p:val>
                                            <p:strVal val="1+#ppt_h/2"/>
                                          </p:val>
                                        </p:tav>
                                        <p:tav tm="100000">
                                          <p:val>
                                            <p:strVal val="#ppt_y"/>
                                          </p:val>
                                        </p:tav>
                                      </p:tavLst>
                                    </p:anim>
                                  </p:childTnLst>
                                </p:cTn>
                              </p:par>
                              <p:par>
                                <p:cTn id="2255" nodeType="withEffect" fill="hold" presetClass="entr" presetID="2" presetSubtype="4">
                                  <p:stCondLst>
                                    <p:cond delay="0"/>
                                  </p:stCondLst>
                                  <p:childTnLst>
                                    <p:set>
                                      <p:cBhvr>
                                        <p:cTn id="2256" dur="1" fill="hold">
                                          <p:stCondLst>
                                            <p:cond delay="0"/>
                                          </p:stCondLst>
                                        </p:cTn>
                                        <p:tgtEl>
                                          <p:spTgt spid="802">
                                            <p:txEl>
                                              <p:pRg st="7" end="7"/>
                                            </p:txEl>
                                          </p:spTgt>
                                        </p:tgtEl>
                                        <p:attrNameLst>
                                          <p:attrName>style.visibility</p:attrName>
                                        </p:attrNameLst>
                                      </p:cBhvr>
                                      <p:to>
                                        <p:strVal val="visible"/>
                                      </p:to>
                                    </p:set>
                                    <p:anim calcmode="lin" valueType="num">
                                      <p:cBhvr additive="repl">
                                        <p:cTn id="2257" dur="500" fill="hold"/>
                                        <p:tgtEl>
                                          <p:spTgt spid="802">
                                            <p:txEl>
                                              <p:pRg st="7" end="7"/>
                                            </p:txEl>
                                          </p:spTgt>
                                        </p:tgtEl>
                                        <p:attrNameLst>
                                          <p:attrName>ppt_x</p:attrName>
                                        </p:attrNameLst>
                                      </p:cBhvr>
                                      <p:tavLst>
                                        <p:tav tm="0">
                                          <p:val>
                                            <p:strVal val="#ppt_x"/>
                                          </p:val>
                                        </p:tav>
                                        <p:tav tm="100000">
                                          <p:val>
                                            <p:strVal val="#ppt_x"/>
                                          </p:val>
                                        </p:tav>
                                      </p:tavLst>
                                    </p:anim>
                                    <p:anim calcmode="lin" valueType="num">
                                      <p:cBhvr additive="repl">
                                        <p:cTn id="2258" dur="500" fill="hold"/>
                                        <p:tgtEl>
                                          <p:spTgt spid="802">
                                            <p:txEl>
                                              <p:pRg st="7" end="7"/>
                                            </p:txEl>
                                          </p:spTgt>
                                        </p:tgtEl>
                                        <p:attrNameLst>
                                          <p:attrName>ppt_y</p:attrName>
                                        </p:attrNameLst>
                                      </p:cBhvr>
                                      <p:tavLst>
                                        <p:tav tm="0">
                                          <p:val>
                                            <p:strVal val="1+#ppt_h/2"/>
                                          </p:val>
                                        </p:tav>
                                        <p:tav tm="100000">
                                          <p:val>
                                            <p:strVal val="#ppt_y"/>
                                          </p:val>
                                        </p:tav>
                                      </p:tavLst>
                                    </p:anim>
                                  </p:childTnLst>
                                </p:cTn>
                              </p:par>
                              <p:par>
                                <p:cTn id="2259" nodeType="withEffect" fill="hold" presetClass="entr" presetID="2" presetSubtype="4">
                                  <p:stCondLst>
                                    <p:cond delay="0"/>
                                  </p:stCondLst>
                                  <p:childTnLst>
                                    <p:set>
                                      <p:cBhvr>
                                        <p:cTn id="2260" dur="1" fill="hold">
                                          <p:stCondLst>
                                            <p:cond delay="0"/>
                                          </p:stCondLst>
                                        </p:cTn>
                                        <p:tgtEl>
                                          <p:spTgt spid="802">
                                            <p:txEl>
                                              <p:pRg st="8" end="8"/>
                                            </p:txEl>
                                          </p:spTgt>
                                        </p:tgtEl>
                                        <p:attrNameLst>
                                          <p:attrName>style.visibility</p:attrName>
                                        </p:attrNameLst>
                                      </p:cBhvr>
                                      <p:to>
                                        <p:strVal val="visible"/>
                                      </p:to>
                                    </p:set>
                                    <p:anim calcmode="lin" valueType="num">
                                      <p:cBhvr additive="repl">
                                        <p:cTn id="2261" dur="500" fill="hold"/>
                                        <p:tgtEl>
                                          <p:spTgt spid="802">
                                            <p:txEl>
                                              <p:pRg st="8" end="8"/>
                                            </p:txEl>
                                          </p:spTgt>
                                        </p:tgtEl>
                                        <p:attrNameLst>
                                          <p:attrName>ppt_x</p:attrName>
                                        </p:attrNameLst>
                                      </p:cBhvr>
                                      <p:tavLst>
                                        <p:tav tm="0">
                                          <p:val>
                                            <p:strVal val="#ppt_x"/>
                                          </p:val>
                                        </p:tav>
                                        <p:tav tm="100000">
                                          <p:val>
                                            <p:strVal val="#ppt_x"/>
                                          </p:val>
                                        </p:tav>
                                      </p:tavLst>
                                    </p:anim>
                                    <p:anim calcmode="lin" valueType="num">
                                      <p:cBhvr additive="repl">
                                        <p:cTn id="2262" dur="500" fill="hold"/>
                                        <p:tgtEl>
                                          <p:spTgt spid="802">
                                            <p:txEl>
                                              <p:pRg st="8" end="8"/>
                                            </p:txEl>
                                          </p:spTgt>
                                        </p:tgtEl>
                                        <p:attrNameLst>
                                          <p:attrName>ppt_y</p:attrName>
                                        </p:attrNameLst>
                                      </p:cBhvr>
                                      <p:tavLst>
                                        <p:tav tm="0">
                                          <p:val>
                                            <p:strVal val="1+#ppt_h/2"/>
                                          </p:val>
                                        </p:tav>
                                        <p:tav tm="100000">
                                          <p:val>
                                            <p:strVal val="#ppt_y"/>
                                          </p:val>
                                        </p:tav>
                                      </p:tavLst>
                                    </p:anim>
                                  </p:childTnLst>
                                </p:cTn>
                              </p:par>
                              <p:par>
                                <p:cTn id="2263" nodeType="withEffect" fill="hold" presetClass="entr" presetID="2" presetSubtype="4">
                                  <p:stCondLst>
                                    <p:cond delay="0"/>
                                  </p:stCondLst>
                                  <p:childTnLst>
                                    <p:set>
                                      <p:cBhvr>
                                        <p:cTn id="2264" dur="1" fill="hold">
                                          <p:stCondLst>
                                            <p:cond delay="0"/>
                                          </p:stCondLst>
                                        </p:cTn>
                                        <p:tgtEl>
                                          <p:spTgt spid="802">
                                            <p:txEl>
                                              <p:pRg st="9" end="9"/>
                                            </p:txEl>
                                          </p:spTgt>
                                        </p:tgtEl>
                                        <p:attrNameLst>
                                          <p:attrName>style.visibility</p:attrName>
                                        </p:attrNameLst>
                                      </p:cBhvr>
                                      <p:to>
                                        <p:strVal val="visible"/>
                                      </p:to>
                                    </p:set>
                                    <p:anim calcmode="lin" valueType="num">
                                      <p:cBhvr additive="repl">
                                        <p:cTn id="2265" dur="500" fill="hold"/>
                                        <p:tgtEl>
                                          <p:spTgt spid="802">
                                            <p:txEl>
                                              <p:pRg st="9" end="9"/>
                                            </p:txEl>
                                          </p:spTgt>
                                        </p:tgtEl>
                                        <p:attrNameLst>
                                          <p:attrName>ppt_x</p:attrName>
                                        </p:attrNameLst>
                                      </p:cBhvr>
                                      <p:tavLst>
                                        <p:tav tm="0">
                                          <p:val>
                                            <p:strVal val="#ppt_x"/>
                                          </p:val>
                                        </p:tav>
                                        <p:tav tm="100000">
                                          <p:val>
                                            <p:strVal val="#ppt_x"/>
                                          </p:val>
                                        </p:tav>
                                      </p:tavLst>
                                    </p:anim>
                                    <p:anim calcmode="lin" valueType="num">
                                      <p:cBhvr additive="repl">
                                        <p:cTn id="2266" dur="500" fill="hold"/>
                                        <p:tgtEl>
                                          <p:spTgt spid="802">
                                            <p:txEl>
                                              <p:pRg st="9" end="9"/>
                                            </p:txEl>
                                          </p:spTgt>
                                        </p:tgtEl>
                                        <p:attrNameLst>
                                          <p:attrName>ppt_y</p:attrName>
                                        </p:attrNameLst>
                                      </p:cBhvr>
                                      <p:tavLst>
                                        <p:tav tm="0">
                                          <p:val>
                                            <p:strVal val="1+#ppt_h/2"/>
                                          </p:val>
                                        </p:tav>
                                        <p:tav tm="100000">
                                          <p:val>
                                            <p:strVal val="#ppt_y"/>
                                          </p:val>
                                        </p:tav>
                                      </p:tavLst>
                                    </p:anim>
                                  </p:childTnLst>
                                </p:cTn>
                              </p:par>
                              <p:par>
                                <p:cTn id="2267" nodeType="withEffect" fill="hold" presetClass="entr" presetID="2" presetSubtype="4">
                                  <p:stCondLst>
                                    <p:cond delay="0"/>
                                  </p:stCondLst>
                                  <p:childTnLst>
                                    <p:set>
                                      <p:cBhvr>
                                        <p:cTn id="2268" dur="1" fill="hold">
                                          <p:stCondLst>
                                            <p:cond delay="0"/>
                                          </p:stCondLst>
                                        </p:cTn>
                                        <p:tgtEl>
                                          <p:spTgt spid="802">
                                            <p:txEl>
                                              <p:pRg st="10" end="10"/>
                                            </p:txEl>
                                          </p:spTgt>
                                        </p:tgtEl>
                                        <p:attrNameLst>
                                          <p:attrName>style.visibility</p:attrName>
                                        </p:attrNameLst>
                                      </p:cBhvr>
                                      <p:to>
                                        <p:strVal val="visible"/>
                                      </p:to>
                                    </p:set>
                                    <p:anim calcmode="lin" valueType="num">
                                      <p:cBhvr additive="repl">
                                        <p:cTn id="2269" dur="500" fill="hold"/>
                                        <p:tgtEl>
                                          <p:spTgt spid="802">
                                            <p:txEl>
                                              <p:pRg st="10" end="10"/>
                                            </p:txEl>
                                          </p:spTgt>
                                        </p:tgtEl>
                                        <p:attrNameLst>
                                          <p:attrName>ppt_x</p:attrName>
                                        </p:attrNameLst>
                                      </p:cBhvr>
                                      <p:tavLst>
                                        <p:tav tm="0">
                                          <p:val>
                                            <p:strVal val="#ppt_x"/>
                                          </p:val>
                                        </p:tav>
                                        <p:tav tm="100000">
                                          <p:val>
                                            <p:strVal val="#ppt_x"/>
                                          </p:val>
                                        </p:tav>
                                      </p:tavLst>
                                    </p:anim>
                                    <p:anim calcmode="lin" valueType="num">
                                      <p:cBhvr additive="repl">
                                        <p:cTn id="2270" dur="500" fill="hold"/>
                                        <p:tgtEl>
                                          <p:spTgt spid="80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05"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 of the static member function</a:t>
            </a:r>
            <a:endParaRPr b="1" lang="de-DE" sz="2000" spc="-1" strike="noStrike">
              <a:solidFill>
                <a:srgbClr val="000000"/>
              </a:solidFill>
              <a:latin typeface="Calibri"/>
            </a:endParaRPr>
          </a:p>
          <a:p>
            <a:pPr marL="399960">
              <a:lnSpc>
                <a:spcPct val="100000"/>
              </a:lnSpc>
              <a:spcBef>
                <a:spcPts val="241"/>
              </a:spcBef>
              <a:buNone/>
              <a:tabLst>
                <a:tab algn="l" pos="0"/>
              </a:tabLst>
            </a:pPr>
            <a:endParaRPr b="1" lang="de-DE" sz="12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getType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getType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06" name="PlaceHolder 3"/>
          <p:cNvSpPr>
            <a:spLocks noGrp="1"/>
          </p:cNvSpPr>
          <p:nvPr>
            <p:ph type="sldNum" idx="13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2147F55-434A-4405-97BA-9A8AB9EC0C4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08" name="PlaceHolder 2"/>
          <p:cNvSpPr>
            <a:spLocks noGrp="1"/>
          </p:cNvSpPr>
          <p:nvPr>
            <p:ph/>
          </p:nvPr>
        </p:nvSpPr>
        <p:spPr>
          <a:xfrm>
            <a:off x="385200" y="1200960"/>
            <a:ext cx="7555680" cy="2390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look at the definition of the function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getType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m_type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how a static function cannot be const.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because it cannot access non-static members at all. So that makes it even better than const!</a:t>
            </a:r>
            <a:endParaRPr b="1" lang="de-DE" sz="2000" spc="-1" strike="noStrike">
              <a:solidFill>
                <a:srgbClr val="000000"/>
              </a:solidFill>
              <a:latin typeface="Calibri"/>
            </a:endParaRPr>
          </a:p>
        </p:txBody>
      </p:sp>
      <p:sp>
        <p:nvSpPr>
          <p:cNvPr id="809" name="PlaceHolder 3"/>
          <p:cNvSpPr>
            <a:spLocks noGrp="1"/>
          </p:cNvSpPr>
          <p:nvPr>
            <p:ph type="sldNum" idx="14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3204193-211E-445F-82D1-647A3458CCE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71" dur="indefinite" restart="never" nodeType="tmRoot">
          <p:childTnLst>
            <p:seq>
              <p:cTn id="2272" dur="indefinite" nodeType="mainSeq">
                <p:childTnLst>
                  <p:par>
                    <p:cTn id="2273" fill="hold">
                      <p:stCondLst>
                        <p:cond delay="indefinite"/>
                      </p:stCondLst>
                      <p:childTnLst>
                        <p:par>
                          <p:cTn id="2274" fill="hold">
                            <p:stCondLst>
                              <p:cond delay="0"/>
                            </p:stCondLst>
                            <p:childTnLst>
                              <p:par>
                                <p:cTn id="2275" nodeType="clickEffect" fill="hold" presetClass="entr" presetID="2" presetSubtype="4">
                                  <p:stCondLst>
                                    <p:cond delay="0"/>
                                  </p:stCondLst>
                                  <p:childTnLst>
                                    <p:set>
                                      <p:cBhvr>
                                        <p:cTn id="2276" dur="1" fill="hold">
                                          <p:stCondLst>
                                            <p:cond delay="0"/>
                                          </p:stCondLst>
                                        </p:cTn>
                                        <p:tgtEl>
                                          <p:spTgt spid="808">
                                            <p:txEl>
                                              <p:pRg st="5" end="5"/>
                                            </p:txEl>
                                          </p:spTgt>
                                        </p:tgtEl>
                                        <p:attrNameLst>
                                          <p:attrName>style.visibility</p:attrName>
                                        </p:attrNameLst>
                                      </p:cBhvr>
                                      <p:to>
                                        <p:strVal val="visible"/>
                                      </p:to>
                                    </p:set>
                                    <p:anim calcmode="lin" valueType="num">
                                      <p:cBhvr additive="repl">
                                        <p:cTn id="2277" dur="500" fill="hold"/>
                                        <p:tgtEl>
                                          <p:spTgt spid="808">
                                            <p:txEl>
                                              <p:pRg st="5" end="5"/>
                                            </p:txEl>
                                          </p:spTgt>
                                        </p:tgtEl>
                                        <p:attrNameLst>
                                          <p:attrName>ppt_x</p:attrName>
                                        </p:attrNameLst>
                                      </p:cBhvr>
                                      <p:tavLst>
                                        <p:tav tm="0">
                                          <p:val>
                                            <p:strVal val="#ppt_x"/>
                                          </p:val>
                                        </p:tav>
                                        <p:tav tm="100000">
                                          <p:val>
                                            <p:strVal val="#ppt_x"/>
                                          </p:val>
                                        </p:tav>
                                      </p:tavLst>
                                    </p:anim>
                                    <p:anim calcmode="lin" valueType="num">
                                      <p:cBhvr additive="repl">
                                        <p:cTn id="2278" dur="500" fill="hold"/>
                                        <p:tgtEl>
                                          <p:spTgt spid="80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279" fill="hold">
                      <p:stCondLst>
                        <p:cond delay="indefinite"/>
                      </p:stCondLst>
                      <p:childTnLst>
                        <p:par>
                          <p:cTn id="2280" fill="hold">
                            <p:stCondLst>
                              <p:cond delay="0"/>
                            </p:stCondLst>
                            <p:childTnLst>
                              <p:par>
                                <p:cTn id="2281" nodeType="clickEffect" fill="hold" presetClass="entr" presetID="2" presetSubtype="4">
                                  <p:stCondLst>
                                    <p:cond delay="0"/>
                                  </p:stCondLst>
                                  <p:childTnLst>
                                    <p:set>
                                      <p:cBhvr>
                                        <p:cTn id="2282" dur="1" fill="hold">
                                          <p:stCondLst>
                                            <p:cond delay="0"/>
                                          </p:stCondLst>
                                        </p:cTn>
                                        <p:tgtEl>
                                          <p:spTgt spid="808">
                                            <p:txEl>
                                              <p:pRg st="6" end="6"/>
                                            </p:txEl>
                                          </p:spTgt>
                                        </p:tgtEl>
                                        <p:attrNameLst>
                                          <p:attrName>style.visibility</p:attrName>
                                        </p:attrNameLst>
                                      </p:cBhvr>
                                      <p:to>
                                        <p:strVal val="visible"/>
                                      </p:to>
                                    </p:set>
                                    <p:anim calcmode="lin" valueType="num">
                                      <p:cBhvr additive="repl">
                                        <p:cTn id="2283" dur="500" fill="hold"/>
                                        <p:tgtEl>
                                          <p:spTgt spid="808">
                                            <p:txEl>
                                              <p:pRg st="6" end="6"/>
                                            </p:txEl>
                                          </p:spTgt>
                                        </p:tgtEl>
                                        <p:attrNameLst>
                                          <p:attrName>ppt_x</p:attrName>
                                        </p:attrNameLst>
                                      </p:cBhvr>
                                      <p:tavLst>
                                        <p:tav tm="0">
                                          <p:val>
                                            <p:strVal val="#ppt_x"/>
                                          </p:val>
                                        </p:tav>
                                        <p:tav tm="100000">
                                          <p:val>
                                            <p:strVal val="#ppt_x"/>
                                          </p:val>
                                        </p:tav>
                                      </p:tavLst>
                                    </p:anim>
                                    <p:anim calcmode="lin" valueType="num">
                                      <p:cBhvr additive="repl">
                                        <p:cTn id="2284" dur="500" fill="hold"/>
                                        <p:tgtEl>
                                          <p:spTgt spid="80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11" name="PlaceHolder 2"/>
          <p:cNvSpPr>
            <a:spLocks noGrp="1"/>
          </p:cNvSpPr>
          <p:nvPr>
            <p:ph/>
          </p:nvPr>
        </p:nvSpPr>
        <p:spPr>
          <a:xfrm>
            <a:off x="385200" y="1200960"/>
            <a:ext cx="7555680" cy="2710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 extend the Student class so that it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static function that takes two students and returns true if the first has a better average grade.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static member variable that is always equal to the number of students.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Has a static function that returns the number of Students.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Prints a message every time a student is constructed or destructed. The message includes the name of the student.</a:t>
            </a:r>
            <a:endParaRPr b="1" lang="de-DE" sz="2000" spc="-1" strike="noStrike">
              <a:solidFill>
                <a:srgbClr val="000000"/>
              </a:solidFill>
              <a:latin typeface="Calibri"/>
            </a:endParaRPr>
          </a:p>
        </p:txBody>
      </p:sp>
      <p:sp>
        <p:nvSpPr>
          <p:cNvPr id="812" name="PlaceHolder 3"/>
          <p:cNvSpPr>
            <a:spLocks noGrp="1"/>
          </p:cNvSpPr>
          <p:nvPr>
            <p:ph type="sldNum" idx="14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C20F7C9-113C-4447-A184-AEDCDF556BEB}"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14"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Copy constructor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 object can be copy-constructed from another object.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the copy constructor is called, which you can implement yourself.</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a class does not have a copy constructor, there will be a default copy constructor available, which will simply copy all member variables.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the copy constructor is private, it will prevent your class from being copied at all.</a:t>
            </a:r>
            <a:endParaRPr b="1" lang="de-DE" sz="2000" spc="-1" strike="noStrike">
              <a:solidFill>
                <a:srgbClr val="000000"/>
              </a:solidFill>
              <a:latin typeface="Calibri"/>
            </a:endParaRPr>
          </a:p>
        </p:txBody>
      </p:sp>
      <p:sp>
        <p:nvSpPr>
          <p:cNvPr id="815" name="PlaceHolder 3"/>
          <p:cNvSpPr>
            <a:spLocks noGrp="1"/>
          </p:cNvSpPr>
          <p:nvPr>
            <p:ph type="sldNum" idx="14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C9CE33D-197F-4D3C-A2E8-026A40A9109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285" dur="indefinite" restart="never" nodeType="tmRoot">
          <p:childTnLst>
            <p:seq>
              <p:cTn id="2286" dur="indefinite" nodeType="mainSeq">
                <p:childTnLst>
                  <p:par>
                    <p:cTn id="2287" fill="hold">
                      <p:stCondLst>
                        <p:cond delay="indefinite"/>
                      </p:stCondLst>
                      <p:childTnLst>
                        <p:par>
                          <p:cTn id="2288" fill="hold">
                            <p:stCondLst>
                              <p:cond delay="0"/>
                            </p:stCondLst>
                            <p:childTnLst>
                              <p:par>
                                <p:cTn id="2289" nodeType="clickEffect" fill="hold" presetClass="entr" presetID="2" presetSubtype="4">
                                  <p:stCondLst>
                                    <p:cond delay="0"/>
                                  </p:stCondLst>
                                  <p:childTnLst>
                                    <p:set>
                                      <p:cBhvr>
                                        <p:cTn id="2290" dur="1" fill="hold">
                                          <p:stCondLst>
                                            <p:cond delay="0"/>
                                          </p:stCondLst>
                                        </p:cTn>
                                        <p:tgtEl>
                                          <p:spTgt spid="814">
                                            <p:txEl>
                                              <p:pRg st="1" end="1"/>
                                            </p:txEl>
                                          </p:spTgt>
                                        </p:tgtEl>
                                        <p:attrNameLst>
                                          <p:attrName>style.visibility</p:attrName>
                                        </p:attrNameLst>
                                      </p:cBhvr>
                                      <p:to>
                                        <p:strVal val="visible"/>
                                      </p:to>
                                    </p:set>
                                    <p:anim calcmode="lin" valueType="num">
                                      <p:cBhvr additive="repl">
                                        <p:cTn id="2291" dur="500" fill="hold"/>
                                        <p:tgtEl>
                                          <p:spTgt spid="814">
                                            <p:txEl>
                                              <p:pRg st="1" end="1"/>
                                            </p:txEl>
                                          </p:spTgt>
                                        </p:tgtEl>
                                        <p:attrNameLst>
                                          <p:attrName>ppt_x</p:attrName>
                                        </p:attrNameLst>
                                      </p:cBhvr>
                                      <p:tavLst>
                                        <p:tav tm="0">
                                          <p:val>
                                            <p:strVal val="#ppt_x"/>
                                          </p:val>
                                        </p:tav>
                                        <p:tav tm="100000">
                                          <p:val>
                                            <p:strVal val="#ppt_x"/>
                                          </p:val>
                                        </p:tav>
                                      </p:tavLst>
                                    </p:anim>
                                    <p:anim calcmode="lin" valueType="num">
                                      <p:cBhvr additive="repl">
                                        <p:cTn id="2292" dur="500" fill="hold"/>
                                        <p:tgtEl>
                                          <p:spTgt spid="8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93" fill="hold">
                      <p:stCondLst>
                        <p:cond delay="indefinite"/>
                      </p:stCondLst>
                      <p:childTnLst>
                        <p:par>
                          <p:cTn id="2294" fill="hold">
                            <p:stCondLst>
                              <p:cond delay="0"/>
                            </p:stCondLst>
                            <p:childTnLst>
                              <p:par>
                                <p:cTn id="2295" nodeType="clickEffect" fill="hold" presetClass="entr" presetID="2" presetSubtype="4">
                                  <p:stCondLst>
                                    <p:cond delay="0"/>
                                  </p:stCondLst>
                                  <p:childTnLst>
                                    <p:set>
                                      <p:cBhvr>
                                        <p:cTn id="2296" dur="1" fill="hold">
                                          <p:stCondLst>
                                            <p:cond delay="0"/>
                                          </p:stCondLst>
                                        </p:cTn>
                                        <p:tgtEl>
                                          <p:spTgt spid="814">
                                            <p:txEl>
                                              <p:pRg st="2" end="2"/>
                                            </p:txEl>
                                          </p:spTgt>
                                        </p:tgtEl>
                                        <p:attrNameLst>
                                          <p:attrName>style.visibility</p:attrName>
                                        </p:attrNameLst>
                                      </p:cBhvr>
                                      <p:to>
                                        <p:strVal val="visible"/>
                                      </p:to>
                                    </p:set>
                                    <p:anim calcmode="lin" valueType="num">
                                      <p:cBhvr additive="repl">
                                        <p:cTn id="2297" dur="500" fill="hold"/>
                                        <p:tgtEl>
                                          <p:spTgt spid="814">
                                            <p:txEl>
                                              <p:pRg st="2" end="2"/>
                                            </p:txEl>
                                          </p:spTgt>
                                        </p:tgtEl>
                                        <p:attrNameLst>
                                          <p:attrName>ppt_x</p:attrName>
                                        </p:attrNameLst>
                                      </p:cBhvr>
                                      <p:tavLst>
                                        <p:tav tm="0">
                                          <p:val>
                                            <p:strVal val="#ppt_x"/>
                                          </p:val>
                                        </p:tav>
                                        <p:tav tm="100000">
                                          <p:val>
                                            <p:strVal val="#ppt_x"/>
                                          </p:val>
                                        </p:tav>
                                      </p:tavLst>
                                    </p:anim>
                                    <p:anim calcmode="lin" valueType="num">
                                      <p:cBhvr additive="repl">
                                        <p:cTn id="2298" dur="500" fill="hold"/>
                                        <p:tgtEl>
                                          <p:spTgt spid="8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99" fill="hold">
                      <p:stCondLst>
                        <p:cond delay="indefinite"/>
                      </p:stCondLst>
                      <p:childTnLst>
                        <p:par>
                          <p:cTn id="2300" fill="hold">
                            <p:stCondLst>
                              <p:cond delay="0"/>
                            </p:stCondLst>
                            <p:childTnLst>
                              <p:par>
                                <p:cTn id="2301" nodeType="clickEffect" fill="hold" presetClass="entr" presetID="2" presetSubtype="4">
                                  <p:stCondLst>
                                    <p:cond delay="0"/>
                                  </p:stCondLst>
                                  <p:childTnLst>
                                    <p:set>
                                      <p:cBhvr>
                                        <p:cTn id="2302" dur="1" fill="hold">
                                          <p:stCondLst>
                                            <p:cond delay="0"/>
                                          </p:stCondLst>
                                        </p:cTn>
                                        <p:tgtEl>
                                          <p:spTgt spid="814">
                                            <p:txEl>
                                              <p:pRg st="3" end="3"/>
                                            </p:txEl>
                                          </p:spTgt>
                                        </p:tgtEl>
                                        <p:attrNameLst>
                                          <p:attrName>style.visibility</p:attrName>
                                        </p:attrNameLst>
                                      </p:cBhvr>
                                      <p:to>
                                        <p:strVal val="visible"/>
                                      </p:to>
                                    </p:set>
                                    <p:anim calcmode="lin" valueType="num">
                                      <p:cBhvr additive="repl">
                                        <p:cTn id="2303" dur="500" fill="hold"/>
                                        <p:tgtEl>
                                          <p:spTgt spid="814">
                                            <p:txEl>
                                              <p:pRg st="3" end="3"/>
                                            </p:txEl>
                                          </p:spTgt>
                                        </p:tgtEl>
                                        <p:attrNameLst>
                                          <p:attrName>ppt_x</p:attrName>
                                        </p:attrNameLst>
                                      </p:cBhvr>
                                      <p:tavLst>
                                        <p:tav tm="0">
                                          <p:val>
                                            <p:strVal val="#ppt_x"/>
                                          </p:val>
                                        </p:tav>
                                        <p:tav tm="100000">
                                          <p:val>
                                            <p:strVal val="#ppt_x"/>
                                          </p:val>
                                        </p:tav>
                                      </p:tavLst>
                                    </p:anim>
                                    <p:anim calcmode="lin" valueType="num">
                                      <p:cBhvr additive="repl">
                                        <p:cTn id="2304" dur="500" fill="hold"/>
                                        <p:tgtEl>
                                          <p:spTgt spid="8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05" fill="hold">
                      <p:stCondLst>
                        <p:cond delay="indefinite"/>
                      </p:stCondLst>
                      <p:childTnLst>
                        <p:par>
                          <p:cTn id="2306" fill="hold">
                            <p:stCondLst>
                              <p:cond delay="0"/>
                            </p:stCondLst>
                            <p:childTnLst>
                              <p:par>
                                <p:cTn id="2307" nodeType="clickEffect" fill="hold" presetClass="entr" presetID="2" presetSubtype="4">
                                  <p:stCondLst>
                                    <p:cond delay="0"/>
                                  </p:stCondLst>
                                  <p:childTnLst>
                                    <p:set>
                                      <p:cBhvr>
                                        <p:cTn id="2308" dur="1" fill="hold">
                                          <p:stCondLst>
                                            <p:cond delay="0"/>
                                          </p:stCondLst>
                                        </p:cTn>
                                        <p:tgtEl>
                                          <p:spTgt spid="814">
                                            <p:txEl>
                                              <p:pRg st="4" end="4"/>
                                            </p:txEl>
                                          </p:spTgt>
                                        </p:tgtEl>
                                        <p:attrNameLst>
                                          <p:attrName>style.visibility</p:attrName>
                                        </p:attrNameLst>
                                      </p:cBhvr>
                                      <p:to>
                                        <p:strVal val="visible"/>
                                      </p:to>
                                    </p:set>
                                    <p:anim calcmode="lin" valueType="num">
                                      <p:cBhvr additive="repl">
                                        <p:cTn id="2309" dur="500" fill="hold"/>
                                        <p:tgtEl>
                                          <p:spTgt spid="814">
                                            <p:txEl>
                                              <p:pRg st="4" end="4"/>
                                            </p:txEl>
                                          </p:spTgt>
                                        </p:tgtEl>
                                        <p:attrNameLst>
                                          <p:attrName>ppt_x</p:attrName>
                                        </p:attrNameLst>
                                      </p:cBhvr>
                                      <p:tavLst>
                                        <p:tav tm="0">
                                          <p:val>
                                            <p:strVal val="#ppt_x"/>
                                          </p:val>
                                        </p:tav>
                                        <p:tav tm="100000">
                                          <p:val>
                                            <p:strVal val="#ppt_x"/>
                                          </p:val>
                                        </p:tav>
                                      </p:tavLst>
                                    </p:anim>
                                    <p:anim calcmode="lin" valueType="num">
                                      <p:cBhvr additive="repl">
                                        <p:cTn id="2310" dur="500" fill="hold"/>
                                        <p:tgtEl>
                                          <p:spTgt spid="8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17" name="PlaceHolder 2"/>
          <p:cNvSpPr>
            <a:spLocks noGrp="1"/>
          </p:cNvSpPr>
          <p:nvPr>
            <p:ph/>
          </p:nvPr>
        </p:nvSpPr>
        <p:spPr>
          <a:xfrm>
            <a:off x="385200" y="1200960"/>
            <a:ext cx="7555680" cy="3412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source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18" name="PlaceHolder 3"/>
          <p:cNvSpPr>
            <a:spLocks noGrp="1"/>
          </p:cNvSpPr>
          <p:nvPr>
            <p:ph type="sldNum" idx="14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4BE2224-26E8-4073-A330-A3CF8FE650C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20"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Note that the copy constructor</a:t>
            </a:r>
            <a:endParaRPr b="1" lang="de-DE" sz="2000" spc="-1" strike="noStrike">
              <a:solidFill>
                <a:srgbClr val="000000"/>
              </a:solidFill>
              <a:latin typeface="Calibri"/>
            </a:endParaRPr>
          </a:p>
          <a:p>
            <a:pPr>
              <a:lnSpc>
                <a:spcPct val="100000"/>
              </a:lnSpc>
              <a:spcBef>
                <a:spcPts val="320"/>
              </a:spcBef>
              <a:buNone/>
              <a:tabLst>
                <a:tab algn="l" pos="0"/>
              </a:tabLst>
            </a:pPr>
            <a:endParaRPr b="1" lang="de-DE" sz="16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1" lang="de-DE" sz="1400" spc="-1" strike="noStrike">
              <a:solidFill>
                <a:srgbClr val="000000"/>
              </a:solidFill>
              <a:latin typeface="Calibri"/>
            </a:endParaRPr>
          </a:p>
          <a:p>
            <a:pPr>
              <a:lnSpc>
                <a:spcPct val="100000"/>
              </a:lnSpc>
              <a:spcBef>
                <a:spcPts val="320"/>
              </a:spcBef>
              <a:buNone/>
              <a:tabLst>
                <a:tab algn="l" pos="0"/>
              </a:tabLst>
            </a:pPr>
            <a:endParaRPr b="1" lang="de-DE" sz="16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Has this syntax:</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Like all constructors, it has no return argument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takes a const reference as the source argument</a:t>
            </a:r>
            <a:endParaRPr b="1" lang="de-DE" sz="2000" spc="-1" strike="noStrike">
              <a:solidFill>
                <a:srgbClr val="000000"/>
              </a:solidFill>
              <a:latin typeface="Calibri"/>
            </a:endParaRPr>
          </a:p>
        </p:txBody>
      </p:sp>
      <p:sp>
        <p:nvSpPr>
          <p:cNvPr id="821" name="PlaceHolder 3"/>
          <p:cNvSpPr>
            <a:spLocks noGrp="1"/>
          </p:cNvSpPr>
          <p:nvPr>
            <p:ph type="sldNum" idx="14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61F845-ACF6-412D-873B-D51FC29F5B4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11" dur="indefinite" restart="never" nodeType="tmRoot">
          <p:childTnLst>
            <p:seq>
              <p:cTn id="2312" dur="indefinite" nodeType="mainSeq">
                <p:childTnLst>
                  <p:par>
                    <p:cTn id="2313" fill="hold">
                      <p:stCondLst>
                        <p:cond delay="indefinite"/>
                      </p:stCondLst>
                      <p:childTnLst>
                        <p:par>
                          <p:cTn id="2314" fill="hold">
                            <p:stCondLst>
                              <p:cond delay="0"/>
                            </p:stCondLst>
                            <p:childTnLst>
                              <p:par>
                                <p:cTn id="2315" nodeType="clickEffect" fill="hold" presetClass="entr" presetID="2" presetSubtype="4">
                                  <p:stCondLst>
                                    <p:cond delay="0"/>
                                  </p:stCondLst>
                                  <p:childTnLst>
                                    <p:set>
                                      <p:cBhvr>
                                        <p:cTn id="2316" dur="1" fill="hold">
                                          <p:stCondLst>
                                            <p:cond delay="0"/>
                                          </p:stCondLst>
                                        </p:cTn>
                                        <p:tgtEl>
                                          <p:spTgt spid="820">
                                            <p:txEl>
                                              <p:pRg st="4" end="4"/>
                                            </p:txEl>
                                          </p:spTgt>
                                        </p:tgtEl>
                                        <p:attrNameLst>
                                          <p:attrName>style.visibility</p:attrName>
                                        </p:attrNameLst>
                                      </p:cBhvr>
                                      <p:to>
                                        <p:strVal val="visible"/>
                                      </p:to>
                                    </p:set>
                                    <p:anim calcmode="lin" valueType="num">
                                      <p:cBhvr additive="repl">
                                        <p:cTn id="2317" dur="500" fill="hold"/>
                                        <p:tgtEl>
                                          <p:spTgt spid="820">
                                            <p:txEl>
                                              <p:pRg st="4" end="4"/>
                                            </p:txEl>
                                          </p:spTgt>
                                        </p:tgtEl>
                                        <p:attrNameLst>
                                          <p:attrName>ppt_x</p:attrName>
                                        </p:attrNameLst>
                                      </p:cBhvr>
                                      <p:tavLst>
                                        <p:tav tm="0">
                                          <p:val>
                                            <p:strVal val="#ppt_x"/>
                                          </p:val>
                                        </p:tav>
                                        <p:tav tm="100000">
                                          <p:val>
                                            <p:strVal val="#ppt_x"/>
                                          </p:val>
                                        </p:tav>
                                      </p:tavLst>
                                    </p:anim>
                                    <p:anim calcmode="lin" valueType="num">
                                      <p:cBhvr additive="repl">
                                        <p:cTn id="2318" dur="500" fill="hold"/>
                                        <p:tgtEl>
                                          <p:spTgt spid="8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19" fill="hold">
                      <p:stCondLst>
                        <p:cond delay="indefinite"/>
                      </p:stCondLst>
                      <p:childTnLst>
                        <p:par>
                          <p:cTn id="2320" fill="hold">
                            <p:stCondLst>
                              <p:cond delay="0"/>
                            </p:stCondLst>
                            <p:childTnLst>
                              <p:par>
                                <p:cTn id="2321" nodeType="clickEffect" fill="hold" presetClass="entr" presetID="2" presetSubtype="4">
                                  <p:stCondLst>
                                    <p:cond delay="0"/>
                                  </p:stCondLst>
                                  <p:childTnLst>
                                    <p:set>
                                      <p:cBhvr>
                                        <p:cTn id="2322" dur="1" fill="hold">
                                          <p:stCondLst>
                                            <p:cond delay="0"/>
                                          </p:stCondLst>
                                        </p:cTn>
                                        <p:tgtEl>
                                          <p:spTgt spid="820">
                                            <p:txEl>
                                              <p:pRg st="5" end="5"/>
                                            </p:txEl>
                                          </p:spTgt>
                                        </p:tgtEl>
                                        <p:attrNameLst>
                                          <p:attrName>style.visibility</p:attrName>
                                        </p:attrNameLst>
                                      </p:cBhvr>
                                      <p:to>
                                        <p:strVal val="visible"/>
                                      </p:to>
                                    </p:set>
                                    <p:anim calcmode="lin" valueType="num">
                                      <p:cBhvr additive="repl">
                                        <p:cTn id="2323" dur="500" fill="hold"/>
                                        <p:tgtEl>
                                          <p:spTgt spid="820">
                                            <p:txEl>
                                              <p:pRg st="5" end="5"/>
                                            </p:txEl>
                                          </p:spTgt>
                                        </p:tgtEl>
                                        <p:attrNameLst>
                                          <p:attrName>ppt_x</p:attrName>
                                        </p:attrNameLst>
                                      </p:cBhvr>
                                      <p:tavLst>
                                        <p:tav tm="0">
                                          <p:val>
                                            <p:strVal val="#ppt_x"/>
                                          </p:val>
                                        </p:tav>
                                        <p:tav tm="100000">
                                          <p:val>
                                            <p:strVal val="#ppt_x"/>
                                          </p:val>
                                        </p:tav>
                                      </p:tavLst>
                                    </p:anim>
                                    <p:anim calcmode="lin" valueType="num">
                                      <p:cBhvr additive="repl">
                                        <p:cTn id="2324" dur="500" fill="hold"/>
                                        <p:tgtEl>
                                          <p:spTgt spid="8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25" fill="hold">
                      <p:stCondLst>
                        <p:cond delay="indefinite"/>
                      </p:stCondLst>
                      <p:childTnLst>
                        <p:par>
                          <p:cTn id="2326" fill="hold">
                            <p:stCondLst>
                              <p:cond delay="0"/>
                            </p:stCondLst>
                            <p:childTnLst>
                              <p:par>
                                <p:cTn id="2327" nodeType="clickEffect" fill="hold" presetClass="entr" presetID="2" presetSubtype="4">
                                  <p:stCondLst>
                                    <p:cond delay="0"/>
                                  </p:stCondLst>
                                  <p:childTnLst>
                                    <p:set>
                                      <p:cBhvr>
                                        <p:cTn id="2328" dur="1" fill="hold">
                                          <p:stCondLst>
                                            <p:cond delay="0"/>
                                          </p:stCondLst>
                                        </p:cTn>
                                        <p:tgtEl>
                                          <p:spTgt spid="820">
                                            <p:txEl>
                                              <p:pRg st="6" end="6"/>
                                            </p:txEl>
                                          </p:spTgt>
                                        </p:tgtEl>
                                        <p:attrNameLst>
                                          <p:attrName>style.visibility</p:attrName>
                                        </p:attrNameLst>
                                      </p:cBhvr>
                                      <p:to>
                                        <p:strVal val="visible"/>
                                      </p:to>
                                    </p:set>
                                    <p:anim calcmode="lin" valueType="num">
                                      <p:cBhvr additive="repl">
                                        <p:cTn id="2329" dur="500" fill="hold"/>
                                        <p:tgtEl>
                                          <p:spTgt spid="820">
                                            <p:txEl>
                                              <p:pRg st="6" end="6"/>
                                            </p:txEl>
                                          </p:spTgt>
                                        </p:tgtEl>
                                        <p:attrNameLst>
                                          <p:attrName>ppt_x</p:attrName>
                                        </p:attrNameLst>
                                      </p:cBhvr>
                                      <p:tavLst>
                                        <p:tav tm="0">
                                          <p:val>
                                            <p:strVal val="#ppt_x"/>
                                          </p:val>
                                        </p:tav>
                                        <p:tav tm="100000">
                                          <p:val>
                                            <p:strVal val="#ppt_x"/>
                                          </p:val>
                                        </p:tav>
                                      </p:tavLst>
                                    </p:anim>
                                    <p:anim calcmode="lin" valueType="num">
                                      <p:cBhvr additive="repl">
                                        <p:cTn id="2330" dur="500" fill="hold"/>
                                        <p:tgtEl>
                                          <p:spTgt spid="8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23" name="PlaceHolder 2"/>
          <p:cNvSpPr>
            <a:spLocks noGrp="1"/>
          </p:cNvSpPr>
          <p:nvPr>
            <p:ph/>
          </p:nvPr>
        </p:nvSpPr>
        <p:spPr>
          <a:xfrm>
            <a:off x="385200" y="1200960"/>
            <a:ext cx="7555680" cy="3671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1: explicitly delete the copy constructor </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explicitly delete the copy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square1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compiler gives error!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24" name="PlaceHolder 3"/>
          <p:cNvSpPr>
            <a:spLocks noGrp="1"/>
          </p:cNvSpPr>
          <p:nvPr>
            <p:ph type="sldNum" idx="14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B348545-1CF4-4223-A401-5749FB34CB4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26" name="PlaceHolder 2"/>
          <p:cNvSpPr>
            <a:spLocks noGrp="1"/>
          </p:cNvSpPr>
          <p:nvPr>
            <p:ph/>
          </p:nvPr>
        </p:nvSpPr>
        <p:spPr>
          <a:xfrm>
            <a:off x="385200" y="1200960"/>
            <a:ext cx="7555680" cy="3671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2: declare a private copy constructor!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private copy constructor, declared but not defined</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square2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square1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compiler gives error!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27" name="PlaceHolder 3"/>
          <p:cNvSpPr>
            <a:spLocks noGrp="1"/>
          </p:cNvSpPr>
          <p:nvPr>
            <p:ph type="sldNum" idx="14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942D15E-FDBA-4469-96A3-826ECA4D944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29" name="PlaceHolder 2"/>
          <p:cNvSpPr>
            <a:spLocks noGrp="1"/>
          </p:cNvSpPr>
          <p:nvPr>
            <p:ph/>
          </p:nvPr>
        </p:nvSpPr>
        <p:spPr>
          <a:xfrm>
            <a:off x="385200" y="1200960"/>
            <a:ext cx="7555680" cy="23778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3: create a copy constructor!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whatever needs to be done to copy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30" name="PlaceHolder 3"/>
          <p:cNvSpPr>
            <a:spLocks noGrp="1"/>
          </p:cNvSpPr>
          <p:nvPr>
            <p:ph type="sldNum" idx="14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1F6F6B1-0D15-4CCD-89C1-FDA02F3593D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04" name="PlaceHolder 2"/>
          <p:cNvSpPr>
            <a:spLocks noGrp="1"/>
          </p:cNvSpPr>
          <p:nvPr>
            <p:ph/>
          </p:nvPr>
        </p:nvSpPr>
        <p:spPr>
          <a:xfrm>
            <a:off x="385200" y="1200960"/>
            <a:ext cx="7555680" cy="2076480"/>
          </a:xfrm>
          <a:prstGeom prst="rect">
            <a:avLst/>
          </a:prstGeom>
          <a:noFill/>
          <a:ln w="9360">
            <a:noFill/>
          </a:ln>
        </p:spPr>
        <p:txBody>
          <a:bodyPr numCol="1" spcCol="0" lIns="0" rIns="0" tIns="0" bIns="0" anchor="t">
            <a:noAutofit/>
          </a:bodyPr>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does generally not provide features that will force your code to be less than optimal (what you don’t use, you don’t pay for)</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Therefore, C++ does not provide:</a:t>
            </a:r>
            <a:endParaRPr b="1" lang="de-DE" sz="2000" spc="-1" strike="noStrike">
              <a:solidFill>
                <a:srgbClr val="000000"/>
              </a:solidFill>
              <a:latin typeface="Calibri"/>
            </a:endParaRPr>
          </a:p>
          <a:p>
            <a:pPr lvl="1" marL="743040" indent="-285840">
              <a:lnSpc>
                <a:spcPct val="100000"/>
              </a:lnSpc>
              <a:spcBef>
                <a:spcPts val="601"/>
              </a:spcBef>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alibri"/>
                <a:ea typeface="ＭＳ Ｐゴシック"/>
              </a:rPr>
              <a:t>Garbage collection </a:t>
            </a:r>
            <a:r>
              <a:rPr b="0" lang="en-US" sz="1800" spc="-1" strike="noStrike">
                <a:solidFill>
                  <a:srgbClr val="9a0000"/>
                </a:solidFill>
                <a:latin typeface="Calibri"/>
                <a:ea typeface="ＭＳ Ｐゴシック"/>
              </a:rPr>
              <a:t>(Java, C#, Python…)</a:t>
            </a:r>
            <a:endParaRPr b="0" lang="de-DE" sz="1800" spc="-1" strike="noStrike">
              <a:solidFill>
                <a:srgbClr val="6e706d"/>
              </a:solidFill>
              <a:latin typeface="Calibri"/>
            </a:endParaRPr>
          </a:p>
          <a:p>
            <a:pPr lvl="1" marL="743040" indent="-285840">
              <a:lnSpc>
                <a:spcPct val="100000"/>
              </a:lnSpc>
              <a:spcBef>
                <a:spcPts val="601"/>
              </a:spcBef>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alibri"/>
                <a:ea typeface="ＭＳ Ｐゴシック"/>
              </a:rPr>
              <a:t>Reflection </a:t>
            </a:r>
            <a:r>
              <a:rPr b="0" lang="en-US" sz="1800" spc="-1" strike="noStrike">
                <a:solidFill>
                  <a:srgbClr val="9a0000"/>
                </a:solidFill>
                <a:latin typeface="Calibri"/>
                <a:ea typeface="ＭＳ Ｐゴシック"/>
              </a:rPr>
              <a:t>(Java, C#, Python...)</a:t>
            </a:r>
            <a:endParaRPr b="0" lang="de-DE" sz="1800" spc="-1" strike="noStrike">
              <a:solidFill>
                <a:srgbClr val="6e706d"/>
              </a:solidFill>
              <a:latin typeface="Calibri"/>
            </a:endParaRPr>
          </a:p>
          <a:p>
            <a:pPr lvl="1" marL="743040" indent="-285840">
              <a:lnSpc>
                <a:spcPct val="100000"/>
              </a:lnSpc>
              <a:spcBef>
                <a:spcPts val="601"/>
              </a:spcBef>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alibri"/>
                <a:ea typeface="ＭＳ Ｐゴシック"/>
              </a:rPr>
              <a:t>(more examples will follow during the course)</a:t>
            </a:r>
            <a:endParaRPr b="0" lang="de-DE" sz="1800" spc="-1" strike="noStrike">
              <a:solidFill>
                <a:srgbClr val="6e706d"/>
              </a:solidFill>
              <a:latin typeface="Calibri"/>
            </a:endParaRPr>
          </a:p>
        </p:txBody>
      </p:sp>
      <p:sp>
        <p:nvSpPr>
          <p:cNvPr id="405" name="PlaceHolder 3"/>
          <p:cNvSpPr>
            <a:spLocks noGrp="1"/>
          </p:cNvSpPr>
          <p:nvPr>
            <p:ph type="sldNum" idx="1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56FD662-2288-4E7D-AEFC-1E49EFCB8FD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2" presetSubtype="4">
                                  <p:stCondLst>
                                    <p:cond delay="0"/>
                                  </p:stCondLst>
                                  <p:childTnLst>
                                    <p:set>
                                      <p:cBhvr>
                                        <p:cTn id="126" dur="1" fill="hold">
                                          <p:stCondLst>
                                            <p:cond delay="0"/>
                                          </p:stCondLst>
                                        </p:cTn>
                                        <p:tgtEl>
                                          <p:spTgt spid="404">
                                            <p:txEl>
                                              <p:pRg st="1" end="1"/>
                                            </p:txEl>
                                          </p:spTgt>
                                        </p:tgtEl>
                                        <p:attrNameLst>
                                          <p:attrName>style.visibility</p:attrName>
                                        </p:attrNameLst>
                                      </p:cBhvr>
                                      <p:to>
                                        <p:strVal val="visible"/>
                                      </p:to>
                                    </p:set>
                                    <p:anim calcmode="lin" valueType="num">
                                      <p:cBhvr additive="repl">
                                        <p:cTn id="127" dur="500" fill="hold"/>
                                        <p:tgtEl>
                                          <p:spTgt spid="404">
                                            <p:txEl>
                                              <p:pRg st="1" end="1"/>
                                            </p:txEl>
                                          </p:spTgt>
                                        </p:tgtEl>
                                        <p:attrNameLst>
                                          <p:attrName>ppt_x</p:attrName>
                                        </p:attrNameLst>
                                      </p:cBhvr>
                                      <p:tavLst>
                                        <p:tav tm="0">
                                          <p:val>
                                            <p:strVal val="#ppt_x"/>
                                          </p:val>
                                        </p:tav>
                                        <p:tav tm="100000">
                                          <p:val>
                                            <p:strVal val="#ppt_x"/>
                                          </p:val>
                                        </p:tav>
                                      </p:tavLst>
                                    </p:anim>
                                    <p:anim calcmode="lin" valueType="num">
                                      <p:cBhvr additive="repl">
                                        <p:cTn id="128" dur="500" fill="hold"/>
                                        <p:tgtEl>
                                          <p:spTgt spid="404">
                                            <p:txEl>
                                              <p:pRg st="1" end="1"/>
                                            </p:txEl>
                                          </p:spTgt>
                                        </p:tgtEl>
                                        <p:attrNameLst>
                                          <p:attrName>ppt_y</p:attrName>
                                        </p:attrNameLst>
                                      </p:cBhvr>
                                      <p:tavLst>
                                        <p:tav tm="0">
                                          <p:val>
                                            <p:strVal val="1+#ppt_h/2"/>
                                          </p:val>
                                        </p:tav>
                                        <p:tav tm="100000">
                                          <p:val>
                                            <p:strVal val="#ppt_y"/>
                                          </p:val>
                                        </p:tav>
                                      </p:tavLst>
                                    </p:anim>
                                  </p:childTnLst>
                                </p:cTn>
                              </p:par>
                              <p:par>
                                <p:cTn id="129" nodeType="withEffect" fill="hold" presetClass="entr" presetID="2" presetSubtype="4">
                                  <p:stCondLst>
                                    <p:cond delay="0"/>
                                  </p:stCondLst>
                                  <p:childTnLst>
                                    <p:set>
                                      <p:cBhvr>
                                        <p:cTn id="130" dur="1" fill="hold">
                                          <p:stCondLst>
                                            <p:cond delay="0"/>
                                          </p:stCondLst>
                                        </p:cTn>
                                        <p:tgtEl>
                                          <p:spTgt spid="404">
                                            <p:txEl>
                                              <p:pRg st="2" end="2"/>
                                            </p:txEl>
                                          </p:spTgt>
                                        </p:tgtEl>
                                        <p:attrNameLst>
                                          <p:attrName>style.visibility</p:attrName>
                                        </p:attrNameLst>
                                      </p:cBhvr>
                                      <p:to>
                                        <p:strVal val="visible"/>
                                      </p:to>
                                    </p:set>
                                    <p:anim calcmode="lin" valueType="num">
                                      <p:cBhvr additive="repl">
                                        <p:cTn id="131" dur="500" fill="hold"/>
                                        <p:tgtEl>
                                          <p:spTgt spid="404">
                                            <p:txEl>
                                              <p:pRg st="2" end="2"/>
                                            </p:txEl>
                                          </p:spTgt>
                                        </p:tgtEl>
                                        <p:attrNameLst>
                                          <p:attrName>ppt_x</p:attrName>
                                        </p:attrNameLst>
                                      </p:cBhvr>
                                      <p:tavLst>
                                        <p:tav tm="0">
                                          <p:val>
                                            <p:strVal val="#ppt_x"/>
                                          </p:val>
                                        </p:tav>
                                        <p:tav tm="100000">
                                          <p:val>
                                            <p:strVal val="#ppt_x"/>
                                          </p:val>
                                        </p:tav>
                                      </p:tavLst>
                                    </p:anim>
                                    <p:anim calcmode="lin" valueType="num">
                                      <p:cBhvr additive="repl">
                                        <p:cTn id="132" dur="500" fill="hold"/>
                                        <p:tgtEl>
                                          <p:spTgt spid="404">
                                            <p:txEl>
                                              <p:pRg st="2" end="2"/>
                                            </p:txEl>
                                          </p:spTgt>
                                        </p:tgtEl>
                                        <p:attrNameLst>
                                          <p:attrName>ppt_y</p:attrName>
                                        </p:attrNameLst>
                                      </p:cBhvr>
                                      <p:tavLst>
                                        <p:tav tm="0">
                                          <p:val>
                                            <p:strVal val="1+#ppt_h/2"/>
                                          </p:val>
                                        </p:tav>
                                        <p:tav tm="100000">
                                          <p:val>
                                            <p:strVal val="#ppt_y"/>
                                          </p:val>
                                        </p:tav>
                                      </p:tavLst>
                                    </p:anim>
                                  </p:childTnLst>
                                </p:cTn>
                              </p:par>
                              <p:par>
                                <p:cTn id="133" nodeType="withEffect" fill="hold" presetClass="entr" presetID="2" presetSubtype="4">
                                  <p:stCondLst>
                                    <p:cond delay="0"/>
                                  </p:stCondLst>
                                  <p:childTnLst>
                                    <p:set>
                                      <p:cBhvr>
                                        <p:cTn id="134" dur="1" fill="hold">
                                          <p:stCondLst>
                                            <p:cond delay="0"/>
                                          </p:stCondLst>
                                        </p:cTn>
                                        <p:tgtEl>
                                          <p:spTgt spid="404">
                                            <p:txEl>
                                              <p:pRg st="3" end="3"/>
                                            </p:txEl>
                                          </p:spTgt>
                                        </p:tgtEl>
                                        <p:attrNameLst>
                                          <p:attrName>style.visibility</p:attrName>
                                        </p:attrNameLst>
                                      </p:cBhvr>
                                      <p:to>
                                        <p:strVal val="visible"/>
                                      </p:to>
                                    </p:set>
                                    <p:anim calcmode="lin" valueType="num">
                                      <p:cBhvr additive="repl">
                                        <p:cTn id="135" dur="500" fill="hold"/>
                                        <p:tgtEl>
                                          <p:spTgt spid="404">
                                            <p:txEl>
                                              <p:pRg st="3" end="3"/>
                                            </p:txEl>
                                          </p:spTgt>
                                        </p:tgtEl>
                                        <p:attrNameLst>
                                          <p:attrName>ppt_x</p:attrName>
                                        </p:attrNameLst>
                                      </p:cBhvr>
                                      <p:tavLst>
                                        <p:tav tm="0">
                                          <p:val>
                                            <p:strVal val="#ppt_x"/>
                                          </p:val>
                                        </p:tav>
                                        <p:tav tm="100000">
                                          <p:val>
                                            <p:strVal val="#ppt_x"/>
                                          </p:val>
                                        </p:tav>
                                      </p:tavLst>
                                    </p:anim>
                                    <p:anim calcmode="lin" valueType="num">
                                      <p:cBhvr additive="repl">
                                        <p:cTn id="136" dur="500" fill="hold"/>
                                        <p:tgtEl>
                                          <p:spTgt spid="404">
                                            <p:txEl>
                                              <p:pRg st="3" end="3"/>
                                            </p:txEl>
                                          </p:spTgt>
                                        </p:tgtEl>
                                        <p:attrNameLst>
                                          <p:attrName>ppt_y</p:attrName>
                                        </p:attrNameLst>
                                      </p:cBhvr>
                                      <p:tavLst>
                                        <p:tav tm="0">
                                          <p:val>
                                            <p:strVal val="1+#ppt_h/2"/>
                                          </p:val>
                                        </p:tav>
                                        <p:tav tm="100000">
                                          <p:val>
                                            <p:strVal val="#ppt_y"/>
                                          </p:val>
                                        </p:tav>
                                      </p:tavLst>
                                    </p:anim>
                                  </p:childTnLst>
                                </p:cTn>
                              </p:par>
                              <p:par>
                                <p:cTn id="137" nodeType="withEffect" fill="hold" presetClass="entr" presetID="2" presetSubtype="4">
                                  <p:stCondLst>
                                    <p:cond delay="0"/>
                                  </p:stCondLst>
                                  <p:childTnLst>
                                    <p:set>
                                      <p:cBhvr>
                                        <p:cTn id="138" dur="1" fill="hold">
                                          <p:stCondLst>
                                            <p:cond delay="0"/>
                                          </p:stCondLst>
                                        </p:cTn>
                                        <p:tgtEl>
                                          <p:spTgt spid="404">
                                            <p:txEl>
                                              <p:pRg st="4" end="4"/>
                                            </p:txEl>
                                          </p:spTgt>
                                        </p:tgtEl>
                                        <p:attrNameLst>
                                          <p:attrName>style.visibility</p:attrName>
                                        </p:attrNameLst>
                                      </p:cBhvr>
                                      <p:to>
                                        <p:strVal val="visible"/>
                                      </p:to>
                                    </p:set>
                                    <p:anim calcmode="lin" valueType="num">
                                      <p:cBhvr additive="repl">
                                        <p:cTn id="139" dur="500" fill="hold"/>
                                        <p:tgtEl>
                                          <p:spTgt spid="404">
                                            <p:txEl>
                                              <p:pRg st="4" end="4"/>
                                            </p:txEl>
                                          </p:spTgt>
                                        </p:tgtEl>
                                        <p:attrNameLst>
                                          <p:attrName>ppt_x</p:attrName>
                                        </p:attrNameLst>
                                      </p:cBhvr>
                                      <p:tavLst>
                                        <p:tav tm="0">
                                          <p:val>
                                            <p:strVal val="#ppt_x"/>
                                          </p:val>
                                        </p:tav>
                                        <p:tav tm="100000">
                                          <p:val>
                                            <p:strVal val="#ppt_x"/>
                                          </p:val>
                                        </p:tav>
                                      </p:tavLst>
                                    </p:anim>
                                    <p:anim calcmode="lin" valueType="num">
                                      <p:cBhvr additive="repl">
                                        <p:cTn id="140" dur="500" fill="hold"/>
                                        <p:tgtEl>
                                          <p:spTgt spid="40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32" name="PlaceHolder 2"/>
          <p:cNvSpPr>
            <a:spLocks noGrp="1"/>
          </p:cNvSpPr>
          <p:nvPr>
            <p:ph/>
          </p:nvPr>
        </p:nvSpPr>
        <p:spPr>
          <a:xfrm>
            <a:off x="385200" y="1200960"/>
            <a:ext cx="7555680" cy="985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Go back to your student class. Improve it by adding or deleting a copy constructor</a:t>
            </a:r>
            <a:endParaRPr b="1" lang="de-DE" sz="2000" spc="-1" strike="noStrike">
              <a:solidFill>
                <a:srgbClr val="000000"/>
              </a:solidFill>
              <a:latin typeface="Calibri"/>
            </a:endParaRPr>
          </a:p>
        </p:txBody>
      </p:sp>
      <p:sp>
        <p:nvSpPr>
          <p:cNvPr id="833" name="PlaceHolder 3"/>
          <p:cNvSpPr>
            <a:spLocks noGrp="1"/>
          </p:cNvSpPr>
          <p:nvPr>
            <p:ph type="sldNum" idx="14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0068BE-8848-4A36-A2E8-D8E73DCD0A3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35" name="PlaceHolder 2"/>
          <p:cNvSpPr>
            <a:spLocks noGrp="1"/>
          </p:cNvSpPr>
          <p:nvPr>
            <p:ph/>
          </p:nvPr>
        </p:nvSpPr>
        <p:spPr>
          <a:xfrm>
            <a:off x="385200" y="1200960"/>
            <a:ext cx="7555680" cy="1724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Objects, pointers and references.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Until now, I have purposely not used pointers to objects.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because some of you may have a background in Java or C#, and must be persuaded to use objects directly.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However, in practice we often make use of pointers to objects.</a:t>
            </a:r>
            <a:endParaRPr b="1" lang="de-DE" sz="2000" spc="-1" strike="noStrike">
              <a:solidFill>
                <a:srgbClr val="000000"/>
              </a:solidFill>
              <a:latin typeface="Calibri"/>
            </a:endParaRPr>
          </a:p>
        </p:txBody>
      </p:sp>
      <p:sp>
        <p:nvSpPr>
          <p:cNvPr id="836" name="PlaceHolder 3"/>
          <p:cNvSpPr>
            <a:spLocks noGrp="1"/>
          </p:cNvSpPr>
          <p:nvPr>
            <p:ph type="sldNum" idx="14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93574F6-F77E-4239-A0CA-20CC9BC8EBF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31" dur="indefinite" restart="never" nodeType="tmRoot">
          <p:childTnLst>
            <p:seq>
              <p:cTn id="2332" dur="indefinite" nodeType="mainSeq">
                <p:childTnLst>
                  <p:par>
                    <p:cTn id="2333" fill="hold">
                      <p:stCondLst>
                        <p:cond delay="indefinite"/>
                      </p:stCondLst>
                      <p:childTnLst>
                        <p:par>
                          <p:cTn id="2334" fill="hold">
                            <p:stCondLst>
                              <p:cond delay="0"/>
                            </p:stCondLst>
                            <p:childTnLst>
                              <p:par>
                                <p:cTn id="2335" nodeType="clickEffect" fill="hold" presetClass="entr" presetID="2" presetSubtype="4">
                                  <p:stCondLst>
                                    <p:cond delay="0"/>
                                  </p:stCondLst>
                                  <p:childTnLst>
                                    <p:set>
                                      <p:cBhvr>
                                        <p:cTn id="2336" dur="1" fill="hold">
                                          <p:stCondLst>
                                            <p:cond delay="0"/>
                                          </p:stCondLst>
                                        </p:cTn>
                                        <p:tgtEl>
                                          <p:spTgt spid="835">
                                            <p:txEl>
                                              <p:pRg st="1" end="1"/>
                                            </p:txEl>
                                          </p:spTgt>
                                        </p:tgtEl>
                                        <p:attrNameLst>
                                          <p:attrName>style.visibility</p:attrName>
                                        </p:attrNameLst>
                                      </p:cBhvr>
                                      <p:to>
                                        <p:strVal val="visible"/>
                                      </p:to>
                                    </p:set>
                                    <p:anim calcmode="lin" valueType="num">
                                      <p:cBhvr additive="repl">
                                        <p:cTn id="2337" dur="500" fill="hold"/>
                                        <p:tgtEl>
                                          <p:spTgt spid="835">
                                            <p:txEl>
                                              <p:pRg st="1" end="1"/>
                                            </p:txEl>
                                          </p:spTgt>
                                        </p:tgtEl>
                                        <p:attrNameLst>
                                          <p:attrName>ppt_x</p:attrName>
                                        </p:attrNameLst>
                                      </p:cBhvr>
                                      <p:tavLst>
                                        <p:tav tm="0">
                                          <p:val>
                                            <p:strVal val="#ppt_x"/>
                                          </p:val>
                                        </p:tav>
                                        <p:tav tm="100000">
                                          <p:val>
                                            <p:strVal val="#ppt_x"/>
                                          </p:val>
                                        </p:tav>
                                      </p:tavLst>
                                    </p:anim>
                                    <p:anim calcmode="lin" valueType="num">
                                      <p:cBhvr additive="repl">
                                        <p:cTn id="2338" dur="500" fill="hold"/>
                                        <p:tgtEl>
                                          <p:spTgt spid="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39" fill="hold">
                      <p:stCondLst>
                        <p:cond delay="indefinite"/>
                      </p:stCondLst>
                      <p:childTnLst>
                        <p:par>
                          <p:cTn id="2340" fill="hold">
                            <p:stCondLst>
                              <p:cond delay="0"/>
                            </p:stCondLst>
                            <p:childTnLst>
                              <p:par>
                                <p:cTn id="2341" nodeType="clickEffect" fill="hold" presetClass="entr" presetID="2" presetSubtype="4">
                                  <p:stCondLst>
                                    <p:cond delay="0"/>
                                  </p:stCondLst>
                                  <p:childTnLst>
                                    <p:set>
                                      <p:cBhvr>
                                        <p:cTn id="2342" dur="1" fill="hold">
                                          <p:stCondLst>
                                            <p:cond delay="0"/>
                                          </p:stCondLst>
                                        </p:cTn>
                                        <p:tgtEl>
                                          <p:spTgt spid="835">
                                            <p:txEl>
                                              <p:pRg st="2" end="2"/>
                                            </p:txEl>
                                          </p:spTgt>
                                        </p:tgtEl>
                                        <p:attrNameLst>
                                          <p:attrName>style.visibility</p:attrName>
                                        </p:attrNameLst>
                                      </p:cBhvr>
                                      <p:to>
                                        <p:strVal val="visible"/>
                                      </p:to>
                                    </p:set>
                                    <p:anim calcmode="lin" valueType="num">
                                      <p:cBhvr additive="repl">
                                        <p:cTn id="2343" dur="500" fill="hold"/>
                                        <p:tgtEl>
                                          <p:spTgt spid="835">
                                            <p:txEl>
                                              <p:pRg st="2" end="2"/>
                                            </p:txEl>
                                          </p:spTgt>
                                        </p:tgtEl>
                                        <p:attrNameLst>
                                          <p:attrName>ppt_x</p:attrName>
                                        </p:attrNameLst>
                                      </p:cBhvr>
                                      <p:tavLst>
                                        <p:tav tm="0">
                                          <p:val>
                                            <p:strVal val="#ppt_x"/>
                                          </p:val>
                                        </p:tav>
                                        <p:tav tm="100000">
                                          <p:val>
                                            <p:strVal val="#ppt_x"/>
                                          </p:val>
                                        </p:tav>
                                      </p:tavLst>
                                    </p:anim>
                                    <p:anim calcmode="lin" valueType="num">
                                      <p:cBhvr additive="repl">
                                        <p:cTn id="2344" dur="500" fill="hold"/>
                                        <p:tgtEl>
                                          <p:spTgt spid="8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45" fill="hold">
                      <p:stCondLst>
                        <p:cond delay="indefinite"/>
                      </p:stCondLst>
                      <p:childTnLst>
                        <p:par>
                          <p:cTn id="2346" fill="hold">
                            <p:stCondLst>
                              <p:cond delay="0"/>
                            </p:stCondLst>
                            <p:childTnLst>
                              <p:par>
                                <p:cTn id="2347" nodeType="clickEffect" fill="hold" presetClass="entr" presetID="2" presetSubtype="4">
                                  <p:stCondLst>
                                    <p:cond delay="0"/>
                                  </p:stCondLst>
                                  <p:childTnLst>
                                    <p:set>
                                      <p:cBhvr>
                                        <p:cTn id="2348" dur="1" fill="hold">
                                          <p:stCondLst>
                                            <p:cond delay="0"/>
                                          </p:stCondLst>
                                        </p:cTn>
                                        <p:tgtEl>
                                          <p:spTgt spid="835">
                                            <p:txEl>
                                              <p:pRg st="3" end="3"/>
                                            </p:txEl>
                                          </p:spTgt>
                                        </p:tgtEl>
                                        <p:attrNameLst>
                                          <p:attrName>style.visibility</p:attrName>
                                        </p:attrNameLst>
                                      </p:cBhvr>
                                      <p:to>
                                        <p:strVal val="visible"/>
                                      </p:to>
                                    </p:set>
                                    <p:anim calcmode="lin" valueType="num">
                                      <p:cBhvr additive="repl">
                                        <p:cTn id="2349" dur="500" fill="hold"/>
                                        <p:tgtEl>
                                          <p:spTgt spid="835">
                                            <p:txEl>
                                              <p:pRg st="3" end="3"/>
                                            </p:txEl>
                                          </p:spTgt>
                                        </p:tgtEl>
                                        <p:attrNameLst>
                                          <p:attrName>ppt_x</p:attrName>
                                        </p:attrNameLst>
                                      </p:cBhvr>
                                      <p:tavLst>
                                        <p:tav tm="0">
                                          <p:val>
                                            <p:strVal val="#ppt_x"/>
                                          </p:val>
                                        </p:tav>
                                        <p:tav tm="100000">
                                          <p:val>
                                            <p:strVal val="#ppt_x"/>
                                          </p:val>
                                        </p:tav>
                                      </p:tavLst>
                                    </p:anim>
                                    <p:anim calcmode="lin" valueType="num">
                                      <p:cBhvr additive="repl">
                                        <p:cTn id="2350" dur="500" fill="hold"/>
                                        <p:tgtEl>
                                          <p:spTgt spid="8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38" name="PlaceHolder 2"/>
          <p:cNvSpPr>
            <a:spLocks noGrp="1"/>
          </p:cNvSpPr>
          <p:nvPr>
            <p:ph/>
          </p:nvPr>
        </p:nvSpPr>
        <p:spPr>
          <a:xfrm>
            <a:off x="385200" y="1200960"/>
            <a:ext cx="7555680" cy="2747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design principle of C++ is that objects behave ‘like the ints do’.</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 integer is copied for a function call:</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prints 3</a:t>
            </a:r>
            <a:endParaRPr b="1" lang="de-DE" sz="1400" spc="-1" strike="noStrike">
              <a:solidFill>
                <a:srgbClr val="000000"/>
              </a:solidFill>
              <a:latin typeface="Calibri"/>
            </a:endParaRPr>
          </a:p>
        </p:txBody>
      </p:sp>
      <p:sp>
        <p:nvSpPr>
          <p:cNvPr id="839" name="PlaceHolder 3"/>
          <p:cNvSpPr>
            <a:spLocks noGrp="1"/>
          </p:cNvSpPr>
          <p:nvPr>
            <p:ph type="sldNum" idx="15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94D3490-75B1-48F9-8969-6F026EABD62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51" dur="indefinite" restart="never" nodeType="tmRoot">
          <p:childTnLst>
            <p:seq>
              <p:cTn id="2352" dur="indefinite" nodeType="mainSeq">
                <p:childTnLst>
                  <p:par>
                    <p:cTn id="2353" fill="hold">
                      <p:stCondLst>
                        <p:cond delay="indefinite"/>
                      </p:stCondLst>
                      <p:childTnLst>
                        <p:par>
                          <p:cTn id="2354" fill="hold">
                            <p:stCondLst>
                              <p:cond delay="0"/>
                            </p:stCondLst>
                            <p:childTnLst>
                              <p:par>
                                <p:cTn id="2355" nodeType="clickEffect" fill="hold" presetClass="entr" presetID="2" presetSubtype="4">
                                  <p:stCondLst>
                                    <p:cond delay="0"/>
                                  </p:stCondLst>
                                  <p:childTnLst>
                                    <p:set>
                                      <p:cBhvr>
                                        <p:cTn id="2356" dur="1" fill="hold">
                                          <p:stCondLst>
                                            <p:cond delay="0"/>
                                          </p:stCondLst>
                                        </p:cTn>
                                        <p:tgtEl>
                                          <p:spTgt spid="838">
                                            <p:txEl>
                                              <p:pRg st="1" end="1"/>
                                            </p:txEl>
                                          </p:spTgt>
                                        </p:tgtEl>
                                        <p:attrNameLst>
                                          <p:attrName>style.visibility</p:attrName>
                                        </p:attrNameLst>
                                      </p:cBhvr>
                                      <p:to>
                                        <p:strVal val="visible"/>
                                      </p:to>
                                    </p:set>
                                    <p:anim calcmode="lin" valueType="num">
                                      <p:cBhvr additive="repl">
                                        <p:cTn id="2357" dur="500" fill="hold"/>
                                        <p:tgtEl>
                                          <p:spTgt spid="838">
                                            <p:txEl>
                                              <p:pRg st="1" end="1"/>
                                            </p:txEl>
                                          </p:spTgt>
                                        </p:tgtEl>
                                        <p:attrNameLst>
                                          <p:attrName>ppt_x</p:attrName>
                                        </p:attrNameLst>
                                      </p:cBhvr>
                                      <p:tavLst>
                                        <p:tav tm="0">
                                          <p:val>
                                            <p:strVal val="#ppt_x"/>
                                          </p:val>
                                        </p:tav>
                                        <p:tav tm="100000">
                                          <p:val>
                                            <p:strVal val="#ppt_x"/>
                                          </p:val>
                                        </p:tav>
                                      </p:tavLst>
                                    </p:anim>
                                    <p:anim calcmode="lin" valueType="num">
                                      <p:cBhvr additive="repl">
                                        <p:cTn id="2358" dur="500" fill="hold"/>
                                        <p:tgtEl>
                                          <p:spTgt spid="838">
                                            <p:txEl>
                                              <p:pRg st="1" end="1"/>
                                            </p:txEl>
                                          </p:spTgt>
                                        </p:tgtEl>
                                        <p:attrNameLst>
                                          <p:attrName>ppt_y</p:attrName>
                                        </p:attrNameLst>
                                      </p:cBhvr>
                                      <p:tavLst>
                                        <p:tav tm="0">
                                          <p:val>
                                            <p:strVal val="1+#ppt_h/2"/>
                                          </p:val>
                                        </p:tav>
                                        <p:tav tm="100000">
                                          <p:val>
                                            <p:strVal val="#ppt_y"/>
                                          </p:val>
                                        </p:tav>
                                      </p:tavLst>
                                    </p:anim>
                                  </p:childTnLst>
                                </p:cTn>
                              </p:par>
                              <p:par>
                                <p:cTn id="2359" nodeType="withEffect" fill="hold" presetClass="entr" presetID="2" presetSubtype="4">
                                  <p:stCondLst>
                                    <p:cond delay="0"/>
                                  </p:stCondLst>
                                  <p:childTnLst>
                                    <p:set>
                                      <p:cBhvr>
                                        <p:cTn id="2360" dur="1" fill="hold">
                                          <p:stCondLst>
                                            <p:cond delay="0"/>
                                          </p:stCondLst>
                                        </p:cTn>
                                        <p:tgtEl>
                                          <p:spTgt spid="838">
                                            <p:txEl>
                                              <p:pRg st="2" end="2"/>
                                            </p:txEl>
                                          </p:spTgt>
                                        </p:tgtEl>
                                        <p:attrNameLst>
                                          <p:attrName>style.visibility</p:attrName>
                                        </p:attrNameLst>
                                      </p:cBhvr>
                                      <p:to>
                                        <p:strVal val="visible"/>
                                      </p:to>
                                    </p:set>
                                    <p:anim calcmode="lin" valueType="num">
                                      <p:cBhvr additive="repl">
                                        <p:cTn id="2361" dur="500" fill="hold"/>
                                        <p:tgtEl>
                                          <p:spTgt spid="838">
                                            <p:txEl>
                                              <p:pRg st="2" end="2"/>
                                            </p:txEl>
                                          </p:spTgt>
                                        </p:tgtEl>
                                        <p:attrNameLst>
                                          <p:attrName>ppt_x</p:attrName>
                                        </p:attrNameLst>
                                      </p:cBhvr>
                                      <p:tavLst>
                                        <p:tav tm="0">
                                          <p:val>
                                            <p:strVal val="#ppt_x"/>
                                          </p:val>
                                        </p:tav>
                                        <p:tav tm="100000">
                                          <p:val>
                                            <p:strVal val="#ppt_x"/>
                                          </p:val>
                                        </p:tav>
                                      </p:tavLst>
                                    </p:anim>
                                    <p:anim calcmode="lin" valueType="num">
                                      <p:cBhvr additive="repl">
                                        <p:cTn id="2362" dur="500" fill="hold"/>
                                        <p:tgtEl>
                                          <p:spTgt spid="838">
                                            <p:txEl>
                                              <p:pRg st="2" end="2"/>
                                            </p:txEl>
                                          </p:spTgt>
                                        </p:tgtEl>
                                        <p:attrNameLst>
                                          <p:attrName>ppt_y</p:attrName>
                                        </p:attrNameLst>
                                      </p:cBhvr>
                                      <p:tavLst>
                                        <p:tav tm="0">
                                          <p:val>
                                            <p:strVal val="1+#ppt_h/2"/>
                                          </p:val>
                                        </p:tav>
                                        <p:tav tm="100000">
                                          <p:val>
                                            <p:strVal val="#ppt_y"/>
                                          </p:val>
                                        </p:tav>
                                      </p:tavLst>
                                    </p:anim>
                                  </p:childTnLst>
                                </p:cTn>
                              </p:par>
                              <p:par>
                                <p:cTn id="2363" nodeType="withEffect" fill="hold" presetClass="entr" presetID="2" presetSubtype="4">
                                  <p:stCondLst>
                                    <p:cond delay="0"/>
                                  </p:stCondLst>
                                  <p:childTnLst>
                                    <p:set>
                                      <p:cBhvr>
                                        <p:cTn id="2364" dur="1" fill="hold">
                                          <p:stCondLst>
                                            <p:cond delay="0"/>
                                          </p:stCondLst>
                                        </p:cTn>
                                        <p:tgtEl>
                                          <p:spTgt spid="838">
                                            <p:txEl>
                                              <p:pRg st="3" end="3"/>
                                            </p:txEl>
                                          </p:spTgt>
                                        </p:tgtEl>
                                        <p:attrNameLst>
                                          <p:attrName>style.visibility</p:attrName>
                                        </p:attrNameLst>
                                      </p:cBhvr>
                                      <p:to>
                                        <p:strVal val="visible"/>
                                      </p:to>
                                    </p:set>
                                    <p:anim calcmode="lin" valueType="num">
                                      <p:cBhvr additive="repl">
                                        <p:cTn id="2365" dur="500" fill="hold"/>
                                        <p:tgtEl>
                                          <p:spTgt spid="838">
                                            <p:txEl>
                                              <p:pRg st="3" end="3"/>
                                            </p:txEl>
                                          </p:spTgt>
                                        </p:tgtEl>
                                        <p:attrNameLst>
                                          <p:attrName>ppt_x</p:attrName>
                                        </p:attrNameLst>
                                      </p:cBhvr>
                                      <p:tavLst>
                                        <p:tav tm="0">
                                          <p:val>
                                            <p:strVal val="#ppt_x"/>
                                          </p:val>
                                        </p:tav>
                                        <p:tav tm="100000">
                                          <p:val>
                                            <p:strVal val="#ppt_x"/>
                                          </p:val>
                                        </p:tav>
                                      </p:tavLst>
                                    </p:anim>
                                    <p:anim calcmode="lin" valueType="num">
                                      <p:cBhvr additive="repl">
                                        <p:cTn id="2366" dur="500" fill="hold"/>
                                        <p:tgtEl>
                                          <p:spTgt spid="838">
                                            <p:txEl>
                                              <p:pRg st="3" end="3"/>
                                            </p:txEl>
                                          </p:spTgt>
                                        </p:tgtEl>
                                        <p:attrNameLst>
                                          <p:attrName>ppt_y</p:attrName>
                                        </p:attrNameLst>
                                      </p:cBhvr>
                                      <p:tavLst>
                                        <p:tav tm="0">
                                          <p:val>
                                            <p:strVal val="1+#ppt_h/2"/>
                                          </p:val>
                                        </p:tav>
                                        <p:tav tm="100000">
                                          <p:val>
                                            <p:strVal val="#ppt_y"/>
                                          </p:val>
                                        </p:tav>
                                      </p:tavLst>
                                    </p:anim>
                                  </p:childTnLst>
                                </p:cTn>
                              </p:par>
                              <p:par>
                                <p:cTn id="2367" nodeType="withEffect" fill="hold" presetClass="entr" presetID="2" presetSubtype="4">
                                  <p:stCondLst>
                                    <p:cond delay="0"/>
                                  </p:stCondLst>
                                  <p:childTnLst>
                                    <p:set>
                                      <p:cBhvr>
                                        <p:cTn id="2368" dur="1" fill="hold">
                                          <p:stCondLst>
                                            <p:cond delay="0"/>
                                          </p:stCondLst>
                                        </p:cTn>
                                        <p:tgtEl>
                                          <p:spTgt spid="838">
                                            <p:txEl>
                                              <p:pRg st="4" end="4"/>
                                            </p:txEl>
                                          </p:spTgt>
                                        </p:tgtEl>
                                        <p:attrNameLst>
                                          <p:attrName>style.visibility</p:attrName>
                                        </p:attrNameLst>
                                      </p:cBhvr>
                                      <p:to>
                                        <p:strVal val="visible"/>
                                      </p:to>
                                    </p:set>
                                    <p:anim calcmode="lin" valueType="num">
                                      <p:cBhvr additive="repl">
                                        <p:cTn id="2369" dur="500" fill="hold"/>
                                        <p:tgtEl>
                                          <p:spTgt spid="838">
                                            <p:txEl>
                                              <p:pRg st="4" end="4"/>
                                            </p:txEl>
                                          </p:spTgt>
                                        </p:tgtEl>
                                        <p:attrNameLst>
                                          <p:attrName>ppt_x</p:attrName>
                                        </p:attrNameLst>
                                      </p:cBhvr>
                                      <p:tavLst>
                                        <p:tav tm="0">
                                          <p:val>
                                            <p:strVal val="#ppt_x"/>
                                          </p:val>
                                        </p:tav>
                                        <p:tav tm="100000">
                                          <p:val>
                                            <p:strVal val="#ppt_x"/>
                                          </p:val>
                                        </p:tav>
                                      </p:tavLst>
                                    </p:anim>
                                    <p:anim calcmode="lin" valueType="num">
                                      <p:cBhvr additive="repl">
                                        <p:cTn id="2370" dur="500" fill="hold"/>
                                        <p:tgtEl>
                                          <p:spTgt spid="838">
                                            <p:txEl>
                                              <p:pRg st="4" end="4"/>
                                            </p:txEl>
                                          </p:spTgt>
                                        </p:tgtEl>
                                        <p:attrNameLst>
                                          <p:attrName>ppt_y</p:attrName>
                                        </p:attrNameLst>
                                      </p:cBhvr>
                                      <p:tavLst>
                                        <p:tav tm="0">
                                          <p:val>
                                            <p:strVal val="1+#ppt_h/2"/>
                                          </p:val>
                                        </p:tav>
                                        <p:tav tm="100000">
                                          <p:val>
                                            <p:strVal val="#ppt_y"/>
                                          </p:val>
                                        </p:tav>
                                      </p:tavLst>
                                    </p:anim>
                                  </p:childTnLst>
                                </p:cTn>
                              </p:par>
                              <p:par>
                                <p:cTn id="2371" nodeType="withEffect" fill="hold" presetClass="entr" presetID="2" presetSubtype="4">
                                  <p:stCondLst>
                                    <p:cond delay="0"/>
                                  </p:stCondLst>
                                  <p:childTnLst>
                                    <p:set>
                                      <p:cBhvr>
                                        <p:cTn id="2372" dur="1" fill="hold">
                                          <p:stCondLst>
                                            <p:cond delay="0"/>
                                          </p:stCondLst>
                                        </p:cTn>
                                        <p:tgtEl>
                                          <p:spTgt spid="838">
                                            <p:txEl>
                                              <p:pRg st="5" end="5"/>
                                            </p:txEl>
                                          </p:spTgt>
                                        </p:tgtEl>
                                        <p:attrNameLst>
                                          <p:attrName>style.visibility</p:attrName>
                                        </p:attrNameLst>
                                      </p:cBhvr>
                                      <p:to>
                                        <p:strVal val="visible"/>
                                      </p:to>
                                    </p:set>
                                    <p:anim calcmode="lin" valueType="num">
                                      <p:cBhvr additive="repl">
                                        <p:cTn id="2373" dur="500" fill="hold"/>
                                        <p:tgtEl>
                                          <p:spTgt spid="838">
                                            <p:txEl>
                                              <p:pRg st="5" end="5"/>
                                            </p:txEl>
                                          </p:spTgt>
                                        </p:tgtEl>
                                        <p:attrNameLst>
                                          <p:attrName>ppt_x</p:attrName>
                                        </p:attrNameLst>
                                      </p:cBhvr>
                                      <p:tavLst>
                                        <p:tav tm="0">
                                          <p:val>
                                            <p:strVal val="#ppt_x"/>
                                          </p:val>
                                        </p:tav>
                                        <p:tav tm="100000">
                                          <p:val>
                                            <p:strVal val="#ppt_x"/>
                                          </p:val>
                                        </p:tav>
                                      </p:tavLst>
                                    </p:anim>
                                    <p:anim calcmode="lin" valueType="num">
                                      <p:cBhvr additive="repl">
                                        <p:cTn id="2374" dur="500" fill="hold"/>
                                        <p:tgtEl>
                                          <p:spTgt spid="838">
                                            <p:txEl>
                                              <p:pRg st="5" end="5"/>
                                            </p:txEl>
                                          </p:spTgt>
                                        </p:tgtEl>
                                        <p:attrNameLst>
                                          <p:attrName>ppt_y</p:attrName>
                                        </p:attrNameLst>
                                      </p:cBhvr>
                                      <p:tavLst>
                                        <p:tav tm="0">
                                          <p:val>
                                            <p:strVal val="1+#ppt_h/2"/>
                                          </p:val>
                                        </p:tav>
                                        <p:tav tm="100000">
                                          <p:val>
                                            <p:strVal val="#ppt_y"/>
                                          </p:val>
                                        </p:tav>
                                      </p:tavLst>
                                    </p:anim>
                                  </p:childTnLst>
                                </p:cTn>
                              </p:par>
                              <p:par>
                                <p:cTn id="2375" nodeType="withEffect" fill="hold" presetClass="entr" presetID="2" presetSubtype="4">
                                  <p:stCondLst>
                                    <p:cond delay="0"/>
                                  </p:stCondLst>
                                  <p:childTnLst>
                                    <p:set>
                                      <p:cBhvr>
                                        <p:cTn id="2376" dur="1" fill="hold">
                                          <p:stCondLst>
                                            <p:cond delay="0"/>
                                          </p:stCondLst>
                                        </p:cTn>
                                        <p:tgtEl>
                                          <p:spTgt spid="838">
                                            <p:txEl>
                                              <p:pRg st="7" end="7"/>
                                            </p:txEl>
                                          </p:spTgt>
                                        </p:tgtEl>
                                        <p:attrNameLst>
                                          <p:attrName>style.visibility</p:attrName>
                                        </p:attrNameLst>
                                      </p:cBhvr>
                                      <p:to>
                                        <p:strVal val="visible"/>
                                      </p:to>
                                    </p:set>
                                    <p:anim calcmode="lin" valueType="num">
                                      <p:cBhvr additive="repl">
                                        <p:cTn id="2377" dur="500" fill="hold"/>
                                        <p:tgtEl>
                                          <p:spTgt spid="838">
                                            <p:txEl>
                                              <p:pRg st="7" end="7"/>
                                            </p:txEl>
                                          </p:spTgt>
                                        </p:tgtEl>
                                        <p:attrNameLst>
                                          <p:attrName>ppt_x</p:attrName>
                                        </p:attrNameLst>
                                      </p:cBhvr>
                                      <p:tavLst>
                                        <p:tav tm="0">
                                          <p:val>
                                            <p:strVal val="#ppt_x"/>
                                          </p:val>
                                        </p:tav>
                                        <p:tav tm="100000">
                                          <p:val>
                                            <p:strVal val="#ppt_x"/>
                                          </p:val>
                                        </p:tav>
                                      </p:tavLst>
                                    </p:anim>
                                    <p:anim calcmode="lin" valueType="num">
                                      <p:cBhvr additive="repl">
                                        <p:cTn id="2378" dur="500" fill="hold"/>
                                        <p:tgtEl>
                                          <p:spTgt spid="838">
                                            <p:txEl>
                                              <p:pRg st="7" end="7"/>
                                            </p:txEl>
                                          </p:spTgt>
                                        </p:tgtEl>
                                        <p:attrNameLst>
                                          <p:attrName>ppt_y</p:attrName>
                                        </p:attrNameLst>
                                      </p:cBhvr>
                                      <p:tavLst>
                                        <p:tav tm="0">
                                          <p:val>
                                            <p:strVal val="1+#ppt_h/2"/>
                                          </p:val>
                                        </p:tav>
                                        <p:tav tm="100000">
                                          <p:val>
                                            <p:strVal val="#ppt_y"/>
                                          </p:val>
                                        </p:tav>
                                      </p:tavLst>
                                    </p:anim>
                                  </p:childTnLst>
                                </p:cTn>
                              </p:par>
                              <p:par>
                                <p:cTn id="2379" nodeType="withEffect" fill="hold" presetClass="entr" presetID="2" presetSubtype="4">
                                  <p:stCondLst>
                                    <p:cond delay="0"/>
                                  </p:stCondLst>
                                  <p:childTnLst>
                                    <p:set>
                                      <p:cBhvr>
                                        <p:cTn id="2380" dur="1" fill="hold">
                                          <p:stCondLst>
                                            <p:cond delay="0"/>
                                          </p:stCondLst>
                                        </p:cTn>
                                        <p:tgtEl>
                                          <p:spTgt spid="838">
                                            <p:txEl>
                                              <p:pRg st="8" end="8"/>
                                            </p:txEl>
                                          </p:spTgt>
                                        </p:tgtEl>
                                        <p:attrNameLst>
                                          <p:attrName>style.visibility</p:attrName>
                                        </p:attrNameLst>
                                      </p:cBhvr>
                                      <p:to>
                                        <p:strVal val="visible"/>
                                      </p:to>
                                    </p:set>
                                    <p:anim calcmode="lin" valueType="num">
                                      <p:cBhvr additive="repl">
                                        <p:cTn id="2381" dur="500" fill="hold"/>
                                        <p:tgtEl>
                                          <p:spTgt spid="838">
                                            <p:txEl>
                                              <p:pRg st="8" end="8"/>
                                            </p:txEl>
                                          </p:spTgt>
                                        </p:tgtEl>
                                        <p:attrNameLst>
                                          <p:attrName>ppt_x</p:attrName>
                                        </p:attrNameLst>
                                      </p:cBhvr>
                                      <p:tavLst>
                                        <p:tav tm="0">
                                          <p:val>
                                            <p:strVal val="#ppt_x"/>
                                          </p:val>
                                        </p:tav>
                                        <p:tav tm="100000">
                                          <p:val>
                                            <p:strVal val="#ppt_x"/>
                                          </p:val>
                                        </p:tav>
                                      </p:tavLst>
                                    </p:anim>
                                    <p:anim calcmode="lin" valueType="num">
                                      <p:cBhvr additive="repl">
                                        <p:cTn id="2382" dur="500" fill="hold"/>
                                        <p:tgtEl>
                                          <p:spTgt spid="838">
                                            <p:txEl>
                                              <p:pRg st="8" end="8"/>
                                            </p:txEl>
                                          </p:spTgt>
                                        </p:tgtEl>
                                        <p:attrNameLst>
                                          <p:attrName>ppt_y</p:attrName>
                                        </p:attrNameLst>
                                      </p:cBhvr>
                                      <p:tavLst>
                                        <p:tav tm="0">
                                          <p:val>
                                            <p:strVal val="1+#ppt_h/2"/>
                                          </p:val>
                                        </p:tav>
                                        <p:tav tm="100000">
                                          <p:val>
                                            <p:strVal val="#ppt_y"/>
                                          </p:val>
                                        </p:tav>
                                      </p:tavLst>
                                    </p:anim>
                                  </p:childTnLst>
                                </p:cTn>
                              </p:par>
                              <p:par>
                                <p:cTn id="2383" nodeType="withEffect" fill="hold" presetClass="entr" presetID="2" presetSubtype="4">
                                  <p:stCondLst>
                                    <p:cond delay="0"/>
                                  </p:stCondLst>
                                  <p:childTnLst>
                                    <p:set>
                                      <p:cBhvr>
                                        <p:cTn id="2384" dur="1" fill="hold">
                                          <p:stCondLst>
                                            <p:cond delay="0"/>
                                          </p:stCondLst>
                                        </p:cTn>
                                        <p:tgtEl>
                                          <p:spTgt spid="838">
                                            <p:txEl>
                                              <p:pRg st="9" end="9"/>
                                            </p:txEl>
                                          </p:spTgt>
                                        </p:tgtEl>
                                        <p:attrNameLst>
                                          <p:attrName>style.visibility</p:attrName>
                                        </p:attrNameLst>
                                      </p:cBhvr>
                                      <p:to>
                                        <p:strVal val="visible"/>
                                      </p:to>
                                    </p:set>
                                    <p:anim calcmode="lin" valueType="num">
                                      <p:cBhvr additive="repl">
                                        <p:cTn id="2385" dur="500" fill="hold"/>
                                        <p:tgtEl>
                                          <p:spTgt spid="838">
                                            <p:txEl>
                                              <p:pRg st="9" end="9"/>
                                            </p:txEl>
                                          </p:spTgt>
                                        </p:tgtEl>
                                        <p:attrNameLst>
                                          <p:attrName>ppt_x</p:attrName>
                                        </p:attrNameLst>
                                      </p:cBhvr>
                                      <p:tavLst>
                                        <p:tav tm="0">
                                          <p:val>
                                            <p:strVal val="#ppt_x"/>
                                          </p:val>
                                        </p:tav>
                                        <p:tav tm="100000">
                                          <p:val>
                                            <p:strVal val="#ppt_x"/>
                                          </p:val>
                                        </p:tav>
                                      </p:tavLst>
                                    </p:anim>
                                    <p:anim calcmode="lin" valueType="num">
                                      <p:cBhvr additive="repl">
                                        <p:cTn id="2386" dur="500" fill="hold"/>
                                        <p:tgtEl>
                                          <p:spTgt spid="83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41" name="PlaceHolder 2"/>
          <p:cNvSpPr>
            <a:spLocks noGrp="1"/>
          </p:cNvSpPr>
          <p:nvPr>
            <p:ph/>
          </p:nvPr>
        </p:nvSpPr>
        <p:spPr>
          <a:xfrm>
            <a:off x="385200" y="1200960"/>
            <a:ext cx="7555680" cy="2118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Likewise, an object is copied:</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n.addGrade(5); </a:t>
            </a:r>
            <a:r>
              <a:rPr b="0" lang="en-US" sz="1400" spc="-1" strike="noStrike">
                <a:solidFill>
                  <a:srgbClr val="008000"/>
                </a:solidFill>
                <a:highlight>
                  <a:srgbClr val="ffffff"/>
                </a:highlight>
                <a:latin typeface="Consolas"/>
                <a:ea typeface="ＭＳ Ｐゴシック"/>
              </a:rPr>
              <a:t>// modifies copy</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student is not modified</a:t>
            </a:r>
            <a:endParaRPr b="1" lang="de-DE" sz="1400" spc="-1" strike="noStrike">
              <a:solidFill>
                <a:srgbClr val="000000"/>
              </a:solidFill>
              <a:latin typeface="Calibri"/>
            </a:endParaRPr>
          </a:p>
        </p:txBody>
      </p:sp>
      <p:sp>
        <p:nvSpPr>
          <p:cNvPr id="842" name="PlaceHolder 3"/>
          <p:cNvSpPr>
            <a:spLocks noGrp="1"/>
          </p:cNvSpPr>
          <p:nvPr>
            <p:ph type="sldNum" idx="15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B566890-C0B7-4C26-83EC-C354A23E5CD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87" dur="indefinite" restart="never" nodeType="tmRoot">
          <p:childTnLst>
            <p:seq>
              <p:cTn id="2388" dur="indefinite" nodeType="mainSeq">
                <p:childTnLst>
                  <p:par>
                    <p:cTn id="2389" fill="hold">
                      <p:stCondLst>
                        <p:cond delay="indefinite"/>
                      </p:stCondLst>
                      <p:childTnLst>
                        <p:par>
                          <p:cTn id="2390" fill="hold">
                            <p:stCondLst>
                              <p:cond delay="0"/>
                            </p:stCondLst>
                            <p:childTnLst>
                              <p:par>
                                <p:cTn id="2391" nodeType="clickEffect" fill="hold" presetClass="entr" presetID="2" presetSubtype="4">
                                  <p:stCondLst>
                                    <p:cond delay="0"/>
                                  </p:stCondLst>
                                  <p:childTnLst>
                                    <p:set>
                                      <p:cBhvr>
                                        <p:cTn id="2392" dur="1" fill="hold">
                                          <p:stCondLst>
                                            <p:cond delay="0"/>
                                          </p:stCondLst>
                                        </p:cTn>
                                        <p:tgtEl>
                                          <p:spTgt spid="841">
                                            <p:txEl>
                                              <p:pRg st="6" end="6"/>
                                            </p:txEl>
                                          </p:spTgt>
                                        </p:tgtEl>
                                        <p:attrNameLst>
                                          <p:attrName>style.visibility</p:attrName>
                                        </p:attrNameLst>
                                      </p:cBhvr>
                                      <p:to>
                                        <p:strVal val="visible"/>
                                      </p:to>
                                    </p:set>
                                    <p:anim calcmode="lin" valueType="num">
                                      <p:cBhvr additive="repl">
                                        <p:cTn id="2393" dur="500" fill="hold"/>
                                        <p:tgtEl>
                                          <p:spTgt spid="841">
                                            <p:txEl>
                                              <p:pRg st="6" end="6"/>
                                            </p:txEl>
                                          </p:spTgt>
                                        </p:tgtEl>
                                        <p:attrNameLst>
                                          <p:attrName>ppt_x</p:attrName>
                                        </p:attrNameLst>
                                      </p:cBhvr>
                                      <p:tavLst>
                                        <p:tav tm="0">
                                          <p:val>
                                            <p:strVal val="#ppt_x"/>
                                          </p:val>
                                        </p:tav>
                                        <p:tav tm="100000">
                                          <p:val>
                                            <p:strVal val="#ppt_x"/>
                                          </p:val>
                                        </p:tav>
                                      </p:tavLst>
                                    </p:anim>
                                    <p:anim calcmode="lin" valueType="num">
                                      <p:cBhvr additive="repl">
                                        <p:cTn id="2394" dur="500" fill="hold"/>
                                        <p:tgtEl>
                                          <p:spTgt spid="841">
                                            <p:txEl>
                                              <p:pRg st="6" end="6"/>
                                            </p:txEl>
                                          </p:spTgt>
                                        </p:tgtEl>
                                        <p:attrNameLst>
                                          <p:attrName>ppt_y</p:attrName>
                                        </p:attrNameLst>
                                      </p:cBhvr>
                                      <p:tavLst>
                                        <p:tav tm="0">
                                          <p:val>
                                            <p:strVal val="1+#ppt_h/2"/>
                                          </p:val>
                                        </p:tav>
                                        <p:tav tm="100000">
                                          <p:val>
                                            <p:strVal val="#ppt_y"/>
                                          </p:val>
                                        </p:tav>
                                      </p:tavLst>
                                    </p:anim>
                                  </p:childTnLst>
                                </p:cTn>
                              </p:par>
                              <p:par>
                                <p:cTn id="2395" nodeType="withEffect" fill="hold" presetClass="entr" presetID="2" presetSubtype="4">
                                  <p:stCondLst>
                                    <p:cond delay="0"/>
                                  </p:stCondLst>
                                  <p:childTnLst>
                                    <p:set>
                                      <p:cBhvr>
                                        <p:cTn id="2396" dur="1" fill="hold">
                                          <p:stCondLst>
                                            <p:cond delay="0"/>
                                          </p:stCondLst>
                                        </p:cTn>
                                        <p:tgtEl>
                                          <p:spTgt spid="841">
                                            <p:txEl>
                                              <p:pRg st="7" end="7"/>
                                            </p:txEl>
                                          </p:spTgt>
                                        </p:tgtEl>
                                        <p:attrNameLst>
                                          <p:attrName>style.visibility</p:attrName>
                                        </p:attrNameLst>
                                      </p:cBhvr>
                                      <p:to>
                                        <p:strVal val="visible"/>
                                      </p:to>
                                    </p:set>
                                    <p:anim calcmode="lin" valueType="num">
                                      <p:cBhvr additive="repl">
                                        <p:cTn id="2397" dur="500" fill="hold"/>
                                        <p:tgtEl>
                                          <p:spTgt spid="841">
                                            <p:txEl>
                                              <p:pRg st="7" end="7"/>
                                            </p:txEl>
                                          </p:spTgt>
                                        </p:tgtEl>
                                        <p:attrNameLst>
                                          <p:attrName>ppt_x</p:attrName>
                                        </p:attrNameLst>
                                      </p:cBhvr>
                                      <p:tavLst>
                                        <p:tav tm="0">
                                          <p:val>
                                            <p:strVal val="#ppt_x"/>
                                          </p:val>
                                        </p:tav>
                                        <p:tav tm="100000">
                                          <p:val>
                                            <p:strVal val="#ppt_x"/>
                                          </p:val>
                                        </p:tav>
                                      </p:tavLst>
                                    </p:anim>
                                    <p:anim calcmode="lin" valueType="num">
                                      <p:cBhvr additive="repl">
                                        <p:cTn id="2398" dur="500" fill="hold"/>
                                        <p:tgtEl>
                                          <p:spTgt spid="84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44" name="PlaceHolder 2"/>
          <p:cNvSpPr>
            <a:spLocks noGrp="1"/>
          </p:cNvSpPr>
          <p:nvPr>
            <p:ph/>
          </p:nvPr>
        </p:nvSpPr>
        <p:spPr>
          <a:xfrm>
            <a:off x="385200" y="1200960"/>
            <a:ext cx="7555680" cy="3412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Use a reference to not copy:</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modifies original</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Times New Roman"/>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n.addGrade(5); </a:t>
            </a:r>
            <a:r>
              <a:rPr b="0" lang="en-US" sz="1400" spc="-1" strike="noStrike">
                <a:solidFill>
                  <a:srgbClr val="008000"/>
                </a:solidFill>
                <a:highlight>
                  <a:srgbClr val="ffffff"/>
                </a:highlight>
                <a:latin typeface="Consolas"/>
                <a:ea typeface="ＭＳ Ｐゴシック"/>
              </a:rPr>
              <a:t>// modifies original</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student is modified</a:t>
            </a:r>
            <a:endParaRPr b="1" lang="de-DE" sz="1400" spc="-1" strike="noStrike">
              <a:solidFill>
                <a:srgbClr val="000000"/>
              </a:solidFill>
              <a:latin typeface="Calibri"/>
            </a:endParaRPr>
          </a:p>
        </p:txBody>
      </p:sp>
      <p:sp>
        <p:nvSpPr>
          <p:cNvPr id="845" name="PlaceHolder 3"/>
          <p:cNvSpPr>
            <a:spLocks noGrp="1"/>
          </p:cNvSpPr>
          <p:nvPr>
            <p:ph type="sldNum" idx="15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9222D5C-F2DC-4A86-990E-F1BC741F967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399" dur="indefinite" restart="never" nodeType="tmRoot">
          <p:childTnLst>
            <p:seq>
              <p:cTn id="2400" dur="indefinite" nodeType="mainSeq">
                <p:childTnLst>
                  <p:par>
                    <p:cTn id="2401" fill="hold">
                      <p:stCondLst>
                        <p:cond delay="indefinite"/>
                      </p:stCondLst>
                      <p:childTnLst>
                        <p:par>
                          <p:cTn id="2402" fill="hold">
                            <p:stCondLst>
                              <p:cond delay="0"/>
                            </p:stCondLst>
                            <p:childTnLst>
                              <p:par>
                                <p:cTn id="2403" nodeType="clickEffect" fill="hold" presetClass="entr" presetID="2" presetSubtype="4">
                                  <p:stCondLst>
                                    <p:cond delay="0"/>
                                  </p:stCondLst>
                                  <p:childTnLst>
                                    <p:set>
                                      <p:cBhvr>
                                        <p:cTn id="2404" dur="1" fill="hold">
                                          <p:stCondLst>
                                            <p:cond delay="0"/>
                                          </p:stCondLst>
                                        </p:cTn>
                                        <p:tgtEl>
                                          <p:spTgt spid="844">
                                            <p:txEl>
                                              <p:pRg st="6" end="6"/>
                                            </p:txEl>
                                          </p:spTgt>
                                        </p:tgtEl>
                                        <p:attrNameLst>
                                          <p:attrName>style.visibility</p:attrName>
                                        </p:attrNameLst>
                                      </p:cBhvr>
                                      <p:to>
                                        <p:strVal val="visible"/>
                                      </p:to>
                                    </p:set>
                                    <p:anim calcmode="lin" valueType="num">
                                      <p:cBhvr additive="repl">
                                        <p:cTn id="2405" dur="500" fill="hold"/>
                                        <p:tgtEl>
                                          <p:spTgt spid="844">
                                            <p:txEl>
                                              <p:pRg st="6" end="6"/>
                                            </p:txEl>
                                          </p:spTgt>
                                        </p:tgtEl>
                                        <p:attrNameLst>
                                          <p:attrName>ppt_x</p:attrName>
                                        </p:attrNameLst>
                                      </p:cBhvr>
                                      <p:tavLst>
                                        <p:tav tm="0">
                                          <p:val>
                                            <p:strVal val="#ppt_x"/>
                                          </p:val>
                                        </p:tav>
                                        <p:tav tm="100000">
                                          <p:val>
                                            <p:strVal val="#ppt_x"/>
                                          </p:val>
                                        </p:tav>
                                      </p:tavLst>
                                    </p:anim>
                                    <p:anim calcmode="lin" valueType="num">
                                      <p:cBhvr additive="repl">
                                        <p:cTn id="2406" dur="500" fill="hold"/>
                                        <p:tgtEl>
                                          <p:spTgt spid="844">
                                            <p:txEl>
                                              <p:pRg st="6" end="6"/>
                                            </p:txEl>
                                          </p:spTgt>
                                        </p:tgtEl>
                                        <p:attrNameLst>
                                          <p:attrName>ppt_y</p:attrName>
                                        </p:attrNameLst>
                                      </p:cBhvr>
                                      <p:tavLst>
                                        <p:tav tm="0">
                                          <p:val>
                                            <p:strVal val="1+#ppt_h/2"/>
                                          </p:val>
                                        </p:tav>
                                        <p:tav tm="100000">
                                          <p:val>
                                            <p:strVal val="#ppt_y"/>
                                          </p:val>
                                        </p:tav>
                                      </p:tavLst>
                                    </p:anim>
                                  </p:childTnLst>
                                </p:cTn>
                              </p:par>
                              <p:par>
                                <p:cTn id="2407" nodeType="withEffect" fill="hold" presetClass="entr" presetID="2" presetSubtype="4">
                                  <p:stCondLst>
                                    <p:cond delay="0"/>
                                  </p:stCondLst>
                                  <p:childTnLst>
                                    <p:set>
                                      <p:cBhvr>
                                        <p:cTn id="2408" dur="1" fill="hold">
                                          <p:stCondLst>
                                            <p:cond delay="0"/>
                                          </p:stCondLst>
                                        </p:cTn>
                                        <p:tgtEl>
                                          <p:spTgt spid="844">
                                            <p:txEl>
                                              <p:pRg st="7" end="7"/>
                                            </p:txEl>
                                          </p:spTgt>
                                        </p:tgtEl>
                                        <p:attrNameLst>
                                          <p:attrName>style.visibility</p:attrName>
                                        </p:attrNameLst>
                                      </p:cBhvr>
                                      <p:to>
                                        <p:strVal val="visible"/>
                                      </p:to>
                                    </p:set>
                                    <p:anim calcmode="lin" valueType="num">
                                      <p:cBhvr additive="repl">
                                        <p:cTn id="2409" dur="500" fill="hold"/>
                                        <p:tgtEl>
                                          <p:spTgt spid="844">
                                            <p:txEl>
                                              <p:pRg st="7" end="7"/>
                                            </p:txEl>
                                          </p:spTgt>
                                        </p:tgtEl>
                                        <p:attrNameLst>
                                          <p:attrName>ppt_x</p:attrName>
                                        </p:attrNameLst>
                                      </p:cBhvr>
                                      <p:tavLst>
                                        <p:tav tm="0">
                                          <p:val>
                                            <p:strVal val="#ppt_x"/>
                                          </p:val>
                                        </p:tav>
                                        <p:tav tm="100000">
                                          <p:val>
                                            <p:strVal val="#ppt_x"/>
                                          </p:val>
                                        </p:tav>
                                      </p:tavLst>
                                    </p:anim>
                                    <p:anim calcmode="lin" valueType="num">
                                      <p:cBhvr additive="repl">
                                        <p:cTn id="2410" dur="500" fill="hold"/>
                                        <p:tgtEl>
                                          <p:spTgt spid="844">
                                            <p:txEl>
                                              <p:pRg st="7" end="7"/>
                                            </p:txEl>
                                          </p:spTgt>
                                        </p:tgtEl>
                                        <p:attrNameLst>
                                          <p:attrName>ppt_y</p:attrName>
                                        </p:attrNameLst>
                                      </p:cBhvr>
                                      <p:tavLst>
                                        <p:tav tm="0">
                                          <p:val>
                                            <p:strVal val="1+#ppt_h/2"/>
                                          </p:val>
                                        </p:tav>
                                        <p:tav tm="100000">
                                          <p:val>
                                            <p:strVal val="#ppt_y"/>
                                          </p:val>
                                        </p:tav>
                                      </p:tavLst>
                                    </p:anim>
                                  </p:childTnLst>
                                </p:cTn>
                              </p:par>
                              <p:par>
                                <p:cTn id="2411" nodeType="withEffect" fill="hold" presetClass="entr" presetID="2" presetSubtype="4">
                                  <p:stCondLst>
                                    <p:cond delay="0"/>
                                  </p:stCondLst>
                                  <p:childTnLst>
                                    <p:set>
                                      <p:cBhvr>
                                        <p:cTn id="2412" dur="1" fill="hold">
                                          <p:stCondLst>
                                            <p:cond delay="0"/>
                                          </p:stCondLst>
                                        </p:cTn>
                                        <p:tgtEl>
                                          <p:spTgt spid="844">
                                            <p:txEl>
                                              <p:pRg st="8" end="8"/>
                                            </p:txEl>
                                          </p:spTgt>
                                        </p:tgtEl>
                                        <p:attrNameLst>
                                          <p:attrName>style.visibility</p:attrName>
                                        </p:attrNameLst>
                                      </p:cBhvr>
                                      <p:to>
                                        <p:strVal val="visible"/>
                                      </p:to>
                                    </p:set>
                                    <p:anim calcmode="lin" valueType="num">
                                      <p:cBhvr additive="repl">
                                        <p:cTn id="2413" dur="500" fill="hold"/>
                                        <p:tgtEl>
                                          <p:spTgt spid="844">
                                            <p:txEl>
                                              <p:pRg st="8" end="8"/>
                                            </p:txEl>
                                          </p:spTgt>
                                        </p:tgtEl>
                                        <p:attrNameLst>
                                          <p:attrName>ppt_x</p:attrName>
                                        </p:attrNameLst>
                                      </p:cBhvr>
                                      <p:tavLst>
                                        <p:tav tm="0">
                                          <p:val>
                                            <p:strVal val="#ppt_x"/>
                                          </p:val>
                                        </p:tav>
                                        <p:tav tm="100000">
                                          <p:val>
                                            <p:strVal val="#ppt_x"/>
                                          </p:val>
                                        </p:tav>
                                      </p:tavLst>
                                    </p:anim>
                                    <p:anim calcmode="lin" valueType="num">
                                      <p:cBhvr additive="repl">
                                        <p:cTn id="2414" dur="500" fill="hold"/>
                                        <p:tgtEl>
                                          <p:spTgt spid="844">
                                            <p:txEl>
                                              <p:pRg st="8" end="8"/>
                                            </p:txEl>
                                          </p:spTgt>
                                        </p:tgtEl>
                                        <p:attrNameLst>
                                          <p:attrName>ppt_y</p:attrName>
                                        </p:attrNameLst>
                                      </p:cBhvr>
                                      <p:tavLst>
                                        <p:tav tm="0">
                                          <p:val>
                                            <p:strVal val="1+#ppt_h/2"/>
                                          </p:val>
                                        </p:tav>
                                        <p:tav tm="100000">
                                          <p:val>
                                            <p:strVal val="#ppt_y"/>
                                          </p:val>
                                        </p:tav>
                                      </p:tavLst>
                                    </p:anim>
                                  </p:childTnLst>
                                </p:cTn>
                              </p:par>
                              <p:par>
                                <p:cTn id="2415" nodeType="withEffect" fill="hold" presetClass="entr" presetID="2" presetSubtype="4">
                                  <p:stCondLst>
                                    <p:cond delay="0"/>
                                  </p:stCondLst>
                                  <p:childTnLst>
                                    <p:set>
                                      <p:cBhvr>
                                        <p:cTn id="2416" dur="1" fill="hold">
                                          <p:stCondLst>
                                            <p:cond delay="0"/>
                                          </p:stCondLst>
                                        </p:cTn>
                                        <p:tgtEl>
                                          <p:spTgt spid="844">
                                            <p:txEl>
                                              <p:pRg st="9" end="9"/>
                                            </p:txEl>
                                          </p:spTgt>
                                        </p:tgtEl>
                                        <p:attrNameLst>
                                          <p:attrName>style.visibility</p:attrName>
                                        </p:attrNameLst>
                                      </p:cBhvr>
                                      <p:to>
                                        <p:strVal val="visible"/>
                                      </p:to>
                                    </p:set>
                                    <p:anim calcmode="lin" valueType="num">
                                      <p:cBhvr additive="repl">
                                        <p:cTn id="2417" dur="500" fill="hold"/>
                                        <p:tgtEl>
                                          <p:spTgt spid="844">
                                            <p:txEl>
                                              <p:pRg st="9" end="9"/>
                                            </p:txEl>
                                          </p:spTgt>
                                        </p:tgtEl>
                                        <p:attrNameLst>
                                          <p:attrName>ppt_x</p:attrName>
                                        </p:attrNameLst>
                                      </p:cBhvr>
                                      <p:tavLst>
                                        <p:tav tm="0">
                                          <p:val>
                                            <p:strVal val="#ppt_x"/>
                                          </p:val>
                                        </p:tav>
                                        <p:tav tm="100000">
                                          <p:val>
                                            <p:strVal val="#ppt_x"/>
                                          </p:val>
                                        </p:tav>
                                      </p:tavLst>
                                    </p:anim>
                                    <p:anim calcmode="lin" valueType="num">
                                      <p:cBhvr additive="repl">
                                        <p:cTn id="2418" dur="500" fill="hold"/>
                                        <p:tgtEl>
                                          <p:spTgt spid="84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419" fill="hold">
                      <p:stCondLst>
                        <p:cond delay="indefinite"/>
                      </p:stCondLst>
                      <p:childTnLst>
                        <p:par>
                          <p:cTn id="2420" fill="hold">
                            <p:stCondLst>
                              <p:cond delay="0"/>
                            </p:stCondLst>
                            <p:childTnLst>
                              <p:par>
                                <p:cTn id="2421" nodeType="clickEffect" fill="hold" presetClass="entr" presetID="2" presetSubtype="4">
                                  <p:stCondLst>
                                    <p:cond delay="0"/>
                                  </p:stCondLst>
                                  <p:childTnLst>
                                    <p:set>
                                      <p:cBhvr>
                                        <p:cTn id="2422" dur="1" fill="hold">
                                          <p:stCondLst>
                                            <p:cond delay="0"/>
                                          </p:stCondLst>
                                        </p:cTn>
                                        <p:tgtEl>
                                          <p:spTgt spid="844">
                                            <p:txEl>
                                              <p:pRg st="11" end="11"/>
                                            </p:txEl>
                                          </p:spTgt>
                                        </p:tgtEl>
                                        <p:attrNameLst>
                                          <p:attrName>style.visibility</p:attrName>
                                        </p:attrNameLst>
                                      </p:cBhvr>
                                      <p:to>
                                        <p:strVal val="visible"/>
                                      </p:to>
                                    </p:set>
                                    <p:anim calcmode="lin" valueType="num">
                                      <p:cBhvr additive="repl">
                                        <p:cTn id="2423" dur="500" fill="hold"/>
                                        <p:tgtEl>
                                          <p:spTgt spid="844">
                                            <p:txEl>
                                              <p:pRg st="11" end="11"/>
                                            </p:txEl>
                                          </p:spTgt>
                                        </p:tgtEl>
                                        <p:attrNameLst>
                                          <p:attrName>ppt_x</p:attrName>
                                        </p:attrNameLst>
                                      </p:cBhvr>
                                      <p:tavLst>
                                        <p:tav tm="0">
                                          <p:val>
                                            <p:strVal val="#ppt_x"/>
                                          </p:val>
                                        </p:tav>
                                        <p:tav tm="100000">
                                          <p:val>
                                            <p:strVal val="#ppt_x"/>
                                          </p:val>
                                        </p:tav>
                                      </p:tavLst>
                                    </p:anim>
                                    <p:anim calcmode="lin" valueType="num">
                                      <p:cBhvr additive="repl">
                                        <p:cTn id="2424" dur="500" fill="hold"/>
                                        <p:tgtEl>
                                          <p:spTgt spid="844">
                                            <p:txEl>
                                              <p:pRg st="11" end="11"/>
                                            </p:txEl>
                                          </p:spTgt>
                                        </p:tgtEl>
                                        <p:attrNameLst>
                                          <p:attrName>ppt_y</p:attrName>
                                        </p:attrNameLst>
                                      </p:cBhvr>
                                      <p:tavLst>
                                        <p:tav tm="0">
                                          <p:val>
                                            <p:strVal val="1+#ppt_h/2"/>
                                          </p:val>
                                        </p:tav>
                                        <p:tav tm="100000">
                                          <p:val>
                                            <p:strVal val="#ppt_y"/>
                                          </p:val>
                                        </p:tav>
                                      </p:tavLst>
                                    </p:anim>
                                  </p:childTnLst>
                                </p:cTn>
                              </p:par>
                              <p:par>
                                <p:cTn id="2425" nodeType="withEffect" fill="hold" presetClass="entr" presetID="2" presetSubtype="4">
                                  <p:stCondLst>
                                    <p:cond delay="0"/>
                                  </p:stCondLst>
                                  <p:childTnLst>
                                    <p:set>
                                      <p:cBhvr>
                                        <p:cTn id="2426" dur="1" fill="hold">
                                          <p:stCondLst>
                                            <p:cond delay="0"/>
                                          </p:stCondLst>
                                        </p:cTn>
                                        <p:tgtEl>
                                          <p:spTgt spid="844">
                                            <p:txEl>
                                              <p:pRg st="12" end="12"/>
                                            </p:txEl>
                                          </p:spTgt>
                                        </p:tgtEl>
                                        <p:attrNameLst>
                                          <p:attrName>style.visibility</p:attrName>
                                        </p:attrNameLst>
                                      </p:cBhvr>
                                      <p:to>
                                        <p:strVal val="visible"/>
                                      </p:to>
                                    </p:set>
                                    <p:anim calcmode="lin" valueType="num">
                                      <p:cBhvr additive="repl">
                                        <p:cTn id="2427" dur="500" fill="hold"/>
                                        <p:tgtEl>
                                          <p:spTgt spid="844">
                                            <p:txEl>
                                              <p:pRg st="12" end="12"/>
                                            </p:txEl>
                                          </p:spTgt>
                                        </p:tgtEl>
                                        <p:attrNameLst>
                                          <p:attrName>ppt_x</p:attrName>
                                        </p:attrNameLst>
                                      </p:cBhvr>
                                      <p:tavLst>
                                        <p:tav tm="0">
                                          <p:val>
                                            <p:strVal val="#ppt_x"/>
                                          </p:val>
                                        </p:tav>
                                        <p:tav tm="100000">
                                          <p:val>
                                            <p:strVal val="#ppt_x"/>
                                          </p:val>
                                        </p:tav>
                                      </p:tavLst>
                                    </p:anim>
                                    <p:anim calcmode="lin" valueType="num">
                                      <p:cBhvr additive="repl">
                                        <p:cTn id="2428" dur="500" fill="hold"/>
                                        <p:tgtEl>
                                          <p:spTgt spid="84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47" name="PlaceHolder 2"/>
          <p:cNvSpPr>
            <a:spLocks noGrp="1"/>
          </p:cNvSpPr>
          <p:nvPr>
            <p:ph/>
          </p:nvPr>
        </p:nvSpPr>
        <p:spPr>
          <a:xfrm>
            <a:off x="385200" y="1200960"/>
            <a:ext cx="7555680" cy="3671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may also use a pointer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modifies original</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Times New Roman"/>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doStuff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(*n).addGrade(5); </a:t>
            </a:r>
            <a:r>
              <a:rPr b="0" lang="en-US" sz="1400" spc="-1" strike="noStrike">
                <a:solidFill>
                  <a:srgbClr val="008000"/>
                </a:solidFill>
                <a:highlight>
                  <a:srgbClr val="ffffff"/>
                </a:highlight>
                <a:latin typeface="Consolas"/>
                <a:ea typeface="ＭＳ Ｐゴシック"/>
              </a:rPr>
              <a:t>// modifies original</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n-&gt;addGrade(5);   </a:t>
            </a:r>
            <a:r>
              <a:rPr b="0" lang="en-US" sz="1400" spc="-1" strike="noStrike">
                <a:solidFill>
                  <a:srgbClr val="008000"/>
                </a:solidFill>
                <a:highlight>
                  <a:srgbClr val="ffffff"/>
                </a:highlight>
                <a:latin typeface="Consolas"/>
                <a:ea typeface="ＭＳ Ｐゴシック"/>
              </a:rPr>
              <a:t>// alternative syntax</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doStuff</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student is modified</a:t>
            </a:r>
            <a:endParaRPr b="1" lang="de-DE" sz="1400" spc="-1" strike="noStrike">
              <a:solidFill>
                <a:srgbClr val="000000"/>
              </a:solidFill>
              <a:latin typeface="Calibri"/>
            </a:endParaRPr>
          </a:p>
        </p:txBody>
      </p:sp>
      <p:sp>
        <p:nvSpPr>
          <p:cNvPr id="848" name="PlaceHolder 3"/>
          <p:cNvSpPr>
            <a:spLocks noGrp="1"/>
          </p:cNvSpPr>
          <p:nvPr>
            <p:ph type="sldNum" idx="15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6CB0468-ABC1-490B-AAD0-91686846F16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29" dur="indefinite" restart="never" nodeType="tmRoot">
          <p:childTnLst>
            <p:seq>
              <p:cTn id="2430" dur="indefinite" nodeType="mainSeq">
                <p:childTnLst>
                  <p:par>
                    <p:cTn id="2431" fill="hold">
                      <p:stCondLst>
                        <p:cond delay="indefinite"/>
                      </p:stCondLst>
                      <p:childTnLst>
                        <p:par>
                          <p:cTn id="2432" fill="hold">
                            <p:stCondLst>
                              <p:cond delay="0"/>
                            </p:stCondLst>
                            <p:childTnLst>
                              <p:par>
                                <p:cTn id="2433" nodeType="clickEffect" fill="hold" presetClass="entr" presetID="2" presetSubtype="4">
                                  <p:stCondLst>
                                    <p:cond delay="0"/>
                                  </p:stCondLst>
                                  <p:childTnLst>
                                    <p:set>
                                      <p:cBhvr>
                                        <p:cTn id="2434" dur="1" fill="hold">
                                          <p:stCondLst>
                                            <p:cond delay="0"/>
                                          </p:stCondLst>
                                        </p:cTn>
                                        <p:tgtEl>
                                          <p:spTgt spid="847">
                                            <p:txEl>
                                              <p:pRg st="6" end="6"/>
                                            </p:txEl>
                                          </p:spTgt>
                                        </p:tgtEl>
                                        <p:attrNameLst>
                                          <p:attrName>style.visibility</p:attrName>
                                        </p:attrNameLst>
                                      </p:cBhvr>
                                      <p:to>
                                        <p:strVal val="visible"/>
                                      </p:to>
                                    </p:set>
                                    <p:anim calcmode="lin" valueType="num">
                                      <p:cBhvr additive="repl">
                                        <p:cTn id="2435" dur="500" fill="hold"/>
                                        <p:tgtEl>
                                          <p:spTgt spid="847">
                                            <p:txEl>
                                              <p:pRg st="6" end="6"/>
                                            </p:txEl>
                                          </p:spTgt>
                                        </p:tgtEl>
                                        <p:attrNameLst>
                                          <p:attrName>ppt_x</p:attrName>
                                        </p:attrNameLst>
                                      </p:cBhvr>
                                      <p:tavLst>
                                        <p:tav tm="0">
                                          <p:val>
                                            <p:strVal val="#ppt_x"/>
                                          </p:val>
                                        </p:tav>
                                        <p:tav tm="100000">
                                          <p:val>
                                            <p:strVal val="#ppt_x"/>
                                          </p:val>
                                        </p:tav>
                                      </p:tavLst>
                                    </p:anim>
                                    <p:anim calcmode="lin" valueType="num">
                                      <p:cBhvr additive="repl">
                                        <p:cTn id="2436" dur="500" fill="hold"/>
                                        <p:tgtEl>
                                          <p:spTgt spid="847">
                                            <p:txEl>
                                              <p:pRg st="6" end="6"/>
                                            </p:txEl>
                                          </p:spTgt>
                                        </p:tgtEl>
                                        <p:attrNameLst>
                                          <p:attrName>ppt_y</p:attrName>
                                        </p:attrNameLst>
                                      </p:cBhvr>
                                      <p:tavLst>
                                        <p:tav tm="0">
                                          <p:val>
                                            <p:strVal val="1+#ppt_h/2"/>
                                          </p:val>
                                        </p:tav>
                                        <p:tav tm="100000">
                                          <p:val>
                                            <p:strVal val="#ppt_y"/>
                                          </p:val>
                                        </p:tav>
                                      </p:tavLst>
                                    </p:anim>
                                  </p:childTnLst>
                                </p:cTn>
                              </p:par>
                              <p:par>
                                <p:cTn id="2437" nodeType="withEffect" fill="hold" presetClass="entr" presetID="2" presetSubtype="4">
                                  <p:stCondLst>
                                    <p:cond delay="0"/>
                                  </p:stCondLst>
                                  <p:childTnLst>
                                    <p:set>
                                      <p:cBhvr>
                                        <p:cTn id="2438" dur="1" fill="hold">
                                          <p:stCondLst>
                                            <p:cond delay="0"/>
                                          </p:stCondLst>
                                        </p:cTn>
                                        <p:tgtEl>
                                          <p:spTgt spid="847">
                                            <p:txEl>
                                              <p:pRg st="7" end="7"/>
                                            </p:txEl>
                                          </p:spTgt>
                                        </p:tgtEl>
                                        <p:attrNameLst>
                                          <p:attrName>style.visibility</p:attrName>
                                        </p:attrNameLst>
                                      </p:cBhvr>
                                      <p:to>
                                        <p:strVal val="visible"/>
                                      </p:to>
                                    </p:set>
                                    <p:anim calcmode="lin" valueType="num">
                                      <p:cBhvr additive="repl">
                                        <p:cTn id="2439" dur="500" fill="hold"/>
                                        <p:tgtEl>
                                          <p:spTgt spid="847">
                                            <p:txEl>
                                              <p:pRg st="7" end="7"/>
                                            </p:txEl>
                                          </p:spTgt>
                                        </p:tgtEl>
                                        <p:attrNameLst>
                                          <p:attrName>ppt_x</p:attrName>
                                        </p:attrNameLst>
                                      </p:cBhvr>
                                      <p:tavLst>
                                        <p:tav tm="0">
                                          <p:val>
                                            <p:strVal val="#ppt_x"/>
                                          </p:val>
                                        </p:tav>
                                        <p:tav tm="100000">
                                          <p:val>
                                            <p:strVal val="#ppt_x"/>
                                          </p:val>
                                        </p:tav>
                                      </p:tavLst>
                                    </p:anim>
                                    <p:anim calcmode="lin" valueType="num">
                                      <p:cBhvr additive="repl">
                                        <p:cTn id="2440" dur="500" fill="hold"/>
                                        <p:tgtEl>
                                          <p:spTgt spid="847">
                                            <p:txEl>
                                              <p:pRg st="7" end="7"/>
                                            </p:txEl>
                                          </p:spTgt>
                                        </p:tgtEl>
                                        <p:attrNameLst>
                                          <p:attrName>ppt_y</p:attrName>
                                        </p:attrNameLst>
                                      </p:cBhvr>
                                      <p:tavLst>
                                        <p:tav tm="0">
                                          <p:val>
                                            <p:strVal val="1+#ppt_h/2"/>
                                          </p:val>
                                        </p:tav>
                                        <p:tav tm="100000">
                                          <p:val>
                                            <p:strVal val="#ppt_y"/>
                                          </p:val>
                                        </p:tav>
                                      </p:tavLst>
                                    </p:anim>
                                  </p:childTnLst>
                                </p:cTn>
                              </p:par>
                              <p:par>
                                <p:cTn id="2441" nodeType="withEffect" fill="hold" presetClass="entr" presetID="2" presetSubtype="4">
                                  <p:stCondLst>
                                    <p:cond delay="0"/>
                                  </p:stCondLst>
                                  <p:childTnLst>
                                    <p:set>
                                      <p:cBhvr>
                                        <p:cTn id="2442" dur="1" fill="hold">
                                          <p:stCondLst>
                                            <p:cond delay="0"/>
                                          </p:stCondLst>
                                        </p:cTn>
                                        <p:tgtEl>
                                          <p:spTgt spid="847">
                                            <p:txEl>
                                              <p:pRg st="8" end="8"/>
                                            </p:txEl>
                                          </p:spTgt>
                                        </p:tgtEl>
                                        <p:attrNameLst>
                                          <p:attrName>style.visibility</p:attrName>
                                        </p:attrNameLst>
                                      </p:cBhvr>
                                      <p:to>
                                        <p:strVal val="visible"/>
                                      </p:to>
                                    </p:set>
                                    <p:anim calcmode="lin" valueType="num">
                                      <p:cBhvr additive="repl">
                                        <p:cTn id="2443" dur="500" fill="hold"/>
                                        <p:tgtEl>
                                          <p:spTgt spid="847">
                                            <p:txEl>
                                              <p:pRg st="8" end="8"/>
                                            </p:txEl>
                                          </p:spTgt>
                                        </p:tgtEl>
                                        <p:attrNameLst>
                                          <p:attrName>ppt_x</p:attrName>
                                        </p:attrNameLst>
                                      </p:cBhvr>
                                      <p:tavLst>
                                        <p:tav tm="0">
                                          <p:val>
                                            <p:strVal val="#ppt_x"/>
                                          </p:val>
                                        </p:tav>
                                        <p:tav tm="100000">
                                          <p:val>
                                            <p:strVal val="#ppt_x"/>
                                          </p:val>
                                        </p:tav>
                                      </p:tavLst>
                                    </p:anim>
                                    <p:anim calcmode="lin" valueType="num">
                                      <p:cBhvr additive="repl">
                                        <p:cTn id="2444" dur="500" fill="hold"/>
                                        <p:tgtEl>
                                          <p:spTgt spid="847">
                                            <p:txEl>
                                              <p:pRg st="8" end="8"/>
                                            </p:txEl>
                                          </p:spTgt>
                                        </p:tgtEl>
                                        <p:attrNameLst>
                                          <p:attrName>ppt_y</p:attrName>
                                        </p:attrNameLst>
                                      </p:cBhvr>
                                      <p:tavLst>
                                        <p:tav tm="0">
                                          <p:val>
                                            <p:strVal val="1+#ppt_h/2"/>
                                          </p:val>
                                        </p:tav>
                                        <p:tav tm="100000">
                                          <p:val>
                                            <p:strVal val="#ppt_y"/>
                                          </p:val>
                                        </p:tav>
                                      </p:tavLst>
                                    </p:anim>
                                  </p:childTnLst>
                                </p:cTn>
                              </p:par>
                              <p:par>
                                <p:cTn id="2445" nodeType="withEffect" fill="hold" presetClass="entr" presetID="2" presetSubtype="4">
                                  <p:stCondLst>
                                    <p:cond delay="0"/>
                                  </p:stCondLst>
                                  <p:childTnLst>
                                    <p:set>
                                      <p:cBhvr>
                                        <p:cTn id="2446" dur="1" fill="hold">
                                          <p:stCondLst>
                                            <p:cond delay="0"/>
                                          </p:stCondLst>
                                        </p:cTn>
                                        <p:tgtEl>
                                          <p:spTgt spid="847">
                                            <p:txEl>
                                              <p:pRg st="9" end="9"/>
                                            </p:txEl>
                                          </p:spTgt>
                                        </p:tgtEl>
                                        <p:attrNameLst>
                                          <p:attrName>style.visibility</p:attrName>
                                        </p:attrNameLst>
                                      </p:cBhvr>
                                      <p:to>
                                        <p:strVal val="visible"/>
                                      </p:to>
                                    </p:set>
                                    <p:anim calcmode="lin" valueType="num">
                                      <p:cBhvr additive="repl">
                                        <p:cTn id="2447" dur="500" fill="hold"/>
                                        <p:tgtEl>
                                          <p:spTgt spid="847">
                                            <p:txEl>
                                              <p:pRg st="9" end="9"/>
                                            </p:txEl>
                                          </p:spTgt>
                                        </p:tgtEl>
                                        <p:attrNameLst>
                                          <p:attrName>ppt_x</p:attrName>
                                        </p:attrNameLst>
                                      </p:cBhvr>
                                      <p:tavLst>
                                        <p:tav tm="0">
                                          <p:val>
                                            <p:strVal val="#ppt_x"/>
                                          </p:val>
                                        </p:tav>
                                        <p:tav tm="100000">
                                          <p:val>
                                            <p:strVal val="#ppt_x"/>
                                          </p:val>
                                        </p:tav>
                                      </p:tavLst>
                                    </p:anim>
                                    <p:anim calcmode="lin" valueType="num">
                                      <p:cBhvr additive="repl">
                                        <p:cTn id="2448" dur="500" fill="hold"/>
                                        <p:tgtEl>
                                          <p:spTgt spid="847">
                                            <p:txEl>
                                              <p:pRg st="9" end="9"/>
                                            </p:txEl>
                                          </p:spTgt>
                                        </p:tgtEl>
                                        <p:attrNameLst>
                                          <p:attrName>ppt_y</p:attrName>
                                        </p:attrNameLst>
                                      </p:cBhvr>
                                      <p:tavLst>
                                        <p:tav tm="0">
                                          <p:val>
                                            <p:strVal val="1+#ppt_h/2"/>
                                          </p:val>
                                        </p:tav>
                                        <p:tav tm="100000">
                                          <p:val>
                                            <p:strVal val="#ppt_y"/>
                                          </p:val>
                                        </p:tav>
                                      </p:tavLst>
                                    </p:anim>
                                  </p:childTnLst>
                                </p:cTn>
                              </p:par>
                              <p:par>
                                <p:cTn id="2449" nodeType="withEffect" fill="hold" presetClass="entr" presetID="2" presetSubtype="4">
                                  <p:stCondLst>
                                    <p:cond delay="0"/>
                                  </p:stCondLst>
                                  <p:childTnLst>
                                    <p:set>
                                      <p:cBhvr>
                                        <p:cTn id="2450" dur="1" fill="hold">
                                          <p:stCondLst>
                                            <p:cond delay="0"/>
                                          </p:stCondLst>
                                        </p:cTn>
                                        <p:tgtEl>
                                          <p:spTgt spid="847">
                                            <p:txEl>
                                              <p:pRg st="10" end="10"/>
                                            </p:txEl>
                                          </p:spTgt>
                                        </p:tgtEl>
                                        <p:attrNameLst>
                                          <p:attrName>style.visibility</p:attrName>
                                        </p:attrNameLst>
                                      </p:cBhvr>
                                      <p:to>
                                        <p:strVal val="visible"/>
                                      </p:to>
                                    </p:set>
                                    <p:anim calcmode="lin" valueType="num">
                                      <p:cBhvr additive="repl">
                                        <p:cTn id="2451" dur="500" fill="hold"/>
                                        <p:tgtEl>
                                          <p:spTgt spid="847">
                                            <p:txEl>
                                              <p:pRg st="10" end="10"/>
                                            </p:txEl>
                                          </p:spTgt>
                                        </p:tgtEl>
                                        <p:attrNameLst>
                                          <p:attrName>ppt_x</p:attrName>
                                        </p:attrNameLst>
                                      </p:cBhvr>
                                      <p:tavLst>
                                        <p:tav tm="0">
                                          <p:val>
                                            <p:strVal val="#ppt_x"/>
                                          </p:val>
                                        </p:tav>
                                        <p:tav tm="100000">
                                          <p:val>
                                            <p:strVal val="#ppt_x"/>
                                          </p:val>
                                        </p:tav>
                                      </p:tavLst>
                                    </p:anim>
                                    <p:anim calcmode="lin" valueType="num">
                                      <p:cBhvr additive="repl">
                                        <p:cTn id="2452" dur="500" fill="hold"/>
                                        <p:tgtEl>
                                          <p:spTgt spid="8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453" fill="hold">
                      <p:stCondLst>
                        <p:cond delay="indefinite"/>
                      </p:stCondLst>
                      <p:childTnLst>
                        <p:par>
                          <p:cTn id="2454" fill="hold">
                            <p:stCondLst>
                              <p:cond delay="0"/>
                            </p:stCondLst>
                            <p:childTnLst>
                              <p:par>
                                <p:cTn id="2455" nodeType="clickEffect" fill="hold" presetClass="entr" presetID="2" presetSubtype="4">
                                  <p:stCondLst>
                                    <p:cond delay="0"/>
                                  </p:stCondLst>
                                  <p:childTnLst>
                                    <p:set>
                                      <p:cBhvr>
                                        <p:cTn id="2456" dur="1" fill="hold">
                                          <p:stCondLst>
                                            <p:cond delay="0"/>
                                          </p:stCondLst>
                                        </p:cTn>
                                        <p:tgtEl>
                                          <p:spTgt spid="847">
                                            <p:txEl>
                                              <p:pRg st="12" end="12"/>
                                            </p:txEl>
                                          </p:spTgt>
                                        </p:tgtEl>
                                        <p:attrNameLst>
                                          <p:attrName>style.visibility</p:attrName>
                                        </p:attrNameLst>
                                      </p:cBhvr>
                                      <p:to>
                                        <p:strVal val="visible"/>
                                      </p:to>
                                    </p:set>
                                    <p:anim calcmode="lin" valueType="num">
                                      <p:cBhvr additive="repl">
                                        <p:cTn id="2457" dur="500" fill="hold"/>
                                        <p:tgtEl>
                                          <p:spTgt spid="847">
                                            <p:txEl>
                                              <p:pRg st="12" end="12"/>
                                            </p:txEl>
                                          </p:spTgt>
                                        </p:tgtEl>
                                        <p:attrNameLst>
                                          <p:attrName>ppt_x</p:attrName>
                                        </p:attrNameLst>
                                      </p:cBhvr>
                                      <p:tavLst>
                                        <p:tav tm="0">
                                          <p:val>
                                            <p:strVal val="#ppt_x"/>
                                          </p:val>
                                        </p:tav>
                                        <p:tav tm="100000">
                                          <p:val>
                                            <p:strVal val="#ppt_x"/>
                                          </p:val>
                                        </p:tav>
                                      </p:tavLst>
                                    </p:anim>
                                    <p:anim calcmode="lin" valueType="num">
                                      <p:cBhvr additive="repl">
                                        <p:cTn id="2458" dur="500" fill="hold"/>
                                        <p:tgtEl>
                                          <p:spTgt spid="847">
                                            <p:txEl>
                                              <p:pRg st="12" end="12"/>
                                            </p:txEl>
                                          </p:spTgt>
                                        </p:tgtEl>
                                        <p:attrNameLst>
                                          <p:attrName>ppt_y</p:attrName>
                                        </p:attrNameLst>
                                      </p:cBhvr>
                                      <p:tavLst>
                                        <p:tav tm="0">
                                          <p:val>
                                            <p:strVal val="1+#ppt_h/2"/>
                                          </p:val>
                                        </p:tav>
                                        <p:tav tm="100000">
                                          <p:val>
                                            <p:strVal val="#ppt_y"/>
                                          </p:val>
                                        </p:tav>
                                      </p:tavLst>
                                    </p:anim>
                                  </p:childTnLst>
                                </p:cTn>
                              </p:par>
                              <p:par>
                                <p:cTn id="2459" nodeType="withEffect" fill="hold" presetClass="entr" presetID="2" presetSubtype="4">
                                  <p:stCondLst>
                                    <p:cond delay="0"/>
                                  </p:stCondLst>
                                  <p:childTnLst>
                                    <p:set>
                                      <p:cBhvr>
                                        <p:cTn id="2460" dur="1" fill="hold">
                                          <p:stCondLst>
                                            <p:cond delay="0"/>
                                          </p:stCondLst>
                                        </p:cTn>
                                        <p:tgtEl>
                                          <p:spTgt spid="847">
                                            <p:txEl>
                                              <p:pRg st="13" end="13"/>
                                            </p:txEl>
                                          </p:spTgt>
                                        </p:tgtEl>
                                        <p:attrNameLst>
                                          <p:attrName>style.visibility</p:attrName>
                                        </p:attrNameLst>
                                      </p:cBhvr>
                                      <p:to>
                                        <p:strVal val="visible"/>
                                      </p:to>
                                    </p:set>
                                    <p:anim calcmode="lin" valueType="num">
                                      <p:cBhvr additive="repl">
                                        <p:cTn id="2461" dur="500" fill="hold"/>
                                        <p:tgtEl>
                                          <p:spTgt spid="847">
                                            <p:txEl>
                                              <p:pRg st="13" end="13"/>
                                            </p:txEl>
                                          </p:spTgt>
                                        </p:tgtEl>
                                        <p:attrNameLst>
                                          <p:attrName>ppt_x</p:attrName>
                                        </p:attrNameLst>
                                      </p:cBhvr>
                                      <p:tavLst>
                                        <p:tav tm="0">
                                          <p:val>
                                            <p:strVal val="#ppt_x"/>
                                          </p:val>
                                        </p:tav>
                                        <p:tav tm="100000">
                                          <p:val>
                                            <p:strVal val="#ppt_x"/>
                                          </p:val>
                                        </p:tav>
                                      </p:tavLst>
                                    </p:anim>
                                    <p:anim calcmode="lin" valueType="num">
                                      <p:cBhvr additive="repl">
                                        <p:cTn id="2462" dur="500" fill="hold"/>
                                        <p:tgtEl>
                                          <p:spTgt spid="8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50" name="PlaceHolder 2"/>
          <p:cNvSpPr>
            <a:spLocks noGrp="1"/>
          </p:cNvSpPr>
          <p:nvPr>
            <p:ph/>
          </p:nvPr>
        </p:nvSpPr>
        <p:spPr>
          <a:xfrm>
            <a:off x="385200" y="1200960"/>
            <a:ext cx="7555680" cy="3387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it is often undesirable and inefficient to make a copy.</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printAvgGrade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n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makes unnecessary copy</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avgGrade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But to pass by reference would imply that you will modify the student, which is usually not the case!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printAvgGrade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Student&amp; n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function signature is deceptive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avgGrade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51" name="PlaceHolder 3"/>
          <p:cNvSpPr>
            <a:spLocks noGrp="1"/>
          </p:cNvSpPr>
          <p:nvPr>
            <p:ph type="sldNum" idx="15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143E748-95DD-4C74-82FA-42DA6DEDF8F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63" dur="indefinite" restart="never" nodeType="tmRoot">
          <p:childTnLst>
            <p:seq>
              <p:cTn id="2464" dur="indefinite" nodeType="mainSeq">
                <p:childTnLst>
                  <p:par>
                    <p:cTn id="2465" fill="hold">
                      <p:stCondLst>
                        <p:cond delay="indefinite"/>
                      </p:stCondLst>
                      <p:childTnLst>
                        <p:par>
                          <p:cTn id="2466" fill="hold">
                            <p:stCondLst>
                              <p:cond delay="0"/>
                            </p:stCondLst>
                            <p:childTnLst>
                              <p:par>
                                <p:cTn id="2467" nodeType="clickEffect" fill="hold" presetClass="entr" presetID="2" presetSubtype="4">
                                  <p:stCondLst>
                                    <p:cond delay="0"/>
                                  </p:stCondLst>
                                  <p:childTnLst>
                                    <p:set>
                                      <p:cBhvr>
                                        <p:cTn id="2468" dur="1" fill="hold">
                                          <p:stCondLst>
                                            <p:cond delay="0"/>
                                          </p:stCondLst>
                                        </p:cTn>
                                        <p:tgtEl>
                                          <p:spTgt spid="850">
                                            <p:txEl>
                                              <p:pRg st="6" end="6"/>
                                            </p:txEl>
                                          </p:spTgt>
                                        </p:tgtEl>
                                        <p:attrNameLst>
                                          <p:attrName>style.visibility</p:attrName>
                                        </p:attrNameLst>
                                      </p:cBhvr>
                                      <p:to>
                                        <p:strVal val="visible"/>
                                      </p:to>
                                    </p:set>
                                    <p:anim calcmode="lin" valueType="num">
                                      <p:cBhvr additive="repl">
                                        <p:cTn id="2469" dur="500" fill="hold"/>
                                        <p:tgtEl>
                                          <p:spTgt spid="850">
                                            <p:txEl>
                                              <p:pRg st="6" end="6"/>
                                            </p:txEl>
                                          </p:spTgt>
                                        </p:tgtEl>
                                        <p:attrNameLst>
                                          <p:attrName>ppt_x</p:attrName>
                                        </p:attrNameLst>
                                      </p:cBhvr>
                                      <p:tavLst>
                                        <p:tav tm="0">
                                          <p:val>
                                            <p:strVal val="#ppt_x"/>
                                          </p:val>
                                        </p:tav>
                                        <p:tav tm="100000">
                                          <p:val>
                                            <p:strVal val="#ppt_x"/>
                                          </p:val>
                                        </p:tav>
                                      </p:tavLst>
                                    </p:anim>
                                    <p:anim calcmode="lin" valueType="num">
                                      <p:cBhvr additive="repl">
                                        <p:cTn id="2470" dur="500" fill="hold"/>
                                        <p:tgtEl>
                                          <p:spTgt spid="850">
                                            <p:txEl>
                                              <p:pRg st="6" end="6"/>
                                            </p:txEl>
                                          </p:spTgt>
                                        </p:tgtEl>
                                        <p:attrNameLst>
                                          <p:attrName>ppt_y</p:attrName>
                                        </p:attrNameLst>
                                      </p:cBhvr>
                                      <p:tavLst>
                                        <p:tav tm="0">
                                          <p:val>
                                            <p:strVal val="1+#ppt_h/2"/>
                                          </p:val>
                                        </p:tav>
                                        <p:tav tm="100000">
                                          <p:val>
                                            <p:strVal val="#ppt_y"/>
                                          </p:val>
                                        </p:tav>
                                      </p:tavLst>
                                    </p:anim>
                                  </p:childTnLst>
                                </p:cTn>
                              </p:par>
                              <p:par>
                                <p:cTn id="2471" nodeType="withEffect" fill="hold" presetClass="entr" presetID="2" presetSubtype="4">
                                  <p:stCondLst>
                                    <p:cond delay="0"/>
                                  </p:stCondLst>
                                  <p:childTnLst>
                                    <p:set>
                                      <p:cBhvr>
                                        <p:cTn id="2472" dur="1" fill="hold">
                                          <p:stCondLst>
                                            <p:cond delay="0"/>
                                          </p:stCondLst>
                                        </p:cTn>
                                        <p:tgtEl>
                                          <p:spTgt spid="850">
                                            <p:txEl>
                                              <p:pRg st="7" end="7"/>
                                            </p:txEl>
                                          </p:spTgt>
                                        </p:tgtEl>
                                        <p:attrNameLst>
                                          <p:attrName>style.visibility</p:attrName>
                                        </p:attrNameLst>
                                      </p:cBhvr>
                                      <p:to>
                                        <p:strVal val="visible"/>
                                      </p:to>
                                    </p:set>
                                    <p:anim calcmode="lin" valueType="num">
                                      <p:cBhvr additive="repl">
                                        <p:cTn id="2473" dur="500" fill="hold"/>
                                        <p:tgtEl>
                                          <p:spTgt spid="850">
                                            <p:txEl>
                                              <p:pRg st="7" end="7"/>
                                            </p:txEl>
                                          </p:spTgt>
                                        </p:tgtEl>
                                        <p:attrNameLst>
                                          <p:attrName>ppt_x</p:attrName>
                                        </p:attrNameLst>
                                      </p:cBhvr>
                                      <p:tavLst>
                                        <p:tav tm="0">
                                          <p:val>
                                            <p:strVal val="#ppt_x"/>
                                          </p:val>
                                        </p:tav>
                                        <p:tav tm="100000">
                                          <p:val>
                                            <p:strVal val="#ppt_x"/>
                                          </p:val>
                                        </p:tav>
                                      </p:tavLst>
                                    </p:anim>
                                    <p:anim calcmode="lin" valueType="num">
                                      <p:cBhvr additive="repl">
                                        <p:cTn id="2474" dur="500" fill="hold"/>
                                        <p:tgtEl>
                                          <p:spTgt spid="850">
                                            <p:txEl>
                                              <p:pRg st="7" end="7"/>
                                            </p:txEl>
                                          </p:spTgt>
                                        </p:tgtEl>
                                        <p:attrNameLst>
                                          <p:attrName>ppt_y</p:attrName>
                                        </p:attrNameLst>
                                      </p:cBhvr>
                                      <p:tavLst>
                                        <p:tav tm="0">
                                          <p:val>
                                            <p:strVal val="1+#ppt_h/2"/>
                                          </p:val>
                                        </p:tav>
                                        <p:tav tm="100000">
                                          <p:val>
                                            <p:strVal val="#ppt_y"/>
                                          </p:val>
                                        </p:tav>
                                      </p:tavLst>
                                    </p:anim>
                                  </p:childTnLst>
                                </p:cTn>
                              </p:par>
                              <p:par>
                                <p:cTn id="2475" nodeType="withEffect" fill="hold" presetClass="entr" presetID="2" presetSubtype="4">
                                  <p:stCondLst>
                                    <p:cond delay="0"/>
                                  </p:stCondLst>
                                  <p:childTnLst>
                                    <p:set>
                                      <p:cBhvr>
                                        <p:cTn id="2476" dur="1" fill="hold">
                                          <p:stCondLst>
                                            <p:cond delay="0"/>
                                          </p:stCondLst>
                                        </p:cTn>
                                        <p:tgtEl>
                                          <p:spTgt spid="850">
                                            <p:txEl>
                                              <p:pRg st="8" end="8"/>
                                            </p:txEl>
                                          </p:spTgt>
                                        </p:tgtEl>
                                        <p:attrNameLst>
                                          <p:attrName>style.visibility</p:attrName>
                                        </p:attrNameLst>
                                      </p:cBhvr>
                                      <p:to>
                                        <p:strVal val="visible"/>
                                      </p:to>
                                    </p:set>
                                    <p:anim calcmode="lin" valueType="num">
                                      <p:cBhvr additive="repl">
                                        <p:cTn id="2477" dur="500" fill="hold"/>
                                        <p:tgtEl>
                                          <p:spTgt spid="850">
                                            <p:txEl>
                                              <p:pRg st="8" end="8"/>
                                            </p:txEl>
                                          </p:spTgt>
                                        </p:tgtEl>
                                        <p:attrNameLst>
                                          <p:attrName>ppt_x</p:attrName>
                                        </p:attrNameLst>
                                      </p:cBhvr>
                                      <p:tavLst>
                                        <p:tav tm="0">
                                          <p:val>
                                            <p:strVal val="#ppt_x"/>
                                          </p:val>
                                        </p:tav>
                                        <p:tav tm="100000">
                                          <p:val>
                                            <p:strVal val="#ppt_x"/>
                                          </p:val>
                                        </p:tav>
                                      </p:tavLst>
                                    </p:anim>
                                    <p:anim calcmode="lin" valueType="num">
                                      <p:cBhvr additive="repl">
                                        <p:cTn id="2478" dur="500" fill="hold"/>
                                        <p:tgtEl>
                                          <p:spTgt spid="850">
                                            <p:txEl>
                                              <p:pRg st="8" end="8"/>
                                            </p:txEl>
                                          </p:spTgt>
                                        </p:tgtEl>
                                        <p:attrNameLst>
                                          <p:attrName>ppt_y</p:attrName>
                                        </p:attrNameLst>
                                      </p:cBhvr>
                                      <p:tavLst>
                                        <p:tav tm="0">
                                          <p:val>
                                            <p:strVal val="1+#ppt_h/2"/>
                                          </p:val>
                                        </p:tav>
                                        <p:tav tm="100000">
                                          <p:val>
                                            <p:strVal val="#ppt_y"/>
                                          </p:val>
                                        </p:tav>
                                      </p:tavLst>
                                    </p:anim>
                                  </p:childTnLst>
                                </p:cTn>
                              </p:par>
                              <p:par>
                                <p:cTn id="2479" nodeType="withEffect" fill="hold" presetClass="entr" presetID="2" presetSubtype="4">
                                  <p:stCondLst>
                                    <p:cond delay="0"/>
                                  </p:stCondLst>
                                  <p:childTnLst>
                                    <p:set>
                                      <p:cBhvr>
                                        <p:cTn id="2480" dur="1" fill="hold">
                                          <p:stCondLst>
                                            <p:cond delay="0"/>
                                          </p:stCondLst>
                                        </p:cTn>
                                        <p:tgtEl>
                                          <p:spTgt spid="850">
                                            <p:txEl>
                                              <p:pRg st="9" end="9"/>
                                            </p:txEl>
                                          </p:spTgt>
                                        </p:tgtEl>
                                        <p:attrNameLst>
                                          <p:attrName>style.visibility</p:attrName>
                                        </p:attrNameLst>
                                      </p:cBhvr>
                                      <p:to>
                                        <p:strVal val="visible"/>
                                      </p:to>
                                    </p:set>
                                    <p:anim calcmode="lin" valueType="num">
                                      <p:cBhvr additive="repl">
                                        <p:cTn id="2481" dur="500" fill="hold"/>
                                        <p:tgtEl>
                                          <p:spTgt spid="850">
                                            <p:txEl>
                                              <p:pRg st="9" end="9"/>
                                            </p:txEl>
                                          </p:spTgt>
                                        </p:tgtEl>
                                        <p:attrNameLst>
                                          <p:attrName>ppt_x</p:attrName>
                                        </p:attrNameLst>
                                      </p:cBhvr>
                                      <p:tavLst>
                                        <p:tav tm="0">
                                          <p:val>
                                            <p:strVal val="#ppt_x"/>
                                          </p:val>
                                        </p:tav>
                                        <p:tav tm="100000">
                                          <p:val>
                                            <p:strVal val="#ppt_x"/>
                                          </p:val>
                                        </p:tav>
                                      </p:tavLst>
                                    </p:anim>
                                    <p:anim calcmode="lin" valueType="num">
                                      <p:cBhvr additive="repl">
                                        <p:cTn id="2482" dur="500" fill="hold"/>
                                        <p:tgtEl>
                                          <p:spTgt spid="850">
                                            <p:txEl>
                                              <p:pRg st="9" end="9"/>
                                            </p:txEl>
                                          </p:spTgt>
                                        </p:tgtEl>
                                        <p:attrNameLst>
                                          <p:attrName>ppt_y</p:attrName>
                                        </p:attrNameLst>
                                      </p:cBhvr>
                                      <p:tavLst>
                                        <p:tav tm="0">
                                          <p:val>
                                            <p:strVal val="1+#ppt_h/2"/>
                                          </p:val>
                                        </p:tav>
                                        <p:tav tm="100000">
                                          <p:val>
                                            <p:strVal val="#ppt_y"/>
                                          </p:val>
                                        </p:tav>
                                      </p:tavLst>
                                    </p:anim>
                                  </p:childTnLst>
                                </p:cTn>
                              </p:par>
                              <p:par>
                                <p:cTn id="2483" nodeType="withEffect" fill="hold" presetClass="entr" presetID="2" presetSubtype="4">
                                  <p:stCondLst>
                                    <p:cond delay="0"/>
                                  </p:stCondLst>
                                  <p:childTnLst>
                                    <p:set>
                                      <p:cBhvr>
                                        <p:cTn id="2484" dur="1" fill="hold">
                                          <p:stCondLst>
                                            <p:cond delay="0"/>
                                          </p:stCondLst>
                                        </p:cTn>
                                        <p:tgtEl>
                                          <p:spTgt spid="850">
                                            <p:txEl>
                                              <p:pRg st="10" end="10"/>
                                            </p:txEl>
                                          </p:spTgt>
                                        </p:tgtEl>
                                        <p:attrNameLst>
                                          <p:attrName>style.visibility</p:attrName>
                                        </p:attrNameLst>
                                      </p:cBhvr>
                                      <p:to>
                                        <p:strVal val="visible"/>
                                      </p:to>
                                    </p:set>
                                    <p:anim calcmode="lin" valueType="num">
                                      <p:cBhvr additive="repl">
                                        <p:cTn id="2485" dur="500" fill="hold"/>
                                        <p:tgtEl>
                                          <p:spTgt spid="850">
                                            <p:txEl>
                                              <p:pRg st="10" end="10"/>
                                            </p:txEl>
                                          </p:spTgt>
                                        </p:tgtEl>
                                        <p:attrNameLst>
                                          <p:attrName>ppt_x</p:attrName>
                                        </p:attrNameLst>
                                      </p:cBhvr>
                                      <p:tavLst>
                                        <p:tav tm="0">
                                          <p:val>
                                            <p:strVal val="#ppt_x"/>
                                          </p:val>
                                        </p:tav>
                                        <p:tav tm="100000">
                                          <p:val>
                                            <p:strVal val="#ppt_x"/>
                                          </p:val>
                                        </p:tav>
                                      </p:tavLst>
                                    </p:anim>
                                    <p:anim calcmode="lin" valueType="num">
                                      <p:cBhvr additive="repl">
                                        <p:cTn id="2486" dur="500" fill="hold"/>
                                        <p:tgtEl>
                                          <p:spTgt spid="85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53" name="PlaceHolder 2"/>
          <p:cNvSpPr>
            <a:spLocks noGrp="1"/>
          </p:cNvSpPr>
          <p:nvPr>
            <p:ph/>
          </p:nvPr>
        </p:nvSpPr>
        <p:spPr>
          <a:xfrm>
            <a:off x="385200" y="1200960"/>
            <a:ext cx="7555680" cy="2538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solution is to pass by const reference: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printAvgGrade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const Student&amp; 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avgGrade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561"/>
              </a:spcBef>
              <a:buNone/>
              <a:tabLst>
                <a:tab algn="l" pos="0"/>
              </a:tabLst>
            </a:pPr>
            <a:endParaRPr b="1" lang="de-DE" sz="2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consistency: always pass objects that you do not want to modify as arguments to functions by const reference.</a:t>
            </a:r>
            <a:endParaRPr b="1" lang="de-DE" sz="2000" spc="-1" strike="noStrike">
              <a:solidFill>
                <a:srgbClr val="000000"/>
              </a:solidFill>
              <a:latin typeface="Calibri"/>
            </a:endParaRPr>
          </a:p>
        </p:txBody>
      </p:sp>
      <p:sp>
        <p:nvSpPr>
          <p:cNvPr id="854" name="PlaceHolder 3"/>
          <p:cNvSpPr>
            <a:spLocks noGrp="1"/>
          </p:cNvSpPr>
          <p:nvPr>
            <p:ph type="sldNum" idx="15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58DEA83-64EC-4490-96E1-FE36338A2F5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87" dur="indefinite" restart="never" nodeType="tmRoot">
          <p:childTnLst>
            <p:seq>
              <p:cTn id="2488" dur="indefinite" nodeType="mainSeq">
                <p:childTnLst>
                  <p:par>
                    <p:cTn id="2489" fill="hold">
                      <p:stCondLst>
                        <p:cond delay="indefinite"/>
                      </p:stCondLst>
                      <p:childTnLst>
                        <p:par>
                          <p:cTn id="2490" fill="hold">
                            <p:stCondLst>
                              <p:cond delay="0"/>
                            </p:stCondLst>
                            <p:childTnLst>
                              <p:par>
                                <p:cTn id="2491" nodeType="clickEffect" fill="hold" presetClass="entr" presetID="2" presetSubtype="4">
                                  <p:stCondLst>
                                    <p:cond delay="0"/>
                                  </p:stCondLst>
                                  <p:childTnLst>
                                    <p:set>
                                      <p:cBhvr>
                                        <p:cTn id="2492" dur="1" fill="hold">
                                          <p:stCondLst>
                                            <p:cond delay="0"/>
                                          </p:stCondLst>
                                        </p:cTn>
                                        <p:tgtEl>
                                          <p:spTgt spid="853">
                                            <p:txEl>
                                              <p:pRg st="6" end="6"/>
                                            </p:txEl>
                                          </p:spTgt>
                                        </p:tgtEl>
                                        <p:attrNameLst>
                                          <p:attrName>style.visibility</p:attrName>
                                        </p:attrNameLst>
                                      </p:cBhvr>
                                      <p:to>
                                        <p:strVal val="visible"/>
                                      </p:to>
                                    </p:set>
                                    <p:anim calcmode="lin" valueType="num">
                                      <p:cBhvr additive="repl">
                                        <p:cTn id="2493" dur="500" fill="hold"/>
                                        <p:tgtEl>
                                          <p:spTgt spid="853">
                                            <p:txEl>
                                              <p:pRg st="6" end="6"/>
                                            </p:txEl>
                                          </p:spTgt>
                                        </p:tgtEl>
                                        <p:attrNameLst>
                                          <p:attrName>ppt_x</p:attrName>
                                        </p:attrNameLst>
                                      </p:cBhvr>
                                      <p:tavLst>
                                        <p:tav tm="0">
                                          <p:val>
                                            <p:strVal val="#ppt_x"/>
                                          </p:val>
                                        </p:tav>
                                        <p:tav tm="100000">
                                          <p:val>
                                            <p:strVal val="#ppt_x"/>
                                          </p:val>
                                        </p:tav>
                                      </p:tavLst>
                                    </p:anim>
                                    <p:anim calcmode="lin" valueType="num">
                                      <p:cBhvr additive="repl">
                                        <p:cTn id="2494" dur="500" fill="hold"/>
                                        <p:tgtEl>
                                          <p:spTgt spid="85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56"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Question: Should we return objects from a function?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Answer: Yes! Simply return the object:</a:t>
            </a:r>
            <a:endParaRPr b="1" lang="de-DE" sz="20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Student createStudent</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a:t>
            </a:r>
            <a:r>
              <a:rPr b="0" lang="nl-NL" sz="1400" spc="-1" strike="noStrike">
                <a:solidFill>
                  <a:srgbClr val="8000ff"/>
                </a:solidFill>
                <a:highlight>
                  <a:srgbClr val="ffffff"/>
                </a:highlight>
                <a:latin typeface="Consolas"/>
                <a:ea typeface="ＭＳ Ｐゴシック"/>
              </a:rPr>
              <a:t>const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name </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name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not inefficient, since the object has to be constructed anyway (and it is likely that the compiler will optimize the copy away).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often we will return pointers to objects from functions.</a:t>
            </a:r>
            <a:endParaRPr b="1" lang="de-DE" sz="2000" spc="-1" strike="noStrike">
              <a:solidFill>
                <a:srgbClr val="000000"/>
              </a:solidFill>
              <a:latin typeface="Calibri"/>
            </a:endParaRPr>
          </a:p>
        </p:txBody>
      </p:sp>
      <p:sp>
        <p:nvSpPr>
          <p:cNvPr id="857" name="PlaceHolder 3"/>
          <p:cNvSpPr>
            <a:spLocks noGrp="1"/>
          </p:cNvSpPr>
          <p:nvPr>
            <p:ph type="sldNum" idx="15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B9A7054-E09A-4750-AA8F-3970DAAE8D4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95" dur="indefinite" restart="never" nodeType="tmRoot">
          <p:childTnLst>
            <p:seq>
              <p:cTn id="2496" dur="indefinite" nodeType="mainSeq">
                <p:childTnLst>
                  <p:par>
                    <p:cTn id="2497" fill="hold">
                      <p:stCondLst>
                        <p:cond delay="indefinite"/>
                      </p:stCondLst>
                      <p:childTnLst>
                        <p:par>
                          <p:cTn id="2498" fill="hold">
                            <p:stCondLst>
                              <p:cond delay="0"/>
                            </p:stCondLst>
                            <p:childTnLst>
                              <p:par>
                                <p:cTn id="2499" nodeType="clickEffect" fill="hold" presetClass="entr" presetID="2" presetSubtype="4">
                                  <p:stCondLst>
                                    <p:cond delay="0"/>
                                  </p:stCondLst>
                                  <p:childTnLst>
                                    <p:set>
                                      <p:cBhvr>
                                        <p:cTn id="2500" dur="1" fill="hold">
                                          <p:stCondLst>
                                            <p:cond delay="0"/>
                                          </p:stCondLst>
                                        </p:cTn>
                                        <p:tgtEl>
                                          <p:spTgt spid="856">
                                            <p:txEl>
                                              <p:pRg st="1" end="1"/>
                                            </p:txEl>
                                          </p:spTgt>
                                        </p:tgtEl>
                                        <p:attrNameLst>
                                          <p:attrName>style.visibility</p:attrName>
                                        </p:attrNameLst>
                                      </p:cBhvr>
                                      <p:to>
                                        <p:strVal val="visible"/>
                                      </p:to>
                                    </p:set>
                                    <p:anim calcmode="lin" valueType="num">
                                      <p:cBhvr additive="repl">
                                        <p:cTn id="2501" dur="500" fill="hold"/>
                                        <p:tgtEl>
                                          <p:spTgt spid="856">
                                            <p:txEl>
                                              <p:pRg st="1" end="1"/>
                                            </p:txEl>
                                          </p:spTgt>
                                        </p:tgtEl>
                                        <p:attrNameLst>
                                          <p:attrName>ppt_x</p:attrName>
                                        </p:attrNameLst>
                                      </p:cBhvr>
                                      <p:tavLst>
                                        <p:tav tm="0">
                                          <p:val>
                                            <p:strVal val="#ppt_x"/>
                                          </p:val>
                                        </p:tav>
                                        <p:tav tm="100000">
                                          <p:val>
                                            <p:strVal val="#ppt_x"/>
                                          </p:val>
                                        </p:tav>
                                      </p:tavLst>
                                    </p:anim>
                                    <p:anim calcmode="lin" valueType="num">
                                      <p:cBhvr additive="repl">
                                        <p:cTn id="2502" dur="500" fill="hold"/>
                                        <p:tgtEl>
                                          <p:spTgt spid="856">
                                            <p:txEl>
                                              <p:pRg st="1" end="1"/>
                                            </p:txEl>
                                          </p:spTgt>
                                        </p:tgtEl>
                                        <p:attrNameLst>
                                          <p:attrName>ppt_y</p:attrName>
                                        </p:attrNameLst>
                                      </p:cBhvr>
                                      <p:tavLst>
                                        <p:tav tm="0">
                                          <p:val>
                                            <p:strVal val="1+#ppt_h/2"/>
                                          </p:val>
                                        </p:tav>
                                        <p:tav tm="100000">
                                          <p:val>
                                            <p:strVal val="#ppt_y"/>
                                          </p:val>
                                        </p:tav>
                                      </p:tavLst>
                                    </p:anim>
                                  </p:childTnLst>
                                </p:cTn>
                              </p:par>
                              <p:par>
                                <p:cTn id="2503" nodeType="withEffect" fill="hold" presetClass="entr" presetID="2" presetSubtype="4">
                                  <p:stCondLst>
                                    <p:cond delay="0"/>
                                  </p:stCondLst>
                                  <p:childTnLst>
                                    <p:set>
                                      <p:cBhvr>
                                        <p:cTn id="2504" dur="1" fill="hold">
                                          <p:stCondLst>
                                            <p:cond delay="0"/>
                                          </p:stCondLst>
                                        </p:cTn>
                                        <p:tgtEl>
                                          <p:spTgt spid="856">
                                            <p:txEl>
                                              <p:pRg st="2" end="2"/>
                                            </p:txEl>
                                          </p:spTgt>
                                        </p:tgtEl>
                                        <p:attrNameLst>
                                          <p:attrName>style.visibility</p:attrName>
                                        </p:attrNameLst>
                                      </p:cBhvr>
                                      <p:to>
                                        <p:strVal val="visible"/>
                                      </p:to>
                                    </p:set>
                                    <p:anim calcmode="lin" valueType="num">
                                      <p:cBhvr additive="repl">
                                        <p:cTn id="2505" dur="500" fill="hold"/>
                                        <p:tgtEl>
                                          <p:spTgt spid="856">
                                            <p:txEl>
                                              <p:pRg st="2" end="2"/>
                                            </p:txEl>
                                          </p:spTgt>
                                        </p:tgtEl>
                                        <p:attrNameLst>
                                          <p:attrName>ppt_x</p:attrName>
                                        </p:attrNameLst>
                                      </p:cBhvr>
                                      <p:tavLst>
                                        <p:tav tm="0">
                                          <p:val>
                                            <p:strVal val="#ppt_x"/>
                                          </p:val>
                                        </p:tav>
                                        <p:tav tm="100000">
                                          <p:val>
                                            <p:strVal val="#ppt_x"/>
                                          </p:val>
                                        </p:tav>
                                      </p:tavLst>
                                    </p:anim>
                                    <p:anim calcmode="lin" valueType="num">
                                      <p:cBhvr additive="repl">
                                        <p:cTn id="2506" dur="500" fill="hold"/>
                                        <p:tgtEl>
                                          <p:spTgt spid="856">
                                            <p:txEl>
                                              <p:pRg st="2" end="2"/>
                                            </p:txEl>
                                          </p:spTgt>
                                        </p:tgtEl>
                                        <p:attrNameLst>
                                          <p:attrName>ppt_y</p:attrName>
                                        </p:attrNameLst>
                                      </p:cBhvr>
                                      <p:tavLst>
                                        <p:tav tm="0">
                                          <p:val>
                                            <p:strVal val="1+#ppt_h/2"/>
                                          </p:val>
                                        </p:tav>
                                        <p:tav tm="100000">
                                          <p:val>
                                            <p:strVal val="#ppt_y"/>
                                          </p:val>
                                        </p:tav>
                                      </p:tavLst>
                                    </p:anim>
                                  </p:childTnLst>
                                </p:cTn>
                              </p:par>
                              <p:par>
                                <p:cTn id="2507" nodeType="withEffect" fill="hold" presetClass="entr" presetID="2" presetSubtype="4">
                                  <p:stCondLst>
                                    <p:cond delay="0"/>
                                  </p:stCondLst>
                                  <p:childTnLst>
                                    <p:set>
                                      <p:cBhvr>
                                        <p:cTn id="2508" dur="1" fill="hold">
                                          <p:stCondLst>
                                            <p:cond delay="0"/>
                                          </p:stCondLst>
                                        </p:cTn>
                                        <p:tgtEl>
                                          <p:spTgt spid="856">
                                            <p:txEl>
                                              <p:pRg st="3" end="3"/>
                                            </p:txEl>
                                          </p:spTgt>
                                        </p:tgtEl>
                                        <p:attrNameLst>
                                          <p:attrName>style.visibility</p:attrName>
                                        </p:attrNameLst>
                                      </p:cBhvr>
                                      <p:to>
                                        <p:strVal val="visible"/>
                                      </p:to>
                                    </p:set>
                                    <p:anim calcmode="lin" valueType="num">
                                      <p:cBhvr additive="repl">
                                        <p:cTn id="2509" dur="500" fill="hold"/>
                                        <p:tgtEl>
                                          <p:spTgt spid="856">
                                            <p:txEl>
                                              <p:pRg st="3" end="3"/>
                                            </p:txEl>
                                          </p:spTgt>
                                        </p:tgtEl>
                                        <p:attrNameLst>
                                          <p:attrName>ppt_x</p:attrName>
                                        </p:attrNameLst>
                                      </p:cBhvr>
                                      <p:tavLst>
                                        <p:tav tm="0">
                                          <p:val>
                                            <p:strVal val="#ppt_x"/>
                                          </p:val>
                                        </p:tav>
                                        <p:tav tm="100000">
                                          <p:val>
                                            <p:strVal val="#ppt_x"/>
                                          </p:val>
                                        </p:tav>
                                      </p:tavLst>
                                    </p:anim>
                                    <p:anim calcmode="lin" valueType="num">
                                      <p:cBhvr additive="repl">
                                        <p:cTn id="2510" dur="500" fill="hold"/>
                                        <p:tgtEl>
                                          <p:spTgt spid="856">
                                            <p:txEl>
                                              <p:pRg st="3" end="3"/>
                                            </p:txEl>
                                          </p:spTgt>
                                        </p:tgtEl>
                                        <p:attrNameLst>
                                          <p:attrName>ppt_y</p:attrName>
                                        </p:attrNameLst>
                                      </p:cBhvr>
                                      <p:tavLst>
                                        <p:tav tm="0">
                                          <p:val>
                                            <p:strVal val="1+#ppt_h/2"/>
                                          </p:val>
                                        </p:tav>
                                        <p:tav tm="100000">
                                          <p:val>
                                            <p:strVal val="#ppt_y"/>
                                          </p:val>
                                        </p:tav>
                                      </p:tavLst>
                                    </p:anim>
                                  </p:childTnLst>
                                </p:cTn>
                              </p:par>
                              <p:par>
                                <p:cTn id="2511" nodeType="withEffect" fill="hold" presetClass="entr" presetID="2" presetSubtype="4">
                                  <p:stCondLst>
                                    <p:cond delay="0"/>
                                  </p:stCondLst>
                                  <p:childTnLst>
                                    <p:set>
                                      <p:cBhvr>
                                        <p:cTn id="2512" dur="1" fill="hold">
                                          <p:stCondLst>
                                            <p:cond delay="0"/>
                                          </p:stCondLst>
                                        </p:cTn>
                                        <p:tgtEl>
                                          <p:spTgt spid="856">
                                            <p:txEl>
                                              <p:pRg st="4" end="4"/>
                                            </p:txEl>
                                          </p:spTgt>
                                        </p:tgtEl>
                                        <p:attrNameLst>
                                          <p:attrName>style.visibility</p:attrName>
                                        </p:attrNameLst>
                                      </p:cBhvr>
                                      <p:to>
                                        <p:strVal val="visible"/>
                                      </p:to>
                                    </p:set>
                                    <p:anim calcmode="lin" valueType="num">
                                      <p:cBhvr additive="repl">
                                        <p:cTn id="2513" dur="500" fill="hold"/>
                                        <p:tgtEl>
                                          <p:spTgt spid="856">
                                            <p:txEl>
                                              <p:pRg st="4" end="4"/>
                                            </p:txEl>
                                          </p:spTgt>
                                        </p:tgtEl>
                                        <p:attrNameLst>
                                          <p:attrName>ppt_x</p:attrName>
                                        </p:attrNameLst>
                                      </p:cBhvr>
                                      <p:tavLst>
                                        <p:tav tm="0">
                                          <p:val>
                                            <p:strVal val="#ppt_x"/>
                                          </p:val>
                                        </p:tav>
                                        <p:tav tm="100000">
                                          <p:val>
                                            <p:strVal val="#ppt_x"/>
                                          </p:val>
                                        </p:tav>
                                      </p:tavLst>
                                    </p:anim>
                                    <p:anim calcmode="lin" valueType="num">
                                      <p:cBhvr additive="repl">
                                        <p:cTn id="2514" dur="500" fill="hold"/>
                                        <p:tgtEl>
                                          <p:spTgt spid="856">
                                            <p:txEl>
                                              <p:pRg st="4" end="4"/>
                                            </p:txEl>
                                          </p:spTgt>
                                        </p:tgtEl>
                                        <p:attrNameLst>
                                          <p:attrName>ppt_y</p:attrName>
                                        </p:attrNameLst>
                                      </p:cBhvr>
                                      <p:tavLst>
                                        <p:tav tm="0">
                                          <p:val>
                                            <p:strVal val="1+#ppt_h/2"/>
                                          </p:val>
                                        </p:tav>
                                        <p:tav tm="100000">
                                          <p:val>
                                            <p:strVal val="#ppt_y"/>
                                          </p:val>
                                        </p:tav>
                                      </p:tavLst>
                                    </p:anim>
                                  </p:childTnLst>
                                </p:cTn>
                              </p:par>
                              <p:par>
                                <p:cTn id="2515" nodeType="withEffect" fill="hold" presetClass="entr" presetID="2" presetSubtype="4">
                                  <p:stCondLst>
                                    <p:cond delay="0"/>
                                  </p:stCondLst>
                                  <p:childTnLst>
                                    <p:set>
                                      <p:cBhvr>
                                        <p:cTn id="2516" dur="1" fill="hold">
                                          <p:stCondLst>
                                            <p:cond delay="0"/>
                                          </p:stCondLst>
                                        </p:cTn>
                                        <p:tgtEl>
                                          <p:spTgt spid="856">
                                            <p:txEl>
                                              <p:pRg st="5" end="5"/>
                                            </p:txEl>
                                          </p:spTgt>
                                        </p:tgtEl>
                                        <p:attrNameLst>
                                          <p:attrName>style.visibility</p:attrName>
                                        </p:attrNameLst>
                                      </p:cBhvr>
                                      <p:to>
                                        <p:strVal val="visible"/>
                                      </p:to>
                                    </p:set>
                                    <p:anim calcmode="lin" valueType="num">
                                      <p:cBhvr additive="repl">
                                        <p:cTn id="2517" dur="500" fill="hold"/>
                                        <p:tgtEl>
                                          <p:spTgt spid="856">
                                            <p:txEl>
                                              <p:pRg st="5" end="5"/>
                                            </p:txEl>
                                          </p:spTgt>
                                        </p:tgtEl>
                                        <p:attrNameLst>
                                          <p:attrName>ppt_x</p:attrName>
                                        </p:attrNameLst>
                                      </p:cBhvr>
                                      <p:tavLst>
                                        <p:tav tm="0">
                                          <p:val>
                                            <p:strVal val="#ppt_x"/>
                                          </p:val>
                                        </p:tav>
                                        <p:tav tm="100000">
                                          <p:val>
                                            <p:strVal val="#ppt_x"/>
                                          </p:val>
                                        </p:tav>
                                      </p:tavLst>
                                    </p:anim>
                                    <p:anim calcmode="lin" valueType="num">
                                      <p:cBhvr additive="repl">
                                        <p:cTn id="2518" dur="500" fill="hold"/>
                                        <p:tgtEl>
                                          <p:spTgt spid="856">
                                            <p:txEl>
                                              <p:pRg st="5" end="5"/>
                                            </p:txEl>
                                          </p:spTgt>
                                        </p:tgtEl>
                                        <p:attrNameLst>
                                          <p:attrName>ppt_y</p:attrName>
                                        </p:attrNameLst>
                                      </p:cBhvr>
                                      <p:tavLst>
                                        <p:tav tm="0">
                                          <p:val>
                                            <p:strVal val="1+#ppt_h/2"/>
                                          </p:val>
                                        </p:tav>
                                        <p:tav tm="100000">
                                          <p:val>
                                            <p:strVal val="#ppt_y"/>
                                          </p:val>
                                        </p:tav>
                                      </p:tavLst>
                                    </p:anim>
                                  </p:childTnLst>
                                </p:cTn>
                              </p:par>
                              <p:par>
                                <p:cTn id="2519" nodeType="withEffect" fill="hold" presetClass="entr" presetID="2" presetSubtype="4">
                                  <p:stCondLst>
                                    <p:cond delay="0"/>
                                  </p:stCondLst>
                                  <p:childTnLst>
                                    <p:set>
                                      <p:cBhvr>
                                        <p:cTn id="2520" dur="1" fill="hold">
                                          <p:stCondLst>
                                            <p:cond delay="0"/>
                                          </p:stCondLst>
                                        </p:cTn>
                                        <p:tgtEl>
                                          <p:spTgt spid="856">
                                            <p:txEl>
                                              <p:pRg st="6" end="6"/>
                                            </p:txEl>
                                          </p:spTgt>
                                        </p:tgtEl>
                                        <p:attrNameLst>
                                          <p:attrName>style.visibility</p:attrName>
                                        </p:attrNameLst>
                                      </p:cBhvr>
                                      <p:to>
                                        <p:strVal val="visible"/>
                                      </p:to>
                                    </p:set>
                                    <p:anim calcmode="lin" valueType="num">
                                      <p:cBhvr additive="repl">
                                        <p:cTn id="2521" dur="500" fill="hold"/>
                                        <p:tgtEl>
                                          <p:spTgt spid="856">
                                            <p:txEl>
                                              <p:pRg st="6" end="6"/>
                                            </p:txEl>
                                          </p:spTgt>
                                        </p:tgtEl>
                                        <p:attrNameLst>
                                          <p:attrName>ppt_x</p:attrName>
                                        </p:attrNameLst>
                                      </p:cBhvr>
                                      <p:tavLst>
                                        <p:tav tm="0">
                                          <p:val>
                                            <p:strVal val="#ppt_x"/>
                                          </p:val>
                                        </p:tav>
                                        <p:tav tm="100000">
                                          <p:val>
                                            <p:strVal val="#ppt_x"/>
                                          </p:val>
                                        </p:tav>
                                      </p:tavLst>
                                    </p:anim>
                                    <p:anim calcmode="lin" valueType="num">
                                      <p:cBhvr additive="repl">
                                        <p:cTn id="2522" dur="500" fill="hold"/>
                                        <p:tgtEl>
                                          <p:spTgt spid="85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23" fill="hold">
                      <p:stCondLst>
                        <p:cond delay="indefinite"/>
                      </p:stCondLst>
                      <p:childTnLst>
                        <p:par>
                          <p:cTn id="2524" fill="hold">
                            <p:stCondLst>
                              <p:cond delay="0"/>
                            </p:stCondLst>
                            <p:childTnLst>
                              <p:par>
                                <p:cTn id="2525" nodeType="clickEffect" fill="hold" presetClass="entr" presetID="2" presetSubtype="4">
                                  <p:stCondLst>
                                    <p:cond delay="0"/>
                                  </p:stCondLst>
                                  <p:childTnLst>
                                    <p:set>
                                      <p:cBhvr>
                                        <p:cTn id="2526" dur="1" fill="hold">
                                          <p:stCondLst>
                                            <p:cond delay="0"/>
                                          </p:stCondLst>
                                        </p:cTn>
                                        <p:tgtEl>
                                          <p:spTgt spid="856">
                                            <p:txEl>
                                              <p:pRg st="7" end="7"/>
                                            </p:txEl>
                                          </p:spTgt>
                                        </p:tgtEl>
                                        <p:attrNameLst>
                                          <p:attrName>style.visibility</p:attrName>
                                        </p:attrNameLst>
                                      </p:cBhvr>
                                      <p:to>
                                        <p:strVal val="visible"/>
                                      </p:to>
                                    </p:set>
                                    <p:anim calcmode="lin" valueType="num">
                                      <p:cBhvr additive="repl">
                                        <p:cTn id="2527" dur="500" fill="hold"/>
                                        <p:tgtEl>
                                          <p:spTgt spid="856">
                                            <p:txEl>
                                              <p:pRg st="7" end="7"/>
                                            </p:txEl>
                                          </p:spTgt>
                                        </p:tgtEl>
                                        <p:attrNameLst>
                                          <p:attrName>ppt_x</p:attrName>
                                        </p:attrNameLst>
                                      </p:cBhvr>
                                      <p:tavLst>
                                        <p:tav tm="0">
                                          <p:val>
                                            <p:strVal val="#ppt_x"/>
                                          </p:val>
                                        </p:tav>
                                        <p:tav tm="100000">
                                          <p:val>
                                            <p:strVal val="#ppt_x"/>
                                          </p:val>
                                        </p:tav>
                                      </p:tavLst>
                                    </p:anim>
                                    <p:anim calcmode="lin" valueType="num">
                                      <p:cBhvr additive="repl">
                                        <p:cTn id="2528" dur="500" fill="hold"/>
                                        <p:tgtEl>
                                          <p:spTgt spid="85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29" fill="hold">
                      <p:stCondLst>
                        <p:cond delay="indefinite"/>
                      </p:stCondLst>
                      <p:childTnLst>
                        <p:par>
                          <p:cTn id="2530" fill="hold">
                            <p:stCondLst>
                              <p:cond delay="0"/>
                            </p:stCondLst>
                            <p:childTnLst>
                              <p:par>
                                <p:cTn id="2531" nodeType="clickEffect" fill="hold" presetClass="entr" presetID="2" presetSubtype="4">
                                  <p:stCondLst>
                                    <p:cond delay="0"/>
                                  </p:stCondLst>
                                  <p:childTnLst>
                                    <p:set>
                                      <p:cBhvr>
                                        <p:cTn id="2532" dur="1" fill="hold">
                                          <p:stCondLst>
                                            <p:cond delay="0"/>
                                          </p:stCondLst>
                                        </p:cTn>
                                        <p:tgtEl>
                                          <p:spTgt spid="856">
                                            <p:txEl>
                                              <p:pRg st="8" end="8"/>
                                            </p:txEl>
                                          </p:spTgt>
                                        </p:tgtEl>
                                        <p:attrNameLst>
                                          <p:attrName>style.visibility</p:attrName>
                                        </p:attrNameLst>
                                      </p:cBhvr>
                                      <p:to>
                                        <p:strVal val="visible"/>
                                      </p:to>
                                    </p:set>
                                    <p:anim calcmode="lin" valueType="num">
                                      <p:cBhvr additive="repl">
                                        <p:cTn id="2533" dur="500" fill="hold"/>
                                        <p:tgtEl>
                                          <p:spTgt spid="856">
                                            <p:txEl>
                                              <p:pRg st="8" end="8"/>
                                            </p:txEl>
                                          </p:spTgt>
                                        </p:tgtEl>
                                        <p:attrNameLst>
                                          <p:attrName>ppt_x</p:attrName>
                                        </p:attrNameLst>
                                      </p:cBhvr>
                                      <p:tavLst>
                                        <p:tav tm="0">
                                          <p:val>
                                            <p:strVal val="#ppt_x"/>
                                          </p:val>
                                        </p:tav>
                                        <p:tav tm="100000">
                                          <p:val>
                                            <p:strVal val="#ppt_x"/>
                                          </p:val>
                                        </p:tav>
                                      </p:tavLst>
                                    </p:anim>
                                    <p:anim calcmode="lin" valueType="num">
                                      <p:cBhvr additive="repl">
                                        <p:cTn id="2534" dur="500" fill="hold"/>
                                        <p:tgtEl>
                                          <p:spTgt spid="85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59" name="PlaceHolder 2"/>
          <p:cNvSpPr>
            <a:spLocks noGrp="1"/>
          </p:cNvSpPr>
          <p:nvPr>
            <p:ph/>
          </p:nvPr>
        </p:nvSpPr>
        <p:spPr>
          <a:xfrm>
            <a:off x="385200" y="1200960"/>
            <a:ext cx="7555680" cy="2697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Question: Can we also return by reference?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Answer: Yes, you can return a reference to an object which persists beyond the scope of the function: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m_name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case, returning by value would also be possible, but less efficient.</a:t>
            </a:r>
            <a:endParaRPr b="1" lang="de-DE" sz="2000" spc="-1" strike="noStrike">
              <a:solidFill>
                <a:srgbClr val="000000"/>
              </a:solidFill>
              <a:latin typeface="Calibri"/>
            </a:endParaRPr>
          </a:p>
        </p:txBody>
      </p:sp>
      <p:sp>
        <p:nvSpPr>
          <p:cNvPr id="860" name="PlaceHolder 3"/>
          <p:cNvSpPr>
            <a:spLocks noGrp="1"/>
          </p:cNvSpPr>
          <p:nvPr>
            <p:ph type="sldNum" idx="15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BE1EE6C-63E2-4F5E-B4C1-7FC6297B1BB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35" dur="indefinite" restart="never" nodeType="tmRoot">
          <p:childTnLst>
            <p:seq>
              <p:cTn id="2536" dur="indefinite" nodeType="mainSeq">
                <p:childTnLst>
                  <p:par>
                    <p:cTn id="2537" fill="hold">
                      <p:stCondLst>
                        <p:cond delay="indefinite"/>
                      </p:stCondLst>
                      <p:childTnLst>
                        <p:par>
                          <p:cTn id="2538" fill="hold">
                            <p:stCondLst>
                              <p:cond delay="0"/>
                            </p:stCondLst>
                            <p:childTnLst>
                              <p:par>
                                <p:cTn id="2539" nodeType="clickEffect" fill="hold" presetClass="entr" presetID="2" presetSubtype="4">
                                  <p:stCondLst>
                                    <p:cond delay="0"/>
                                  </p:stCondLst>
                                  <p:childTnLst>
                                    <p:set>
                                      <p:cBhvr>
                                        <p:cTn id="2540" dur="1" fill="hold">
                                          <p:stCondLst>
                                            <p:cond delay="0"/>
                                          </p:stCondLst>
                                        </p:cTn>
                                        <p:tgtEl>
                                          <p:spTgt spid="859">
                                            <p:txEl>
                                              <p:pRg st="1" end="1"/>
                                            </p:txEl>
                                          </p:spTgt>
                                        </p:tgtEl>
                                        <p:attrNameLst>
                                          <p:attrName>style.visibility</p:attrName>
                                        </p:attrNameLst>
                                      </p:cBhvr>
                                      <p:to>
                                        <p:strVal val="visible"/>
                                      </p:to>
                                    </p:set>
                                    <p:anim calcmode="lin" valueType="num">
                                      <p:cBhvr additive="repl">
                                        <p:cTn id="2541" dur="500" fill="hold"/>
                                        <p:tgtEl>
                                          <p:spTgt spid="859">
                                            <p:txEl>
                                              <p:pRg st="1" end="1"/>
                                            </p:txEl>
                                          </p:spTgt>
                                        </p:tgtEl>
                                        <p:attrNameLst>
                                          <p:attrName>ppt_x</p:attrName>
                                        </p:attrNameLst>
                                      </p:cBhvr>
                                      <p:tavLst>
                                        <p:tav tm="0">
                                          <p:val>
                                            <p:strVal val="#ppt_x"/>
                                          </p:val>
                                        </p:tav>
                                        <p:tav tm="100000">
                                          <p:val>
                                            <p:strVal val="#ppt_x"/>
                                          </p:val>
                                        </p:tav>
                                      </p:tavLst>
                                    </p:anim>
                                    <p:anim calcmode="lin" valueType="num">
                                      <p:cBhvr additive="repl">
                                        <p:cTn id="2542" dur="500" fill="hold"/>
                                        <p:tgtEl>
                                          <p:spTgt spid="859">
                                            <p:txEl>
                                              <p:pRg st="1" end="1"/>
                                            </p:txEl>
                                          </p:spTgt>
                                        </p:tgtEl>
                                        <p:attrNameLst>
                                          <p:attrName>ppt_y</p:attrName>
                                        </p:attrNameLst>
                                      </p:cBhvr>
                                      <p:tavLst>
                                        <p:tav tm="0">
                                          <p:val>
                                            <p:strVal val="1+#ppt_h/2"/>
                                          </p:val>
                                        </p:tav>
                                        <p:tav tm="100000">
                                          <p:val>
                                            <p:strVal val="#ppt_y"/>
                                          </p:val>
                                        </p:tav>
                                      </p:tavLst>
                                    </p:anim>
                                  </p:childTnLst>
                                </p:cTn>
                              </p:par>
                              <p:par>
                                <p:cTn id="2543" nodeType="withEffect" fill="hold" presetClass="entr" presetID="2" presetSubtype="4">
                                  <p:stCondLst>
                                    <p:cond delay="0"/>
                                  </p:stCondLst>
                                  <p:childTnLst>
                                    <p:set>
                                      <p:cBhvr>
                                        <p:cTn id="2544" dur="1" fill="hold">
                                          <p:stCondLst>
                                            <p:cond delay="0"/>
                                          </p:stCondLst>
                                        </p:cTn>
                                        <p:tgtEl>
                                          <p:spTgt spid="859">
                                            <p:txEl>
                                              <p:pRg st="2" end="2"/>
                                            </p:txEl>
                                          </p:spTgt>
                                        </p:tgtEl>
                                        <p:attrNameLst>
                                          <p:attrName>style.visibility</p:attrName>
                                        </p:attrNameLst>
                                      </p:cBhvr>
                                      <p:to>
                                        <p:strVal val="visible"/>
                                      </p:to>
                                    </p:set>
                                    <p:anim calcmode="lin" valueType="num">
                                      <p:cBhvr additive="repl">
                                        <p:cTn id="2545" dur="500" fill="hold"/>
                                        <p:tgtEl>
                                          <p:spTgt spid="859">
                                            <p:txEl>
                                              <p:pRg st="2" end="2"/>
                                            </p:txEl>
                                          </p:spTgt>
                                        </p:tgtEl>
                                        <p:attrNameLst>
                                          <p:attrName>ppt_x</p:attrName>
                                        </p:attrNameLst>
                                      </p:cBhvr>
                                      <p:tavLst>
                                        <p:tav tm="0">
                                          <p:val>
                                            <p:strVal val="#ppt_x"/>
                                          </p:val>
                                        </p:tav>
                                        <p:tav tm="100000">
                                          <p:val>
                                            <p:strVal val="#ppt_x"/>
                                          </p:val>
                                        </p:tav>
                                      </p:tavLst>
                                    </p:anim>
                                    <p:anim calcmode="lin" valueType="num">
                                      <p:cBhvr additive="repl">
                                        <p:cTn id="2546" dur="500" fill="hold"/>
                                        <p:tgtEl>
                                          <p:spTgt spid="859">
                                            <p:txEl>
                                              <p:pRg st="2" end="2"/>
                                            </p:txEl>
                                          </p:spTgt>
                                        </p:tgtEl>
                                        <p:attrNameLst>
                                          <p:attrName>ppt_y</p:attrName>
                                        </p:attrNameLst>
                                      </p:cBhvr>
                                      <p:tavLst>
                                        <p:tav tm="0">
                                          <p:val>
                                            <p:strVal val="1+#ppt_h/2"/>
                                          </p:val>
                                        </p:tav>
                                        <p:tav tm="100000">
                                          <p:val>
                                            <p:strVal val="#ppt_y"/>
                                          </p:val>
                                        </p:tav>
                                      </p:tavLst>
                                    </p:anim>
                                  </p:childTnLst>
                                </p:cTn>
                              </p:par>
                              <p:par>
                                <p:cTn id="2547" nodeType="withEffect" fill="hold" presetClass="entr" presetID="2" presetSubtype="4">
                                  <p:stCondLst>
                                    <p:cond delay="0"/>
                                  </p:stCondLst>
                                  <p:childTnLst>
                                    <p:set>
                                      <p:cBhvr>
                                        <p:cTn id="2548" dur="1" fill="hold">
                                          <p:stCondLst>
                                            <p:cond delay="0"/>
                                          </p:stCondLst>
                                        </p:cTn>
                                        <p:tgtEl>
                                          <p:spTgt spid="859">
                                            <p:txEl>
                                              <p:pRg st="3" end="3"/>
                                            </p:txEl>
                                          </p:spTgt>
                                        </p:tgtEl>
                                        <p:attrNameLst>
                                          <p:attrName>style.visibility</p:attrName>
                                        </p:attrNameLst>
                                      </p:cBhvr>
                                      <p:to>
                                        <p:strVal val="visible"/>
                                      </p:to>
                                    </p:set>
                                    <p:anim calcmode="lin" valueType="num">
                                      <p:cBhvr additive="repl">
                                        <p:cTn id="2549" dur="500" fill="hold"/>
                                        <p:tgtEl>
                                          <p:spTgt spid="859">
                                            <p:txEl>
                                              <p:pRg st="3" end="3"/>
                                            </p:txEl>
                                          </p:spTgt>
                                        </p:tgtEl>
                                        <p:attrNameLst>
                                          <p:attrName>ppt_x</p:attrName>
                                        </p:attrNameLst>
                                      </p:cBhvr>
                                      <p:tavLst>
                                        <p:tav tm="0">
                                          <p:val>
                                            <p:strVal val="#ppt_x"/>
                                          </p:val>
                                        </p:tav>
                                        <p:tav tm="100000">
                                          <p:val>
                                            <p:strVal val="#ppt_x"/>
                                          </p:val>
                                        </p:tav>
                                      </p:tavLst>
                                    </p:anim>
                                    <p:anim calcmode="lin" valueType="num">
                                      <p:cBhvr additive="repl">
                                        <p:cTn id="2550" dur="500" fill="hold"/>
                                        <p:tgtEl>
                                          <p:spTgt spid="859">
                                            <p:txEl>
                                              <p:pRg st="3" end="3"/>
                                            </p:txEl>
                                          </p:spTgt>
                                        </p:tgtEl>
                                        <p:attrNameLst>
                                          <p:attrName>ppt_y</p:attrName>
                                        </p:attrNameLst>
                                      </p:cBhvr>
                                      <p:tavLst>
                                        <p:tav tm="0">
                                          <p:val>
                                            <p:strVal val="1+#ppt_h/2"/>
                                          </p:val>
                                        </p:tav>
                                        <p:tav tm="100000">
                                          <p:val>
                                            <p:strVal val="#ppt_y"/>
                                          </p:val>
                                        </p:tav>
                                      </p:tavLst>
                                    </p:anim>
                                  </p:childTnLst>
                                </p:cTn>
                              </p:par>
                              <p:par>
                                <p:cTn id="2551" nodeType="withEffect" fill="hold" presetClass="entr" presetID="2" presetSubtype="4">
                                  <p:stCondLst>
                                    <p:cond delay="0"/>
                                  </p:stCondLst>
                                  <p:childTnLst>
                                    <p:set>
                                      <p:cBhvr>
                                        <p:cTn id="2552" dur="1" fill="hold">
                                          <p:stCondLst>
                                            <p:cond delay="0"/>
                                          </p:stCondLst>
                                        </p:cTn>
                                        <p:tgtEl>
                                          <p:spTgt spid="859">
                                            <p:txEl>
                                              <p:pRg st="4" end="4"/>
                                            </p:txEl>
                                          </p:spTgt>
                                        </p:tgtEl>
                                        <p:attrNameLst>
                                          <p:attrName>style.visibility</p:attrName>
                                        </p:attrNameLst>
                                      </p:cBhvr>
                                      <p:to>
                                        <p:strVal val="visible"/>
                                      </p:to>
                                    </p:set>
                                    <p:anim calcmode="lin" valueType="num">
                                      <p:cBhvr additive="repl">
                                        <p:cTn id="2553" dur="500" fill="hold"/>
                                        <p:tgtEl>
                                          <p:spTgt spid="859">
                                            <p:txEl>
                                              <p:pRg st="4" end="4"/>
                                            </p:txEl>
                                          </p:spTgt>
                                        </p:tgtEl>
                                        <p:attrNameLst>
                                          <p:attrName>ppt_x</p:attrName>
                                        </p:attrNameLst>
                                      </p:cBhvr>
                                      <p:tavLst>
                                        <p:tav tm="0">
                                          <p:val>
                                            <p:strVal val="#ppt_x"/>
                                          </p:val>
                                        </p:tav>
                                        <p:tav tm="100000">
                                          <p:val>
                                            <p:strVal val="#ppt_x"/>
                                          </p:val>
                                        </p:tav>
                                      </p:tavLst>
                                    </p:anim>
                                    <p:anim calcmode="lin" valueType="num">
                                      <p:cBhvr additive="repl">
                                        <p:cTn id="2554" dur="500" fill="hold"/>
                                        <p:tgtEl>
                                          <p:spTgt spid="859">
                                            <p:txEl>
                                              <p:pRg st="4" end="4"/>
                                            </p:txEl>
                                          </p:spTgt>
                                        </p:tgtEl>
                                        <p:attrNameLst>
                                          <p:attrName>ppt_y</p:attrName>
                                        </p:attrNameLst>
                                      </p:cBhvr>
                                      <p:tavLst>
                                        <p:tav tm="0">
                                          <p:val>
                                            <p:strVal val="1+#ppt_h/2"/>
                                          </p:val>
                                        </p:tav>
                                        <p:tav tm="100000">
                                          <p:val>
                                            <p:strVal val="#ppt_y"/>
                                          </p:val>
                                        </p:tav>
                                      </p:tavLst>
                                    </p:anim>
                                  </p:childTnLst>
                                </p:cTn>
                              </p:par>
                              <p:par>
                                <p:cTn id="2555" nodeType="withEffect" fill="hold" presetClass="entr" presetID="2" presetSubtype="4">
                                  <p:stCondLst>
                                    <p:cond delay="0"/>
                                  </p:stCondLst>
                                  <p:childTnLst>
                                    <p:set>
                                      <p:cBhvr>
                                        <p:cTn id="2556" dur="1" fill="hold">
                                          <p:stCondLst>
                                            <p:cond delay="0"/>
                                          </p:stCondLst>
                                        </p:cTn>
                                        <p:tgtEl>
                                          <p:spTgt spid="859">
                                            <p:txEl>
                                              <p:pRg st="5" end="5"/>
                                            </p:txEl>
                                          </p:spTgt>
                                        </p:tgtEl>
                                        <p:attrNameLst>
                                          <p:attrName>style.visibility</p:attrName>
                                        </p:attrNameLst>
                                      </p:cBhvr>
                                      <p:to>
                                        <p:strVal val="visible"/>
                                      </p:to>
                                    </p:set>
                                    <p:anim calcmode="lin" valueType="num">
                                      <p:cBhvr additive="repl">
                                        <p:cTn id="2557" dur="500" fill="hold"/>
                                        <p:tgtEl>
                                          <p:spTgt spid="859">
                                            <p:txEl>
                                              <p:pRg st="5" end="5"/>
                                            </p:txEl>
                                          </p:spTgt>
                                        </p:tgtEl>
                                        <p:attrNameLst>
                                          <p:attrName>ppt_x</p:attrName>
                                        </p:attrNameLst>
                                      </p:cBhvr>
                                      <p:tavLst>
                                        <p:tav tm="0">
                                          <p:val>
                                            <p:strVal val="#ppt_x"/>
                                          </p:val>
                                        </p:tav>
                                        <p:tav tm="100000">
                                          <p:val>
                                            <p:strVal val="#ppt_x"/>
                                          </p:val>
                                        </p:tav>
                                      </p:tavLst>
                                    </p:anim>
                                    <p:anim calcmode="lin" valueType="num">
                                      <p:cBhvr additive="repl">
                                        <p:cTn id="2558" dur="500" fill="hold"/>
                                        <p:tgtEl>
                                          <p:spTgt spid="8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59" fill="hold">
                      <p:stCondLst>
                        <p:cond delay="indefinite"/>
                      </p:stCondLst>
                      <p:childTnLst>
                        <p:par>
                          <p:cTn id="2560" fill="hold">
                            <p:stCondLst>
                              <p:cond delay="0"/>
                            </p:stCondLst>
                            <p:childTnLst>
                              <p:par>
                                <p:cTn id="2561" nodeType="clickEffect" fill="hold" presetClass="entr" presetID="2" presetSubtype="4">
                                  <p:stCondLst>
                                    <p:cond delay="0"/>
                                  </p:stCondLst>
                                  <p:childTnLst>
                                    <p:set>
                                      <p:cBhvr>
                                        <p:cTn id="2562" dur="1" fill="hold">
                                          <p:stCondLst>
                                            <p:cond delay="0"/>
                                          </p:stCondLst>
                                        </p:cTn>
                                        <p:tgtEl>
                                          <p:spTgt spid="859">
                                            <p:txEl>
                                              <p:pRg st="6" end="6"/>
                                            </p:txEl>
                                          </p:spTgt>
                                        </p:tgtEl>
                                        <p:attrNameLst>
                                          <p:attrName>style.visibility</p:attrName>
                                        </p:attrNameLst>
                                      </p:cBhvr>
                                      <p:to>
                                        <p:strVal val="visible"/>
                                      </p:to>
                                    </p:set>
                                    <p:anim calcmode="lin" valueType="num">
                                      <p:cBhvr additive="repl">
                                        <p:cTn id="2563" dur="500" fill="hold"/>
                                        <p:tgtEl>
                                          <p:spTgt spid="859">
                                            <p:txEl>
                                              <p:pRg st="6" end="6"/>
                                            </p:txEl>
                                          </p:spTgt>
                                        </p:tgtEl>
                                        <p:attrNameLst>
                                          <p:attrName>ppt_x</p:attrName>
                                        </p:attrNameLst>
                                      </p:cBhvr>
                                      <p:tavLst>
                                        <p:tav tm="0">
                                          <p:val>
                                            <p:strVal val="#ppt_x"/>
                                          </p:val>
                                        </p:tav>
                                        <p:tav tm="100000">
                                          <p:val>
                                            <p:strVal val="#ppt_x"/>
                                          </p:val>
                                        </p:tav>
                                      </p:tavLst>
                                    </p:anim>
                                    <p:anim calcmode="lin" valueType="num">
                                      <p:cBhvr additive="repl">
                                        <p:cTn id="2564" dur="500" fill="hold"/>
                                        <p:tgtEl>
                                          <p:spTgt spid="8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07"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is not dominated by a single company, it is steered by the C++ standards committee.</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Making changes to C++ is usually a slow process, where backwards compatibility is mostly maintained.</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Standard releases are C++98(1998), C++03(2003), C++TR1(2007), C++11(2011), C++14(2014).</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It takes a while for compilers to conform to the new standards.</a:t>
            </a:r>
            <a:endParaRPr b="1" lang="de-DE" sz="2000" spc="-1" strike="noStrike">
              <a:solidFill>
                <a:srgbClr val="000000"/>
              </a:solidFill>
              <a:latin typeface="Calibri"/>
            </a:endParaRPr>
          </a:p>
        </p:txBody>
      </p:sp>
      <p:sp>
        <p:nvSpPr>
          <p:cNvPr id="408" name="PlaceHolder 3"/>
          <p:cNvSpPr>
            <a:spLocks noGrp="1"/>
          </p:cNvSpPr>
          <p:nvPr>
            <p:ph type="sldNum" idx="1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F54A310-801E-41D5-9632-2E01B99E28A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2" presetSubtype="4">
                                  <p:stCondLst>
                                    <p:cond delay="0"/>
                                  </p:stCondLst>
                                  <p:childTnLst>
                                    <p:set>
                                      <p:cBhvr>
                                        <p:cTn id="146" dur="1" fill="hold">
                                          <p:stCondLst>
                                            <p:cond delay="0"/>
                                          </p:stCondLst>
                                        </p:cTn>
                                        <p:tgtEl>
                                          <p:spTgt spid="407">
                                            <p:txEl>
                                              <p:pRg st="1" end="1"/>
                                            </p:txEl>
                                          </p:spTgt>
                                        </p:tgtEl>
                                        <p:attrNameLst>
                                          <p:attrName>style.visibility</p:attrName>
                                        </p:attrNameLst>
                                      </p:cBhvr>
                                      <p:to>
                                        <p:strVal val="visible"/>
                                      </p:to>
                                    </p:set>
                                    <p:anim calcmode="lin" valueType="num">
                                      <p:cBhvr additive="repl">
                                        <p:cTn id="147" dur="500" fill="hold"/>
                                        <p:tgtEl>
                                          <p:spTgt spid="407">
                                            <p:txEl>
                                              <p:pRg st="1" end="1"/>
                                            </p:txEl>
                                          </p:spTgt>
                                        </p:tgtEl>
                                        <p:attrNameLst>
                                          <p:attrName>ppt_x</p:attrName>
                                        </p:attrNameLst>
                                      </p:cBhvr>
                                      <p:tavLst>
                                        <p:tav tm="0">
                                          <p:val>
                                            <p:strVal val="#ppt_x"/>
                                          </p:val>
                                        </p:tav>
                                        <p:tav tm="100000">
                                          <p:val>
                                            <p:strVal val="#ppt_x"/>
                                          </p:val>
                                        </p:tav>
                                      </p:tavLst>
                                    </p:anim>
                                    <p:anim calcmode="lin" valueType="num">
                                      <p:cBhvr additive="repl">
                                        <p:cTn id="148" dur="500" fill="hold"/>
                                        <p:tgtEl>
                                          <p:spTgt spid="4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2" presetSubtype="4">
                                  <p:stCondLst>
                                    <p:cond delay="0"/>
                                  </p:stCondLst>
                                  <p:childTnLst>
                                    <p:set>
                                      <p:cBhvr>
                                        <p:cTn id="152" dur="1" fill="hold">
                                          <p:stCondLst>
                                            <p:cond delay="0"/>
                                          </p:stCondLst>
                                        </p:cTn>
                                        <p:tgtEl>
                                          <p:spTgt spid="407">
                                            <p:txEl>
                                              <p:pRg st="2" end="2"/>
                                            </p:txEl>
                                          </p:spTgt>
                                        </p:tgtEl>
                                        <p:attrNameLst>
                                          <p:attrName>style.visibility</p:attrName>
                                        </p:attrNameLst>
                                      </p:cBhvr>
                                      <p:to>
                                        <p:strVal val="visible"/>
                                      </p:to>
                                    </p:set>
                                    <p:anim calcmode="lin" valueType="num">
                                      <p:cBhvr additive="repl">
                                        <p:cTn id="153" dur="500" fill="hold"/>
                                        <p:tgtEl>
                                          <p:spTgt spid="407">
                                            <p:txEl>
                                              <p:pRg st="2" end="2"/>
                                            </p:txEl>
                                          </p:spTgt>
                                        </p:tgtEl>
                                        <p:attrNameLst>
                                          <p:attrName>ppt_x</p:attrName>
                                        </p:attrNameLst>
                                      </p:cBhvr>
                                      <p:tavLst>
                                        <p:tav tm="0">
                                          <p:val>
                                            <p:strVal val="#ppt_x"/>
                                          </p:val>
                                        </p:tav>
                                        <p:tav tm="100000">
                                          <p:val>
                                            <p:strVal val="#ppt_x"/>
                                          </p:val>
                                        </p:tav>
                                      </p:tavLst>
                                    </p:anim>
                                    <p:anim calcmode="lin" valueType="num">
                                      <p:cBhvr additive="repl">
                                        <p:cTn id="154" dur="500" fill="hold"/>
                                        <p:tgtEl>
                                          <p:spTgt spid="4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2" presetSubtype="4">
                                  <p:stCondLst>
                                    <p:cond delay="0"/>
                                  </p:stCondLst>
                                  <p:childTnLst>
                                    <p:set>
                                      <p:cBhvr>
                                        <p:cTn id="158" dur="1" fill="hold">
                                          <p:stCondLst>
                                            <p:cond delay="0"/>
                                          </p:stCondLst>
                                        </p:cTn>
                                        <p:tgtEl>
                                          <p:spTgt spid="407">
                                            <p:txEl>
                                              <p:pRg st="3" end="3"/>
                                            </p:txEl>
                                          </p:spTgt>
                                        </p:tgtEl>
                                        <p:attrNameLst>
                                          <p:attrName>style.visibility</p:attrName>
                                        </p:attrNameLst>
                                      </p:cBhvr>
                                      <p:to>
                                        <p:strVal val="visible"/>
                                      </p:to>
                                    </p:set>
                                    <p:anim calcmode="lin" valueType="num">
                                      <p:cBhvr additive="repl">
                                        <p:cTn id="159" dur="500" fill="hold"/>
                                        <p:tgtEl>
                                          <p:spTgt spid="407">
                                            <p:txEl>
                                              <p:pRg st="3" end="3"/>
                                            </p:txEl>
                                          </p:spTgt>
                                        </p:tgtEl>
                                        <p:attrNameLst>
                                          <p:attrName>ppt_x</p:attrName>
                                        </p:attrNameLst>
                                      </p:cBhvr>
                                      <p:tavLst>
                                        <p:tav tm="0">
                                          <p:val>
                                            <p:strVal val="#ppt_x"/>
                                          </p:val>
                                        </p:tav>
                                        <p:tav tm="100000">
                                          <p:val>
                                            <p:strVal val="#ppt_x"/>
                                          </p:val>
                                        </p:tav>
                                      </p:tavLst>
                                    </p:anim>
                                    <p:anim calcmode="lin" valueType="num">
                                      <p:cBhvr additive="repl">
                                        <p:cTn id="160" dur="500" fill="hold"/>
                                        <p:tgtEl>
                                          <p:spTgt spid="4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62" name="PlaceHolder 2"/>
          <p:cNvSpPr>
            <a:spLocks noGrp="1"/>
          </p:cNvSpPr>
          <p:nvPr>
            <p:ph/>
          </p:nvPr>
        </p:nvSpPr>
        <p:spPr>
          <a:xfrm>
            <a:off x="385200" y="1200960"/>
            <a:ext cx="7555680" cy="2586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However, be careful! You should never return a reference to a local object:</a:t>
            </a:r>
            <a:endParaRPr b="1" lang="de-DE" sz="2000" spc="-1" strike="noStrike">
              <a:solidFill>
                <a:srgbClr val="000000"/>
              </a:solidFill>
              <a:latin typeface="Calibri"/>
            </a:endParaRPr>
          </a:p>
          <a:p>
            <a:pPr marL="457200">
              <a:lnSpc>
                <a:spcPct val="100000"/>
              </a:lnSpc>
              <a:spcBef>
                <a:spcPts val="281"/>
              </a:spcBef>
              <a:buNone/>
              <a:tabLst>
                <a:tab algn="l" pos="0"/>
              </a:tabLst>
            </a:pPr>
            <a:r>
              <a:rPr b="0" lang="nl-NL" sz="1400" spc="-1" strike="noStrike">
                <a:solidFill>
                  <a:srgbClr val="8000ff"/>
                </a:solidFill>
                <a:highlight>
                  <a:srgbClr val="ffffff"/>
                </a:highlight>
                <a:latin typeface="Consolas"/>
                <a:ea typeface="ＭＳ Ｐゴシック"/>
              </a:rPr>
              <a:t>const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repeat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temp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temp is a local object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temp</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serious error!</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Since the string temp is destroyed when the function exits, the reference is invalid!</a:t>
            </a:r>
            <a:endParaRPr b="1" lang="de-DE" sz="2000" spc="-1" strike="noStrike">
              <a:solidFill>
                <a:srgbClr val="000000"/>
              </a:solidFill>
              <a:latin typeface="Calibri"/>
            </a:endParaRPr>
          </a:p>
        </p:txBody>
      </p:sp>
      <p:sp>
        <p:nvSpPr>
          <p:cNvPr id="863" name="PlaceHolder 3"/>
          <p:cNvSpPr>
            <a:spLocks noGrp="1"/>
          </p:cNvSpPr>
          <p:nvPr>
            <p:ph type="sldNum" idx="15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278B520-3F5B-4829-A565-C1FE03AD45E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65" dur="indefinite" restart="never" nodeType="tmRoot">
          <p:childTnLst>
            <p:seq>
              <p:cTn id="2566" dur="indefinite" nodeType="mainSeq">
                <p:childTnLst>
                  <p:par>
                    <p:cTn id="2567" fill="hold">
                      <p:stCondLst>
                        <p:cond delay="indefinite"/>
                      </p:stCondLst>
                      <p:childTnLst>
                        <p:par>
                          <p:cTn id="2568" fill="hold">
                            <p:stCondLst>
                              <p:cond delay="0"/>
                            </p:stCondLst>
                            <p:childTnLst>
                              <p:par>
                                <p:cTn id="2569" nodeType="clickEffect" fill="hold" presetClass="entr" presetID="2" presetSubtype="4">
                                  <p:stCondLst>
                                    <p:cond delay="0"/>
                                  </p:stCondLst>
                                  <p:childTnLst>
                                    <p:set>
                                      <p:cBhvr>
                                        <p:cTn id="2570" dur="1" fill="hold">
                                          <p:stCondLst>
                                            <p:cond delay="0"/>
                                          </p:stCondLst>
                                        </p:cTn>
                                        <p:tgtEl>
                                          <p:spTgt spid="862">
                                            <p:txEl>
                                              <p:pRg st="6" end="6"/>
                                            </p:txEl>
                                          </p:spTgt>
                                        </p:tgtEl>
                                        <p:attrNameLst>
                                          <p:attrName>style.visibility</p:attrName>
                                        </p:attrNameLst>
                                      </p:cBhvr>
                                      <p:to>
                                        <p:strVal val="visible"/>
                                      </p:to>
                                    </p:set>
                                    <p:anim calcmode="lin" valueType="num">
                                      <p:cBhvr additive="repl">
                                        <p:cTn id="2571" dur="500" fill="hold"/>
                                        <p:tgtEl>
                                          <p:spTgt spid="862">
                                            <p:txEl>
                                              <p:pRg st="6" end="6"/>
                                            </p:txEl>
                                          </p:spTgt>
                                        </p:tgtEl>
                                        <p:attrNameLst>
                                          <p:attrName>ppt_x</p:attrName>
                                        </p:attrNameLst>
                                      </p:cBhvr>
                                      <p:tavLst>
                                        <p:tav tm="0">
                                          <p:val>
                                            <p:strVal val="#ppt_x"/>
                                          </p:val>
                                        </p:tav>
                                        <p:tav tm="100000">
                                          <p:val>
                                            <p:strVal val="#ppt_x"/>
                                          </p:val>
                                        </p:tav>
                                      </p:tavLst>
                                    </p:anim>
                                    <p:anim calcmode="lin" valueType="num">
                                      <p:cBhvr additive="repl">
                                        <p:cTn id="2572" dur="500" fill="hold"/>
                                        <p:tgtEl>
                                          <p:spTgt spid="8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65" name="PlaceHolder 2"/>
          <p:cNvSpPr>
            <a:spLocks noGrp="1"/>
          </p:cNvSpPr>
          <p:nvPr>
            <p:ph/>
          </p:nvPr>
        </p:nvSpPr>
        <p:spPr>
          <a:xfrm>
            <a:off x="385200" y="1200960"/>
            <a:ext cx="7555680" cy="2919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In this case it is correct to return by value:</a:t>
            </a:r>
            <a:endParaRPr b="1" lang="de-DE" sz="20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 </a:t>
            </a:r>
            <a:r>
              <a:rPr b="0" lang="en-US" sz="1400" spc="-1" strike="noStrike">
                <a:solidFill>
                  <a:srgbClr val="000000"/>
                </a:solidFill>
                <a:highlight>
                  <a:srgbClr val="ffffff"/>
                </a:highlight>
                <a:latin typeface="Consolas"/>
                <a:ea typeface="ＭＳ Ｐゴシック"/>
              </a:rPr>
              <a:t>repeat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temp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temp</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360"/>
              </a:spcBef>
              <a:buNone/>
              <a:tabLst>
                <a:tab algn="l" pos="0"/>
              </a:tabLst>
            </a:pP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Again, this is not inefficient, since the object has to be constructed anyway (and it is likely that the compiler will optimize the copy away).</a:t>
            </a:r>
            <a:endParaRPr b="1" lang="de-DE" sz="2000" spc="-1" strike="noStrike">
              <a:solidFill>
                <a:srgbClr val="000000"/>
              </a:solidFill>
              <a:latin typeface="Calibri"/>
            </a:endParaRPr>
          </a:p>
        </p:txBody>
      </p:sp>
      <p:sp>
        <p:nvSpPr>
          <p:cNvPr id="866" name="PlaceHolder 3"/>
          <p:cNvSpPr>
            <a:spLocks noGrp="1"/>
          </p:cNvSpPr>
          <p:nvPr>
            <p:ph type="sldNum" idx="15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13D3A6-9EDB-47E7-AA37-0C2A4C5455C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73" dur="indefinite" restart="never" nodeType="tmRoot">
          <p:childTnLst>
            <p:seq>
              <p:cTn id="2574" dur="indefinite" nodeType="mainSeq">
                <p:childTnLst>
                  <p:par>
                    <p:cTn id="2575" fill="hold">
                      <p:stCondLst>
                        <p:cond delay="indefinite"/>
                      </p:stCondLst>
                      <p:childTnLst>
                        <p:par>
                          <p:cTn id="2576" fill="hold">
                            <p:stCondLst>
                              <p:cond delay="0"/>
                            </p:stCondLst>
                            <p:childTnLst>
                              <p:par>
                                <p:cTn id="2577" nodeType="clickEffect" fill="hold" presetClass="entr" presetID="2" presetSubtype="4">
                                  <p:stCondLst>
                                    <p:cond delay="0"/>
                                  </p:stCondLst>
                                  <p:childTnLst>
                                    <p:set>
                                      <p:cBhvr>
                                        <p:cTn id="2578" dur="1" fill="hold">
                                          <p:stCondLst>
                                            <p:cond delay="0"/>
                                          </p:stCondLst>
                                        </p:cTn>
                                        <p:tgtEl>
                                          <p:spTgt spid="865">
                                            <p:txEl>
                                              <p:pRg st="7" end="7"/>
                                            </p:txEl>
                                          </p:spTgt>
                                        </p:tgtEl>
                                        <p:attrNameLst>
                                          <p:attrName>style.visibility</p:attrName>
                                        </p:attrNameLst>
                                      </p:cBhvr>
                                      <p:to>
                                        <p:strVal val="visible"/>
                                      </p:to>
                                    </p:set>
                                    <p:anim calcmode="lin" valueType="num">
                                      <p:cBhvr additive="repl">
                                        <p:cTn id="2579" dur="500" fill="hold"/>
                                        <p:tgtEl>
                                          <p:spTgt spid="865">
                                            <p:txEl>
                                              <p:pRg st="7" end="7"/>
                                            </p:txEl>
                                          </p:spTgt>
                                        </p:tgtEl>
                                        <p:attrNameLst>
                                          <p:attrName>ppt_x</p:attrName>
                                        </p:attrNameLst>
                                      </p:cBhvr>
                                      <p:tavLst>
                                        <p:tav tm="0">
                                          <p:val>
                                            <p:strVal val="#ppt_x"/>
                                          </p:val>
                                        </p:tav>
                                        <p:tav tm="100000">
                                          <p:val>
                                            <p:strVal val="#ppt_x"/>
                                          </p:val>
                                        </p:tav>
                                      </p:tavLst>
                                    </p:anim>
                                    <p:anim calcmode="lin" valueType="num">
                                      <p:cBhvr additive="repl">
                                        <p:cTn id="2580" dur="500" fill="hold"/>
                                        <p:tgtEl>
                                          <p:spTgt spid="86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68" name="PlaceHolder 2"/>
          <p:cNvSpPr>
            <a:spLocks noGrp="1"/>
          </p:cNvSpPr>
          <p:nvPr>
            <p:ph/>
          </p:nvPr>
        </p:nvSpPr>
        <p:spPr>
          <a:xfrm>
            <a:off x="385200" y="1200960"/>
            <a:ext cx="7555680" cy="2118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the same rules apply to range-based for loops</a:t>
            </a:r>
            <a:endParaRPr b="1" lang="de-DE" sz="20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vector</a:t>
            </a:r>
            <a:r>
              <a:rPr b="1" lang="nl-NL" sz="1400" spc="-1" strike="noStrike">
                <a:solidFill>
                  <a:srgbClr val="000080"/>
                </a:solidFill>
                <a:highlight>
                  <a:srgbClr val="ffffff"/>
                </a:highlight>
                <a:latin typeface="Consolas"/>
                <a:ea typeface="ＭＳ Ｐゴシック"/>
              </a:rPr>
              <a:t>&lt;</a:t>
            </a: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&gt;</a:t>
            </a:r>
            <a:r>
              <a:rPr b="0" lang="nl-NL" sz="1400" spc="-1" strike="noStrike">
                <a:solidFill>
                  <a:srgbClr val="000000"/>
                </a:solidFill>
                <a:highlight>
                  <a:srgbClr val="ffffff"/>
                </a:highlight>
                <a:latin typeface="Consolas"/>
                <a:ea typeface="ＭＳ Ｐゴシック"/>
              </a:rPr>
              <a:t> names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getNames</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008000"/>
                </a:solidFill>
                <a:highlight>
                  <a:srgbClr val="ffffff"/>
                </a:highlight>
                <a:latin typeface="Consolas"/>
                <a:ea typeface="ＭＳ Ｐゴシック"/>
              </a:rPr>
              <a:t>// no copying of strings!</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names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cout </a:t>
            </a:r>
            <a:r>
              <a:rPr b="1" lang="nl-NL" sz="1400" spc="-1" strike="noStrike">
                <a:solidFill>
                  <a:srgbClr val="000080"/>
                </a:solidFill>
                <a:highlight>
                  <a:srgbClr val="ffffff"/>
                </a:highlight>
                <a:latin typeface="Consolas"/>
                <a:ea typeface="ＭＳ Ｐゴシック"/>
              </a:rPr>
              <a:t>&lt;&lt;</a:t>
            </a:r>
            <a:r>
              <a:rPr b="0" lang="nl-NL"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name</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69" name="PlaceHolder 3"/>
          <p:cNvSpPr>
            <a:spLocks noGrp="1"/>
          </p:cNvSpPr>
          <p:nvPr>
            <p:ph type="sldNum" idx="16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4327E80-F185-4840-AD66-ED8AAA80630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81" dur="indefinite" restart="never" nodeType="tmRoot">
          <p:childTnLst>
            <p:seq>
              <p:cTn id="2582" dur="indefinite" nodeType="mainSeq">
                <p:childTnLst>
                  <p:par>
                    <p:cTn id="2583" fill="hold">
                      <p:stCondLst>
                        <p:cond delay="indefinite"/>
                      </p:stCondLst>
                      <p:childTnLst>
                        <p:par>
                          <p:cTn id="2584" fill="hold">
                            <p:stCondLst>
                              <p:cond delay="0"/>
                            </p:stCondLst>
                            <p:childTnLst>
                              <p:par>
                                <p:cTn id="2585" nodeType="clickEffect" fill="hold" presetClass="entr" presetID="2" presetSubtype="4">
                                  <p:stCondLst>
                                    <p:cond delay="0"/>
                                  </p:stCondLst>
                                  <p:childTnLst>
                                    <p:set>
                                      <p:cBhvr>
                                        <p:cTn id="2586" dur="1" fill="hold">
                                          <p:stCondLst>
                                            <p:cond delay="0"/>
                                          </p:stCondLst>
                                        </p:cTn>
                                        <p:tgtEl>
                                          <p:spTgt spid="868">
                                            <p:txEl>
                                              <p:pRg st="1" end="1"/>
                                            </p:txEl>
                                          </p:spTgt>
                                        </p:tgtEl>
                                        <p:attrNameLst>
                                          <p:attrName>style.visibility</p:attrName>
                                        </p:attrNameLst>
                                      </p:cBhvr>
                                      <p:to>
                                        <p:strVal val="visible"/>
                                      </p:to>
                                    </p:set>
                                    <p:anim calcmode="lin" valueType="num">
                                      <p:cBhvr additive="repl">
                                        <p:cTn id="2587" dur="500" fill="hold"/>
                                        <p:tgtEl>
                                          <p:spTgt spid="868">
                                            <p:txEl>
                                              <p:pRg st="1" end="1"/>
                                            </p:txEl>
                                          </p:spTgt>
                                        </p:tgtEl>
                                        <p:attrNameLst>
                                          <p:attrName>ppt_x</p:attrName>
                                        </p:attrNameLst>
                                      </p:cBhvr>
                                      <p:tavLst>
                                        <p:tav tm="0">
                                          <p:val>
                                            <p:strVal val="#ppt_x"/>
                                          </p:val>
                                        </p:tav>
                                        <p:tav tm="100000">
                                          <p:val>
                                            <p:strVal val="#ppt_x"/>
                                          </p:val>
                                        </p:tav>
                                      </p:tavLst>
                                    </p:anim>
                                    <p:anim calcmode="lin" valueType="num">
                                      <p:cBhvr additive="repl">
                                        <p:cTn id="2588" dur="500" fill="hold"/>
                                        <p:tgtEl>
                                          <p:spTgt spid="868">
                                            <p:txEl>
                                              <p:pRg st="1" end="1"/>
                                            </p:txEl>
                                          </p:spTgt>
                                        </p:tgtEl>
                                        <p:attrNameLst>
                                          <p:attrName>ppt_y</p:attrName>
                                        </p:attrNameLst>
                                      </p:cBhvr>
                                      <p:tavLst>
                                        <p:tav tm="0">
                                          <p:val>
                                            <p:strVal val="1+#ppt_h/2"/>
                                          </p:val>
                                        </p:tav>
                                        <p:tav tm="100000">
                                          <p:val>
                                            <p:strVal val="#ppt_y"/>
                                          </p:val>
                                        </p:tav>
                                      </p:tavLst>
                                    </p:anim>
                                  </p:childTnLst>
                                </p:cTn>
                              </p:par>
                              <p:par>
                                <p:cTn id="2589" nodeType="withEffect" fill="hold" presetClass="entr" presetID="2" presetSubtype="4">
                                  <p:stCondLst>
                                    <p:cond delay="0"/>
                                  </p:stCondLst>
                                  <p:childTnLst>
                                    <p:set>
                                      <p:cBhvr>
                                        <p:cTn id="2590" dur="1" fill="hold">
                                          <p:stCondLst>
                                            <p:cond delay="0"/>
                                          </p:stCondLst>
                                        </p:cTn>
                                        <p:tgtEl>
                                          <p:spTgt spid="868">
                                            <p:txEl>
                                              <p:pRg st="3" end="3"/>
                                            </p:txEl>
                                          </p:spTgt>
                                        </p:tgtEl>
                                        <p:attrNameLst>
                                          <p:attrName>style.visibility</p:attrName>
                                        </p:attrNameLst>
                                      </p:cBhvr>
                                      <p:to>
                                        <p:strVal val="visible"/>
                                      </p:to>
                                    </p:set>
                                    <p:anim calcmode="lin" valueType="num">
                                      <p:cBhvr additive="repl">
                                        <p:cTn id="2591" dur="500" fill="hold"/>
                                        <p:tgtEl>
                                          <p:spTgt spid="868">
                                            <p:txEl>
                                              <p:pRg st="3" end="3"/>
                                            </p:txEl>
                                          </p:spTgt>
                                        </p:tgtEl>
                                        <p:attrNameLst>
                                          <p:attrName>ppt_x</p:attrName>
                                        </p:attrNameLst>
                                      </p:cBhvr>
                                      <p:tavLst>
                                        <p:tav tm="0">
                                          <p:val>
                                            <p:strVal val="#ppt_x"/>
                                          </p:val>
                                        </p:tav>
                                        <p:tav tm="100000">
                                          <p:val>
                                            <p:strVal val="#ppt_x"/>
                                          </p:val>
                                        </p:tav>
                                      </p:tavLst>
                                    </p:anim>
                                    <p:anim calcmode="lin" valueType="num">
                                      <p:cBhvr additive="repl">
                                        <p:cTn id="2592" dur="500" fill="hold"/>
                                        <p:tgtEl>
                                          <p:spTgt spid="868">
                                            <p:txEl>
                                              <p:pRg st="3" end="3"/>
                                            </p:txEl>
                                          </p:spTgt>
                                        </p:tgtEl>
                                        <p:attrNameLst>
                                          <p:attrName>ppt_y</p:attrName>
                                        </p:attrNameLst>
                                      </p:cBhvr>
                                      <p:tavLst>
                                        <p:tav tm="0">
                                          <p:val>
                                            <p:strVal val="1+#ppt_h/2"/>
                                          </p:val>
                                        </p:tav>
                                        <p:tav tm="100000">
                                          <p:val>
                                            <p:strVal val="#ppt_y"/>
                                          </p:val>
                                        </p:tav>
                                      </p:tavLst>
                                    </p:anim>
                                  </p:childTnLst>
                                </p:cTn>
                              </p:par>
                              <p:par>
                                <p:cTn id="2593" nodeType="withEffect" fill="hold" presetClass="entr" presetID="2" presetSubtype="4">
                                  <p:stCondLst>
                                    <p:cond delay="0"/>
                                  </p:stCondLst>
                                  <p:childTnLst>
                                    <p:set>
                                      <p:cBhvr>
                                        <p:cTn id="2594" dur="1" fill="hold">
                                          <p:stCondLst>
                                            <p:cond delay="0"/>
                                          </p:stCondLst>
                                        </p:cTn>
                                        <p:tgtEl>
                                          <p:spTgt spid="868">
                                            <p:txEl>
                                              <p:pRg st="4" end="4"/>
                                            </p:txEl>
                                          </p:spTgt>
                                        </p:tgtEl>
                                        <p:attrNameLst>
                                          <p:attrName>style.visibility</p:attrName>
                                        </p:attrNameLst>
                                      </p:cBhvr>
                                      <p:to>
                                        <p:strVal val="visible"/>
                                      </p:to>
                                    </p:set>
                                    <p:anim calcmode="lin" valueType="num">
                                      <p:cBhvr additive="repl">
                                        <p:cTn id="2595" dur="500" fill="hold"/>
                                        <p:tgtEl>
                                          <p:spTgt spid="868">
                                            <p:txEl>
                                              <p:pRg st="4" end="4"/>
                                            </p:txEl>
                                          </p:spTgt>
                                        </p:tgtEl>
                                        <p:attrNameLst>
                                          <p:attrName>ppt_x</p:attrName>
                                        </p:attrNameLst>
                                      </p:cBhvr>
                                      <p:tavLst>
                                        <p:tav tm="0">
                                          <p:val>
                                            <p:strVal val="#ppt_x"/>
                                          </p:val>
                                        </p:tav>
                                        <p:tav tm="100000">
                                          <p:val>
                                            <p:strVal val="#ppt_x"/>
                                          </p:val>
                                        </p:tav>
                                      </p:tavLst>
                                    </p:anim>
                                    <p:anim calcmode="lin" valueType="num">
                                      <p:cBhvr additive="repl">
                                        <p:cTn id="2596" dur="500" fill="hold"/>
                                        <p:tgtEl>
                                          <p:spTgt spid="868">
                                            <p:txEl>
                                              <p:pRg st="4" end="4"/>
                                            </p:txEl>
                                          </p:spTgt>
                                        </p:tgtEl>
                                        <p:attrNameLst>
                                          <p:attrName>ppt_y</p:attrName>
                                        </p:attrNameLst>
                                      </p:cBhvr>
                                      <p:tavLst>
                                        <p:tav tm="0">
                                          <p:val>
                                            <p:strVal val="1+#ppt_h/2"/>
                                          </p:val>
                                        </p:tav>
                                        <p:tav tm="100000">
                                          <p:val>
                                            <p:strVal val="#ppt_y"/>
                                          </p:val>
                                        </p:tav>
                                      </p:tavLst>
                                    </p:anim>
                                  </p:childTnLst>
                                </p:cTn>
                              </p:par>
                              <p:par>
                                <p:cTn id="2597" nodeType="withEffect" fill="hold" presetClass="entr" presetID="2" presetSubtype="4">
                                  <p:stCondLst>
                                    <p:cond delay="0"/>
                                  </p:stCondLst>
                                  <p:childTnLst>
                                    <p:set>
                                      <p:cBhvr>
                                        <p:cTn id="2598" dur="1" fill="hold">
                                          <p:stCondLst>
                                            <p:cond delay="0"/>
                                          </p:stCondLst>
                                        </p:cTn>
                                        <p:tgtEl>
                                          <p:spTgt spid="868">
                                            <p:txEl>
                                              <p:pRg st="5" end="5"/>
                                            </p:txEl>
                                          </p:spTgt>
                                        </p:tgtEl>
                                        <p:attrNameLst>
                                          <p:attrName>style.visibility</p:attrName>
                                        </p:attrNameLst>
                                      </p:cBhvr>
                                      <p:to>
                                        <p:strVal val="visible"/>
                                      </p:to>
                                    </p:set>
                                    <p:anim calcmode="lin" valueType="num">
                                      <p:cBhvr additive="repl">
                                        <p:cTn id="2599" dur="500" fill="hold"/>
                                        <p:tgtEl>
                                          <p:spTgt spid="868">
                                            <p:txEl>
                                              <p:pRg st="5" end="5"/>
                                            </p:txEl>
                                          </p:spTgt>
                                        </p:tgtEl>
                                        <p:attrNameLst>
                                          <p:attrName>ppt_x</p:attrName>
                                        </p:attrNameLst>
                                      </p:cBhvr>
                                      <p:tavLst>
                                        <p:tav tm="0">
                                          <p:val>
                                            <p:strVal val="#ppt_x"/>
                                          </p:val>
                                        </p:tav>
                                        <p:tav tm="100000">
                                          <p:val>
                                            <p:strVal val="#ppt_x"/>
                                          </p:val>
                                        </p:tav>
                                      </p:tavLst>
                                    </p:anim>
                                    <p:anim calcmode="lin" valueType="num">
                                      <p:cBhvr additive="repl">
                                        <p:cTn id="2600" dur="500" fill="hold"/>
                                        <p:tgtEl>
                                          <p:spTgt spid="868">
                                            <p:txEl>
                                              <p:pRg st="5" end="5"/>
                                            </p:txEl>
                                          </p:spTgt>
                                        </p:tgtEl>
                                        <p:attrNameLst>
                                          <p:attrName>ppt_y</p:attrName>
                                        </p:attrNameLst>
                                      </p:cBhvr>
                                      <p:tavLst>
                                        <p:tav tm="0">
                                          <p:val>
                                            <p:strVal val="1+#ppt_h/2"/>
                                          </p:val>
                                        </p:tav>
                                        <p:tav tm="100000">
                                          <p:val>
                                            <p:strVal val="#ppt_y"/>
                                          </p:val>
                                        </p:tav>
                                      </p:tavLst>
                                    </p:anim>
                                  </p:childTnLst>
                                </p:cTn>
                              </p:par>
                              <p:par>
                                <p:cTn id="2601" nodeType="withEffect" fill="hold" presetClass="entr" presetID="2" presetSubtype="4">
                                  <p:stCondLst>
                                    <p:cond delay="0"/>
                                  </p:stCondLst>
                                  <p:childTnLst>
                                    <p:set>
                                      <p:cBhvr>
                                        <p:cTn id="2602" dur="1" fill="hold">
                                          <p:stCondLst>
                                            <p:cond delay="0"/>
                                          </p:stCondLst>
                                        </p:cTn>
                                        <p:tgtEl>
                                          <p:spTgt spid="868">
                                            <p:txEl>
                                              <p:pRg st="6" end="6"/>
                                            </p:txEl>
                                          </p:spTgt>
                                        </p:tgtEl>
                                        <p:attrNameLst>
                                          <p:attrName>style.visibility</p:attrName>
                                        </p:attrNameLst>
                                      </p:cBhvr>
                                      <p:to>
                                        <p:strVal val="visible"/>
                                      </p:to>
                                    </p:set>
                                    <p:anim calcmode="lin" valueType="num">
                                      <p:cBhvr additive="repl">
                                        <p:cTn id="2603" dur="500" fill="hold"/>
                                        <p:tgtEl>
                                          <p:spTgt spid="868">
                                            <p:txEl>
                                              <p:pRg st="6" end="6"/>
                                            </p:txEl>
                                          </p:spTgt>
                                        </p:tgtEl>
                                        <p:attrNameLst>
                                          <p:attrName>ppt_x</p:attrName>
                                        </p:attrNameLst>
                                      </p:cBhvr>
                                      <p:tavLst>
                                        <p:tav tm="0">
                                          <p:val>
                                            <p:strVal val="#ppt_x"/>
                                          </p:val>
                                        </p:tav>
                                        <p:tav tm="100000">
                                          <p:val>
                                            <p:strVal val="#ppt_x"/>
                                          </p:val>
                                        </p:tav>
                                      </p:tavLst>
                                    </p:anim>
                                    <p:anim calcmode="lin" valueType="num">
                                      <p:cBhvr additive="repl">
                                        <p:cTn id="2604" dur="500" fill="hold"/>
                                        <p:tgtEl>
                                          <p:spTgt spid="868">
                                            <p:txEl>
                                              <p:pRg st="6" end="6"/>
                                            </p:txEl>
                                          </p:spTgt>
                                        </p:tgtEl>
                                        <p:attrNameLst>
                                          <p:attrName>ppt_y</p:attrName>
                                        </p:attrNameLst>
                                      </p:cBhvr>
                                      <p:tavLst>
                                        <p:tav tm="0">
                                          <p:val>
                                            <p:strVal val="1+#ppt_h/2"/>
                                          </p:val>
                                        </p:tav>
                                        <p:tav tm="100000">
                                          <p:val>
                                            <p:strVal val="#ppt_y"/>
                                          </p:val>
                                        </p:tav>
                                      </p:tavLst>
                                    </p:anim>
                                  </p:childTnLst>
                                </p:cTn>
                              </p:par>
                              <p:par>
                                <p:cTn id="2605" nodeType="withEffect" fill="hold" presetClass="entr" presetID="2" presetSubtype="4">
                                  <p:stCondLst>
                                    <p:cond delay="0"/>
                                  </p:stCondLst>
                                  <p:childTnLst>
                                    <p:set>
                                      <p:cBhvr>
                                        <p:cTn id="2606" dur="1" fill="hold">
                                          <p:stCondLst>
                                            <p:cond delay="0"/>
                                          </p:stCondLst>
                                        </p:cTn>
                                        <p:tgtEl>
                                          <p:spTgt spid="868">
                                            <p:txEl>
                                              <p:pRg st="7" end="7"/>
                                            </p:txEl>
                                          </p:spTgt>
                                        </p:tgtEl>
                                        <p:attrNameLst>
                                          <p:attrName>style.visibility</p:attrName>
                                        </p:attrNameLst>
                                      </p:cBhvr>
                                      <p:to>
                                        <p:strVal val="visible"/>
                                      </p:to>
                                    </p:set>
                                    <p:anim calcmode="lin" valueType="num">
                                      <p:cBhvr additive="repl">
                                        <p:cTn id="2607" dur="500" fill="hold"/>
                                        <p:tgtEl>
                                          <p:spTgt spid="868">
                                            <p:txEl>
                                              <p:pRg st="7" end="7"/>
                                            </p:txEl>
                                          </p:spTgt>
                                        </p:tgtEl>
                                        <p:attrNameLst>
                                          <p:attrName>ppt_x</p:attrName>
                                        </p:attrNameLst>
                                      </p:cBhvr>
                                      <p:tavLst>
                                        <p:tav tm="0">
                                          <p:val>
                                            <p:strVal val="#ppt_x"/>
                                          </p:val>
                                        </p:tav>
                                        <p:tav tm="100000">
                                          <p:val>
                                            <p:strVal val="#ppt_x"/>
                                          </p:val>
                                        </p:tav>
                                      </p:tavLst>
                                    </p:anim>
                                    <p:anim calcmode="lin" valueType="num">
                                      <p:cBhvr additive="repl">
                                        <p:cTn id="2608" dur="500" fill="hold"/>
                                        <p:tgtEl>
                                          <p:spTgt spid="86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Objects</a:t>
            </a:r>
            <a:endParaRPr b="0" lang="de-DE" sz="2400" spc="-1" strike="noStrike">
              <a:solidFill>
                <a:srgbClr val="000000"/>
              </a:solidFill>
              <a:latin typeface="Arial"/>
            </a:endParaRPr>
          </a:p>
        </p:txBody>
      </p:sp>
      <p:sp>
        <p:nvSpPr>
          <p:cNvPr id="871" name="PlaceHolder 2"/>
          <p:cNvSpPr>
            <a:spLocks noGrp="1"/>
          </p:cNvSpPr>
          <p:nvPr>
            <p:ph/>
          </p:nvPr>
        </p:nvSpPr>
        <p:spPr>
          <a:xfrm>
            <a:off x="385200" y="1200960"/>
            <a:ext cx="7555680" cy="985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Go back to your student program. Fix it by always passing objects by const reference when possible.</a:t>
            </a:r>
            <a:endParaRPr b="1" lang="de-DE" sz="2000" spc="-1" strike="noStrike">
              <a:solidFill>
                <a:srgbClr val="000000"/>
              </a:solidFill>
              <a:latin typeface="Calibri"/>
            </a:endParaRPr>
          </a:p>
        </p:txBody>
      </p:sp>
      <p:sp>
        <p:nvSpPr>
          <p:cNvPr id="872" name="PlaceHolder 3"/>
          <p:cNvSpPr>
            <a:spLocks noGrp="1"/>
          </p:cNvSpPr>
          <p:nvPr>
            <p:ph type="sldNum" idx="16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9683B9-12AA-4438-AF7E-B4B36B3F0C2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fr-FR" sz="3200" spc="-1" strike="noStrike">
                <a:solidFill>
                  <a:srgbClr val="3f9dbe"/>
                </a:solidFill>
                <a:latin typeface="Calibri"/>
                <a:ea typeface="ＭＳ Ｐゴシック"/>
              </a:rPr>
              <a:t>6. Dynamic Memory Allocation</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75" name="PlaceHolder 2"/>
          <p:cNvSpPr>
            <a:spLocks noGrp="1"/>
          </p:cNvSpPr>
          <p:nvPr>
            <p:ph/>
          </p:nvPr>
        </p:nvSpPr>
        <p:spPr>
          <a:xfrm>
            <a:off x="385200" y="1200960"/>
            <a:ext cx="7555680" cy="4090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Dynamic memory allocation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Besides creating named variables, we can also store data by dynamically allocating it on the heap.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heap is a place in memory, where we can allocate memory for an indefinite lifetime.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stack is where the memory is automatically released with the ‘last in first out’ principle.)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Memory management is manual: we are responsible to release it when we no longer need it.</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876" name="PlaceHolder 3"/>
          <p:cNvSpPr>
            <a:spLocks noGrp="1"/>
          </p:cNvSpPr>
          <p:nvPr>
            <p:ph type="sldNum" idx="16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22E1B20-F46D-467E-89A4-756932109EA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09" dur="indefinite" restart="never" nodeType="tmRoot">
          <p:childTnLst>
            <p:seq>
              <p:cTn id="2610" dur="indefinite" nodeType="mainSeq">
                <p:childTnLst>
                  <p:par>
                    <p:cTn id="2611" fill="hold">
                      <p:stCondLst>
                        <p:cond delay="indefinite"/>
                      </p:stCondLst>
                      <p:childTnLst>
                        <p:par>
                          <p:cTn id="2612" fill="hold">
                            <p:stCondLst>
                              <p:cond delay="0"/>
                            </p:stCondLst>
                            <p:childTnLst>
                              <p:par>
                                <p:cTn id="2613" nodeType="clickEffect" fill="hold" presetClass="entr" presetID="2" presetSubtype="4">
                                  <p:stCondLst>
                                    <p:cond delay="0"/>
                                  </p:stCondLst>
                                  <p:childTnLst>
                                    <p:set>
                                      <p:cBhvr>
                                        <p:cTn id="2614" dur="1" fill="hold">
                                          <p:stCondLst>
                                            <p:cond delay="0"/>
                                          </p:stCondLst>
                                        </p:cTn>
                                        <p:tgtEl>
                                          <p:spTgt spid="875">
                                            <p:txEl>
                                              <p:pRg st="1" end="1"/>
                                            </p:txEl>
                                          </p:spTgt>
                                        </p:tgtEl>
                                        <p:attrNameLst>
                                          <p:attrName>style.visibility</p:attrName>
                                        </p:attrNameLst>
                                      </p:cBhvr>
                                      <p:to>
                                        <p:strVal val="visible"/>
                                      </p:to>
                                    </p:set>
                                    <p:anim calcmode="lin" valueType="num">
                                      <p:cBhvr additive="repl">
                                        <p:cTn id="2615" dur="500" fill="hold"/>
                                        <p:tgtEl>
                                          <p:spTgt spid="875">
                                            <p:txEl>
                                              <p:pRg st="1" end="1"/>
                                            </p:txEl>
                                          </p:spTgt>
                                        </p:tgtEl>
                                        <p:attrNameLst>
                                          <p:attrName>ppt_x</p:attrName>
                                        </p:attrNameLst>
                                      </p:cBhvr>
                                      <p:tavLst>
                                        <p:tav tm="0">
                                          <p:val>
                                            <p:strVal val="#ppt_x"/>
                                          </p:val>
                                        </p:tav>
                                        <p:tav tm="100000">
                                          <p:val>
                                            <p:strVal val="#ppt_x"/>
                                          </p:val>
                                        </p:tav>
                                      </p:tavLst>
                                    </p:anim>
                                    <p:anim calcmode="lin" valueType="num">
                                      <p:cBhvr additive="repl">
                                        <p:cTn id="2616" dur="500" fill="hold"/>
                                        <p:tgtEl>
                                          <p:spTgt spid="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17" fill="hold">
                      <p:stCondLst>
                        <p:cond delay="indefinite"/>
                      </p:stCondLst>
                      <p:childTnLst>
                        <p:par>
                          <p:cTn id="2618" fill="hold">
                            <p:stCondLst>
                              <p:cond delay="0"/>
                            </p:stCondLst>
                            <p:childTnLst>
                              <p:par>
                                <p:cTn id="2619" nodeType="clickEffect" fill="hold" presetClass="entr" presetID="2" presetSubtype="4">
                                  <p:stCondLst>
                                    <p:cond delay="0"/>
                                  </p:stCondLst>
                                  <p:childTnLst>
                                    <p:set>
                                      <p:cBhvr>
                                        <p:cTn id="2620" dur="1" fill="hold">
                                          <p:stCondLst>
                                            <p:cond delay="0"/>
                                          </p:stCondLst>
                                        </p:cTn>
                                        <p:tgtEl>
                                          <p:spTgt spid="875">
                                            <p:txEl>
                                              <p:pRg st="2" end="2"/>
                                            </p:txEl>
                                          </p:spTgt>
                                        </p:tgtEl>
                                        <p:attrNameLst>
                                          <p:attrName>style.visibility</p:attrName>
                                        </p:attrNameLst>
                                      </p:cBhvr>
                                      <p:to>
                                        <p:strVal val="visible"/>
                                      </p:to>
                                    </p:set>
                                    <p:anim calcmode="lin" valueType="num">
                                      <p:cBhvr additive="repl">
                                        <p:cTn id="2621" dur="500" fill="hold"/>
                                        <p:tgtEl>
                                          <p:spTgt spid="875">
                                            <p:txEl>
                                              <p:pRg st="2" end="2"/>
                                            </p:txEl>
                                          </p:spTgt>
                                        </p:tgtEl>
                                        <p:attrNameLst>
                                          <p:attrName>ppt_x</p:attrName>
                                        </p:attrNameLst>
                                      </p:cBhvr>
                                      <p:tavLst>
                                        <p:tav tm="0">
                                          <p:val>
                                            <p:strVal val="#ppt_x"/>
                                          </p:val>
                                        </p:tav>
                                        <p:tav tm="100000">
                                          <p:val>
                                            <p:strVal val="#ppt_x"/>
                                          </p:val>
                                        </p:tav>
                                      </p:tavLst>
                                    </p:anim>
                                    <p:anim calcmode="lin" valueType="num">
                                      <p:cBhvr additive="repl">
                                        <p:cTn id="2622" dur="500" fill="hold"/>
                                        <p:tgtEl>
                                          <p:spTgt spid="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23" fill="hold">
                      <p:stCondLst>
                        <p:cond delay="indefinite"/>
                      </p:stCondLst>
                      <p:childTnLst>
                        <p:par>
                          <p:cTn id="2624" fill="hold">
                            <p:stCondLst>
                              <p:cond delay="0"/>
                            </p:stCondLst>
                            <p:childTnLst>
                              <p:par>
                                <p:cTn id="2625" nodeType="clickEffect" fill="hold" presetClass="entr" presetID="2" presetSubtype="4">
                                  <p:stCondLst>
                                    <p:cond delay="0"/>
                                  </p:stCondLst>
                                  <p:childTnLst>
                                    <p:set>
                                      <p:cBhvr>
                                        <p:cTn id="2626" dur="1" fill="hold">
                                          <p:stCondLst>
                                            <p:cond delay="0"/>
                                          </p:stCondLst>
                                        </p:cTn>
                                        <p:tgtEl>
                                          <p:spTgt spid="875">
                                            <p:txEl>
                                              <p:pRg st="3" end="3"/>
                                            </p:txEl>
                                          </p:spTgt>
                                        </p:tgtEl>
                                        <p:attrNameLst>
                                          <p:attrName>style.visibility</p:attrName>
                                        </p:attrNameLst>
                                      </p:cBhvr>
                                      <p:to>
                                        <p:strVal val="visible"/>
                                      </p:to>
                                    </p:set>
                                    <p:anim calcmode="lin" valueType="num">
                                      <p:cBhvr additive="repl">
                                        <p:cTn id="2627" dur="500" fill="hold"/>
                                        <p:tgtEl>
                                          <p:spTgt spid="875">
                                            <p:txEl>
                                              <p:pRg st="3" end="3"/>
                                            </p:txEl>
                                          </p:spTgt>
                                        </p:tgtEl>
                                        <p:attrNameLst>
                                          <p:attrName>ppt_x</p:attrName>
                                        </p:attrNameLst>
                                      </p:cBhvr>
                                      <p:tavLst>
                                        <p:tav tm="0">
                                          <p:val>
                                            <p:strVal val="#ppt_x"/>
                                          </p:val>
                                        </p:tav>
                                        <p:tav tm="100000">
                                          <p:val>
                                            <p:strVal val="#ppt_x"/>
                                          </p:val>
                                        </p:tav>
                                      </p:tavLst>
                                    </p:anim>
                                    <p:anim calcmode="lin" valueType="num">
                                      <p:cBhvr additive="repl">
                                        <p:cTn id="2628" dur="500" fill="hold"/>
                                        <p:tgtEl>
                                          <p:spTgt spid="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29" fill="hold">
                      <p:stCondLst>
                        <p:cond delay="indefinite"/>
                      </p:stCondLst>
                      <p:childTnLst>
                        <p:par>
                          <p:cTn id="2630" fill="hold">
                            <p:stCondLst>
                              <p:cond delay="0"/>
                            </p:stCondLst>
                            <p:childTnLst>
                              <p:par>
                                <p:cTn id="2631" nodeType="clickEffect" fill="hold" presetClass="entr" presetID="2" presetSubtype="4">
                                  <p:stCondLst>
                                    <p:cond delay="0"/>
                                  </p:stCondLst>
                                  <p:childTnLst>
                                    <p:set>
                                      <p:cBhvr>
                                        <p:cTn id="2632" dur="1" fill="hold">
                                          <p:stCondLst>
                                            <p:cond delay="0"/>
                                          </p:stCondLst>
                                        </p:cTn>
                                        <p:tgtEl>
                                          <p:spTgt spid="875">
                                            <p:txEl>
                                              <p:pRg st="4" end="4"/>
                                            </p:txEl>
                                          </p:spTgt>
                                        </p:tgtEl>
                                        <p:attrNameLst>
                                          <p:attrName>style.visibility</p:attrName>
                                        </p:attrNameLst>
                                      </p:cBhvr>
                                      <p:to>
                                        <p:strVal val="visible"/>
                                      </p:to>
                                    </p:set>
                                    <p:anim calcmode="lin" valueType="num">
                                      <p:cBhvr additive="repl">
                                        <p:cTn id="2633" dur="500" fill="hold"/>
                                        <p:tgtEl>
                                          <p:spTgt spid="875">
                                            <p:txEl>
                                              <p:pRg st="4" end="4"/>
                                            </p:txEl>
                                          </p:spTgt>
                                        </p:tgtEl>
                                        <p:attrNameLst>
                                          <p:attrName>ppt_x</p:attrName>
                                        </p:attrNameLst>
                                      </p:cBhvr>
                                      <p:tavLst>
                                        <p:tav tm="0">
                                          <p:val>
                                            <p:strVal val="#ppt_x"/>
                                          </p:val>
                                        </p:tav>
                                        <p:tav tm="100000">
                                          <p:val>
                                            <p:strVal val="#ppt_x"/>
                                          </p:val>
                                        </p:tav>
                                      </p:tavLst>
                                    </p:anim>
                                    <p:anim calcmode="lin" valueType="num">
                                      <p:cBhvr additive="repl">
                                        <p:cTn id="2634" dur="500" fill="hold"/>
                                        <p:tgtEl>
                                          <p:spTgt spid="8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78" name="PlaceHolder 2"/>
          <p:cNvSpPr>
            <a:spLocks noGrp="1"/>
          </p:cNvSpPr>
          <p:nvPr>
            <p:ph/>
          </p:nvPr>
        </p:nvSpPr>
        <p:spPr>
          <a:xfrm>
            <a:off x="385200" y="1200960"/>
            <a:ext cx="7555680" cy="2771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Dynamic memory allocation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operator is used to allocate memory.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specify the type of the object that we wish to create.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right amount of space is allocated, and the constructor for the object is called.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262626"/>
                </a:solidFill>
                <a:latin typeface="Calibri"/>
                <a:ea typeface="ＭＳ Ｐゴシック"/>
              </a:rPr>
              <a:t> operator is used to deallocate memory.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right amount of space is deallocated, and the destructor for the object is called.</a:t>
            </a:r>
            <a:endParaRPr b="1" lang="de-DE" sz="2000" spc="-1" strike="noStrike">
              <a:solidFill>
                <a:srgbClr val="000000"/>
              </a:solidFill>
              <a:latin typeface="Calibri"/>
            </a:endParaRPr>
          </a:p>
        </p:txBody>
      </p:sp>
      <p:sp>
        <p:nvSpPr>
          <p:cNvPr id="879" name="PlaceHolder 3"/>
          <p:cNvSpPr>
            <a:spLocks noGrp="1"/>
          </p:cNvSpPr>
          <p:nvPr>
            <p:ph type="sldNum" idx="16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59E2A66-9253-4B19-90CE-AEAEC52C8D8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35" dur="indefinite" restart="never" nodeType="tmRoot">
          <p:childTnLst>
            <p:seq>
              <p:cTn id="2636" dur="indefinite" nodeType="mainSeq">
                <p:childTnLst>
                  <p:par>
                    <p:cTn id="2637" fill="hold">
                      <p:stCondLst>
                        <p:cond delay="indefinite"/>
                      </p:stCondLst>
                      <p:childTnLst>
                        <p:par>
                          <p:cTn id="2638" fill="hold">
                            <p:stCondLst>
                              <p:cond delay="0"/>
                            </p:stCondLst>
                            <p:childTnLst>
                              <p:par>
                                <p:cTn id="2639" nodeType="clickEffect" fill="hold" presetClass="entr" presetID="2" presetSubtype="4">
                                  <p:stCondLst>
                                    <p:cond delay="0"/>
                                  </p:stCondLst>
                                  <p:childTnLst>
                                    <p:set>
                                      <p:cBhvr>
                                        <p:cTn id="2640" dur="1" fill="hold">
                                          <p:stCondLst>
                                            <p:cond delay="0"/>
                                          </p:stCondLst>
                                        </p:cTn>
                                        <p:tgtEl>
                                          <p:spTgt spid="878">
                                            <p:txEl>
                                              <p:pRg st="1" end="1"/>
                                            </p:txEl>
                                          </p:spTgt>
                                        </p:tgtEl>
                                        <p:attrNameLst>
                                          <p:attrName>style.visibility</p:attrName>
                                        </p:attrNameLst>
                                      </p:cBhvr>
                                      <p:to>
                                        <p:strVal val="visible"/>
                                      </p:to>
                                    </p:set>
                                    <p:anim calcmode="lin" valueType="num">
                                      <p:cBhvr additive="repl">
                                        <p:cTn id="2641" dur="500" fill="hold"/>
                                        <p:tgtEl>
                                          <p:spTgt spid="878">
                                            <p:txEl>
                                              <p:pRg st="1" end="1"/>
                                            </p:txEl>
                                          </p:spTgt>
                                        </p:tgtEl>
                                        <p:attrNameLst>
                                          <p:attrName>ppt_x</p:attrName>
                                        </p:attrNameLst>
                                      </p:cBhvr>
                                      <p:tavLst>
                                        <p:tav tm="0">
                                          <p:val>
                                            <p:strVal val="#ppt_x"/>
                                          </p:val>
                                        </p:tav>
                                        <p:tav tm="100000">
                                          <p:val>
                                            <p:strVal val="#ppt_x"/>
                                          </p:val>
                                        </p:tav>
                                      </p:tavLst>
                                    </p:anim>
                                    <p:anim calcmode="lin" valueType="num">
                                      <p:cBhvr additive="repl">
                                        <p:cTn id="2642" dur="500" fill="hold"/>
                                        <p:tgtEl>
                                          <p:spTgt spid="87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43" fill="hold">
                      <p:stCondLst>
                        <p:cond delay="indefinite"/>
                      </p:stCondLst>
                      <p:childTnLst>
                        <p:par>
                          <p:cTn id="2644" fill="hold">
                            <p:stCondLst>
                              <p:cond delay="0"/>
                            </p:stCondLst>
                            <p:childTnLst>
                              <p:par>
                                <p:cTn id="2645" nodeType="clickEffect" fill="hold" presetClass="entr" presetID="2" presetSubtype="4">
                                  <p:stCondLst>
                                    <p:cond delay="0"/>
                                  </p:stCondLst>
                                  <p:childTnLst>
                                    <p:set>
                                      <p:cBhvr>
                                        <p:cTn id="2646" dur="1" fill="hold">
                                          <p:stCondLst>
                                            <p:cond delay="0"/>
                                          </p:stCondLst>
                                        </p:cTn>
                                        <p:tgtEl>
                                          <p:spTgt spid="878">
                                            <p:txEl>
                                              <p:pRg st="2" end="2"/>
                                            </p:txEl>
                                          </p:spTgt>
                                        </p:tgtEl>
                                        <p:attrNameLst>
                                          <p:attrName>style.visibility</p:attrName>
                                        </p:attrNameLst>
                                      </p:cBhvr>
                                      <p:to>
                                        <p:strVal val="visible"/>
                                      </p:to>
                                    </p:set>
                                    <p:anim calcmode="lin" valueType="num">
                                      <p:cBhvr additive="repl">
                                        <p:cTn id="2647" dur="500" fill="hold"/>
                                        <p:tgtEl>
                                          <p:spTgt spid="878">
                                            <p:txEl>
                                              <p:pRg st="2" end="2"/>
                                            </p:txEl>
                                          </p:spTgt>
                                        </p:tgtEl>
                                        <p:attrNameLst>
                                          <p:attrName>ppt_x</p:attrName>
                                        </p:attrNameLst>
                                      </p:cBhvr>
                                      <p:tavLst>
                                        <p:tav tm="0">
                                          <p:val>
                                            <p:strVal val="#ppt_x"/>
                                          </p:val>
                                        </p:tav>
                                        <p:tav tm="100000">
                                          <p:val>
                                            <p:strVal val="#ppt_x"/>
                                          </p:val>
                                        </p:tav>
                                      </p:tavLst>
                                    </p:anim>
                                    <p:anim calcmode="lin" valueType="num">
                                      <p:cBhvr additive="repl">
                                        <p:cTn id="2648" dur="500" fill="hold"/>
                                        <p:tgtEl>
                                          <p:spTgt spid="8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49" fill="hold">
                      <p:stCondLst>
                        <p:cond delay="indefinite"/>
                      </p:stCondLst>
                      <p:childTnLst>
                        <p:par>
                          <p:cTn id="2650" fill="hold">
                            <p:stCondLst>
                              <p:cond delay="0"/>
                            </p:stCondLst>
                            <p:childTnLst>
                              <p:par>
                                <p:cTn id="2651" nodeType="clickEffect" fill="hold" presetClass="entr" presetID="2" presetSubtype="4">
                                  <p:stCondLst>
                                    <p:cond delay="0"/>
                                  </p:stCondLst>
                                  <p:childTnLst>
                                    <p:set>
                                      <p:cBhvr>
                                        <p:cTn id="2652" dur="1" fill="hold">
                                          <p:stCondLst>
                                            <p:cond delay="0"/>
                                          </p:stCondLst>
                                        </p:cTn>
                                        <p:tgtEl>
                                          <p:spTgt spid="878">
                                            <p:txEl>
                                              <p:pRg st="3" end="3"/>
                                            </p:txEl>
                                          </p:spTgt>
                                        </p:tgtEl>
                                        <p:attrNameLst>
                                          <p:attrName>style.visibility</p:attrName>
                                        </p:attrNameLst>
                                      </p:cBhvr>
                                      <p:to>
                                        <p:strVal val="visible"/>
                                      </p:to>
                                    </p:set>
                                    <p:anim calcmode="lin" valueType="num">
                                      <p:cBhvr additive="repl">
                                        <p:cTn id="2653" dur="500" fill="hold"/>
                                        <p:tgtEl>
                                          <p:spTgt spid="878">
                                            <p:txEl>
                                              <p:pRg st="3" end="3"/>
                                            </p:txEl>
                                          </p:spTgt>
                                        </p:tgtEl>
                                        <p:attrNameLst>
                                          <p:attrName>ppt_x</p:attrName>
                                        </p:attrNameLst>
                                      </p:cBhvr>
                                      <p:tavLst>
                                        <p:tav tm="0">
                                          <p:val>
                                            <p:strVal val="#ppt_x"/>
                                          </p:val>
                                        </p:tav>
                                        <p:tav tm="100000">
                                          <p:val>
                                            <p:strVal val="#ppt_x"/>
                                          </p:val>
                                        </p:tav>
                                      </p:tavLst>
                                    </p:anim>
                                    <p:anim calcmode="lin" valueType="num">
                                      <p:cBhvr additive="repl">
                                        <p:cTn id="2654" dur="500" fill="hold"/>
                                        <p:tgtEl>
                                          <p:spTgt spid="8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55" fill="hold">
                      <p:stCondLst>
                        <p:cond delay="indefinite"/>
                      </p:stCondLst>
                      <p:childTnLst>
                        <p:par>
                          <p:cTn id="2656" fill="hold">
                            <p:stCondLst>
                              <p:cond delay="0"/>
                            </p:stCondLst>
                            <p:childTnLst>
                              <p:par>
                                <p:cTn id="2657" nodeType="clickEffect" fill="hold" presetClass="entr" presetID="2" presetSubtype="4">
                                  <p:stCondLst>
                                    <p:cond delay="0"/>
                                  </p:stCondLst>
                                  <p:childTnLst>
                                    <p:set>
                                      <p:cBhvr>
                                        <p:cTn id="2658" dur="1" fill="hold">
                                          <p:stCondLst>
                                            <p:cond delay="0"/>
                                          </p:stCondLst>
                                        </p:cTn>
                                        <p:tgtEl>
                                          <p:spTgt spid="878">
                                            <p:txEl>
                                              <p:pRg st="4" end="4"/>
                                            </p:txEl>
                                          </p:spTgt>
                                        </p:tgtEl>
                                        <p:attrNameLst>
                                          <p:attrName>style.visibility</p:attrName>
                                        </p:attrNameLst>
                                      </p:cBhvr>
                                      <p:to>
                                        <p:strVal val="visible"/>
                                      </p:to>
                                    </p:set>
                                    <p:anim calcmode="lin" valueType="num">
                                      <p:cBhvr additive="repl">
                                        <p:cTn id="2659" dur="500" fill="hold"/>
                                        <p:tgtEl>
                                          <p:spTgt spid="878">
                                            <p:txEl>
                                              <p:pRg st="4" end="4"/>
                                            </p:txEl>
                                          </p:spTgt>
                                        </p:tgtEl>
                                        <p:attrNameLst>
                                          <p:attrName>ppt_x</p:attrName>
                                        </p:attrNameLst>
                                      </p:cBhvr>
                                      <p:tavLst>
                                        <p:tav tm="0">
                                          <p:val>
                                            <p:strVal val="#ppt_x"/>
                                          </p:val>
                                        </p:tav>
                                        <p:tav tm="100000">
                                          <p:val>
                                            <p:strVal val="#ppt_x"/>
                                          </p:val>
                                        </p:tav>
                                      </p:tavLst>
                                    </p:anim>
                                    <p:anim calcmode="lin" valueType="num">
                                      <p:cBhvr additive="repl">
                                        <p:cTn id="2660" dur="500" fill="hold"/>
                                        <p:tgtEl>
                                          <p:spTgt spid="87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61" fill="hold">
                      <p:stCondLst>
                        <p:cond delay="indefinite"/>
                      </p:stCondLst>
                      <p:childTnLst>
                        <p:par>
                          <p:cTn id="2662" fill="hold">
                            <p:stCondLst>
                              <p:cond delay="0"/>
                            </p:stCondLst>
                            <p:childTnLst>
                              <p:par>
                                <p:cTn id="2663" nodeType="clickEffect" fill="hold" presetClass="entr" presetID="2" presetSubtype="4">
                                  <p:stCondLst>
                                    <p:cond delay="0"/>
                                  </p:stCondLst>
                                  <p:childTnLst>
                                    <p:set>
                                      <p:cBhvr>
                                        <p:cTn id="2664" dur="1" fill="hold">
                                          <p:stCondLst>
                                            <p:cond delay="0"/>
                                          </p:stCondLst>
                                        </p:cTn>
                                        <p:tgtEl>
                                          <p:spTgt spid="878">
                                            <p:txEl>
                                              <p:pRg st="5" end="5"/>
                                            </p:txEl>
                                          </p:spTgt>
                                        </p:tgtEl>
                                        <p:attrNameLst>
                                          <p:attrName>style.visibility</p:attrName>
                                        </p:attrNameLst>
                                      </p:cBhvr>
                                      <p:to>
                                        <p:strVal val="visible"/>
                                      </p:to>
                                    </p:set>
                                    <p:anim calcmode="lin" valueType="num">
                                      <p:cBhvr additive="repl">
                                        <p:cTn id="2665" dur="500" fill="hold"/>
                                        <p:tgtEl>
                                          <p:spTgt spid="878">
                                            <p:txEl>
                                              <p:pRg st="5" end="5"/>
                                            </p:txEl>
                                          </p:spTgt>
                                        </p:tgtEl>
                                        <p:attrNameLst>
                                          <p:attrName>ppt_x</p:attrName>
                                        </p:attrNameLst>
                                      </p:cBhvr>
                                      <p:tavLst>
                                        <p:tav tm="0">
                                          <p:val>
                                            <p:strVal val="#ppt_x"/>
                                          </p:val>
                                        </p:tav>
                                        <p:tav tm="100000">
                                          <p:val>
                                            <p:strVal val="#ppt_x"/>
                                          </p:val>
                                        </p:tav>
                                      </p:tavLst>
                                    </p:anim>
                                    <p:anim calcmode="lin" valueType="num">
                                      <p:cBhvr additive="repl">
                                        <p:cTn id="2666" dur="500" fill="hold"/>
                                        <p:tgtEl>
                                          <p:spTgt spid="87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81" name="PlaceHolder 2"/>
          <p:cNvSpPr>
            <a:spLocks noGrp="1"/>
          </p:cNvSpPr>
          <p:nvPr>
            <p:ph/>
          </p:nvPr>
        </p:nvSpPr>
        <p:spPr>
          <a:xfrm>
            <a:off x="385200" y="1200960"/>
            <a:ext cx="7555680" cy="3425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Example: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alibri"/>
                <a:ea typeface="ＭＳ Ｐゴシック"/>
              </a:rPr>
              <a:t>int</a:t>
            </a:r>
            <a:r>
              <a:rPr b="0" lang="en-US" sz="1400" spc="-1" strike="noStrike">
                <a:solidFill>
                  <a:srgbClr val="000000"/>
                </a:solidFill>
                <a:highlight>
                  <a:srgbClr val="ffffff"/>
                </a:highlight>
                <a:latin typeface="Calibri"/>
                <a:ea typeface="ＭＳ Ｐゴシック"/>
              </a:rPr>
              <a:t> main</a:t>
            </a: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0" lang="en-US" sz="1400" spc="-1" strike="noStrike">
                <a:solidFill>
                  <a:srgbClr val="000000"/>
                </a:solidFill>
                <a:highlight>
                  <a:srgbClr val="ffffff"/>
                </a:highlight>
                <a:latin typeface="Calibri"/>
                <a:ea typeface="ＭＳ Ｐゴシック"/>
              </a:rPr>
              <a:t>Square</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s </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ff"/>
                </a:solidFill>
                <a:highlight>
                  <a:srgbClr val="ffffff"/>
                </a:highlight>
                <a:latin typeface="Calibri"/>
                <a:ea typeface="ＭＳ Ｐゴシック"/>
              </a:rPr>
              <a:t>new</a:t>
            </a:r>
            <a:r>
              <a:rPr b="0" lang="en-US" sz="1400" spc="-1" strike="noStrike">
                <a:solidFill>
                  <a:srgbClr val="000000"/>
                </a:solidFill>
                <a:highlight>
                  <a:srgbClr val="ffffff"/>
                </a:highlight>
                <a:latin typeface="Calibri"/>
                <a:ea typeface="ＭＳ Ｐゴシック"/>
              </a:rPr>
              <a:t> Square</a:t>
            </a:r>
            <a:r>
              <a:rPr b="1" lang="en-US" sz="1400" spc="-1" strike="noStrike">
                <a:solidFill>
                  <a:srgbClr val="000080"/>
                </a:solidFill>
                <a:highlight>
                  <a:srgbClr val="ffffff"/>
                </a:highlight>
                <a:latin typeface="Calibri"/>
                <a:ea typeface="ＭＳ Ｐゴシック"/>
              </a:rPr>
              <a:t>(</a:t>
            </a:r>
            <a:r>
              <a:rPr b="0" lang="en-US" sz="1400" spc="-1" strike="noStrike">
                <a:solidFill>
                  <a:srgbClr val="ff8000"/>
                </a:solidFill>
                <a:highlight>
                  <a:srgbClr val="ffffff"/>
                </a:highlight>
                <a:latin typeface="Calibri"/>
                <a:ea typeface="ＭＳ Ｐゴシック"/>
              </a:rPr>
              <a:t>1.5</a:t>
            </a: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0" lang="en-US" sz="1400" spc="-1" strike="noStrike">
                <a:solidFill>
                  <a:srgbClr val="000000"/>
                </a:solidFill>
                <a:highlight>
                  <a:srgbClr val="ffffff"/>
                </a:highlight>
                <a:latin typeface="Calibri"/>
                <a:ea typeface="ＭＳ Ｐゴシック"/>
              </a:rPr>
              <a:t>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cout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s</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area</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endl</a:t>
            </a: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0" lang="en-US" sz="1400" spc="-1" strike="noStrike">
                <a:solidFill>
                  <a:srgbClr val="000000"/>
                </a:solidFill>
                <a:highlight>
                  <a:srgbClr val="ffffff"/>
                </a:highlight>
                <a:latin typeface="Calibri"/>
                <a:ea typeface="ＭＳ Ｐゴシック"/>
              </a:rPr>
              <a:t>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cout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s-&gt;</a:t>
            </a:r>
            <a:r>
              <a:rPr b="0" lang="en-US" sz="1400" spc="-1" strike="noStrike">
                <a:solidFill>
                  <a:srgbClr val="000000"/>
                </a:solidFill>
                <a:highlight>
                  <a:srgbClr val="ffffff"/>
                </a:highlight>
                <a:latin typeface="Calibri"/>
                <a:ea typeface="ＭＳ Ｐゴシック"/>
              </a:rPr>
              <a:t>area</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&lt;&lt;</a:t>
            </a:r>
            <a:r>
              <a:rPr b="0" lang="en-US" sz="1400" spc="-1" strike="noStrike">
                <a:solidFill>
                  <a:srgbClr val="000000"/>
                </a:solidFill>
                <a:highlight>
                  <a:srgbClr val="ffffff"/>
                </a:highlight>
                <a:latin typeface="Calibri"/>
                <a:ea typeface="ＭＳ Ｐゴシック"/>
              </a:rPr>
              <a:t> std</a:t>
            </a:r>
            <a:r>
              <a:rPr b="1" lang="en-US" sz="1400" spc="-1" strike="noStrike">
                <a:solidFill>
                  <a:srgbClr val="000080"/>
                </a:solidFill>
                <a:highlight>
                  <a:srgbClr val="ffffff"/>
                </a:highlight>
                <a:latin typeface="Calibri"/>
                <a:ea typeface="ＭＳ Ｐゴシック"/>
              </a:rPr>
              <a:t>::</a:t>
            </a:r>
            <a:r>
              <a:rPr b="0" lang="en-US" sz="1400" spc="-1" strike="noStrike">
                <a:solidFill>
                  <a:srgbClr val="000000"/>
                </a:solidFill>
                <a:highlight>
                  <a:srgbClr val="ffffff"/>
                </a:highlight>
                <a:latin typeface="Calibri"/>
                <a:ea typeface="ＭＳ Ｐゴシック"/>
              </a:rPr>
              <a:t>endl</a:t>
            </a:r>
            <a:r>
              <a:rPr b="1" lang="en-US" sz="1400" spc="-1" strike="noStrike">
                <a:solidFill>
                  <a:srgbClr val="000080"/>
                </a:solidFill>
                <a:highlight>
                  <a:srgbClr val="ffffff"/>
                </a:highlight>
                <a:latin typeface="Calibri"/>
                <a:ea typeface="ＭＳ Ｐゴシック"/>
              </a:rPr>
              <a:t>;  </a:t>
            </a:r>
            <a:r>
              <a:rPr b="0" lang="en-US" sz="1400" spc="-1" strike="noStrike">
                <a:solidFill>
                  <a:srgbClr val="008000"/>
                </a:solidFill>
                <a:highlight>
                  <a:srgbClr val="ffffff"/>
                </a:highlight>
                <a:latin typeface="Calibri"/>
                <a:ea typeface="ＭＳ Ｐゴシック"/>
              </a:rPr>
              <a:t>// alternative syntax</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1" lang="en-US" sz="1400" spc="-1" strike="noStrike">
                <a:solidFill>
                  <a:srgbClr val="0000ff"/>
                </a:solidFill>
                <a:highlight>
                  <a:srgbClr val="ffffff"/>
                </a:highlight>
                <a:latin typeface="Calibri"/>
                <a:ea typeface="ＭＳ Ｐゴシック"/>
              </a:rPr>
              <a:t>delete</a:t>
            </a:r>
            <a:r>
              <a:rPr b="0" lang="en-US" sz="1400" spc="-1" strike="noStrike">
                <a:solidFill>
                  <a:srgbClr val="000000"/>
                </a:solidFill>
                <a:highlight>
                  <a:srgbClr val="ffffff"/>
                </a:highlight>
                <a:latin typeface="Calibri"/>
                <a:ea typeface="ＭＳ Ｐゴシック"/>
              </a:rPr>
              <a:t> s</a:t>
            </a: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alibri"/>
                <a:ea typeface="ＭＳ Ｐゴシック"/>
              </a:rPr>
              <a:t>  </a:t>
            </a:r>
            <a:r>
              <a:rPr b="1" lang="en-US" sz="1400" spc="-1" strike="noStrike">
                <a:solidFill>
                  <a:srgbClr val="0000ff"/>
                </a:solidFill>
                <a:highlight>
                  <a:srgbClr val="ffffff"/>
                </a:highlight>
                <a:latin typeface="Calibri"/>
                <a:ea typeface="ＭＳ Ｐゴシック"/>
              </a:rPr>
              <a:t>return</a:t>
            </a:r>
            <a:r>
              <a:rPr b="0" lang="en-US" sz="1400" spc="-1" strike="noStrike">
                <a:solidFill>
                  <a:srgbClr val="000000"/>
                </a:solidFill>
                <a:highlight>
                  <a:srgbClr val="ffffff"/>
                </a:highlight>
                <a:latin typeface="Calibri"/>
                <a:ea typeface="ＭＳ Ｐゴシック"/>
              </a:rPr>
              <a:t> </a:t>
            </a:r>
            <a:r>
              <a:rPr b="0" lang="en-US" sz="1400" spc="-1" strike="noStrike">
                <a:solidFill>
                  <a:srgbClr val="ff8000"/>
                </a:solidFill>
                <a:highlight>
                  <a:srgbClr val="ffffff"/>
                </a:highlight>
                <a:latin typeface="Calibri"/>
                <a:ea typeface="ＭＳ Ｐゴシック"/>
              </a:rPr>
              <a:t>0</a:t>
            </a: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constructor </a:t>
            </a:r>
            <a:r>
              <a:rPr b="1" lang="en-US" sz="1600" spc="-1" strike="noStrike">
                <a:solidFill>
                  <a:srgbClr val="000000"/>
                </a:solidFill>
                <a:highlight>
                  <a:srgbClr val="ffffff"/>
                </a:highlight>
                <a:latin typeface="Consolas"/>
                <a:ea typeface="ＭＳ Ｐゴシック"/>
              </a:rPr>
              <a:t>Square</a:t>
            </a:r>
            <a:r>
              <a:rPr b="1" lang="en-US" sz="1600" spc="-1" strike="noStrike">
                <a:solidFill>
                  <a:srgbClr val="000080"/>
                </a:solidFill>
                <a:highlight>
                  <a:srgbClr val="ffffff"/>
                </a:highlight>
                <a:latin typeface="Consolas"/>
                <a:ea typeface="ＭＳ Ｐゴシック"/>
              </a:rPr>
              <a:t>::</a:t>
            </a:r>
            <a:r>
              <a:rPr b="1" lang="en-US" sz="1600" spc="-1" strike="noStrike">
                <a:solidFill>
                  <a:srgbClr val="000000"/>
                </a:solidFill>
                <a:highlight>
                  <a:srgbClr val="ffffff"/>
                </a:highlight>
                <a:latin typeface="Consolas"/>
                <a:ea typeface="ＭＳ Ｐゴシック"/>
              </a:rPr>
              <a:t>Square</a:t>
            </a:r>
            <a:r>
              <a:rPr b="1" lang="en-US" sz="1600" spc="-1" strike="noStrike">
                <a:solidFill>
                  <a:srgbClr val="000080"/>
                </a:solidFill>
                <a:highlight>
                  <a:srgbClr val="ffffff"/>
                </a:highlight>
                <a:latin typeface="Consolas"/>
                <a:ea typeface="ＭＳ Ｐゴシック"/>
              </a:rPr>
              <a:t>(</a:t>
            </a:r>
            <a:r>
              <a:rPr b="1" lang="en-US" sz="1600" spc="-1" strike="noStrike">
                <a:solidFill>
                  <a:srgbClr val="8000ff"/>
                </a:solidFill>
                <a:highlight>
                  <a:srgbClr val="ffffff"/>
                </a:highlight>
                <a:latin typeface="Consolas"/>
                <a:ea typeface="ＭＳ Ｐゴシック"/>
              </a:rPr>
              <a:t>double</a:t>
            </a:r>
            <a:r>
              <a:rPr b="1" lang="en-US" sz="1600" spc="-1" strike="noStrike">
                <a:solidFill>
                  <a:srgbClr val="000000"/>
                </a:solidFill>
                <a:highlight>
                  <a:srgbClr val="ffffff"/>
                </a:highlight>
                <a:latin typeface="Consolas"/>
                <a:ea typeface="ＭＳ Ｐゴシック"/>
              </a:rPr>
              <a:t> size</a:t>
            </a:r>
            <a:r>
              <a:rPr b="1" lang="en-US" sz="1600" spc="-1" strike="noStrike">
                <a:solidFill>
                  <a:srgbClr val="000080"/>
                </a:solidFill>
                <a:highlight>
                  <a:srgbClr val="ffffff"/>
                </a:highlight>
                <a:latin typeface="Consolas"/>
                <a:ea typeface="ＭＳ Ｐゴシック"/>
              </a:rPr>
              <a:t>)</a:t>
            </a:r>
            <a:r>
              <a:rPr b="1" lang="en-US" sz="1600" spc="-1" strike="noStrike">
                <a:solidFill>
                  <a:srgbClr val="000000"/>
                </a:solidFill>
                <a:highlight>
                  <a:srgbClr val="ffffff"/>
                </a:highlight>
                <a:latin typeface="Consolas"/>
                <a:ea typeface="ＭＳ Ｐゴシック"/>
              </a:rPr>
              <a:t> </a:t>
            </a:r>
            <a:r>
              <a:rPr b="1" lang="en-US" sz="2000" spc="-1" strike="noStrike">
                <a:solidFill>
                  <a:srgbClr val="000000"/>
                </a:solidFill>
                <a:highlight>
                  <a:srgbClr val="ffffff"/>
                </a:highlight>
                <a:latin typeface="Calibri"/>
                <a:ea typeface="ＭＳ Ｐゴシック"/>
              </a:rPr>
              <a:t>is called with </a:t>
            </a:r>
            <a:r>
              <a:rPr b="1" lang="en-US" sz="1600" spc="-1" strike="noStrike">
                <a:solidFill>
                  <a:srgbClr val="000000"/>
                </a:solidFill>
                <a:highlight>
                  <a:srgbClr val="ffffff"/>
                </a:highlight>
                <a:latin typeface="Consolas"/>
                <a:ea typeface="ＭＳ Ｐゴシック"/>
              </a:rPr>
              <a:t>size </a:t>
            </a:r>
            <a:r>
              <a:rPr b="1" lang="en-US" sz="1600" spc="-1" strike="noStrike">
                <a:solidFill>
                  <a:srgbClr val="000080"/>
                </a:solidFill>
                <a:highlight>
                  <a:srgbClr val="ffffff"/>
                </a:highlight>
                <a:latin typeface="Consolas"/>
                <a:ea typeface="ＭＳ Ｐゴシック"/>
              </a:rPr>
              <a:t>= </a:t>
            </a:r>
            <a:r>
              <a:rPr b="1" lang="en-US" sz="1600" spc="-1" strike="noStrike">
                <a:solidFill>
                  <a:srgbClr val="ff8000"/>
                </a:solidFill>
                <a:highlight>
                  <a:srgbClr val="ffffff"/>
                </a:highlight>
                <a:latin typeface="Consolas"/>
                <a:ea typeface="ＭＳ Ｐゴシック"/>
              </a:rPr>
              <a:t>1.5</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Don’t forget: every time you use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you also need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p:txBody>
      </p:sp>
      <p:sp>
        <p:nvSpPr>
          <p:cNvPr id="882" name="PlaceHolder 3"/>
          <p:cNvSpPr>
            <a:spLocks noGrp="1"/>
          </p:cNvSpPr>
          <p:nvPr>
            <p:ph type="sldNum" idx="16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1AD67BB-176F-48E4-993A-D0CDD1DDC67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67" dur="indefinite" restart="never" nodeType="tmRoot">
          <p:childTnLst>
            <p:seq>
              <p:cTn id="2668" dur="indefinite" nodeType="mainSeq">
                <p:childTnLst>
                  <p:par>
                    <p:cTn id="2669" fill="hold">
                      <p:stCondLst>
                        <p:cond delay="indefinite"/>
                      </p:stCondLst>
                      <p:childTnLst>
                        <p:par>
                          <p:cTn id="2670" fill="hold">
                            <p:stCondLst>
                              <p:cond delay="0"/>
                            </p:stCondLst>
                            <p:childTnLst>
                              <p:par>
                                <p:cTn id="2671" nodeType="clickEffect" fill="hold" presetClass="entr" presetID="2" presetSubtype="4">
                                  <p:stCondLst>
                                    <p:cond delay="0"/>
                                  </p:stCondLst>
                                  <p:childTnLst>
                                    <p:set>
                                      <p:cBhvr>
                                        <p:cTn id="2672" dur="1" fill="hold">
                                          <p:stCondLst>
                                            <p:cond delay="0"/>
                                          </p:stCondLst>
                                        </p:cTn>
                                        <p:tgtEl>
                                          <p:spTgt spid="881">
                                            <p:txEl>
                                              <p:pRg st="9" end="9"/>
                                            </p:txEl>
                                          </p:spTgt>
                                        </p:tgtEl>
                                        <p:attrNameLst>
                                          <p:attrName>style.visibility</p:attrName>
                                        </p:attrNameLst>
                                      </p:cBhvr>
                                      <p:to>
                                        <p:strVal val="visible"/>
                                      </p:to>
                                    </p:set>
                                    <p:anim calcmode="lin" valueType="num">
                                      <p:cBhvr additive="repl">
                                        <p:cTn id="2673" dur="500" fill="hold"/>
                                        <p:tgtEl>
                                          <p:spTgt spid="881">
                                            <p:txEl>
                                              <p:pRg st="9" end="9"/>
                                            </p:txEl>
                                          </p:spTgt>
                                        </p:tgtEl>
                                        <p:attrNameLst>
                                          <p:attrName>ppt_x</p:attrName>
                                        </p:attrNameLst>
                                      </p:cBhvr>
                                      <p:tavLst>
                                        <p:tav tm="0">
                                          <p:val>
                                            <p:strVal val="#ppt_x"/>
                                          </p:val>
                                        </p:tav>
                                        <p:tav tm="100000">
                                          <p:val>
                                            <p:strVal val="#ppt_x"/>
                                          </p:val>
                                        </p:tav>
                                      </p:tavLst>
                                    </p:anim>
                                    <p:anim calcmode="lin" valueType="num">
                                      <p:cBhvr additive="repl">
                                        <p:cTn id="2674" dur="500" fill="hold"/>
                                        <p:tgtEl>
                                          <p:spTgt spid="88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675" fill="hold">
                      <p:stCondLst>
                        <p:cond delay="indefinite"/>
                      </p:stCondLst>
                      <p:childTnLst>
                        <p:par>
                          <p:cTn id="2676" fill="hold">
                            <p:stCondLst>
                              <p:cond delay="0"/>
                            </p:stCondLst>
                            <p:childTnLst>
                              <p:par>
                                <p:cTn id="2677" nodeType="clickEffect" fill="hold" presetClass="entr" presetID="2" presetSubtype="4">
                                  <p:stCondLst>
                                    <p:cond delay="0"/>
                                  </p:stCondLst>
                                  <p:childTnLst>
                                    <p:set>
                                      <p:cBhvr>
                                        <p:cTn id="2678" dur="1" fill="hold">
                                          <p:stCondLst>
                                            <p:cond delay="0"/>
                                          </p:stCondLst>
                                        </p:cTn>
                                        <p:tgtEl>
                                          <p:spTgt spid="881">
                                            <p:txEl>
                                              <p:pRg st="10" end="10"/>
                                            </p:txEl>
                                          </p:spTgt>
                                        </p:tgtEl>
                                        <p:attrNameLst>
                                          <p:attrName>style.visibility</p:attrName>
                                        </p:attrNameLst>
                                      </p:cBhvr>
                                      <p:to>
                                        <p:strVal val="visible"/>
                                      </p:to>
                                    </p:set>
                                    <p:anim calcmode="lin" valueType="num">
                                      <p:cBhvr additive="repl">
                                        <p:cTn id="2679" dur="500" fill="hold"/>
                                        <p:tgtEl>
                                          <p:spTgt spid="881">
                                            <p:txEl>
                                              <p:pRg st="10" end="10"/>
                                            </p:txEl>
                                          </p:spTgt>
                                        </p:tgtEl>
                                        <p:attrNameLst>
                                          <p:attrName>ppt_x</p:attrName>
                                        </p:attrNameLst>
                                      </p:cBhvr>
                                      <p:tavLst>
                                        <p:tav tm="0">
                                          <p:val>
                                            <p:strVal val="#ppt_x"/>
                                          </p:val>
                                        </p:tav>
                                        <p:tav tm="100000">
                                          <p:val>
                                            <p:strVal val="#ppt_x"/>
                                          </p:val>
                                        </p:tav>
                                      </p:tavLst>
                                    </p:anim>
                                    <p:anim calcmode="lin" valueType="num">
                                      <p:cBhvr additive="repl">
                                        <p:cTn id="2680" dur="500" fill="hold"/>
                                        <p:tgtEl>
                                          <p:spTgt spid="88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84" name="PlaceHolder 2"/>
          <p:cNvSpPr>
            <a:spLocks noGrp="1"/>
          </p:cNvSpPr>
          <p:nvPr>
            <p:ph/>
          </p:nvPr>
        </p:nvSpPr>
        <p:spPr>
          <a:xfrm>
            <a:off x="385200" y="1200960"/>
            <a:ext cx="7555680" cy="2771640"/>
          </a:xfrm>
          <a:prstGeom prst="rect">
            <a:avLst/>
          </a:prstGeom>
          <a:noFill/>
          <a:ln w="9360">
            <a:noFill/>
          </a:ln>
        </p:spPr>
        <p:txBody>
          <a:bodyPr numCol="1" spcCol="0" lIns="0" rIns="0" tIns="0" bIns="0" anchor="t">
            <a:noAutofit/>
          </a:bodyPr>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i="1" lang="en-US" sz="2000" spc="-1" strike="noStrike">
                <a:solidFill>
                  <a:srgbClr val="000000"/>
                </a:solidFill>
                <a:highlight>
                  <a:srgbClr val="ffffff"/>
                </a:highlight>
                <a:latin typeface="Calibri"/>
                <a:ea typeface="ＭＳ Ｐゴシック"/>
              </a:rPr>
              <a:t>Don’t forget: every time you use </a:t>
            </a:r>
            <a:r>
              <a:rPr b="1" lang="en-US" sz="2000" spc="-1" strike="noStrike">
                <a:solidFill>
                  <a:srgbClr val="0000ff"/>
                </a:solidFill>
                <a:highlight>
                  <a:srgbClr val="ffffff"/>
                </a:highlight>
                <a:latin typeface="Calibri"/>
                <a:ea typeface="ＭＳ Ｐゴシック"/>
              </a:rPr>
              <a:t>new</a:t>
            </a:r>
            <a:r>
              <a:rPr b="1" i="1" lang="en-US" sz="2000" spc="-1" strike="noStrike">
                <a:solidFill>
                  <a:srgbClr val="000000"/>
                </a:solidFill>
                <a:highlight>
                  <a:srgbClr val="ffffff"/>
                </a:highlight>
                <a:latin typeface="Calibri"/>
                <a:ea typeface="ＭＳ Ｐゴシック"/>
              </a:rPr>
              <a:t> you also need </a:t>
            </a:r>
            <a:r>
              <a:rPr b="1" lang="en-US" sz="2000" spc="-1" strike="noStrike">
                <a:solidFill>
                  <a:srgbClr val="0000ff"/>
                </a:solidFill>
                <a:highlight>
                  <a:srgbClr val="ffffff"/>
                </a:highlight>
                <a:latin typeface="Calibri"/>
                <a:ea typeface="ＭＳ Ｐゴシック"/>
              </a:rPr>
              <a:t>delete</a:t>
            </a:r>
            <a:r>
              <a:rPr b="1" i="1" lang="en-US" sz="2000" spc="-1" strike="noStrike">
                <a:solidFill>
                  <a:srgbClr val="000000"/>
                </a:solidFill>
                <a:highlight>
                  <a:srgbClr val="ffffff"/>
                </a:highlight>
                <a:latin typeface="Calibri"/>
                <a:ea typeface="ＭＳ Ｐゴシック"/>
              </a:rPr>
              <a:t>! </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Actually no: in C++ we use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 as little as possible, and we can strive to write programs that do not contain any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 at all! (we will come back to this)</a:t>
            </a:r>
            <a:endParaRPr b="1" lang="de-DE" sz="2000" spc="-1" strike="noStrike">
              <a:solidFill>
                <a:srgbClr val="000000"/>
              </a:solidFill>
              <a:latin typeface="Calibri"/>
            </a:endParaRPr>
          </a:p>
        </p:txBody>
      </p:sp>
      <p:sp>
        <p:nvSpPr>
          <p:cNvPr id="885" name="PlaceHolder 3"/>
          <p:cNvSpPr>
            <a:spLocks noGrp="1"/>
          </p:cNvSpPr>
          <p:nvPr>
            <p:ph type="sldNum" idx="16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DBB0D02-61BC-481F-B2F1-2ADE5C652B8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886" name="Toelichting met afgeronde rechthoek 2"/>
          <p:cNvSpPr/>
          <p:nvPr/>
        </p:nvSpPr>
        <p:spPr>
          <a:xfrm>
            <a:off x="564480" y="1379520"/>
            <a:ext cx="6490440" cy="657000"/>
          </a:xfrm>
          <a:prstGeom prst="wedgeRoundRectCallout">
            <a:avLst>
              <a:gd name="adj1" fmla="val -39999"/>
              <a:gd name="adj2" fmla="val 82702"/>
              <a:gd name="adj3" fmla="val 16667"/>
            </a:avLst>
          </a:prstGeom>
          <a:noFill/>
          <a:ln>
            <a:solidFill>
              <a:srgbClr val="3a9abc"/>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p14:dur="10"/>
    </mc:Choice>
    <mc:Fallback>
      <p:transition/>
    </mc:Fallback>
  </mc:AlternateContent>
  <p:timing>
    <p:tnLst>
      <p:par>
        <p:cTn id="2681" dur="indefinite" restart="never" nodeType="tmRoot">
          <p:childTnLst>
            <p:seq>
              <p:cTn id="2682" dur="indefinite" nodeType="mainSeq">
                <p:childTnLst>
                  <p:par>
                    <p:cTn id="2683" fill="hold">
                      <p:stCondLst>
                        <p:cond delay="indefinite"/>
                      </p:stCondLst>
                      <p:childTnLst>
                        <p:par>
                          <p:cTn id="2684" fill="hold">
                            <p:stCondLst>
                              <p:cond delay="0"/>
                            </p:stCondLst>
                            <p:childTnLst>
                              <p:par>
                                <p:cTn id="2685" nodeType="clickEffect" fill="hold" presetClass="entr" presetID="2" presetSubtype="4">
                                  <p:stCondLst>
                                    <p:cond delay="0"/>
                                  </p:stCondLst>
                                  <p:childTnLst>
                                    <p:set>
                                      <p:cBhvr>
                                        <p:cTn id="2686" dur="1" fill="hold">
                                          <p:stCondLst>
                                            <p:cond delay="0"/>
                                          </p:stCondLst>
                                        </p:cTn>
                                        <p:tgtEl>
                                          <p:spTgt spid="884">
                                            <p:txEl>
                                              <p:pRg st="4" end="4"/>
                                            </p:txEl>
                                          </p:spTgt>
                                        </p:tgtEl>
                                        <p:attrNameLst>
                                          <p:attrName>style.visibility</p:attrName>
                                        </p:attrNameLst>
                                      </p:cBhvr>
                                      <p:to>
                                        <p:strVal val="visible"/>
                                      </p:to>
                                    </p:set>
                                    <p:anim calcmode="lin" valueType="num">
                                      <p:cBhvr additive="repl">
                                        <p:cTn id="2687" dur="500" fill="hold"/>
                                        <p:tgtEl>
                                          <p:spTgt spid="884">
                                            <p:txEl>
                                              <p:pRg st="4" end="4"/>
                                            </p:txEl>
                                          </p:spTgt>
                                        </p:tgtEl>
                                        <p:attrNameLst>
                                          <p:attrName>ppt_x</p:attrName>
                                        </p:attrNameLst>
                                      </p:cBhvr>
                                      <p:tavLst>
                                        <p:tav tm="0">
                                          <p:val>
                                            <p:strVal val="#ppt_x"/>
                                          </p:val>
                                        </p:tav>
                                        <p:tav tm="100000">
                                          <p:val>
                                            <p:strVal val="#ppt_x"/>
                                          </p:val>
                                        </p:tav>
                                      </p:tavLst>
                                    </p:anim>
                                    <p:anim calcmode="lin" valueType="num">
                                      <p:cBhvr additive="repl">
                                        <p:cTn id="2688" dur="500" fill="hold"/>
                                        <p:tgtEl>
                                          <p:spTgt spid="88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88" name="PlaceHolder 2"/>
          <p:cNvSpPr>
            <a:spLocks noGrp="1"/>
          </p:cNvSpPr>
          <p:nvPr>
            <p:ph/>
          </p:nvPr>
        </p:nvSpPr>
        <p:spPr>
          <a:xfrm>
            <a:off x="385200" y="1200960"/>
            <a:ext cx="7555680" cy="2747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Further examples with plain old data:</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value not initialized</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value set to 0</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value set to 3</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bool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p4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bool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p2</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p4</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89" name="PlaceHolder 3"/>
          <p:cNvSpPr>
            <a:spLocks noGrp="1"/>
          </p:cNvSpPr>
          <p:nvPr>
            <p:ph type="sldNum" idx="16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946EAFF-C3AF-4E63-94F0-B00C348B8D0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GB"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10" name="PlaceHolder 2"/>
          <p:cNvSpPr>
            <a:spLocks noGrp="1"/>
          </p:cNvSpPr>
          <p:nvPr>
            <p:ph type="sldNum" idx="1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03D1833-0B0D-450D-8795-688BE963206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graphicFrame>
        <p:nvGraphicFramePr>
          <p:cNvPr id="1" name="Diagram1"/>
          <p:cNvGraphicFramePr/>
          <p:nvPr>
            <p:extLst>
              <p:ext uri="{D42A27DB-BD31-4B8C-83A1-F6EECF244321}">
                <p14:modId xmlns:p14="http://schemas.microsoft.com/office/powerpoint/2010/main" val="3005138846"/>
              </p:ext>
            </p:extLst>
          </p:nvPr>
        </p:nvGraphicFramePr>
        <p:xfrm>
          <a:off x="0" y="1899000"/>
          <a:ext cx="8949960" cy="3317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11" name="PlaceHolder 3"/>
          <p:cNvSpPr>
            <a:spLocks noGrp="1"/>
          </p:cNvSpPr>
          <p:nvPr>
            <p:ph/>
          </p:nvPr>
        </p:nvSpPr>
        <p:spPr>
          <a:xfrm>
            <a:off x="385200" y="1200960"/>
            <a:ext cx="7555680" cy="307800"/>
          </a:xfrm>
          <a:prstGeom prst="rect">
            <a:avLst/>
          </a:prstGeom>
          <a:noFill/>
          <a:ln w="9360">
            <a:noFill/>
          </a:ln>
        </p:spPr>
        <p:txBody>
          <a:bodyPr numCol="1" spcCol="0" lIns="0" rIns="0" tIns="0" bIns="0" anchor="t">
            <a:noAutofit/>
          </a:bodyPr>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 language is still evolving</a:t>
            </a:r>
            <a:endParaRPr b="1" lang="de-DE" sz="20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91" name="PlaceHolder 2"/>
          <p:cNvSpPr>
            <a:spLocks noGrp="1"/>
          </p:cNvSpPr>
          <p:nvPr>
            <p:ph/>
          </p:nvPr>
        </p:nvSpPr>
        <p:spPr>
          <a:xfrm>
            <a:off x="385200" y="1200960"/>
            <a:ext cx="7555680" cy="4435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contrast to C, there is no need to check whether the pointer is 0 after allocation:</a:t>
            </a:r>
            <a:endParaRPr b="1" lang="de-DE" sz="20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wrong: s can never be zero</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"No more memory"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operator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will never return 0, but throw an exception when out of memory.</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p:txBody>
      </p:sp>
      <p:sp>
        <p:nvSpPr>
          <p:cNvPr id="892" name="PlaceHolder 3"/>
          <p:cNvSpPr>
            <a:spLocks noGrp="1"/>
          </p:cNvSpPr>
          <p:nvPr>
            <p:ph type="sldNum" idx="16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3EC974D-887D-4193-AC5E-B0A10E53EE7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89" dur="indefinite" restart="never" nodeType="tmRoot">
          <p:childTnLst>
            <p:seq>
              <p:cTn id="2690" dur="indefinite" nodeType="mainSeq">
                <p:childTnLst>
                  <p:par>
                    <p:cTn id="2691" fill="hold">
                      <p:stCondLst>
                        <p:cond delay="indefinite"/>
                      </p:stCondLst>
                      <p:childTnLst>
                        <p:par>
                          <p:cTn id="2692" fill="hold">
                            <p:stCondLst>
                              <p:cond delay="0"/>
                            </p:stCondLst>
                            <p:childTnLst>
                              <p:par>
                                <p:cTn id="2693" nodeType="clickEffect" fill="hold" presetClass="entr" presetID="2" presetSubtype="4">
                                  <p:stCondLst>
                                    <p:cond delay="0"/>
                                  </p:stCondLst>
                                  <p:childTnLst>
                                    <p:set>
                                      <p:cBhvr>
                                        <p:cTn id="2694" dur="1" fill="hold">
                                          <p:stCondLst>
                                            <p:cond delay="0"/>
                                          </p:stCondLst>
                                        </p:cTn>
                                        <p:tgtEl>
                                          <p:spTgt spid="891">
                                            <p:txEl>
                                              <p:pRg st="8" end="8"/>
                                            </p:txEl>
                                          </p:spTgt>
                                        </p:tgtEl>
                                        <p:attrNameLst>
                                          <p:attrName>style.visibility</p:attrName>
                                        </p:attrNameLst>
                                      </p:cBhvr>
                                      <p:to>
                                        <p:strVal val="visible"/>
                                      </p:to>
                                    </p:set>
                                    <p:anim calcmode="lin" valueType="num">
                                      <p:cBhvr additive="repl">
                                        <p:cTn id="2695" dur="500" fill="hold"/>
                                        <p:tgtEl>
                                          <p:spTgt spid="891">
                                            <p:txEl>
                                              <p:pRg st="8" end="8"/>
                                            </p:txEl>
                                          </p:spTgt>
                                        </p:tgtEl>
                                        <p:attrNameLst>
                                          <p:attrName>ppt_x</p:attrName>
                                        </p:attrNameLst>
                                      </p:cBhvr>
                                      <p:tavLst>
                                        <p:tav tm="0">
                                          <p:val>
                                            <p:strVal val="#ppt_x"/>
                                          </p:val>
                                        </p:tav>
                                        <p:tav tm="100000">
                                          <p:val>
                                            <p:strVal val="#ppt_x"/>
                                          </p:val>
                                        </p:tav>
                                      </p:tavLst>
                                    </p:anim>
                                    <p:anim calcmode="lin" valueType="num">
                                      <p:cBhvr additive="repl">
                                        <p:cTn id="2696" dur="500" fill="hold"/>
                                        <p:tgtEl>
                                          <p:spTgt spid="8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94" name="PlaceHolder 2"/>
          <p:cNvSpPr>
            <a:spLocks noGrp="1"/>
          </p:cNvSpPr>
          <p:nvPr>
            <p:ph/>
          </p:nvPr>
        </p:nvSpPr>
        <p:spPr>
          <a:xfrm>
            <a:off x="385200" y="1200960"/>
            <a:ext cx="7555680" cy="2599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Dynamic array can be created with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Memory can be freed with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Use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with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 and </a:t>
            </a:r>
            <a:r>
              <a:rPr b="1" lang="en-US" sz="2000" spc="-1" strike="noStrike">
                <a:solidFill>
                  <a:srgbClr val="0000ff"/>
                </a:solidFill>
                <a:highlight>
                  <a:srgbClr val="ffffff"/>
                </a:highlight>
                <a:latin typeface="Calibri"/>
                <a:ea typeface="ＭＳ Ｐゴシック"/>
              </a:rPr>
              <a:t>new</a:t>
            </a:r>
            <a:r>
              <a:rPr b="1" lang="en-US" sz="2000" spc="-1" strike="noStrike">
                <a:solidFill>
                  <a:srgbClr val="000000"/>
                </a:solidFill>
                <a:highlight>
                  <a:srgbClr val="ffffff"/>
                </a:highlight>
                <a:latin typeface="Calibri"/>
                <a:ea typeface="ＭＳ Ｐゴシック"/>
              </a:rPr>
              <a:t> with </a:t>
            </a:r>
            <a:r>
              <a:rPr b="1" lang="en-US" sz="2000" spc="-1" strike="noStrike">
                <a:solidFill>
                  <a:srgbClr val="0000ff"/>
                </a:solidFill>
                <a:highlight>
                  <a:srgbClr val="ffffff"/>
                </a:highlight>
                <a:latin typeface="Calibri"/>
                <a:ea typeface="ＭＳ Ｐゴシック"/>
              </a:rPr>
              <a:t>delete</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get a block of 10 integers</a:t>
            </a:r>
            <a:endParaRPr b="1" lang="de-DE" sz="1400" spc="-1" strike="noStrike">
              <a:solidFill>
                <a:srgbClr val="000000"/>
              </a:solidFill>
              <a:latin typeface="Calibri"/>
            </a:endParaRPr>
          </a:p>
          <a:p>
            <a:pPr marL="399960">
              <a:lnSpc>
                <a:spcPct val="100000"/>
              </a:lnSpc>
              <a:spcBef>
                <a:spcPts val="281"/>
              </a:spcBef>
              <a:buNone/>
              <a:tabLst>
                <a:tab algn="l" pos="0"/>
              </a:tabLst>
            </a:pP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10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use integers</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free a block of 10 integers</a:t>
            </a:r>
            <a:endParaRPr b="1" lang="de-DE" sz="1400" spc="-1" strike="noStrike">
              <a:solidFill>
                <a:srgbClr val="000000"/>
              </a:solidFill>
              <a:latin typeface="Calibri"/>
            </a:endParaRPr>
          </a:p>
        </p:txBody>
      </p:sp>
      <p:sp>
        <p:nvSpPr>
          <p:cNvPr id="895" name="PlaceHolder 3"/>
          <p:cNvSpPr>
            <a:spLocks noGrp="1"/>
          </p:cNvSpPr>
          <p:nvPr>
            <p:ph type="sldNum" idx="16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D12DC24-6662-4D78-94C1-D645FE27393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697" dur="indefinite" restart="never" nodeType="tmRoot">
          <p:childTnLst>
            <p:seq>
              <p:cTn id="2698" dur="indefinite" nodeType="mainSeq">
                <p:childTnLst>
                  <p:par>
                    <p:cTn id="2699" fill="hold">
                      <p:stCondLst>
                        <p:cond delay="indefinite"/>
                      </p:stCondLst>
                      <p:childTnLst>
                        <p:par>
                          <p:cTn id="2700" fill="hold">
                            <p:stCondLst>
                              <p:cond delay="0"/>
                            </p:stCondLst>
                            <p:childTnLst>
                              <p:par>
                                <p:cTn id="2701" nodeType="clickEffect" fill="hold" presetClass="entr" presetID="2" presetSubtype="4">
                                  <p:stCondLst>
                                    <p:cond delay="0"/>
                                  </p:stCondLst>
                                  <p:childTnLst>
                                    <p:set>
                                      <p:cBhvr>
                                        <p:cTn id="2702" dur="1" fill="hold">
                                          <p:stCondLst>
                                            <p:cond delay="0"/>
                                          </p:stCondLst>
                                        </p:cTn>
                                        <p:tgtEl>
                                          <p:spTgt spid="894">
                                            <p:txEl>
                                              <p:pRg st="1" end="1"/>
                                            </p:txEl>
                                          </p:spTgt>
                                        </p:tgtEl>
                                        <p:attrNameLst>
                                          <p:attrName>style.visibility</p:attrName>
                                        </p:attrNameLst>
                                      </p:cBhvr>
                                      <p:to>
                                        <p:strVal val="visible"/>
                                      </p:to>
                                    </p:set>
                                    <p:anim calcmode="lin" valueType="num">
                                      <p:cBhvr additive="repl">
                                        <p:cTn id="2703" dur="500" fill="hold"/>
                                        <p:tgtEl>
                                          <p:spTgt spid="894">
                                            <p:txEl>
                                              <p:pRg st="1" end="1"/>
                                            </p:txEl>
                                          </p:spTgt>
                                        </p:tgtEl>
                                        <p:attrNameLst>
                                          <p:attrName>ppt_x</p:attrName>
                                        </p:attrNameLst>
                                      </p:cBhvr>
                                      <p:tavLst>
                                        <p:tav tm="0">
                                          <p:val>
                                            <p:strVal val="#ppt_x"/>
                                          </p:val>
                                        </p:tav>
                                        <p:tav tm="100000">
                                          <p:val>
                                            <p:strVal val="#ppt_x"/>
                                          </p:val>
                                        </p:tav>
                                      </p:tavLst>
                                    </p:anim>
                                    <p:anim calcmode="lin" valueType="num">
                                      <p:cBhvr additive="repl">
                                        <p:cTn id="2704" dur="500" fill="hold"/>
                                        <p:tgtEl>
                                          <p:spTgt spid="8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05" fill="hold">
                      <p:stCondLst>
                        <p:cond delay="indefinite"/>
                      </p:stCondLst>
                      <p:childTnLst>
                        <p:par>
                          <p:cTn id="2706" fill="hold">
                            <p:stCondLst>
                              <p:cond delay="0"/>
                            </p:stCondLst>
                            <p:childTnLst>
                              <p:par>
                                <p:cTn id="2707" nodeType="clickEffect" fill="hold" presetClass="entr" presetID="2" presetSubtype="4">
                                  <p:stCondLst>
                                    <p:cond delay="0"/>
                                  </p:stCondLst>
                                  <p:childTnLst>
                                    <p:set>
                                      <p:cBhvr>
                                        <p:cTn id="2708" dur="1" fill="hold">
                                          <p:stCondLst>
                                            <p:cond delay="0"/>
                                          </p:stCondLst>
                                        </p:cTn>
                                        <p:tgtEl>
                                          <p:spTgt spid="894">
                                            <p:txEl>
                                              <p:pRg st="2" end="2"/>
                                            </p:txEl>
                                          </p:spTgt>
                                        </p:tgtEl>
                                        <p:attrNameLst>
                                          <p:attrName>style.visibility</p:attrName>
                                        </p:attrNameLst>
                                      </p:cBhvr>
                                      <p:to>
                                        <p:strVal val="visible"/>
                                      </p:to>
                                    </p:set>
                                    <p:anim calcmode="lin" valueType="num">
                                      <p:cBhvr additive="repl">
                                        <p:cTn id="2709" dur="500" fill="hold"/>
                                        <p:tgtEl>
                                          <p:spTgt spid="894">
                                            <p:txEl>
                                              <p:pRg st="2" end="2"/>
                                            </p:txEl>
                                          </p:spTgt>
                                        </p:tgtEl>
                                        <p:attrNameLst>
                                          <p:attrName>ppt_x</p:attrName>
                                        </p:attrNameLst>
                                      </p:cBhvr>
                                      <p:tavLst>
                                        <p:tav tm="0">
                                          <p:val>
                                            <p:strVal val="#ppt_x"/>
                                          </p:val>
                                        </p:tav>
                                        <p:tav tm="100000">
                                          <p:val>
                                            <p:strVal val="#ppt_x"/>
                                          </p:val>
                                        </p:tav>
                                      </p:tavLst>
                                    </p:anim>
                                    <p:anim calcmode="lin" valueType="num">
                                      <p:cBhvr additive="repl">
                                        <p:cTn id="2710" dur="500" fill="hold"/>
                                        <p:tgtEl>
                                          <p:spTgt spid="894">
                                            <p:txEl>
                                              <p:pRg st="2" end="2"/>
                                            </p:txEl>
                                          </p:spTgt>
                                        </p:tgtEl>
                                        <p:attrNameLst>
                                          <p:attrName>ppt_y</p:attrName>
                                        </p:attrNameLst>
                                      </p:cBhvr>
                                      <p:tavLst>
                                        <p:tav tm="0">
                                          <p:val>
                                            <p:strVal val="1+#ppt_h/2"/>
                                          </p:val>
                                        </p:tav>
                                        <p:tav tm="100000">
                                          <p:val>
                                            <p:strVal val="#ppt_y"/>
                                          </p:val>
                                        </p:tav>
                                      </p:tavLst>
                                    </p:anim>
                                  </p:childTnLst>
                                </p:cTn>
                              </p:par>
                              <p:par>
                                <p:cTn id="2711" nodeType="withEffect" fill="hold" presetClass="entr" presetID="2" presetSubtype="4">
                                  <p:stCondLst>
                                    <p:cond delay="0"/>
                                  </p:stCondLst>
                                  <p:childTnLst>
                                    <p:set>
                                      <p:cBhvr>
                                        <p:cTn id="2712" dur="1" fill="hold">
                                          <p:stCondLst>
                                            <p:cond delay="0"/>
                                          </p:stCondLst>
                                        </p:cTn>
                                        <p:tgtEl>
                                          <p:spTgt spid="894">
                                            <p:txEl>
                                              <p:pRg st="3" end="3"/>
                                            </p:txEl>
                                          </p:spTgt>
                                        </p:tgtEl>
                                        <p:attrNameLst>
                                          <p:attrName>style.visibility</p:attrName>
                                        </p:attrNameLst>
                                      </p:cBhvr>
                                      <p:to>
                                        <p:strVal val="visible"/>
                                      </p:to>
                                    </p:set>
                                    <p:anim calcmode="lin" valueType="num">
                                      <p:cBhvr additive="repl">
                                        <p:cTn id="2713" dur="500" fill="hold"/>
                                        <p:tgtEl>
                                          <p:spTgt spid="894">
                                            <p:txEl>
                                              <p:pRg st="3" end="3"/>
                                            </p:txEl>
                                          </p:spTgt>
                                        </p:tgtEl>
                                        <p:attrNameLst>
                                          <p:attrName>ppt_x</p:attrName>
                                        </p:attrNameLst>
                                      </p:cBhvr>
                                      <p:tavLst>
                                        <p:tav tm="0">
                                          <p:val>
                                            <p:strVal val="#ppt_x"/>
                                          </p:val>
                                        </p:tav>
                                        <p:tav tm="100000">
                                          <p:val>
                                            <p:strVal val="#ppt_x"/>
                                          </p:val>
                                        </p:tav>
                                      </p:tavLst>
                                    </p:anim>
                                    <p:anim calcmode="lin" valueType="num">
                                      <p:cBhvr additive="repl">
                                        <p:cTn id="2714" dur="500" fill="hold"/>
                                        <p:tgtEl>
                                          <p:spTgt spid="894">
                                            <p:txEl>
                                              <p:pRg st="3" end="3"/>
                                            </p:txEl>
                                          </p:spTgt>
                                        </p:tgtEl>
                                        <p:attrNameLst>
                                          <p:attrName>ppt_y</p:attrName>
                                        </p:attrNameLst>
                                      </p:cBhvr>
                                      <p:tavLst>
                                        <p:tav tm="0">
                                          <p:val>
                                            <p:strVal val="1+#ppt_h/2"/>
                                          </p:val>
                                        </p:tav>
                                        <p:tav tm="100000">
                                          <p:val>
                                            <p:strVal val="#ppt_y"/>
                                          </p:val>
                                        </p:tav>
                                      </p:tavLst>
                                    </p:anim>
                                  </p:childTnLst>
                                </p:cTn>
                              </p:par>
                              <p:par>
                                <p:cTn id="2715" nodeType="withEffect" fill="hold" presetClass="entr" presetID="2" presetSubtype="4">
                                  <p:stCondLst>
                                    <p:cond delay="0"/>
                                  </p:stCondLst>
                                  <p:childTnLst>
                                    <p:set>
                                      <p:cBhvr>
                                        <p:cTn id="2716" dur="1" fill="hold">
                                          <p:stCondLst>
                                            <p:cond delay="0"/>
                                          </p:stCondLst>
                                        </p:cTn>
                                        <p:tgtEl>
                                          <p:spTgt spid="894">
                                            <p:txEl>
                                              <p:pRg st="4" end="4"/>
                                            </p:txEl>
                                          </p:spTgt>
                                        </p:tgtEl>
                                        <p:attrNameLst>
                                          <p:attrName>style.visibility</p:attrName>
                                        </p:attrNameLst>
                                      </p:cBhvr>
                                      <p:to>
                                        <p:strVal val="visible"/>
                                      </p:to>
                                    </p:set>
                                    <p:anim calcmode="lin" valueType="num">
                                      <p:cBhvr additive="repl">
                                        <p:cTn id="2717" dur="500" fill="hold"/>
                                        <p:tgtEl>
                                          <p:spTgt spid="894">
                                            <p:txEl>
                                              <p:pRg st="4" end="4"/>
                                            </p:txEl>
                                          </p:spTgt>
                                        </p:tgtEl>
                                        <p:attrNameLst>
                                          <p:attrName>ppt_x</p:attrName>
                                        </p:attrNameLst>
                                      </p:cBhvr>
                                      <p:tavLst>
                                        <p:tav tm="0">
                                          <p:val>
                                            <p:strVal val="#ppt_x"/>
                                          </p:val>
                                        </p:tav>
                                        <p:tav tm="100000">
                                          <p:val>
                                            <p:strVal val="#ppt_x"/>
                                          </p:val>
                                        </p:tav>
                                      </p:tavLst>
                                    </p:anim>
                                    <p:anim calcmode="lin" valueType="num">
                                      <p:cBhvr additive="repl">
                                        <p:cTn id="2718" dur="500" fill="hold"/>
                                        <p:tgtEl>
                                          <p:spTgt spid="894">
                                            <p:txEl>
                                              <p:pRg st="4" end="4"/>
                                            </p:txEl>
                                          </p:spTgt>
                                        </p:tgtEl>
                                        <p:attrNameLst>
                                          <p:attrName>ppt_y</p:attrName>
                                        </p:attrNameLst>
                                      </p:cBhvr>
                                      <p:tavLst>
                                        <p:tav tm="0">
                                          <p:val>
                                            <p:strVal val="1+#ppt_h/2"/>
                                          </p:val>
                                        </p:tav>
                                        <p:tav tm="100000">
                                          <p:val>
                                            <p:strVal val="#ppt_y"/>
                                          </p:val>
                                        </p:tav>
                                      </p:tavLst>
                                    </p:anim>
                                  </p:childTnLst>
                                </p:cTn>
                              </p:par>
                              <p:par>
                                <p:cTn id="2719" nodeType="withEffect" fill="hold" presetClass="entr" presetID="2" presetSubtype="4">
                                  <p:stCondLst>
                                    <p:cond delay="0"/>
                                  </p:stCondLst>
                                  <p:childTnLst>
                                    <p:set>
                                      <p:cBhvr>
                                        <p:cTn id="2720" dur="1" fill="hold">
                                          <p:stCondLst>
                                            <p:cond delay="0"/>
                                          </p:stCondLst>
                                        </p:cTn>
                                        <p:tgtEl>
                                          <p:spTgt spid="894">
                                            <p:txEl>
                                              <p:pRg st="5" end="5"/>
                                            </p:txEl>
                                          </p:spTgt>
                                        </p:tgtEl>
                                        <p:attrNameLst>
                                          <p:attrName>style.visibility</p:attrName>
                                        </p:attrNameLst>
                                      </p:cBhvr>
                                      <p:to>
                                        <p:strVal val="visible"/>
                                      </p:to>
                                    </p:set>
                                    <p:anim calcmode="lin" valueType="num">
                                      <p:cBhvr additive="repl">
                                        <p:cTn id="2721" dur="500" fill="hold"/>
                                        <p:tgtEl>
                                          <p:spTgt spid="894">
                                            <p:txEl>
                                              <p:pRg st="5" end="5"/>
                                            </p:txEl>
                                          </p:spTgt>
                                        </p:tgtEl>
                                        <p:attrNameLst>
                                          <p:attrName>ppt_x</p:attrName>
                                        </p:attrNameLst>
                                      </p:cBhvr>
                                      <p:tavLst>
                                        <p:tav tm="0">
                                          <p:val>
                                            <p:strVal val="#ppt_x"/>
                                          </p:val>
                                        </p:tav>
                                        <p:tav tm="100000">
                                          <p:val>
                                            <p:strVal val="#ppt_x"/>
                                          </p:val>
                                        </p:tav>
                                      </p:tavLst>
                                    </p:anim>
                                    <p:anim calcmode="lin" valueType="num">
                                      <p:cBhvr additive="repl">
                                        <p:cTn id="2722" dur="500" fill="hold"/>
                                        <p:tgtEl>
                                          <p:spTgt spid="894">
                                            <p:txEl>
                                              <p:pRg st="5" end="5"/>
                                            </p:txEl>
                                          </p:spTgt>
                                        </p:tgtEl>
                                        <p:attrNameLst>
                                          <p:attrName>ppt_y</p:attrName>
                                        </p:attrNameLst>
                                      </p:cBhvr>
                                      <p:tavLst>
                                        <p:tav tm="0">
                                          <p:val>
                                            <p:strVal val="1+#ppt_h/2"/>
                                          </p:val>
                                        </p:tav>
                                        <p:tav tm="100000">
                                          <p:val>
                                            <p:strVal val="#ppt_y"/>
                                          </p:val>
                                        </p:tav>
                                      </p:tavLst>
                                    </p:anim>
                                  </p:childTnLst>
                                </p:cTn>
                              </p:par>
                              <p:par>
                                <p:cTn id="2723" nodeType="withEffect" fill="hold" presetClass="entr" presetID="2" presetSubtype="4">
                                  <p:stCondLst>
                                    <p:cond delay="0"/>
                                  </p:stCondLst>
                                  <p:childTnLst>
                                    <p:set>
                                      <p:cBhvr>
                                        <p:cTn id="2724" dur="1" fill="hold">
                                          <p:stCondLst>
                                            <p:cond delay="0"/>
                                          </p:stCondLst>
                                        </p:cTn>
                                        <p:tgtEl>
                                          <p:spTgt spid="894">
                                            <p:txEl>
                                              <p:pRg st="6" end="6"/>
                                            </p:txEl>
                                          </p:spTgt>
                                        </p:tgtEl>
                                        <p:attrNameLst>
                                          <p:attrName>style.visibility</p:attrName>
                                        </p:attrNameLst>
                                      </p:cBhvr>
                                      <p:to>
                                        <p:strVal val="visible"/>
                                      </p:to>
                                    </p:set>
                                    <p:anim calcmode="lin" valueType="num">
                                      <p:cBhvr additive="repl">
                                        <p:cTn id="2725" dur="500" fill="hold"/>
                                        <p:tgtEl>
                                          <p:spTgt spid="894">
                                            <p:txEl>
                                              <p:pRg st="6" end="6"/>
                                            </p:txEl>
                                          </p:spTgt>
                                        </p:tgtEl>
                                        <p:attrNameLst>
                                          <p:attrName>ppt_x</p:attrName>
                                        </p:attrNameLst>
                                      </p:cBhvr>
                                      <p:tavLst>
                                        <p:tav tm="0">
                                          <p:val>
                                            <p:strVal val="#ppt_x"/>
                                          </p:val>
                                        </p:tav>
                                        <p:tav tm="100000">
                                          <p:val>
                                            <p:strVal val="#ppt_x"/>
                                          </p:val>
                                        </p:tav>
                                      </p:tavLst>
                                    </p:anim>
                                    <p:anim calcmode="lin" valueType="num">
                                      <p:cBhvr additive="repl">
                                        <p:cTn id="2726" dur="500" fill="hold"/>
                                        <p:tgtEl>
                                          <p:spTgt spid="894">
                                            <p:txEl>
                                              <p:pRg st="6" end="6"/>
                                            </p:txEl>
                                          </p:spTgt>
                                        </p:tgtEl>
                                        <p:attrNameLst>
                                          <p:attrName>ppt_y</p:attrName>
                                        </p:attrNameLst>
                                      </p:cBhvr>
                                      <p:tavLst>
                                        <p:tav tm="0">
                                          <p:val>
                                            <p:strVal val="1+#ppt_h/2"/>
                                          </p:val>
                                        </p:tav>
                                        <p:tav tm="100000">
                                          <p:val>
                                            <p:strVal val="#ppt_y"/>
                                          </p:val>
                                        </p:tav>
                                      </p:tavLst>
                                    </p:anim>
                                  </p:childTnLst>
                                </p:cTn>
                              </p:par>
                              <p:par>
                                <p:cTn id="2727" nodeType="withEffect" fill="hold" presetClass="entr" presetID="2" presetSubtype="4">
                                  <p:stCondLst>
                                    <p:cond delay="0"/>
                                  </p:stCondLst>
                                  <p:childTnLst>
                                    <p:set>
                                      <p:cBhvr>
                                        <p:cTn id="2728" dur="1" fill="hold">
                                          <p:stCondLst>
                                            <p:cond delay="0"/>
                                          </p:stCondLst>
                                        </p:cTn>
                                        <p:tgtEl>
                                          <p:spTgt spid="894">
                                            <p:txEl>
                                              <p:pRg st="7" end="7"/>
                                            </p:txEl>
                                          </p:spTgt>
                                        </p:tgtEl>
                                        <p:attrNameLst>
                                          <p:attrName>style.visibility</p:attrName>
                                        </p:attrNameLst>
                                      </p:cBhvr>
                                      <p:to>
                                        <p:strVal val="visible"/>
                                      </p:to>
                                    </p:set>
                                    <p:anim calcmode="lin" valueType="num">
                                      <p:cBhvr additive="repl">
                                        <p:cTn id="2729" dur="500" fill="hold"/>
                                        <p:tgtEl>
                                          <p:spTgt spid="894">
                                            <p:txEl>
                                              <p:pRg st="7" end="7"/>
                                            </p:txEl>
                                          </p:spTgt>
                                        </p:tgtEl>
                                        <p:attrNameLst>
                                          <p:attrName>ppt_x</p:attrName>
                                        </p:attrNameLst>
                                      </p:cBhvr>
                                      <p:tavLst>
                                        <p:tav tm="0">
                                          <p:val>
                                            <p:strVal val="#ppt_x"/>
                                          </p:val>
                                        </p:tav>
                                        <p:tav tm="100000">
                                          <p:val>
                                            <p:strVal val="#ppt_x"/>
                                          </p:val>
                                        </p:tav>
                                      </p:tavLst>
                                    </p:anim>
                                    <p:anim calcmode="lin" valueType="num">
                                      <p:cBhvr additive="repl">
                                        <p:cTn id="2730" dur="500" fill="hold"/>
                                        <p:tgtEl>
                                          <p:spTgt spid="894">
                                            <p:txEl>
                                              <p:pRg st="7" end="7"/>
                                            </p:txEl>
                                          </p:spTgt>
                                        </p:tgtEl>
                                        <p:attrNameLst>
                                          <p:attrName>ppt_y</p:attrName>
                                        </p:attrNameLst>
                                      </p:cBhvr>
                                      <p:tavLst>
                                        <p:tav tm="0">
                                          <p:val>
                                            <p:strVal val="1+#ppt_h/2"/>
                                          </p:val>
                                        </p:tav>
                                        <p:tav tm="100000">
                                          <p:val>
                                            <p:strVal val="#ppt_y"/>
                                          </p:val>
                                        </p:tav>
                                      </p:tavLst>
                                    </p:anim>
                                  </p:childTnLst>
                                </p:cTn>
                              </p:par>
                              <p:par>
                                <p:cTn id="2731" nodeType="withEffect" fill="hold" presetClass="entr" presetID="2" presetSubtype="4">
                                  <p:stCondLst>
                                    <p:cond delay="0"/>
                                  </p:stCondLst>
                                  <p:childTnLst>
                                    <p:set>
                                      <p:cBhvr>
                                        <p:cTn id="2732" dur="1" fill="hold">
                                          <p:stCondLst>
                                            <p:cond delay="0"/>
                                          </p:stCondLst>
                                        </p:cTn>
                                        <p:tgtEl>
                                          <p:spTgt spid="894">
                                            <p:txEl>
                                              <p:pRg st="8" end="8"/>
                                            </p:txEl>
                                          </p:spTgt>
                                        </p:tgtEl>
                                        <p:attrNameLst>
                                          <p:attrName>style.visibility</p:attrName>
                                        </p:attrNameLst>
                                      </p:cBhvr>
                                      <p:to>
                                        <p:strVal val="visible"/>
                                      </p:to>
                                    </p:set>
                                    <p:anim calcmode="lin" valueType="num">
                                      <p:cBhvr additive="repl">
                                        <p:cTn id="2733" dur="500" fill="hold"/>
                                        <p:tgtEl>
                                          <p:spTgt spid="894">
                                            <p:txEl>
                                              <p:pRg st="8" end="8"/>
                                            </p:txEl>
                                          </p:spTgt>
                                        </p:tgtEl>
                                        <p:attrNameLst>
                                          <p:attrName>ppt_x</p:attrName>
                                        </p:attrNameLst>
                                      </p:cBhvr>
                                      <p:tavLst>
                                        <p:tav tm="0">
                                          <p:val>
                                            <p:strVal val="#ppt_x"/>
                                          </p:val>
                                        </p:tav>
                                        <p:tav tm="100000">
                                          <p:val>
                                            <p:strVal val="#ppt_x"/>
                                          </p:val>
                                        </p:tav>
                                      </p:tavLst>
                                    </p:anim>
                                    <p:anim calcmode="lin" valueType="num">
                                      <p:cBhvr additive="repl">
                                        <p:cTn id="2734" dur="500" fill="hold"/>
                                        <p:tgtEl>
                                          <p:spTgt spid="89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897" name="PlaceHolder 2"/>
          <p:cNvSpPr>
            <a:spLocks noGrp="1"/>
          </p:cNvSpPr>
          <p:nvPr>
            <p:ph/>
          </p:nvPr>
        </p:nvSpPr>
        <p:spPr>
          <a:xfrm>
            <a:off x="385200" y="1000800"/>
            <a:ext cx="7555680" cy="3979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Note that the array size is truly dynamic: the size can be determined at runtime.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"How many?"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cin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size</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898" name="PlaceHolder 3"/>
          <p:cNvSpPr>
            <a:spLocks noGrp="1"/>
          </p:cNvSpPr>
          <p:nvPr>
            <p:ph type="sldNum" idx="16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CCD4B99-29BF-4E80-BB1C-A66AC5FA144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00" name="PlaceHolder 2"/>
          <p:cNvSpPr>
            <a:spLocks noGrp="1"/>
          </p:cNvSpPr>
          <p:nvPr>
            <p:ph/>
          </p:nvPr>
        </p:nvSpPr>
        <p:spPr>
          <a:xfrm>
            <a:off x="385200" y="1200960"/>
            <a:ext cx="7555680" cy="3782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practice, we never need dynamic arrays.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Use the std::vector object instead!</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"How many?"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cin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size</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 </a:t>
            </a:r>
            <a:r>
              <a:rPr b="1" lang="nn-NO"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901" name="PlaceHolder 3"/>
          <p:cNvSpPr>
            <a:spLocks noGrp="1"/>
          </p:cNvSpPr>
          <p:nvPr>
            <p:ph type="sldNum" idx="17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62A9B24-BFED-47FB-9949-92C9627FBBD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35" dur="indefinite" restart="never" nodeType="tmRoot">
          <p:childTnLst>
            <p:seq>
              <p:cTn id="2736" dur="indefinite" nodeType="mainSeq">
                <p:childTnLst>
                  <p:par>
                    <p:cTn id="2737" fill="hold">
                      <p:stCondLst>
                        <p:cond delay="indefinite"/>
                      </p:stCondLst>
                      <p:childTnLst>
                        <p:par>
                          <p:cTn id="2738" fill="hold">
                            <p:stCondLst>
                              <p:cond delay="0"/>
                            </p:stCondLst>
                            <p:childTnLst>
                              <p:par>
                                <p:cTn id="2739" nodeType="clickEffect" fill="hold" presetClass="entr" presetID="2" presetSubtype="4">
                                  <p:stCondLst>
                                    <p:cond delay="0"/>
                                  </p:stCondLst>
                                  <p:childTnLst>
                                    <p:set>
                                      <p:cBhvr>
                                        <p:cTn id="2740" dur="1" fill="hold">
                                          <p:stCondLst>
                                            <p:cond delay="0"/>
                                          </p:stCondLst>
                                        </p:cTn>
                                        <p:tgtEl>
                                          <p:spTgt spid="900">
                                            <p:txEl>
                                              <p:pRg st="1" end="1"/>
                                            </p:txEl>
                                          </p:spTgt>
                                        </p:tgtEl>
                                        <p:attrNameLst>
                                          <p:attrName>style.visibility</p:attrName>
                                        </p:attrNameLst>
                                      </p:cBhvr>
                                      <p:to>
                                        <p:strVal val="visible"/>
                                      </p:to>
                                    </p:set>
                                    <p:anim calcmode="lin" valueType="num">
                                      <p:cBhvr additive="repl">
                                        <p:cTn id="2741" dur="500" fill="hold"/>
                                        <p:tgtEl>
                                          <p:spTgt spid="900">
                                            <p:txEl>
                                              <p:pRg st="1" end="1"/>
                                            </p:txEl>
                                          </p:spTgt>
                                        </p:tgtEl>
                                        <p:attrNameLst>
                                          <p:attrName>ppt_x</p:attrName>
                                        </p:attrNameLst>
                                      </p:cBhvr>
                                      <p:tavLst>
                                        <p:tav tm="0">
                                          <p:val>
                                            <p:strVal val="#ppt_x"/>
                                          </p:val>
                                        </p:tav>
                                        <p:tav tm="100000">
                                          <p:val>
                                            <p:strVal val="#ppt_x"/>
                                          </p:val>
                                        </p:tav>
                                      </p:tavLst>
                                    </p:anim>
                                    <p:anim calcmode="lin" valueType="num">
                                      <p:cBhvr additive="repl">
                                        <p:cTn id="2742" dur="500" fill="hold"/>
                                        <p:tgtEl>
                                          <p:spTgt spid="900">
                                            <p:txEl>
                                              <p:pRg st="1" end="1"/>
                                            </p:txEl>
                                          </p:spTgt>
                                        </p:tgtEl>
                                        <p:attrNameLst>
                                          <p:attrName>ppt_y</p:attrName>
                                        </p:attrNameLst>
                                      </p:cBhvr>
                                      <p:tavLst>
                                        <p:tav tm="0">
                                          <p:val>
                                            <p:strVal val="1+#ppt_h/2"/>
                                          </p:val>
                                        </p:tav>
                                        <p:tav tm="100000">
                                          <p:val>
                                            <p:strVal val="#ppt_y"/>
                                          </p:val>
                                        </p:tav>
                                      </p:tavLst>
                                    </p:anim>
                                  </p:childTnLst>
                                </p:cTn>
                              </p:par>
                              <p:par>
                                <p:cTn id="2743" nodeType="withEffect" fill="hold" presetClass="entr" presetID="2" presetSubtype="4">
                                  <p:stCondLst>
                                    <p:cond delay="0"/>
                                  </p:stCondLst>
                                  <p:childTnLst>
                                    <p:set>
                                      <p:cBhvr>
                                        <p:cTn id="2744" dur="1" fill="hold">
                                          <p:stCondLst>
                                            <p:cond delay="0"/>
                                          </p:stCondLst>
                                        </p:cTn>
                                        <p:tgtEl>
                                          <p:spTgt spid="900">
                                            <p:txEl>
                                              <p:pRg st="2" end="2"/>
                                            </p:txEl>
                                          </p:spTgt>
                                        </p:tgtEl>
                                        <p:attrNameLst>
                                          <p:attrName>style.visibility</p:attrName>
                                        </p:attrNameLst>
                                      </p:cBhvr>
                                      <p:to>
                                        <p:strVal val="visible"/>
                                      </p:to>
                                    </p:set>
                                    <p:anim calcmode="lin" valueType="num">
                                      <p:cBhvr additive="repl">
                                        <p:cTn id="2745" dur="500" fill="hold"/>
                                        <p:tgtEl>
                                          <p:spTgt spid="900">
                                            <p:txEl>
                                              <p:pRg st="2" end="2"/>
                                            </p:txEl>
                                          </p:spTgt>
                                        </p:tgtEl>
                                        <p:attrNameLst>
                                          <p:attrName>ppt_x</p:attrName>
                                        </p:attrNameLst>
                                      </p:cBhvr>
                                      <p:tavLst>
                                        <p:tav tm="0">
                                          <p:val>
                                            <p:strVal val="#ppt_x"/>
                                          </p:val>
                                        </p:tav>
                                        <p:tav tm="100000">
                                          <p:val>
                                            <p:strVal val="#ppt_x"/>
                                          </p:val>
                                        </p:tav>
                                      </p:tavLst>
                                    </p:anim>
                                    <p:anim calcmode="lin" valueType="num">
                                      <p:cBhvr additive="repl">
                                        <p:cTn id="2746" dur="500" fill="hold"/>
                                        <p:tgtEl>
                                          <p:spTgt spid="900">
                                            <p:txEl>
                                              <p:pRg st="2" end="2"/>
                                            </p:txEl>
                                          </p:spTgt>
                                        </p:tgtEl>
                                        <p:attrNameLst>
                                          <p:attrName>ppt_y</p:attrName>
                                        </p:attrNameLst>
                                      </p:cBhvr>
                                      <p:tavLst>
                                        <p:tav tm="0">
                                          <p:val>
                                            <p:strVal val="1+#ppt_h/2"/>
                                          </p:val>
                                        </p:tav>
                                        <p:tav tm="100000">
                                          <p:val>
                                            <p:strVal val="#ppt_y"/>
                                          </p:val>
                                        </p:tav>
                                      </p:tavLst>
                                    </p:anim>
                                  </p:childTnLst>
                                </p:cTn>
                              </p:par>
                              <p:par>
                                <p:cTn id="2747" nodeType="withEffect" fill="hold" presetClass="entr" presetID="2" presetSubtype="4">
                                  <p:stCondLst>
                                    <p:cond delay="0"/>
                                  </p:stCondLst>
                                  <p:childTnLst>
                                    <p:set>
                                      <p:cBhvr>
                                        <p:cTn id="2748" dur="1" fill="hold">
                                          <p:stCondLst>
                                            <p:cond delay="0"/>
                                          </p:stCondLst>
                                        </p:cTn>
                                        <p:tgtEl>
                                          <p:spTgt spid="900">
                                            <p:txEl>
                                              <p:pRg st="3" end="3"/>
                                            </p:txEl>
                                          </p:spTgt>
                                        </p:tgtEl>
                                        <p:attrNameLst>
                                          <p:attrName>style.visibility</p:attrName>
                                        </p:attrNameLst>
                                      </p:cBhvr>
                                      <p:to>
                                        <p:strVal val="visible"/>
                                      </p:to>
                                    </p:set>
                                    <p:anim calcmode="lin" valueType="num">
                                      <p:cBhvr additive="repl">
                                        <p:cTn id="2749" dur="500" fill="hold"/>
                                        <p:tgtEl>
                                          <p:spTgt spid="900">
                                            <p:txEl>
                                              <p:pRg st="3" end="3"/>
                                            </p:txEl>
                                          </p:spTgt>
                                        </p:tgtEl>
                                        <p:attrNameLst>
                                          <p:attrName>ppt_x</p:attrName>
                                        </p:attrNameLst>
                                      </p:cBhvr>
                                      <p:tavLst>
                                        <p:tav tm="0">
                                          <p:val>
                                            <p:strVal val="#ppt_x"/>
                                          </p:val>
                                        </p:tav>
                                        <p:tav tm="100000">
                                          <p:val>
                                            <p:strVal val="#ppt_x"/>
                                          </p:val>
                                        </p:tav>
                                      </p:tavLst>
                                    </p:anim>
                                    <p:anim calcmode="lin" valueType="num">
                                      <p:cBhvr additive="repl">
                                        <p:cTn id="2750" dur="500" fill="hold"/>
                                        <p:tgtEl>
                                          <p:spTgt spid="900">
                                            <p:txEl>
                                              <p:pRg st="3" end="3"/>
                                            </p:txEl>
                                          </p:spTgt>
                                        </p:tgtEl>
                                        <p:attrNameLst>
                                          <p:attrName>ppt_y</p:attrName>
                                        </p:attrNameLst>
                                      </p:cBhvr>
                                      <p:tavLst>
                                        <p:tav tm="0">
                                          <p:val>
                                            <p:strVal val="1+#ppt_h/2"/>
                                          </p:val>
                                        </p:tav>
                                        <p:tav tm="100000">
                                          <p:val>
                                            <p:strVal val="#ppt_y"/>
                                          </p:val>
                                        </p:tav>
                                      </p:tavLst>
                                    </p:anim>
                                  </p:childTnLst>
                                </p:cTn>
                              </p:par>
                              <p:par>
                                <p:cTn id="2751" nodeType="withEffect" fill="hold" presetClass="entr" presetID="2" presetSubtype="4">
                                  <p:stCondLst>
                                    <p:cond delay="0"/>
                                  </p:stCondLst>
                                  <p:childTnLst>
                                    <p:set>
                                      <p:cBhvr>
                                        <p:cTn id="2752" dur="1" fill="hold">
                                          <p:stCondLst>
                                            <p:cond delay="0"/>
                                          </p:stCondLst>
                                        </p:cTn>
                                        <p:tgtEl>
                                          <p:spTgt spid="900">
                                            <p:txEl>
                                              <p:pRg st="4" end="4"/>
                                            </p:txEl>
                                          </p:spTgt>
                                        </p:tgtEl>
                                        <p:attrNameLst>
                                          <p:attrName>style.visibility</p:attrName>
                                        </p:attrNameLst>
                                      </p:cBhvr>
                                      <p:to>
                                        <p:strVal val="visible"/>
                                      </p:to>
                                    </p:set>
                                    <p:anim calcmode="lin" valueType="num">
                                      <p:cBhvr additive="repl">
                                        <p:cTn id="2753" dur="500" fill="hold"/>
                                        <p:tgtEl>
                                          <p:spTgt spid="900">
                                            <p:txEl>
                                              <p:pRg st="4" end="4"/>
                                            </p:txEl>
                                          </p:spTgt>
                                        </p:tgtEl>
                                        <p:attrNameLst>
                                          <p:attrName>ppt_x</p:attrName>
                                        </p:attrNameLst>
                                      </p:cBhvr>
                                      <p:tavLst>
                                        <p:tav tm="0">
                                          <p:val>
                                            <p:strVal val="#ppt_x"/>
                                          </p:val>
                                        </p:tav>
                                        <p:tav tm="100000">
                                          <p:val>
                                            <p:strVal val="#ppt_x"/>
                                          </p:val>
                                        </p:tav>
                                      </p:tavLst>
                                    </p:anim>
                                    <p:anim calcmode="lin" valueType="num">
                                      <p:cBhvr additive="repl">
                                        <p:cTn id="2754" dur="500" fill="hold"/>
                                        <p:tgtEl>
                                          <p:spTgt spid="900">
                                            <p:txEl>
                                              <p:pRg st="4" end="4"/>
                                            </p:txEl>
                                          </p:spTgt>
                                        </p:tgtEl>
                                        <p:attrNameLst>
                                          <p:attrName>ppt_y</p:attrName>
                                        </p:attrNameLst>
                                      </p:cBhvr>
                                      <p:tavLst>
                                        <p:tav tm="0">
                                          <p:val>
                                            <p:strVal val="1+#ppt_h/2"/>
                                          </p:val>
                                        </p:tav>
                                        <p:tav tm="100000">
                                          <p:val>
                                            <p:strVal val="#ppt_y"/>
                                          </p:val>
                                        </p:tav>
                                      </p:tavLst>
                                    </p:anim>
                                  </p:childTnLst>
                                </p:cTn>
                              </p:par>
                              <p:par>
                                <p:cTn id="2755" nodeType="withEffect" fill="hold" presetClass="entr" presetID="2" presetSubtype="4">
                                  <p:stCondLst>
                                    <p:cond delay="0"/>
                                  </p:stCondLst>
                                  <p:childTnLst>
                                    <p:set>
                                      <p:cBhvr>
                                        <p:cTn id="2756" dur="1" fill="hold">
                                          <p:stCondLst>
                                            <p:cond delay="0"/>
                                          </p:stCondLst>
                                        </p:cTn>
                                        <p:tgtEl>
                                          <p:spTgt spid="900">
                                            <p:txEl>
                                              <p:pRg st="5" end="5"/>
                                            </p:txEl>
                                          </p:spTgt>
                                        </p:tgtEl>
                                        <p:attrNameLst>
                                          <p:attrName>style.visibility</p:attrName>
                                        </p:attrNameLst>
                                      </p:cBhvr>
                                      <p:to>
                                        <p:strVal val="visible"/>
                                      </p:to>
                                    </p:set>
                                    <p:anim calcmode="lin" valueType="num">
                                      <p:cBhvr additive="repl">
                                        <p:cTn id="2757" dur="500" fill="hold"/>
                                        <p:tgtEl>
                                          <p:spTgt spid="900">
                                            <p:txEl>
                                              <p:pRg st="5" end="5"/>
                                            </p:txEl>
                                          </p:spTgt>
                                        </p:tgtEl>
                                        <p:attrNameLst>
                                          <p:attrName>ppt_x</p:attrName>
                                        </p:attrNameLst>
                                      </p:cBhvr>
                                      <p:tavLst>
                                        <p:tav tm="0">
                                          <p:val>
                                            <p:strVal val="#ppt_x"/>
                                          </p:val>
                                        </p:tav>
                                        <p:tav tm="100000">
                                          <p:val>
                                            <p:strVal val="#ppt_x"/>
                                          </p:val>
                                        </p:tav>
                                      </p:tavLst>
                                    </p:anim>
                                    <p:anim calcmode="lin" valueType="num">
                                      <p:cBhvr additive="repl">
                                        <p:cTn id="2758" dur="500" fill="hold"/>
                                        <p:tgtEl>
                                          <p:spTgt spid="900">
                                            <p:txEl>
                                              <p:pRg st="5" end="5"/>
                                            </p:txEl>
                                          </p:spTgt>
                                        </p:tgtEl>
                                        <p:attrNameLst>
                                          <p:attrName>ppt_y</p:attrName>
                                        </p:attrNameLst>
                                      </p:cBhvr>
                                      <p:tavLst>
                                        <p:tav tm="0">
                                          <p:val>
                                            <p:strVal val="1+#ppt_h/2"/>
                                          </p:val>
                                        </p:tav>
                                        <p:tav tm="100000">
                                          <p:val>
                                            <p:strVal val="#ppt_y"/>
                                          </p:val>
                                        </p:tav>
                                      </p:tavLst>
                                    </p:anim>
                                  </p:childTnLst>
                                </p:cTn>
                              </p:par>
                              <p:par>
                                <p:cTn id="2759" nodeType="withEffect" fill="hold" presetClass="entr" presetID="2" presetSubtype="4">
                                  <p:stCondLst>
                                    <p:cond delay="0"/>
                                  </p:stCondLst>
                                  <p:childTnLst>
                                    <p:set>
                                      <p:cBhvr>
                                        <p:cTn id="2760" dur="1" fill="hold">
                                          <p:stCondLst>
                                            <p:cond delay="0"/>
                                          </p:stCondLst>
                                        </p:cTn>
                                        <p:tgtEl>
                                          <p:spTgt spid="900">
                                            <p:txEl>
                                              <p:pRg st="6" end="6"/>
                                            </p:txEl>
                                          </p:spTgt>
                                        </p:tgtEl>
                                        <p:attrNameLst>
                                          <p:attrName>style.visibility</p:attrName>
                                        </p:attrNameLst>
                                      </p:cBhvr>
                                      <p:to>
                                        <p:strVal val="visible"/>
                                      </p:to>
                                    </p:set>
                                    <p:anim calcmode="lin" valueType="num">
                                      <p:cBhvr additive="repl">
                                        <p:cTn id="2761" dur="500" fill="hold"/>
                                        <p:tgtEl>
                                          <p:spTgt spid="900">
                                            <p:txEl>
                                              <p:pRg st="6" end="6"/>
                                            </p:txEl>
                                          </p:spTgt>
                                        </p:tgtEl>
                                        <p:attrNameLst>
                                          <p:attrName>ppt_x</p:attrName>
                                        </p:attrNameLst>
                                      </p:cBhvr>
                                      <p:tavLst>
                                        <p:tav tm="0">
                                          <p:val>
                                            <p:strVal val="#ppt_x"/>
                                          </p:val>
                                        </p:tav>
                                        <p:tav tm="100000">
                                          <p:val>
                                            <p:strVal val="#ppt_x"/>
                                          </p:val>
                                        </p:tav>
                                      </p:tavLst>
                                    </p:anim>
                                    <p:anim calcmode="lin" valueType="num">
                                      <p:cBhvr additive="repl">
                                        <p:cTn id="2762" dur="500" fill="hold"/>
                                        <p:tgtEl>
                                          <p:spTgt spid="900">
                                            <p:txEl>
                                              <p:pRg st="6" end="6"/>
                                            </p:txEl>
                                          </p:spTgt>
                                        </p:tgtEl>
                                        <p:attrNameLst>
                                          <p:attrName>ppt_y</p:attrName>
                                        </p:attrNameLst>
                                      </p:cBhvr>
                                      <p:tavLst>
                                        <p:tav tm="0">
                                          <p:val>
                                            <p:strVal val="1+#ppt_h/2"/>
                                          </p:val>
                                        </p:tav>
                                        <p:tav tm="100000">
                                          <p:val>
                                            <p:strVal val="#ppt_y"/>
                                          </p:val>
                                        </p:tav>
                                      </p:tavLst>
                                    </p:anim>
                                  </p:childTnLst>
                                </p:cTn>
                              </p:par>
                              <p:par>
                                <p:cTn id="2763" nodeType="withEffect" fill="hold" presetClass="entr" presetID="2" presetSubtype="4">
                                  <p:stCondLst>
                                    <p:cond delay="0"/>
                                  </p:stCondLst>
                                  <p:childTnLst>
                                    <p:set>
                                      <p:cBhvr>
                                        <p:cTn id="2764" dur="1" fill="hold">
                                          <p:stCondLst>
                                            <p:cond delay="0"/>
                                          </p:stCondLst>
                                        </p:cTn>
                                        <p:tgtEl>
                                          <p:spTgt spid="900">
                                            <p:txEl>
                                              <p:pRg st="7" end="7"/>
                                            </p:txEl>
                                          </p:spTgt>
                                        </p:tgtEl>
                                        <p:attrNameLst>
                                          <p:attrName>style.visibility</p:attrName>
                                        </p:attrNameLst>
                                      </p:cBhvr>
                                      <p:to>
                                        <p:strVal val="visible"/>
                                      </p:to>
                                    </p:set>
                                    <p:anim calcmode="lin" valueType="num">
                                      <p:cBhvr additive="repl">
                                        <p:cTn id="2765" dur="500" fill="hold"/>
                                        <p:tgtEl>
                                          <p:spTgt spid="900">
                                            <p:txEl>
                                              <p:pRg st="7" end="7"/>
                                            </p:txEl>
                                          </p:spTgt>
                                        </p:tgtEl>
                                        <p:attrNameLst>
                                          <p:attrName>ppt_x</p:attrName>
                                        </p:attrNameLst>
                                      </p:cBhvr>
                                      <p:tavLst>
                                        <p:tav tm="0">
                                          <p:val>
                                            <p:strVal val="#ppt_x"/>
                                          </p:val>
                                        </p:tav>
                                        <p:tav tm="100000">
                                          <p:val>
                                            <p:strVal val="#ppt_x"/>
                                          </p:val>
                                        </p:tav>
                                      </p:tavLst>
                                    </p:anim>
                                    <p:anim calcmode="lin" valueType="num">
                                      <p:cBhvr additive="repl">
                                        <p:cTn id="2766" dur="500" fill="hold"/>
                                        <p:tgtEl>
                                          <p:spTgt spid="900">
                                            <p:txEl>
                                              <p:pRg st="7" end="7"/>
                                            </p:txEl>
                                          </p:spTgt>
                                        </p:tgtEl>
                                        <p:attrNameLst>
                                          <p:attrName>ppt_y</p:attrName>
                                        </p:attrNameLst>
                                      </p:cBhvr>
                                      <p:tavLst>
                                        <p:tav tm="0">
                                          <p:val>
                                            <p:strVal val="1+#ppt_h/2"/>
                                          </p:val>
                                        </p:tav>
                                        <p:tav tm="100000">
                                          <p:val>
                                            <p:strVal val="#ppt_y"/>
                                          </p:val>
                                        </p:tav>
                                      </p:tavLst>
                                    </p:anim>
                                  </p:childTnLst>
                                </p:cTn>
                              </p:par>
                              <p:par>
                                <p:cTn id="2767" nodeType="withEffect" fill="hold" presetClass="entr" presetID="2" presetSubtype="4">
                                  <p:stCondLst>
                                    <p:cond delay="0"/>
                                  </p:stCondLst>
                                  <p:childTnLst>
                                    <p:set>
                                      <p:cBhvr>
                                        <p:cTn id="2768" dur="1" fill="hold">
                                          <p:stCondLst>
                                            <p:cond delay="0"/>
                                          </p:stCondLst>
                                        </p:cTn>
                                        <p:tgtEl>
                                          <p:spTgt spid="900">
                                            <p:txEl>
                                              <p:pRg st="8" end="8"/>
                                            </p:txEl>
                                          </p:spTgt>
                                        </p:tgtEl>
                                        <p:attrNameLst>
                                          <p:attrName>style.visibility</p:attrName>
                                        </p:attrNameLst>
                                      </p:cBhvr>
                                      <p:to>
                                        <p:strVal val="visible"/>
                                      </p:to>
                                    </p:set>
                                    <p:anim calcmode="lin" valueType="num">
                                      <p:cBhvr additive="repl">
                                        <p:cTn id="2769" dur="500" fill="hold"/>
                                        <p:tgtEl>
                                          <p:spTgt spid="900">
                                            <p:txEl>
                                              <p:pRg st="8" end="8"/>
                                            </p:txEl>
                                          </p:spTgt>
                                        </p:tgtEl>
                                        <p:attrNameLst>
                                          <p:attrName>ppt_x</p:attrName>
                                        </p:attrNameLst>
                                      </p:cBhvr>
                                      <p:tavLst>
                                        <p:tav tm="0">
                                          <p:val>
                                            <p:strVal val="#ppt_x"/>
                                          </p:val>
                                        </p:tav>
                                        <p:tav tm="100000">
                                          <p:val>
                                            <p:strVal val="#ppt_x"/>
                                          </p:val>
                                        </p:tav>
                                      </p:tavLst>
                                    </p:anim>
                                    <p:anim calcmode="lin" valueType="num">
                                      <p:cBhvr additive="repl">
                                        <p:cTn id="2770" dur="500" fill="hold"/>
                                        <p:tgtEl>
                                          <p:spTgt spid="900">
                                            <p:txEl>
                                              <p:pRg st="8" end="8"/>
                                            </p:txEl>
                                          </p:spTgt>
                                        </p:tgtEl>
                                        <p:attrNameLst>
                                          <p:attrName>ppt_y</p:attrName>
                                        </p:attrNameLst>
                                      </p:cBhvr>
                                      <p:tavLst>
                                        <p:tav tm="0">
                                          <p:val>
                                            <p:strVal val="1+#ppt_h/2"/>
                                          </p:val>
                                        </p:tav>
                                        <p:tav tm="100000">
                                          <p:val>
                                            <p:strVal val="#ppt_y"/>
                                          </p:val>
                                        </p:tav>
                                      </p:tavLst>
                                    </p:anim>
                                  </p:childTnLst>
                                </p:cTn>
                              </p:par>
                              <p:par>
                                <p:cTn id="2771" nodeType="withEffect" fill="hold" presetClass="entr" presetID="2" presetSubtype="4">
                                  <p:stCondLst>
                                    <p:cond delay="0"/>
                                  </p:stCondLst>
                                  <p:childTnLst>
                                    <p:set>
                                      <p:cBhvr>
                                        <p:cTn id="2772" dur="1" fill="hold">
                                          <p:stCondLst>
                                            <p:cond delay="0"/>
                                          </p:stCondLst>
                                        </p:cTn>
                                        <p:tgtEl>
                                          <p:spTgt spid="900">
                                            <p:txEl>
                                              <p:pRg st="9" end="9"/>
                                            </p:txEl>
                                          </p:spTgt>
                                        </p:tgtEl>
                                        <p:attrNameLst>
                                          <p:attrName>style.visibility</p:attrName>
                                        </p:attrNameLst>
                                      </p:cBhvr>
                                      <p:to>
                                        <p:strVal val="visible"/>
                                      </p:to>
                                    </p:set>
                                    <p:anim calcmode="lin" valueType="num">
                                      <p:cBhvr additive="repl">
                                        <p:cTn id="2773" dur="500" fill="hold"/>
                                        <p:tgtEl>
                                          <p:spTgt spid="900">
                                            <p:txEl>
                                              <p:pRg st="9" end="9"/>
                                            </p:txEl>
                                          </p:spTgt>
                                        </p:tgtEl>
                                        <p:attrNameLst>
                                          <p:attrName>ppt_x</p:attrName>
                                        </p:attrNameLst>
                                      </p:cBhvr>
                                      <p:tavLst>
                                        <p:tav tm="0">
                                          <p:val>
                                            <p:strVal val="#ppt_x"/>
                                          </p:val>
                                        </p:tav>
                                        <p:tav tm="100000">
                                          <p:val>
                                            <p:strVal val="#ppt_x"/>
                                          </p:val>
                                        </p:tav>
                                      </p:tavLst>
                                    </p:anim>
                                    <p:anim calcmode="lin" valueType="num">
                                      <p:cBhvr additive="repl">
                                        <p:cTn id="2774" dur="500" fill="hold"/>
                                        <p:tgtEl>
                                          <p:spTgt spid="900">
                                            <p:txEl>
                                              <p:pRg st="9" end="9"/>
                                            </p:txEl>
                                          </p:spTgt>
                                        </p:tgtEl>
                                        <p:attrNameLst>
                                          <p:attrName>ppt_y</p:attrName>
                                        </p:attrNameLst>
                                      </p:cBhvr>
                                      <p:tavLst>
                                        <p:tav tm="0">
                                          <p:val>
                                            <p:strVal val="1+#ppt_h/2"/>
                                          </p:val>
                                        </p:tav>
                                        <p:tav tm="100000">
                                          <p:val>
                                            <p:strVal val="#ppt_y"/>
                                          </p:val>
                                        </p:tav>
                                      </p:tavLst>
                                    </p:anim>
                                  </p:childTnLst>
                                </p:cTn>
                              </p:par>
                              <p:par>
                                <p:cTn id="2775" nodeType="withEffect" fill="hold" presetClass="entr" presetID="2" presetSubtype="4">
                                  <p:stCondLst>
                                    <p:cond delay="0"/>
                                  </p:stCondLst>
                                  <p:childTnLst>
                                    <p:set>
                                      <p:cBhvr>
                                        <p:cTn id="2776" dur="1" fill="hold">
                                          <p:stCondLst>
                                            <p:cond delay="0"/>
                                          </p:stCondLst>
                                        </p:cTn>
                                        <p:tgtEl>
                                          <p:spTgt spid="900">
                                            <p:txEl>
                                              <p:pRg st="10" end="10"/>
                                            </p:txEl>
                                          </p:spTgt>
                                        </p:tgtEl>
                                        <p:attrNameLst>
                                          <p:attrName>style.visibility</p:attrName>
                                        </p:attrNameLst>
                                      </p:cBhvr>
                                      <p:to>
                                        <p:strVal val="visible"/>
                                      </p:to>
                                    </p:set>
                                    <p:anim calcmode="lin" valueType="num">
                                      <p:cBhvr additive="repl">
                                        <p:cTn id="2777" dur="500" fill="hold"/>
                                        <p:tgtEl>
                                          <p:spTgt spid="900">
                                            <p:txEl>
                                              <p:pRg st="10" end="10"/>
                                            </p:txEl>
                                          </p:spTgt>
                                        </p:tgtEl>
                                        <p:attrNameLst>
                                          <p:attrName>ppt_x</p:attrName>
                                        </p:attrNameLst>
                                      </p:cBhvr>
                                      <p:tavLst>
                                        <p:tav tm="0">
                                          <p:val>
                                            <p:strVal val="#ppt_x"/>
                                          </p:val>
                                        </p:tav>
                                        <p:tav tm="100000">
                                          <p:val>
                                            <p:strVal val="#ppt_x"/>
                                          </p:val>
                                        </p:tav>
                                      </p:tavLst>
                                    </p:anim>
                                    <p:anim calcmode="lin" valueType="num">
                                      <p:cBhvr additive="repl">
                                        <p:cTn id="2778" dur="500" fill="hold"/>
                                        <p:tgtEl>
                                          <p:spTgt spid="900">
                                            <p:txEl>
                                              <p:pRg st="10" end="10"/>
                                            </p:txEl>
                                          </p:spTgt>
                                        </p:tgtEl>
                                        <p:attrNameLst>
                                          <p:attrName>ppt_y</p:attrName>
                                        </p:attrNameLst>
                                      </p:cBhvr>
                                      <p:tavLst>
                                        <p:tav tm="0">
                                          <p:val>
                                            <p:strVal val="1+#ppt_h/2"/>
                                          </p:val>
                                        </p:tav>
                                        <p:tav tm="100000">
                                          <p:val>
                                            <p:strVal val="#ppt_y"/>
                                          </p:val>
                                        </p:tav>
                                      </p:tavLst>
                                    </p:anim>
                                  </p:childTnLst>
                                </p:cTn>
                              </p:par>
                              <p:par>
                                <p:cTn id="2779" nodeType="withEffect" fill="hold" presetClass="entr" presetID="2" presetSubtype="4">
                                  <p:stCondLst>
                                    <p:cond delay="0"/>
                                  </p:stCondLst>
                                  <p:childTnLst>
                                    <p:set>
                                      <p:cBhvr>
                                        <p:cTn id="2780" dur="1" fill="hold">
                                          <p:stCondLst>
                                            <p:cond delay="0"/>
                                          </p:stCondLst>
                                        </p:cTn>
                                        <p:tgtEl>
                                          <p:spTgt spid="900">
                                            <p:txEl>
                                              <p:pRg st="11" end="11"/>
                                            </p:txEl>
                                          </p:spTgt>
                                        </p:tgtEl>
                                        <p:attrNameLst>
                                          <p:attrName>style.visibility</p:attrName>
                                        </p:attrNameLst>
                                      </p:cBhvr>
                                      <p:to>
                                        <p:strVal val="visible"/>
                                      </p:to>
                                    </p:set>
                                    <p:anim calcmode="lin" valueType="num">
                                      <p:cBhvr additive="repl">
                                        <p:cTn id="2781" dur="500" fill="hold"/>
                                        <p:tgtEl>
                                          <p:spTgt spid="900">
                                            <p:txEl>
                                              <p:pRg st="11" end="11"/>
                                            </p:txEl>
                                          </p:spTgt>
                                        </p:tgtEl>
                                        <p:attrNameLst>
                                          <p:attrName>ppt_x</p:attrName>
                                        </p:attrNameLst>
                                      </p:cBhvr>
                                      <p:tavLst>
                                        <p:tav tm="0">
                                          <p:val>
                                            <p:strVal val="#ppt_x"/>
                                          </p:val>
                                        </p:tav>
                                        <p:tav tm="100000">
                                          <p:val>
                                            <p:strVal val="#ppt_x"/>
                                          </p:val>
                                        </p:tav>
                                      </p:tavLst>
                                    </p:anim>
                                    <p:anim calcmode="lin" valueType="num">
                                      <p:cBhvr additive="repl">
                                        <p:cTn id="2782" dur="500" fill="hold"/>
                                        <p:tgtEl>
                                          <p:spTgt spid="900">
                                            <p:txEl>
                                              <p:pRg st="11" end="11"/>
                                            </p:txEl>
                                          </p:spTgt>
                                        </p:tgtEl>
                                        <p:attrNameLst>
                                          <p:attrName>ppt_y</p:attrName>
                                        </p:attrNameLst>
                                      </p:cBhvr>
                                      <p:tavLst>
                                        <p:tav tm="0">
                                          <p:val>
                                            <p:strVal val="1+#ppt_h/2"/>
                                          </p:val>
                                        </p:tav>
                                        <p:tav tm="100000">
                                          <p:val>
                                            <p:strVal val="#ppt_y"/>
                                          </p:val>
                                        </p:tav>
                                      </p:tavLst>
                                    </p:anim>
                                  </p:childTnLst>
                                </p:cTn>
                              </p:par>
                              <p:par>
                                <p:cTn id="2783" nodeType="withEffect" fill="hold" presetClass="entr" presetID="2" presetSubtype="4">
                                  <p:stCondLst>
                                    <p:cond delay="0"/>
                                  </p:stCondLst>
                                  <p:childTnLst>
                                    <p:set>
                                      <p:cBhvr>
                                        <p:cTn id="2784" dur="1" fill="hold">
                                          <p:stCondLst>
                                            <p:cond delay="0"/>
                                          </p:stCondLst>
                                        </p:cTn>
                                        <p:tgtEl>
                                          <p:spTgt spid="900">
                                            <p:txEl>
                                              <p:pRg st="12" end="12"/>
                                            </p:txEl>
                                          </p:spTgt>
                                        </p:tgtEl>
                                        <p:attrNameLst>
                                          <p:attrName>style.visibility</p:attrName>
                                        </p:attrNameLst>
                                      </p:cBhvr>
                                      <p:to>
                                        <p:strVal val="visible"/>
                                      </p:to>
                                    </p:set>
                                    <p:anim calcmode="lin" valueType="num">
                                      <p:cBhvr additive="repl">
                                        <p:cTn id="2785" dur="500" fill="hold"/>
                                        <p:tgtEl>
                                          <p:spTgt spid="900">
                                            <p:txEl>
                                              <p:pRg st="12" end="12"/>
                                            </p:txEl>
                                          </p:spTgt>
                                        </p:tgtEl>
                                        <p:attrNameLst>
                                          <p:attrName>ppt_x</p:attrName>
                                        </p:attrNameLst>
                                      </p:cBhvr>
                                      <p:tavLst>
                                        <p:tav tm="0">
                                          <p:val>
                                            <p:strVal val="#ppt_x"/>
                                          </p:val>
                                        </p:tav>
                                        <p:tav tm="100000">
                                          <p:val>
                                            <p:strVal val="#ppt_x"/>
                                          </p:val>
                                        </p:tav>
                                      </p:tavLst>
                                    </p:anim>
                                    <p:anim calcmode="lin" valueType="num">
                                      <p:cBhvr additive="repl">
                                        <p:cTn id="2786" dur="500" fill="hold"/>
                                        <p:tgtEl>
                                          <p:spTgt spid="900">
                                            <p:txEl>
                                              <p:pRg st="12" end="12"/>
                                            </p:txEl>
                                          </p:spTgt>
                                        </p:tgtEl>
                                        <p:attrNameLst>
                                          <p:attrName>ppt_y</p:attrName>
                                        </p:attrNameLst>
                                      </p:cBhvr>
                                      <p:tavLst>
                                        <p:tav tm="0">
                                          <p:val>
                                            <p:strVal val="1+#ppt_h/2"/>
                                          </p:val>
                                        </p:tav>
                                        <p:tav tm="100000">
                                          <p:val>
                                            <p:strVal val="#ppt_y"/>
                                          </p:val>
                                        </p:tav>
                                      </p:tavLst>
                                    </p:anim>
                                  </p:childTnLst>
                                </p:cTn>
                              </p:par>
                              <p:par>
                                <p:cTn id="2787" nodeType="withEffect" fill="hold" presetClass="entr" presetID="2" presetSubtype="4">
                                  <p:stCondLst>
                                    <p:cond delay="0"/>
                                  </p:stCondLst>
                                  <p:childTnLst>
                                    <p:set>
                                      <p:cBhvr>
                                        <p:cTn id="2788" dur="1" fill="hold">
                                          <p:stCondLst>
                                            <p:cond delay="0"/>
                                          </p:stCondLst>
                                        </p:cTn>
                                        <p:tgtEl>
                                          <p:spTgt spid="900">
                                            <p:txEl>
                                              <p:pRg st="13" end="13"/>
                                            </p:txEl>
                                          </p:spTgt>
                                        </p:tgtEl>
                                        <p:attrNameLst>
                                          <p:attrName>style.visibility</p:attrName>
                                        </p:attrNameLst>
                                      </p:cBhvr>
                                      <p:to>
                                        <p:strVal val="visible"/>
                                      </p:to>
                                    </p:set>
                                    <p:anim calcmode="lin" valueType="num">
                                      <p:cBhvr additive="repl">
                                        <p:cTn id="2789" dur="500" fill="hold"/>
                                        <p:tgtEl>
                                          <p:spTgt spid="900">
                                            <p:txEl>
                                              <p:pRg st="13" end="13"/>
                                            </p:txEl>
                                          </p:spTgt>
                                        </p:tgtEl>
                                        <p:attrNameLst>
                                          <p:attrName>ppt_x</p:attrName>
                                        </p:attrNameLst>
                                      </p:cBhvr>
                                      <p:tavLst>
                                        <p:tav tm="0">
                                          <p:val>
                                            <p:strVal val="#ppt_x"/>
                                          </p:val>
                                        </p:tav>
                                        <p:tav tm="100000">
                                          <p:val>
                                            <p:strVal val="#ppt_x"/>
                                          </p:val>
                                        </p:tav>
                                      </p:tavLst>
                                    </p:anim>
                                    <p:anim calcmode="lin" valueType="num">
                                      <p:cBhvr additive="repl">
                                        <p:cTn id="2790" dur="500" fill="hold"/>
                                        <p:tgtEl>
                                          <p:spTgt spid="900">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03" name="PlaceHolder 2"/>
          <p:cNvSpPr>
            <a:spLocks noGrp="1"/>
          </p:cNvSpPr>
          <p:nvPr>
            <p:ph/>
          </p:nvPr>
        </p:nvSpPr>
        <p:spPr>
          <a:xfrm>
            <a:off x="385200" y="1200960"/>
            <a:ext cx="7555680" cy="3141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students and a school</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Students go to a school, which has three courses: “C++”, “OO Design”, and “Scrum”.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school class. It maintains a list of all students and also for each course a list of enrolled students.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Add a function in the school to create a new student.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Add a function to add a student to a course.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Add a function to list all students of a given course.</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These instructions are not very specific on purpose!</a:t>
            </a:r>
            <a:endParaRPr b="1" lang="de-DE" sz="2000" spc="-1" strike="noStrike">
              <a:solidFill>
                <a:srgbClr val="000000"/>
              </a:solidFill>
              <a:latin typeface="Calibri"/>
            </a:endParaRPr>
          </a:p>
        </p:txBody>
      </p:sp>
      <p:sp>
        <p:nvSpPr>
          <p:cNvPr id="904" name="PlaceHolder 3"/>
          <p:cNvSpPr>
            <a:spLocks noGrp="1"/>
          </p:cNvSpPr>
          <p:nvPr>
            <p:ph type="sldNum" idx="17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6D6F064-0A94-4A41-8D4B-6F5777A0277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91" dur="indefinite" restart="never" nodeType="tmRoot">
          <p:childTnLst>
            <p:seq>
              <p:cTn id="2792" dur="indefinite" nodeType="mainSeq">
                <p:childTnLst>
                  <p:par>
                    <p:cTn id="2793" fill="hold">
                      <p:stCondLst>
                        <p:cond delay="indefinite"/>
                      </p:stCondLst>
                      <p:childTnLst>
                        <p:par>
                          <p:cTn id="2794" fill="hold">
                            <p:stCondLst>
                              <p:cond delay="0"/>
                            </p:stCondLst>
                            <p:childTnLst>
                              <p:par>
                                <p:cTn id="2795" nodeType="clickEffect" fill="hold" presetClass="entr" presetID="2" presetSubtype="4">
                                  <p:stCondLst>
                                    <p:cond delay="0"/>
                                  </p:stCondLst>
                                  <p:childTnLst>
                                    <p:set>
                                      <p:cBhvr>
                                        <p:cTn id="2796" dur="1" fill="hold">
                                          <p:stCondLst>
                                            <p:cond delay="0"/>
                                          </p:stCondLst>
                                        </p:cTn>
                                        <p:tgtEl>
                                          <p:spTgt spid="903">
                                            <p:txEl>
                                              <p:pRg st="2" end="2"/>
                                            </p:txEl>
                                          </p:spTgt>
                                        </p:tgtEl>
                                        <p:attrNameLst>
                                          <p:attrName>style.visibility</p:attrName>
                                        </p:attrNameLst>
                                      </p:cBhvr>
                                      <p:to>
                                        <p:strVal val="visible"/>
                                      </p:to>
                                    </p:set>
                                    <p:anim calcmode="lin" valueType="num">
                                      <p:cBhvr additive="repl">
                                        <p:cTn id="2797" dur="500" fill="hold"/>
                                        <p:tgtEl>
                                          <p:spTgt spid="903">
                                            <p:txEl>
                                              <p:pRg st="2" end="2"/>
                                            </p:txEl>
                                          </p:spTgt>
                                        </p:tgtEl>
                                        <p:attrNameLst>
                                          <p:attrName>ppt_x</p:attrName>
                                        </p:attrNameLst>
                                      </p:cBhvr>
                                      <p:tavLst>
                                        <p:tav tm="0">
                                          <p:val>
                                            <p:strVal val="#ppt_x"/>
                                          </p:val>
                                        </p:tav>
                                        <p:tav tm="100000">
                                          <p:val>
                                            <p:strVal val="#ppt_x"/>
                                          </p:val>
                                        </p:tav>
                                      </p:tavLst>
                                    </p:anim>
                                    <p:anim calcmode="lin" valueType="num">
                                      <p:cBhvr additive="repl">
                                        <p:cTn id="2798" dur="500" fill="hold"/>
                                        <p:tgtEl>
                                          <p:spTgt spid="9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99" fill="hold">
                      <p:stCondLst>
                        <p:cond delay="indefinite"/>
                      </p:stCondLst>
                      <p:childTnLst>
                        <p:par>
                          <p:cTn id="2800" fill="hold">
                            <p:stCondLst>
                              <p:cond delay="0"/>
                            </p:stCondLst>
                            <p:childTnLst>
                              <p:par>
                                <p:cTn id="2801" nodeType="clickEffect" fill="hold" presetClass="entr" presetID="2" presetSubtype="4">
                                  <p:stCondLst>
                                    <p:cond delay="0"/>
                                  </p:stCondLst>
                                  <p:childTnLst>
                                    <p:set>
                                      <p:cBhvr>
                                        <p:cTn id="2802" dur="1" fill="hold">
                                          <p:stCondLst>
                                            <p:cond delay="0"/>
                                          </p:stCondLst>
                                        </p:cTn>
                                        <p:tgtEl>
                                          <p:spTgt spid="903">
                                            <p:txEl>
                                              <p:pRg st="3" end="3"/>
                                            </p:txEl>
                                          </p:spTgt>
                                        </p:tgtEl>
                                        <p:attrNameLst>
                                          <p:attrName>style.visibility</p:attrName>
                                        </p:attrNameLst>
                                      </p:cBhvr>
                                      <p:to>
                                        <p:strVal val="visible"/>
                                      </p:to>
                                    </p:set>
                                    <p:anim calcmode="lin" valueType="num">
                                      <p:cBhvr additive="repl">
                                        <p:cTn id="2803" dur="500" fill="hold"/>
                                        <p:tgtEl>
                                          <p:spTgt spid="903">
                                            <p:txEl>
                                              <p:pRg st="3" end="3"/>
                                            </p:txEl>
                                          </p:spTgt>
                                        </p:tgtEl>
                                        <p:attrNameLst>
                                          <p:attrName>ppt_x</p:attrName>
                                        </p:attrNameLst>
                                      </p:cBhvr>
                                      <p:tavLst>
                                        <p:tav tm="0">
                                          <p:val>
                                            <p:strVal val="#ppt_x"/>
                                          </p:val>
                                        </p:tav>
                                        <p:tav tm="100000">
                                          <p:val>
                                            <p:strVal val="#ppt_x"/>
                                          </p:val>
                                        </p:tav>
                                      </p:tavLst>
                                    </p:anim>
                                    <p:anim calcmode="lin" valueType="num">
                                      <p:cBhvr additive="repl">
                                        <p:cTn id="2804" dur="500" fill="hold"/>
                                        <p:tgtEl>
                                          <p:spTgt spid="9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05" fill="hold">
                      <p:stCondLst>
                        <p:cond delay="indefinite"/>
                      </p:stCondLst>
                      <p:childTnLst>
                        <p:par>
                          <p:cTn id="2806" fill="hold">
                            <p:stCondLst>
                              <p:cond delay="0"/>
                            </p:stCondLst>
                            <p:childTnLst>
                              <p:par>
                                <p:cTn id="2807" nodeType="clickEffect" fill="hold" presetClass="entr" presetID="2" presetSubtype="4">
                                  <p:stCondLst>
                                    <p:cond delay="0"/>
                                  </p:stCondLst>
                                  <p:childTnLst>
                                    <p:set>
                                      <p:cBhvr>
                                        <p:cTn id="2808" dur="1" fill="hold">
                                          <p:stCondLst>
                                            <p:cond delay="0"/>
                                          </p:stCondLst>
                                        </p:cTn>
                                        <p:tgtEl>
                                          <p:spTgt spid="903">
                                            <p:txEl>
                                              <p:pRg st="4" end="4"/>
                                            </p:txEl>
                                          </p:spTgt>
                                        </p:tgtEl>
                                        <p:attrNameLst>
                                          <p:attrName>style.visibility</p:attrName>
                                        </p:attrNameLst>
                                      </p:cBhvr>
                                      <p:to>
                                        <p:strVal val="visible"/>
                                      </p:to>
                                    </p:set>
                                    <p:anim calcmode="lin" valueType="num">
                                      <p:cBhvr additive="repl">
                                        <p:cTn id="2809" dur="500" fill="hold"/>
                                        <p:tgtEl>
                                          <p:spTgt spid="903">
                                            <p:txEl>
                                              <p:pRg st="4" end="4"/>
                                            </p:txEl>
                                          </p:spTgt>
                                        </p:tgtEl>
                                        <p:attrNameLst>
                                          <p:attrName>ppt_x</p:attrName>
                                        </p:attrNameLst>
                                      </p:cBhvr>
                                      <p:tavLst>
                                        <p:tav tm="0">
                                          <p:val>
                                            <p:strVal val="#ppt_x"/>
                                          </p:val>
                                        </p:tav>
                                        <p:tav tm="100000">
                                          <p:val>
                                            <p:strVal val="#ppt_x"/>
                                          </p:val>
                                        </p:tav>
                                      </p:tavLst>
                                    </p:anim>
                                    <p:anim calcmode="lin" valueType="num">
                                      <p:cBhvr additive="repl">
                                        <p:cTn id="2810" dur="500" fill="hold"/>
                                        <p:tgtEl>
                                          <p:spTgt spid="9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11" fill="hold">
                      <p:stCondLst>
                        <p:cond delay="indefinite"/>
                      </p:stCondLst>
                      <p:childTnLst>
                        <p:par>
                          <p:cTn id="2812" fill="hold">
                            <p:stCondLst>
                              <p:cond delay="0"/>
                            </p:stCondLst>
                            <p:childTnLst>
                              <p:par>
                                <p:cTn id="2813" nodeType="clickEffect" fill="hold" presetClass="entr" presetID="2" presetSubtype="4">
                                  <p:stCondLst>
                                    <p:cond delay="0"/>
                                  </p:stCondLst>
                                  <p:childTnLst>
                                    <p:set>
                                      <p:cBhvr>
                                        <p:cTn id="2814" dur="1" fill="hold">
                                          <p:stCondLst>
                                            <p:cond delay="0"/>
                                          </p:stCondLst>
                                        </p:cTn>
                                        <p:tgtEl>
                                          <p:spTgt spid="903">
                                            <p:txEl>
                                              <p:pRg st="5" end="5"/>
                                            </p:txEl>
                                          </p:spTgt>
                                        </p:tgtEl>
                                        <p:attrNameLst>
                                          <p:attrName>style.visibility</p:attrName>
                                        </p:attrNameLst>
                                      </p:cBhvr>
                                      <p:to>
                                        <p:strVal val="visible"/>
                                      </p:to>
                                    </p:set>
                                    <p:anim calcmode="lin" valueType="num">
                                      <p:cBhvr additive="repl">
                                        <p:cTn id="2815" dur="500" fill="hold"/>
                                        <p:tgtEl>
                                          <p:spTgt spid="903">
                                            <p:txEl>
                                              <p:pRg st="5" end="5"/>
                                            </p:txEl>
                                          </p:spTgt>
                                        </p:tgtEl>
                                        <p:attrNameLst>
                                          <p:attrName>ppt_x</p:attrName>
                                        </p:attrNameLst>
                                      </p:cBhvr>
                                      <p:tavLst>
                                        <p:tav tm="0">
                                          <p:val>
                                            <p:strVal val="#ppt_x"/>
                                          </p:val>
                                        </p:tav>
                                        <p:tav tm="100000">
                                          <p:val>
                                            <p:strVal val="#ppt_x"/>
                                          </p:val>
                                        </p:tav>
                                      </p:tavLst>
                                    </p:anim>
                                    <p:anim calcmode="lin" valueType="num">
                                      <p:cBhvr additive="repl">
                                        <p:cTn id="2816" dur="500" fill="hold"/>
                                        <p:tgtEl>
                                          <p:spTgt spid="9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817" fill="hold">
                      <p:stCondLst>
                        <p:cond delay="indefinite"/>
                      </p:stCondLst>
                      <p:childTnLst>
                        <p:par>
                          <p:cTn id="2818" fill="hold">
                            <p:stCondLst>
                              <p:cond delay="0"/>
                            </p:stCondLst>
                            <p:childTnLst>
                              <p:par>
                                <p:cTn id="2819" nodeType="clickEffect" fill="hold" presetClass="entr" presetID="2" presetSubtype="4">
                                  <p:stCondLst>
                                    <p:cond delay="0"/>
                                  </p:stCondLst>
                                  <p:childTnLst>
                                    <p:set>
                                      <p:cBhvr>
                                        <p:cTn id="2820" dur="1" fill="hold">
                                          <p:stCondLst>
                                            <p:cond delay="0"/>
                                          </p:stCondLst>
                                        </p:cTn>
                                        <p:tgtEl>
                                          <p:spTgt spid="903">
                                            <p:txEl>
                                              <p:pRg st="6" end="6"/>
                                            </p:txEl>
                                          </p:spTgt>
                                        </p:tgtEl>
                                        <p:attrNameLst>
                                          <p:attrName>style.visibility</p:attrName>
                                        </p:attrNameLst>
                                      </p:cBhvr>
                                      <p:to>
                                        <p:strVal val="visible"/>
                                      </p:to>
                                    </p:set>
                                    <p:anim calcmode="lin" valueType="num">
                                      <p:cBhvr additive="repl">
                                        <p:cTn id="2821" dur="500" fill="hold"/>
                                        <p:tgtEl>
                                          <p:spTgt spid="903">
                                            <p:txEl>
                                              <p:pRg st="6" end="6"/>
                                            </p:txEl>
                                          </p:spTgt>
                                        </p:tgtEl>
                                        <p:attrNameLst>
                                          <p:attrName>ppt_x</p:attrName>
                                        </p:attrNameLst>
                                      </p:cBhvr>
                                      <p:tavLst>
                                        <p:tav tm="0">
                                          <p:val>
                                            <p:strVal val="#ppt_x"/>
                                          </p:val>
                                        </p:tav>
                                        <p:tav tm="100000">
                                          <p:val>
                                            <p:strVal val="#ppt_x"/>
                                          </p:val>
                                        </p:tav>
                                      </p:tavLst>
                                    </p:anim>
                                    <p:anim calcmode="lin" valueType="num">
                                      <p:cBhvr additive="repl">
                                        <p:cTn id="2822" dur="500" fill="hold"/>
                                        <p:tgtEl>
                                          <p:spTgt spid="9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06"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Check your code: can a school be copied?</a:t>
            </a:r>
            <a:endParaRPr b="1" lang="de-DE" sz="20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8000ff"/>
                </a:solidFill>
                <a:highlight>
                  <a:srgbClr val="ffffff"/>
                </a:highlight>
                <a:latin typeface="Consolas"/>
                <a:ea typeface="ＭＳ Ｐゴシック"/>
              </a:rPr>
              <a:t>class</a:t>
            </a:r>
            <a:r>
              <a:rPr b="0" lang="nl-NL" sz="1400" spc="-1" strike="noStrike">
                <a:solidFill>
                  <a:srgbClr val="000000"/>
                </a:solidFill>
                <a:highlight>
                  <a:srgbClr val="ffffff"/>
                </a:highlight>
                <a:latin typeface="Consolas"/>
                <a:ea typeface="ＭＳ Ｐゴシック"/>
              </a:rPr>
              <a:t> School</a:t>
            </a:r>
            <a:endParaRPr b="1" lang="de-DE" sz="1400" spc="-1" strike="noStrike">
              <a:solidFill>
                <a:srgbClr val="000000"/>
              </a:solidFill>
              <a:latin typeface="Calibri"/>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vector</a:t>
            </a:r>
            <a:r>
              <a:rPr b="1" lang="nl-NL" sz="1400" spc="-1" strike="noStrike">
                <a:solidFill>
                  <a:srgbClr val="000080"/>
                </a:solidFill>
                <a:highlight>
                  <a:srgbClr val="ffffff"/>
                </a:highlight>
                <a:latin typeface="Consolas"/>
                <a:ea typeface="ＭＳ Ｐゴシック"/>
              </a:rPr>
              <a:t>&lt;</a:t>
            </a: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*&gt;</a:t>
            </a:r>
            <a:r>
              <a:rPr b="0" lang="nl-NL" sz="1400" spc="-1" strike="noStrike">
                <a:solidFill>
                  <a:srgbClr val="000000"/>
                </a:solidFill>
                <a:highlight>
                  <a:srgbClr val="ffffff"/>
                </a:highlight>
                <a:latin typeface="Consolas"/>
                <a:ea typeface="ＭＳ Ｐゴシック"/>
              </a:rPr>
              <a:t> students</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 school2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school1</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copies all student pointers, trouble?</a:t>
            </a:r>
            <a:endParaRPr b="1" lang="de-DE" sz="14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Better decide what you want when you create the class.</a:t>
            </a:r>
            <a:endParaRPr b="1" lang="de-DE" sz="2000" spc="-1" strike="noStrike">
              <a:solidFill>
                <a:srgbClr val="000000"/>
              </a:solidFill>
              <a:latin typeface="Calibri"/>
            </a:endParaRPr>
          </a:p>
        </p:txBody>
      </p:sp>
      <p:sp>
        <p:nvSpPr>
          <p:cNvPr id="907" name="PlaceHolder 3"/>
          <p:cNvSpPr>
            <a:spLocks noGrp="1"/>
          </p:cNvSpPr>
          <p:nvPr>
            <p:ph type="sldNum" idx="17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DA048FC-D0D3-4972-BAFB-BE230121B5F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823" dur="indefinite" restart="never" nodeType="tmRoot">
          <p:childTnLst>
            <p:seq>
              <p:cTn id="2824" dur="indefinite" nodeType="mainSeq">
                <p:childTnLst>
                  <p:par>
                    <p:cTn id="2825" fill="hold">
                      <p:stCondLst>
                        <p:cond delay="indefinite"/>
                      </p:stCondLst>
                      <p:childTnLst>
                        <p:par>
                          <p:cTn id="2826" fill="hold">
                            <p:stCondLst>
                              <p:cond delay="0"/>
                            </p:stCondLst>
                            <p:childTnLst>
                              <p:par>
                                <p:cTn id="2827" nodeType="clickEffect" fill="hold" presetClass="entr" presetID="2" presetSubtype="4">
                                  <p:stCondLst>
                                    <p:cond delay="0"/>
                                  </p:stCondLst>
                                  <p:childTnLst>
                                    <p:set>
                                      <p:cBhvr>
                                        <p:cTn id="2828" dur="1" fill="hold">
                                          <p:stCondLst>
                                            <p:cond delay="0"/>
                                          </p:stCondLst>
                                        </p:cTn>
                                        <p:tgtEl>
                                          <p:spTgt spid="906">
                                            <p:txEl>
                                              <p:pRg st="7" end="7"/>
                                            </p:txEl>
                                          </p:spTgt>
                                        </p:tgtEl>
                                        <p:attrNameLst>
                                          <p:attrName>style.visibility</p:attrName>
                                        </p:attrNameLst>
                                      </p:cBhvr>
                                      <p:to>
                                        <p:strVal val="visible"/>
                                      </p:to>
                                    </p:set>
                                    <p:anim calcmode="lin" valueType="num">
                                      <p:cBhvr additive="repl">
                                        <p:cTn id="2829" dur="500" fill="hold"/>
                                        <p:tgtEl>
                                          <p:spTgt spid="906">
                                            <p:txEl>
                                              <p:pRg st="7" end="7"/>
                                            </p:txEl>
                                          </p:spTgt>
                                        </p:tgtEl>
                                        <p:attrNameLst>
                                          <p:attrName>ppt_x</p:attrName>
                                        </p:attrNameLst>
                                      </p:cBhvr>
                                      <p:tavLst>
                                        <p:tav tm="0">
                                          <p:val>
                                            <p:strVal val="#ppt_x"/>
                                          </p:val>
                                        </p:tav>
                                        <p:tav tm="100000">
                                          <p:val>
                                            <p:strVal val="#ppt_x"/>
                                          </p:val>
                                        </p:tav>
                                      </p:tavLst>
                                    </p:anim>
                                    <p:anim calcmode="lin" valueType="num">
                                      <p:cBhvr additive="repl">
                                        <p:cTn id="2830" dur="500" fill="hold"/>
                                        <p:tgtEl>
                                          <p:spTgt spid="9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09" name="PlaceHolder 2"/>
          <p:cNvSpPr>
            <a:spLocks noGrp="1"/>
          </p:cNvSpPr>
          <p:nvPr>
            <p:ph/>
          </p:nvPr>
        </p:nvSpPr>
        <p:spPr>
          <a:xfrm>
            <a:off x="385200" y="1200960"/>
            <a:ext cx="7555680" cy="1971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Create a copy constructor to make sure your class behaves exactly like you expect it to behave.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is usually necessary whenever you have pointer member variables.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Create a copy constructor only if you think it makes sense to directly copy the object.</a:t>
            </a:r>
            <a:endParaRPr b="1" lang="de-DE" sz="2000" spc="-1" strike="noStrike">
              <a:solidFill>
                <a:srgbClr val="000000"/>
              </a:solidFill>
              <a:latin typeface="Calibri"/>
            </a:endParaRPr>
          </a:p>
        </p:txBody>
      </p:sp>
      <p:sp>
        <p:nvSpPr>
          <p:cNvPr id="910" name="PlaceHolder 3"/>
          <p:cNvSpPr>
            <a:spLocks noGrp="1"/>
          </p:cNvSpPr>
          <p:nvPr>
            <p:ph type="sldNum" idx="17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F8C61F-128A-47A4-A0F6-E4B5DA0968D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831" dur="indefinite" restart="never" nodeType="tmRoot">
          <p:childTnLst>
            <p:seq>
              <p:cTn id="2832" dur="indefinite" nodeType="mainSeq">
                <p:childTnLst>
                  <p:par>
                    <p:cTn id="2833" fill="hold">
                      <p:stCondLst>
                        <p:cond delay="indefinite"/>
                      </p:stCondLst>
                      <p:childTnLst>
                        <p:par>
                          <p:cTn id="2834" fill="hold">
                            <p:stCondLst>
                              <p:cond delay="0"/>
                            </p:stCondLst>
                            <p:childTnLst>
                              <p:par>
                                <p:cTn id="2835" nodeType="clickEffect" fill="hold" presetClass="entr" presetID="2" presetSubtype="4">
                                  <p:stCondLst>
                                    <p:cond delay="0"/>
                                  </p:stCondLst>
                                  <p:childTnLst>
                                    <p:set>
                                      <p:cBhvr>
                                        <p:cTn id="2836" dur="1" fill="hold">
                                          <p:stCondLst>
                                            <p:cond delay="0"/>
                                          </p:stCondLst>
                                        </p:cTn>
                                        <p:tgtEl>
                                          <p:spTgt spid="909">
                                            <p:txEl>
                                              <p:pRg st="1" end="1"/>
                                            </p:txEl>
                                          </p:spTgt>
                                        </p:tgtEl>
                                        <p:attrNameLst>
                                          <p:attrName>style.visibility</p:attrName>
                                        </p:attrNameLst>
                                      </p:cBhvr>
                                      <p:to>
                                        <p:strVal val="visible"/>
                                      </p:to>
                                    </p:set>
                                    <p:anim calcmode="lin" valueType="num">
                                      <p:cBhvr additive="repl">
                                        <p:cTn id="2837" dur="500" fill="hold"/>
                                        <p:tgtEl>
                                          <p:spTgt spid="909">
                                            <p:txEl>
                                              <p:pRg st="1" end="1"/>
                                            </p:txEl>
                                          </p:spTgt>
                                        </p:tgtEl>
                                        <p:attrNameLst>
                                          <p:attrName>ppt_x</p:attrName>
                                        </p:attrNameLst>
                                      </p:cBhvr>
                                      <p:tavLst>
                                        <p:tav tm="0">
                                          <p:val>
                                            <p:strVal val="#ppt_x"/>
                                          </p:val>
                                        </p:tav>
                                        <p:tav tm="100000">
                                          <p:val>
                                            <p:strVal val="#ppt_x"/>
                                          </p:val>
                                        </p:tav>
                                      </p:tavLst>
                                    </p:anim>
                                    <p:anim calcmode="lin" valueType="num">
                                      <p:cBhvr additive="repl">
                                        <p:cTn id="2838" dur="500" fill="hold"/>
                                        <p:tgtEl>
                                          <p:spTgt spid="9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39" fill="hold">
                      <p:stCondLst>
                        <p:cond delay="indefinite"/>
                      </p:stCondLst>
                      <p:childTnLst>
                        <p:par>
                          <p:cTn id="2840" fill="hold">
                            <p:stCondLst>
                              <p:cond delay="0"/>
                            </p:stCondLst>
                            <p:childTnLst>
                              <p:par>
                                <p:cTn id="2841" nodeType="clickEffect" fill="hold" presetClass="entr" presetID="2" presetSubtype="4">
                                  <p:stCondLst>
                                    <p:cond delay="0"/>
                                  </p:stCondLst>
                                  <p:childTnLst>
                                    <p:set>
                                      <p:cBhvr>
                                        <p:cTn id="2842" dur="1" fill="hold">
                                          <p:stCondLst>
                                            <p:cond delay="0"/>
                                          </p:stCondLst>
                                        </p:cTn>
                                        <p:tgtEl>
                                          <p:spTgt spid="909">
                                            <p:txEl>
                                              <p:pRg st="2" end="2"/>
                                            </p:txEl>
                                          </p:spTgt>
                                        </p:tgtEl>
                                        <p:attrNameLst>
                                          <p:attrName>style.visibility</p:attrName>
                                        </p:attrNameLst>
                                      </p:cBhvr>
                                      <p:to>
                                        <p:strVal val="visible"/>
                                      </p:to>
                                    </p:set>
                                    <p:anim calcmode="lin" valueType="num">
                                      <p:cBhvr additive="repl">
                                        <p:cTn id="2843" dur="500" fill="hold"/>
                                        <p:tgtEl>
                                          <p:spTgt spid="909">
                                            <p:txEl>
                                              <p:pRg st="2" end="2"/>
                                            </p:txEl>
                                          </p:spTgt>
                                        </p:tgtEl>
                                        <p:attrNameLst>
                                          <p:attrName>ppt_x</p:attrName>
                                        </p:attrNameLst>
                                      </p:cBhvr>
                                      <p:tavLst>
                                        <p:tav tm="0">
                                          <p:val>
                                            <p:strVal val="#ppt_x"/>
                                          </p:val>
                                        </p:tav>
                                        <p:tav tm="100000">
                                          <p:val>
                                            <p:strVal val="#ppt_x"/>
                                          </p:val>
                                        </p:tav>
                                      </p:tavLst>
                                    </p:anim>
                                    <p:anim calcmode="lin" valueType="num">
                                      <p:cBhvr additive="repl">
                                        <p:cTn id="2844" dur="500" fill="hold"/>
                                        <p:tgtEl>
                                          <p:spTgt spid="90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12" name="PlaceHolder 2"/>
          <p:cNvSpPr>
            <a:spLocks noGrp="1"/>
          </p:cNvSpPr>
          <p:nvPr>
            <p:ph/>
          </p:nvPr>
        </p:nvSpPr>
        <p:spPr>
          <a:xfrm>
            <a:off x="385200" y="1200960"/>
            <a:ext cx="7555680" cy="2648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Two types of objects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practice we see a distinction between “value types” and “reference types”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Value type objects are essentially data objects, that can be copied and assigned. Examples: money, string.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Reference type objects are unique and persistent entities in your program. They have no copy constructor, use inheritance and are often dynamically allocated. Examples: widget, student.</a:t>
            </a:r>
            <a:endParaRPr b="1" lang="de-DE" sz="2000" spc="-1" strike="noStrike">
              <a:solidFill>
                <a:srgbClr val="000000"/>
              </a:solidFill>
              <a:latin typeface="Calibri"/>
            </a:endParaRPr>
          </a:p>
        </p:txBody>
      </p:sp>
      <p:sp>
        <p:nvSpPr>
          <p:cNvPr id="913" name="PlaceHolder 3"/>
          <p:cNvSpPr>
            <a:spLocks noGrp="1"/>
          </p:cNvSpPr>
          <p:nvPr>
            <p:ph type="sldNum" idx="17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71C4335-6622-4986-9920-3AF3D404FC0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845" dur="indefinite" restart="never" nodeType="tmRoot">
          <p:childTnLst>
            <p:seq>
              <p:cTn id="2846" dur="indefinite" nodeType="mainSeq">
                <p:childTnLst>
                  <p:par>
                    <p:cTn id="2847" fill="hold">
                      <p:stCondLst>
                        <p:cond delay="indefinite"/>
                      </p:stCondLst>
                      <p:childTnLst>
                        <p:par>
                          <p:cTn id="2848" fill="hold">
                            <p:stCondLst>
                              <p:cond delay="0"/>
                            </p:stCondLst>
                            <p:childTnLst>
                              <p:par>
                                <p:cTn id="2849" nodeType="clickEffect" fill="hold" presetClass="entr" presetID="2" presetSubtype="4">
                                  <p:stCondLst>
                                    <p:cond delay="0"/>
                                  </p:stCondLst>
                                  <p:childTnLst>
                                    <p:set>
                                      <p:cBhvr>
                                        <p:cTn id="2850" dur="1" fill="hold">
                                          <p:stCondLst>
                                            <p:cond delay="0"/>
                                          </p:stCondLst>
                                        </p:cTn>
                                        <p:tgtEl>
                                          <p:spTgt spid="912">
                                            <p:txEl>
                                              <p:pRg st="1" end="1"/>
                                            </p:txEl>
                                          </p:spTgt>
                                        </p:tgtEl>
                                        <p:attrNameLst>
                                          <p:attrName>style.visibility</p:attrName>
                                        </p:attrNameLst>
                                      </p:cBhvr>
                                      <p:to>
                                        <p:strVal val="visible"/>
                                      </p:to>
                                    </p:set>
                                    <p:anim calcmode="lin" valueType="num">
                                      <p:cBhvr additive="repl">
                                        <p:cTn id="2851" dur="500" fill="hold"/>
                                        <p:tgtEl>
                                          <p:spTgt spid="912">
                                            <p:txEl>
                                              <p:pRg st="1" end="1"/>
                                            </p:txEl>
                                          </p:spTgt>
                                        </p:tgtEl>
                                        <p:attrNameLst>
                                          <p:attrName>ppt_x</p:attrName>
                                        </p:attrNameLst>
                                      </p:cBhvr>
                                      <p:tavLst>
                                        <p:tav tm="0">
                                          <p:val>
                                            <p:strVal val="#ppt_x"/>
                                          </p:val>
                                        </p:tav>
                                        <p:tav tm="100000">
                                          <p:val>
                                            <p:strVal val="#ppt_x"/>
                                          </p:val>
                                        </p:tav>
                                      </p:tavLst>
                                    </p:anim>
                                    <p:anim calcmode="lin" valueType="num">
                                      <p:cBhvr additive="repl">
                                        <p:cTn id="2852" dur="500" fill="hold"/>
                                        <p:tgtEl>
                                          <p:spTgt spid="9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53" fill="hold">
                      <p:stCondLst>
                        <p:cond delay="indefinite"/>
                      </p:stCondLst>
                      <p:childTnLst>
                        <p:par>
                          <p:cTn id="2854" fill="hold">
                            <p:stCondLst>
                              <p:cond delay="0"/>
                            </p:stCondLst>
                            <p:childTnLst>
                              <p:par>
                                <p:cTn id="2855" nodeType="clickEffect" fill="hold" presetClass="entr" presetID="2" presetSubtype="4">
                                  <p:stCondLst>
                                    <p:cond delay="0"/>
                                  </p:stCondLst>
                                  <p:childTnLst>
                                    <p:set>
                                      <p:cBhvr>
                                        <p:cTn id="2856" dur="1" fill="hold">
                                          <p:stCondLst>
                                            <p:cond delay="0"/>
                                          </p:stCondLst>
                                        </p:cTn>
                                        <p:tgtEl>
                                          <p:spTgt spid="912">
                                            <p:txEl>
                                              <p:pRg st="2" end="2"/>
                                            </p:txEl>
                                          </p:spTgt>
                                        </p:tgtEl>
                                        <p:attrNameLst>
                                          <p:attrName>style.visibility</p:attrName>
                                        </p:attrNameLst>
                                      </p:cBhvr>
                                      <p:to>
                                        <p:strVal val="visible"/>
                                      </p:to>
                                    </p:set>
                                    <p:anim calcmode="lin" valueType="num">
                                      <p:cBhvr additive="repl">
                                        <p:cTn id="2857" dur="500" fill="hold"/>
                                        <p:tgtEl>
                                          <p:spTgt spid="912">
                                            <p:txEl>
                                              <p:pRg st="2" end="2"/>
                                            </p:txEl>
                                          </p:spTgt>
                                        </p:tgtEl>
                                        <p:attrNameLst>
                                          <p:attrName>ppt_x</p:attrName>
                                        </p:attrNameLst>
                                      </p:cBhvr>
                                      <p:tavLst>
                                        <p:tav tm="0">
                                          <p:val>
                                            <p:strVal val="#ppt_x"/>
                                          </p:val>
                                        </p:tav>
                                        <p:tav tm="100000">
                                          <p:val>
                                            <p:strVal val="#ppt_x"/>
                                          </p:val>
                                        </p:tav>
                                      </p:tavLst>
                                    </p:anim>
                                    <p:anim calcmode="lin" valueType="num">
                                      <p:cBhvr additive="repl">
                                        <p:cTn id="2858" dur="500" fill="hold"/>
                                        <p:tgtEl>
                                          <p:spTgt spid="9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59" fill="hold">
                      <p:stCondLst>
                        <p:cond delay="indefinite"/>
                      </p:stCondLst>
                      <p:childTnLst>
                        <p:par>
                          <p:cTn id="2860" fill="hold">
                            <p:stCondLst>
                              <p:cond delay="0"/>
                            </p:stCondLst>
                            <p:childTnLst>
                              <p:par>
                                <p:cTn id="2861" nodeType="clickEffect" fill="hold" presetClass="entr" presetID="2" presetSubtype="4">
                                  <p:stCondLst>
                                    <p:cond delay="0"/>
                                  </p:stCondLst>
                                  <p:childTnLst>
                                    <p:set>
                                      <p:cBhvr>
                                        <p:cTn id="2862" dur="1" fill="hold">
                                          <p:stCondLst>
                                            <p:cond delay="0"/>
                                          </p:stCondLst>
                                        </p:cTn>
                                        <p:tgtEl>
                                          <p:spTgt spid="912">
                                            <p:txEl>
                                              <p:pRg st="3" end="3"/>
                                            </p:txEl>
                                          </p:spTgt>
                                        </p:tgtEl>
                                        <p:attrNameLst>
                                          <p:attrName>style.visibility</p:attrName>
                                        </p:attrNameLst>
                                      </p:cBhvr>
                                      <p:to>
                                        <p:strVal val="visible"/>
                                      </p:to>
                                    </p:set>
                                    <p:anim calcmode="lin" valueType="num">
                                      <p:cBhvr additive="repl">
                                        <p:cTn id="2863" dur="500" fill="hold"/>
                                        <p:tgtEl>
                                          <p:spTgt spid="912">
                                            <p:txEl>
                                              <p:pRg st="3" end="3"/>
                                            </p:txEl>
                                          </p:spTgt>
                                        </p:tgtEl>
                                        <p:attrNameLst>
                                          <p:attrName>ppt_x</p:attrName>
                                        </p:attrNameLst>
                                      </p:cBhvr>
                                      <p:tavLst>
                                        <p:tav tm="0">
                                          <p:val>
                                            <p:strVal val="#ppt_x"/>
                                          </p:val>
                                        </p:tav>
                                        <p:tav tm="100000">
                                          <p:val>
                                            <p:strVal val="#ppt_x"/>
                                          </p:val>
                                        </p:tav>
                                      </p:tavLst>
                                    </p:anim>
                                    <p:anim calcmode="lin" valueType="num">
                                      <p:cBhvr additive="repl">
                                        <p:cTn id="2864" dur="500" fill="hold"/>
                                        <p:tgtEl>
                                          <p:spTgt spid="9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15" name="PlaceHolder 2"/>
          <p:cNvSpPr>
            <a:spLocks noGrp="1"/>
          </p:cNvSpPr>
          <p:nvPr>
            <p:ph/>
          </p:nvPr>
        </p:nvSpPr>
        <p:spPr>
          <a:xfrm>
            <a:off x="385200" y="1200960"/>
            <a:ext cx="7555680" cy="3443760"/>
          </a:xfrm>
          <a:prstGeom prst="rect">
            <a:avLst/>
          </a:prstGeom>
          <a:noFill/>
          <a:ln w="9360">
            <a:noFill/>
          </a:ln>
        </p:spPr>
        <p:txBody>
          <a:bodyPr numCol="1" spcCol="0" lIns="0" rIns="0" tIns="0" bIns="0" anchor="t">
            <a:norm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Rule of Three:</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If a class requires a user-defined destructor, a user-defined copy constructor, or a user-defined copy assignment operator, it almost certainly requires all three.</a:t>
            </a:r>
            <a:endParaRPr b="0" lang="de-DE" sz="1800" spc="-1" strike="noStrike">
              <a:solidFill>
                <a:srgbClr val="6e706d"/>
              </a:solidFill>
              <a:latin typeface="Calibri"/>
            </a:endParaRPr>
          </a:p>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Rule of Five </a:t>
            </a:r>
            <a:r>
              <a:rPr b="1" lang="en-US" sz="2000" spc="-1" strike="noStrike">
                <a:solidFill>
                  <a:srgbClr val="3f9dbe"/>
                </a:solidFill>
                <a:latin typeface="Calibri"/>
                <a:ea typeface="ＭＳ Ｐゴシック"/>
              </a:rPr>
              <a:t>(C++11)</a:t>
            </a:r>
            <a:r>
              <a:rPr b="1" lang="en-US" sz="2000" spc="-1" strike="noStrike">
                <a:solidFill>
                  <a:srgbClr val="262626"/>
                </a:solidFill>
                <a:latin typeface="Calibri"/>
                <a:ea typeface="ＭＳ Ｐゴシック"/>
              </a:rPr>
              <a:t>:</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Because the presence of a user-defined destructor, copy-constructor, or copy-assignment operator prevents implicit definition of the move constructor and the move assignment operator, any class for which move semantics are desirable, has to declare all five special member functions:</a:t>
            </a:r>
            <a:endParaRPr b="0" lang="de-DE" sz="1800" spc="-1" strike="noStrike">
              <a:solidFill>
                <a:srgbClr val="6e706d"/>
              </a:solidFill>
              <a:latin typeface="Calibri"/>
            </a:endParaRPr>
          </a:p>
        </p:txBody>
      </p:sp>
    </p:spTree>
  </p:cSld>
  <mc:AlternateContent>
    <mc:Choice Requires="p14">
      <p:transition p14:dur="10"/>
    </mc:Choice>
    <mc:Fallback>
      <p:transition/>
    </mc:Fallback>
  </mc:AlternateContent>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Dynamic Memory Allocation</a:t>
            </a:r>
            <a:endParaRPr b="0" lang="de-DE" sz="2400" spc="-1" strike="noStrike">
              <a:solidFill>
                <a:srgbClr val="000000"/>
              </a:solidFill>
              <a:latin typeface="Arial"/>
            </a:endParaRPr>
          </a:p>
        </p:txBody>
      </p:sp>
      <p:sp>
        <p:nvSpPr>
          <p:cNvPr id="917" name="PlaceHolder 2"/>
          <p:cNvSpPr>
            <a:spLocks noGrp="1"/>
          </p:cNvSpPr>
          <p:nvPr>
            <p:ph/>
          </p:nvPr>
        </p:nvSpPr>
        <p:spPr>
          <a:xfrm>
            <a:off x="385200" y="1200960"/>
            <a:ext cx="7555680" cy="3443760"/>
          </a:xfrm>
          <a:prstGeom prst="rect">
            <a:avLst/>
          </a:prstGeom>
          <a:noFill/>
          <a:ln w="9360">
            <a:noFill/>
          </a:ln>
        </p:spPr>
        <p:txBody>
          <a:bodyPr numCol="1" spcCol="0" lIns="0" rIns="0" tIns="0" bIns="0" anchor="t">
            <a:norm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Rule of Zero:</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Classes that have custom destructors, copy/move constructors or copy/move assignment operators should deal exclusively with ownership (which follows from the Single Responsibility Principle). </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Other classes should not have custom destructors, copy/move constructors or copy/move assignment operators.</a:t>
            </a:r>
            <a:endParaRPr b="0" lang="de-DE" sz="1800" spc="-1" strike="noStrike">
              <a:solidFill>
                <a:srgbClr val="6e706d"/>
              </a:solidFill>
              <a:latin typeface="Calibri"/>
            </a:endParaRPr>
          </a:p>
          <a:p>
            <a:endParaRPr b="1" lang="de-DE" sz="1800" spc="-1" strike="noStrike">
              <a:solidFill>
                <a:srgbClr val="000000"/>
              </a:solidFill>
              <a:latin typeface="Calibri"/>
            </a:endParaRPr>
          </a:p>
          <a:p>
            <a:endParaRPr b="1" lang="de-DE" sz="1800" spc="-1" strike="noStrike">
              <a:solidFill>
                <a:srgbClr val="000000"/>
              </a:solidFill>
              <a:latin typeface="Calibri"/>
            </a:endParaRPr>
          </a:p>
        </p:txBody>
      </p:sp>
    </p:spTree>
  </p:cSld>
  <mc:AlternateContent>
    <mc:Choice Requires="p14">
      <p:transition p14:dur="1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13" name="PlaceHolder 2"/>
          <p:cNvSpPr>
            <a:spLocks noGrp="1"/>
          </p:cNvSpPr>
          <p:nvPr>
            <p:ph/>
          </p:nvPr>
        </p:nvSpPr>
        <p:spPr>
          <a:xfrm>
            <a:off x="385200" y="1200960"/>
            <a:ext cx="7555680" cy="1411200"/>
          </a:xfrm>
          <a:prstGeom prst="rect">
            <a:avLst/>
          </a:prstGeom>
          <a:noFill/>
          <a:ln w="9360">
            <a:noFill/>
          </a:ln>
        </p:spPr>
        <p:txBody>
          <a:bodyPr numCol="1" spcCol="0" lIns="0" rIns="0" tIns="0" bIns="0" anchor="t">
            <a:noAutofit/>
          </a:bodyPr>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is difficult to master completely.</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There are many features. To write “perfect code” is to go down a long and arduous road.</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It is best to leave some things to the library-makers.</a:t>
            </a:r>
            <a:endParaRPr b="1" lang="de-DE" sz="2000" spc="-1" strike="noStrike">
              <a:solidFill>
                <a:srgbClr val="000000"/>
              </a:solidFill>
              <a:latin typeface="Calibri"/>
            </a:endParaRPr>
          </a:p>
        </p:txBody>
      </p:sp>
      <p:sp>
        <p:nvSpPr>
          <p:cNvPr id="414" name="PlaceHolder 3"/>
          <p:cNvSpPr>
            <a:spLocks noGrp="1"/>
          </p:cNvSpPr>
          <p:nvPr>
            <p:ph type="sldNum" idx="2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333CD12-CEC4-4C72-B993-7881E8C7A09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fr-FR" sz="3200" spc="-1" strike="noStrike">
                <a:solidFill>
                  <a:srgbClr val="3f9dbe"/>
                </a:solidFill>
                <a:latin typeface="Calibri"/>
                <a:ea typeface="ＭＳ Ｐゴシック"/>
              </a:rPr>
              <a:t>7. Object </a:t>
            </a:r>
            <a:r>
              <a:rPr b="1" i="1" lang="en-US" sz="3200" spc="-1" strike="noStrike">
                <a:solidFill>
                  <a:srgbClr val="3f9dbe"/>
                </a:solidFill>
                <a:latin typeface="Calibri"/>
                <a:ea typeface="ＭＳ Ｐゴシック"/>
              </a:rPr>
              <a:t>Inheritance</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20" name="PlaceHolder 2"/>
          <p:cNvSpPr>
            <a:spLocks noGrp="1"/>
          </p:cNvSpPr>
          <p:nvPr>
            <p:ph/>
          </p:nvPr>
        </p:nvSpPr>
        <p:spPr>
          <a:xfrm>
            <a:off x="385200" y="1200960"/>
            <a:ext cx="7555680" cy="1971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Inheritance and polymorphism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Observation: two classes have functionality in common. We should not copy the code, because of the DRY (Don’t Repeat Yourself) principle.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solution is to use </a:t>
            </a:r>
            <a:r>
              <a:rPr b="1" lang="en-US" sz="2000" spc="-1" strike="noStrike">
                <a:solidFill>
                  <a:srgbClr val="002060"/>
                </a:solidFill>
                <a:latin typeface="Calibri"/>
                <a:ea typeface="ＭＳ Ｐゴシック"/>
              </a:rPr>
              <a:t>inheritance</a:t>
            </a:r>
            <a:r>
              <a:rPr b="1" lang="en-US" sz="2000" spc="-1" strike="noStrike">
                <a:solidFill>
                  <a:srgbClr val="262626"/>
                </a:solidFill>
                <a:latin typeface="Calibri"/>
                <a:ea typeface="ＭＳ Ｐゴシック"/>
              </a:rPr>
              <a:t>: if one class extends the functionality of another, it should be derived from it.</a:t>
            </a:r>
            <a:endParaRPr b="1" lang="de-DE" sz="2000" spc="-1" strike="noStrike">
              <a:solidFill>
                <a:srgbClr val="000000"/>
              </a:solidFill>
              <a:latin typeface="Calibri"/>
            </a:endParaRPr>
          </a:p>
        </p:txBody>
      </p:sp>
      <p:sp>
        <p:nvSpPr>
          <p:cNvPr id="921" name="PlaceHolder 3"/>
          <p:cNvSpPr>
            <a:spLocks noGrp="1"/>
          </p:cNvSpPr>
          <p:nvPr>
            <p:ph type="sldNum" idx="17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0455097-8496-4191-AB76-9FE5C6A40CDC}"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865" dur="indefinite" restart="never" nodeType="tmRoot">
          <p:childTnLst>
            <p:seq>
              <p:cTn id="2866" dur="indefinite" nodeType="mainSeq">
                <p:childTnLst>
                  <p:par>
                    <p:cTn id="2867" fill="hold">
                      <p:stCondLst>
                        <p:cond delay="indefinite"/>
                      </p:stCondLst>
                      <p:childTnLst>
                        <p:par>
                          <p:cTn id="2868" fill="hold">
                            <p:stCondLst>
                              <p:cond delay="0"/>
                            </p:stCondLst>
                            <p:childTnLst>
                              <p:par>
                                <p:cTn id="2869" nodeType="clickEffect" fill="hold" presetClass="entr" presetID="2" presetSubtype="4">
                                  <p:stCondLst>
                                    <p:cond delay="0"/>
                                  </p:stCondLst>
                                  <p:childTnLst>
                                    <p:set>
                                      <p:cBhvr>
                                        <p:cTn id="2870" dur="1" fill="hold">
                                          <p:stCondLst>
                                            <p:cond delay="0"/>
                                          </p:stCondLst>
                                        </p:cTn>
                                        <p:tgtEl>
                                          <p:spTgt spid="920">
                                            <p:txEl>
                                              <p:pRg st="1" end="1"/>
                                            </p:txEl>
                                          </p:spTgt>
                                        </p:tgtEl>
                                        <p:attrNameLst>
                                          <p:attrName>style.visibility</p:attrName>
                                        </p:attrNameLst>
                                      </p:cBhvr>
                                      <p:to>
                                        <p:strVal val="visible"/>
                                      </p:to>
                                    </p:set>
                                    <p:anim calcmode="lin" valueType="num">
                                      <p:cBhvr additive="repl">
                                        <p:cTn id="2871" dur="500" fill="hold"/>
                                        <p:tgtEl>
                                          <p:spTgt spid="920">
                                            <p:txEl>
                                              <p:pRg st="1" end="1"/>
                                            </p:txEl>
                                          </p:spTgt>
                                        </p:tgtEl>
                                        <p:attrNameLst>
                                          <p:attrName>ppt_x</p:attrName>
                                        </p:attrNameLst>
                                      </p:cBhvr>
                                      <p:tavLst>
                                        <p:tav tm="0">
                                          <p:val>
                                            <p:strVal val="#ppt_x"/>
                                          </p:val>
                                        </p:tav>
                                        <p:tav tm="100000">
                                          <p:val>
                                            <p:strVal val="#ppt_x"/>
                                          </p:val>
                                        </p:tav>
                                      </p:tavLst>
                                    </p:anim>
                                    <p:anim calcmode="lin" valueType="num">
                                      <p:cBhvr additive="repl">
                                        <p:cTn id="2872" dur="500" fill="hold"/>
                                        <p:tgtEl>
                                          <p:spTgt spid="9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73" fill="hold">
                      <p:stCondLst>
                        <p:cond delay="indefinite"/>
                      </p:stCondLst>
                      <p:childTnLst>
                        <p:par>
                          <p:cTn id="2874" fill="hold">
                            <p:stCondLst>
                              <p:cond delay="0"/>
                            </p:stCondLst>
                            <p:childTnLst>
                              <p:par>
                                <p:cTn id="2875" nodeType="clickEffect" fill="hold" presetClass="entr" presetID="2" presetSubtype="4">
                                  <p:stCondLst>
                                    <p:cond delay="0"/>
                                  </p:stCondLst>
                                  <p:childTnLst>
                                    <p:set>
                                      <p:cBhvr>
                                        <p:cTn id="2876" dur="1" fill="hold">
                                          <p:stCondLst>
                                            <p:cond delay="0"/>
                                          </p:stCondLst>
                                        </p:cTn>
                                        <p:tgtEl>
                                          <p:spTgt spid="920">
                                            <p:txEl>
                                              <p:pRg st="2" end="2"/>
                                            </p:txEl>
                                          </p:spTgt>
                                        </p:tgtEl>
                                        <p:attrNameLst>
                                          <p:attrName>style.visibility</p:attrName>
                                        </p:attrNameLst>
                                      </p:cBhvr>
                                      <p:to>
                                        <p:strVal val="visible"/>
                                      </p:to>
                                    </p:set>
                                    <p:anim calcmode="lin" valueType="num">
                                      <p:cBhvr additive="repl">
                                        <p:cTn id="2877" dur="500" fill="hold"/>
                                        <p:tgtEl>
                                          <p:spTgt spid="920">
                                            <p:txEl>
                                              <p:pRg st="2" end="2"/>
                                            </p:txEl>
                                          </p:spTgt>
                                        </p:tgtEl>
                                        <p:attrNameLst>
                                          <p:attrName>ppt_x</p:attrName>
                                        </p:attrNameLst>
                                      </p:cBhvr>
                                      <p:tavLst>
                                        <p:tav tm="0">
                                          <p:val>
                                            <p:strVal val="#ppt_x"/>
                                          </p:val>
                                        </p:tav>
                                        <p:tav tm="100000">
                                          <p:val>
                                            <p:strVal val="#ppt_x"/>
                                          </p:val>
                                        </p:tav>
                                      </p:tavLst>
                                    </p:anim>
                                    <p:anim calcmode="lin" valueType="num">
                                      <p:cBhvr additive="repl">
                                        <p:cTn id="2878" dur="500" fill="hold"/>
                                        <p:tgtEl>
                                          <p:spTgt spid="9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23" name="PlaceHolder 2"/>
          <p:cNvSpPr>
            <a:spLocks noGrp="1"/>
          </p:cNvSpPr>
          <p:nvPr>
            <p:ph/>
          </p:nvPr>
        </p:nvSpPr>
        <p:spPr>
          <a:xfrm>
            <a:off x="385200" y="1200960"/>
            <a:ext cx="7555680" cy="32281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UML diagram gives an overview.</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classes Student is derived from Person.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Having a name is common functionality.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Having a grade is specific to students.</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924" name="PlaceHolder 3"/>
          <p:cNvSpPr>
            <a:spLocks noGrp="1"/>
          </p:cNvSpPr>
          <p:nvPr>
            <p:ph type="sldNum" idx="17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6EBD9D2-3C08-4016-BC94-9E5F3C020CC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25" name="Rechthoek 4"/>
          <p:cNvSpPr/>
          <p:nvPr/>
        </p:nvSpPr>
        <p:spPr>
          <a:xfrm>
            <a:off x="6107760" y="1200960"/>
            <a:ext cx="1439280" cy="153792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Person</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m_name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getName()</a:t>
            </a:r>
            <a:endParaRPr b="0" lang="en-US" sz="1800" spc="-1" strike="noStrike">
              <a:latin typeface="Arial"/>
            </a:endParaRPr>
          </a:p>
        </p:txBody>
      </p:sp>
      <p:sp>
        <p:nvSpPr>
          <p:cNvPr id="926" name="Rechte verbindingslijn 5"/>
          <p:cNvSpPr/>
          <p:nvPr/>
        </p:nvSpPr>
        <p:spPr>
          <a:xfrm>
            <a:off x="6107760" y="16923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927" name="Rechte verbindingslijn 6"/>
          <p:cNvSpPr/>
          <p:nvPr/>
        </p:nvSpPr>
        <p:spPr>
          <a:xfrm>
            <a:off x="6098760" y="2273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928" name="Rechthoek 7"/>
          <p:cNvSpPr/>
          <p:nvPr/>
        </p:nvSpPr>
        <p:spPr>
          <a:xfrm>
            <a:off x="6099120" y="3323520"/>
            <a:ext cx="1439280" cy="15282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Student</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m_grade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getGrade()</a:t>
            </a:r>
            <a:endParaRPr b="0" lang="en-US" sz="1800" spc="-1" strike="noStrike">
              <a:latin typeface="Arial"/>
            </a:endParaRPr>
          </a:p>
        </p:txBody>
      </p:sp>
      <p:sp>
        <p:nvSpPr>
          <p:cNvPr id="929" name="Rechte verbindingslijn 8"/>
          <p:cNvSpPr/>
          <p:nvPr/>
        </p:nvSpPr>
        <p:spPr>
          <a:xfrm>
            <a:off x="6107760" y="37839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930" name="Rechte verbindingslijn 9"/>
          <p:cNvSpPr/>
          <p:nvPr/>
        </p:nvSpPr>
        <p:spPr>
          <a:xfrm>
            <a:off x="6098760" y="4334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931" name="Gelijkbenige driehoek 10"/>
          <p:cNvSpPr/>
          <p:nvPr/>
        </p:nvSpPr>
        <p:spPr>
          <a:xfrm>
            <a:off x="6716880" y="2739240"/>
            <a:ext cx="221760" cy="177120"/>
          </a:xfrm>
          <a:prstGeom prst="triangle">
            <a:avLst>
              <a:gd name="adj" fmla="val 50000"/>
            </a:avLst>
          </a:prstGeom>
          <a:solidFill>
            <a:schemeClr val="bg1"/>
          </a:solidFill>
          <a:ln w="1905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32" name="Rechte verbindingslijn 11"/>
          <p:cNvSpPr/>
          <p:nvPr/>
        </p:nvSpPr>
        <p:spPr>
          <a:xfrm flipV="1">
            <a:off x="6818760" y="2916720"/>
            <a:ext cx="8640" cy="406440"/>
          </a:xfrm>
          <a:prstGeom prst="line">
            <a:avLst/>
          </a:prstGeom>
          <a:ln w="19050">
            <a:solidFill>
              <a:srgbClr val="000000"/>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timing>
    <p:tnLst>
      <p:par>
        <p:cTn id="2879" dur="indefinite" restart="never" nodeType="tmRoot">
          <p:childTnLst>
            <p:seq>
              <p:cTn id="2880" dur="indefinite" nodeType="mainSeq">
                <p:childTnLst>
                  <p:par>
                    <p:cTn id="2881" fill="hold">
                      <p:stCondLst>
                        <p:cond delay="indefinite"/>
                      </p:stCondLst>
                      <p:childTnLst>
                        <p:par>
                          <p:cTn id="2882" fill="hold">
                            <p:stCondLst>
                              <p:cond delay="0"/>
                            </p:stCondLst>
                            <p:childTnLst>
                              <p:par>
                                <p:cTn id="2883" nodeType="clickEffect" fill="hold" presetClass="entr" presetID="2" presetSubtype="4">
                                  <p:stCondLst>
                                    <p:cond delay="0"/>
                                  </p:stCondLst>
                                  <p:childTnLst>
                                    <p:set>
                                      <p:cBhvr>
                                        <p:cTn id="2884" dur="1" fill="hold">
                                          <p:stCondLst>
                                            <p:cond delay="0"/>
                                          </p:stCondLst>
                                        </p:cTn>
                                        <p:tgtEl>
                                          <p:spTgt spid="923">
                                            <p:txEl>
                                              <p:pRg st="1" end="1"/>
                                            </p:txEl>
                                          </p:spTgt>
                                        </p:tgtEl>
                                        <p:attrNameLst>
                                          <p:attrName>style.visibility</p:attrName>
                                        </p:attrNameLst>
                                      </p:cBhvr>
                                      <p:to>
                                        <p:strVal val="visible"/>
                                      </p:to>
                                    </p:set>
                                    <p:anim calcmode="lin" valueType="num">
                                      <p:cBhvr additive="repl">
                                        <p:cTn id="2885" dur="500" fill="hold"/>
                                        <p:tgtEl>
                                          <p:spTgt spid="923">
                                            <p:txEl>
                                              <p:pRg st="1" end="1"/>
                                            </p:txEl>
                                          </p:spTgt>
                                        </p:tgtEl>
                                        <p:attrNameLst>
                                          <p:attrName>ppt_x</p:attrName>
                                        </p:attrNameLst>
                                      </p:cBhvr>
                                      <p:tavLst>
                                        <p:tav tm="0">
                                          <p:val>
                                            <p:strVal val="#ppt_x"/>
                                          </p:val>
                                        </p:tav>
                                        <p:tav tm="100000">
                                          <p:val>
                                            <p:strVal val="#ppt_x"/>
                                          </p:val>
                                        </p:tav>
                                      </p:tavLst>
                                    </p:anim>
                                    <p:anim calcmode="lin" valueType="num">
                                      <p:cBhvr additive="repl">
                                        <p:cTn id="2886" dur="500" fill="hold"/>
                                        <p:tgtEl>
                                          <p:spTgt spid="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87" fill="hold">
                      <p:stCondLst>
                        <p:cond delay="indefinite"/>
                      </p:stCondLst>
                      <p:childTnLst>
                        <p:par>
                          <p:cTn id="2888" fill="hold">
                            <p:stCondLst>
                              <p:cond delay="0"/>
                            </p:stCondLst>
                            <p:childTnLst>
                              <p:par>
                                <p:cTn id="2889" nodeType="clickEffect" fill="hold" presetClass="entr" presetID="2" presetSubtype="4">
                                  <p:stCondLst>
                                    <p:cond delay="0"/>
                                  </p:stCondLst>
                                  <p:childTnLst>
                                    <p:set>
                                      <p:cBhvr>
                                        <p:cTn id="2890" dur="1" fill="hold">
                                          <p:stCondLst>
                                            <p:cond delay="0"/>
                                          </p:stCondLst>
                                        </p:cTn>
                                        <p:tgtEl>
                                          <p:spTgt spid="923">
                                            <p:txEl>
                                              <p:pRg st="2" end="2"/>
                                            </p:txEl>
                                          </p:spTgt>
                                        </p:tgtEl>
                                        <p:attrNameLst>
                                          <p:attrName>style.visibility</p:attrName>
                                        </p:attrNameLst>
                                      </p:cBhvr>
                                      <p:to>
                                        <p:strVal val="visible"/>
                                      </p:to>
                                    </p:set>
                                    <p:anim calcmode="lin" valueType="num">
                                      <p:cBhvr additive="repl">
                                        <p:cTn id="2891" dur="500" fill="hold"/>
                                        <p:tgtEl>
                                          <p:spTgt spid="923">
                                            <p:txEl>
                                              <p:pRg st="2" end="2"/>
                                            </p:txEl>
                                          </p:spTgt>
                                        </p:tgtEl>
                                        <p:attrNameLst>
                                          <p:attrName>ppt_x</p:attrName>
                                        </p:attrNameLst>
                                      </p:cBhvr>
                                      <p:tavLst>
                                        <p:tav tm="0">
                                          <p:val>
                                            <p:strVal val="#ppt_x"/>
                                          </p:val>
                                        </p:tav>
                                        <p:tav tm="100000">
                                          <p:val>
                                            <p:strVal val="#ppt_x"/>
                                          </p:val>
                                        </p:tav>
                                      </p:tavLst>
                                    </p:anim>
                                    <p:anim calcmode="lin" valueType="num">
                                      <p:cBhvr additive="repl">
                                        <p:cTn id="2892" dur="500" fill="hold"/>
                                        <p:tgtEl>
                                          <p:spTgt spid="9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93" fill="hold">
                      <p:stCondLst>
                        <p:cond delay="indefinite"/>
                      </p:stCondLst>
                      <p:childTnLst>
                        <p:par>
                          <p:cTn id="2894" fill="hold">
                            <p:stCondLst>
                              <p:cond delay="0"/>
                            </p:stCondLst>
                            <p:childTnLst>
                              <p:par>
                                <p:cTn id="2895" nodeType="clickEffect" fill="hold" presetClass="entr" presetID="2" presetSubtype="4">
                                  <p:stCondLst>
                                    <p:cond delay="0"/>
                                  </p:stCondLst>
                                  <p:childTnLst>
                                    <p:set>
                                      <p:cBhvr>
                                        <p:cTn id="2896" dur="1" fill="hold">
                                          <p:stCondLst>
                                            <p:cond delay="0"/>
                                          </p:stCondLst>
                                        </p:cTn>
                                        <p:tgtEl>
                                          <p:spTgt spid="923">
                                            <p:txEl>
                                              <p:pRg st="3" end="3"/>
                                            </p:txEl>
                                          </p:spTgt>
                                        </p:tgtEl>
                                        <p:attrNameLst>
                                          <p:attrName>style.visibility</p:attrName>
                                        </p:attrNameLst>
                                      </p:cBhvr>
                                      <p:to>
                                        <p:strVal val="visible"/>
                                      </p:to>
                                    </p:set>
                                    <p:anim calcmode="lin" valueType="num">
                                      <p:cBhvr additive="repl">
                                        <p:cTn id="2897" dur="500" fill="hold"/>
                                        <p:tgtEl>
                                          <p:spTgt spid="923">
                                            <p:txEl>
                                              <p:pRg st="3" end="3"/>
                                            </p:txEl>
                                          </p:spTgt>
                                        </p:tgtEl>
                                        <p:attrNameLst>
                                          <p:attrName>ppt_x</p:attrName>
                                        </p:attrNameLst>
                                      </p:cBhvr>
                                      <p:tavLst>
                                        <p:tav tm="0">
                                          <p:val>
                                            <p:strVal val="#ppt_x"/>
                                          </p:val>
                                        </p:tav>
                                        <p:tav tm="100000">
                                          <p:val>
                                            <p:strVal val="#ppt_x"/>
                                          </p:val>
                                        </p:tav>
                                      </p:tavLst>
                                    </p:anim>
                                    <p:anim calcmode="lin" valueType="num">
                                      <p:cBhvr additive="repl">
                                        <p:cTn id="2898" dur="500" fill="hold"/>
                                        <p:tgtEl>
                                          <p:spTgt spid="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99" fill="hold">
                      <p:stCondLst>
                        <p:cond delay="indefinite"/>
                      </p:stCondLst>
                      <p:childTnLst>
                        <p:par>
                          <p:cTn id="2900" fill="hold">
                            <p:stCondLst>
                              <p:cond delay="0"/>
                            </p:stCondLst>
                            <p:childTnLst>
                              <p:par>
                                <p:cTn id="2901" nodeType="clickEffect" fill="hold" presetClass="entr" presetID="2" presetSubtype="4">
                                  <p:stCondLst>
                                    <p:cond delay="0"/>
                                  </p:stCondLst>
                                  <p:childTnLst>
                                    <p:set>
                                      <p:cBhvr>
                                        <p:cTn id="2902" dur="1" fill="hold">
                                          <p:stCondLst>
                                            <p:cond delay="0"/>
                                          </p:stCondLst>
                                        </p:cTn>
                                        <p:tgtEl>
                                          <p:spTgt spid="923">
                                            <p:txEl>
                                              <p:pRg st="4" end="4"/>
                                            </p:txEl>
                                          </p:spTgt>
                                        </p:tgtEl>
                                        <p:attrNameLst>
                                          <p:attrName>style.visibility</p:attrName>
                                        </p:attrNameLst>
                                      </p:cBhvr>
                                      <p:to>
                                        <p:strVal val="visible"/>
                                      </p:to>
                                    </p:set>
                                    <p:anim calcmode="lin" valueType="num">
                                      <p:cBhvr additive="repl">
                                        <p:cTn id="2903" dur="500" fill="hold"/>
                                        <p:tgtEl>
                                          <p:spTgt spid="923">
                                            <p:txEl>
                                              <p:pRg st="4" end="4"/>
                                            </p:txEl>
                                          </p:spTgt>
                                        </p:tgtEl>
                                        <p:attrNameLst>
                                          <p:attrName>ppt_x</p:attrName>
                                        </p:attrNameLst>
                                      </p:cBhvr>
                                      <p:tavLst>
                                        <p:tav tm="0">
                                          <p:val>
                                            <p:strVal val="#ppt_x"/>
                                          </p:val>
                                        </p:tav>
                                        <p:tav tm="100000">
                                          <p:val>
                                            <p:strVal val="#ppt_x"/>
                                          </p:val>
                                        </p:tav>
                                      </p:tavLst>
                                    </p:anim>
                                    <p:anim calcmode="lin" valueType="num">
                                      <p:cBhvr additive="repl">
                                        <p:cTn id="2904" dur="500" fill="hold"/>
                                        <p:tgtEl>
                                          <p:spTgt spid="9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34" name="PlaceHolder 2"/>
          <p:cNvSpPr>
            <a:spLocks noGrp="1"/>
          </p:cNvSpPr>
          <p:nvPr>
            <p:ph/>
          </p:nvPr>
        </p:nvSpPr>
        <p:spPr>
          <a:xfrm>
            <a:off x="385200" y="1200960"/>
            <a:ext cx="5011560" cy="1749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how in the diagram, the arrow points is pointing up.</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signifies that the Student depends on Person, but not vice versa.</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35" name="PlaceHolder 3"/>
          <p:cNvSpPr>
            <a:spLocks noGrp="1"/>
          </p:cNvSpPr>
          <p:nvPr>
            <p:ph type="sldNum" idx="17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B27235D-0B25-414A-8E60-E8A6CB87FDC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36" name="Rechthoek 4"/>
          <p:cNvSpPr/>
          <p:nvPr/>
        </p:nvSpPr>
        <p:spPr>
          <a:xfrm>
            <a:off x="6107760" y="1200960"/>
            <a:ext cx="1439280" cy="153792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Person</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m_name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getName()</a:t>
            </a:r>
            <a:endParaRPr b="0" lang="en-US" sz="1800" spc="-1" strike="noStrike">
              <a:latin typeface="Arial"/>
            </a:endParaRPr>
          </a:p>
        </p:txBody>
      </p:sp>
      <p:sp>
        <p:nvSpPr>
          <p:cNvPr id="937" name="Rechte verbindingslijn 5"/>
          <p:cNvSpPr/>
          <p:nvPr/>
        </p:nvSpPr>
        <p:spPr>
          <a:xfrm>
            <a:off x="6107760" y="16923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938" name="Rechte verbindingslijn 6"/>
          <p:cNvSpPr/>
          <p:nvPr/>
        </p:nvSpPr>
        <p:spPr>
          <a:xfrm>
            <a:off x="6098760" y="2273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939" name="Rechthoek 7"/>
          <p:cNvSpPr/>
          <p:nvPr/>
        </p:nvSpPr>
        <p:spPr>
          <a:xfrm>
            <a:off x="6099120" y="3323520"/>
            <a:ext cx="1439280" cy="15282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Student</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m_grade</a:t>
            </a:r>
            <a:endParaRPr b="0" lang="en-US" sz="1800" spc="-1" strike="noStrike">
              <a:latin typeface="Arial"/>
            </a:endParaRPr>
          </a:p>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getGrade()</a:t>
            </a:r>
            <a:endParaRPr b="0" lang="en-US" sz="1800" spc="-1" strike="noStrike">
              <a:latin typeface="Arial"/>
            </a:endParaRPr>
          </a:p>
        </p:txBody>
      </p:sp>
      <p:sp>
        <p:nvSpPr>
          <p:cNvPr id="940" name="Rechte verbindingslijn 8"/>
          <p:cNvSpPr/>
          <p:nvPr/>
        </p:nvSpPr>
        <p:spPr>
          <a:xfrm>
            <a:off x="6107760" y="3783960"/>
            <a:ext cx="1439640" cy="360"/>
          </a:xfrm>
          <a:prstGeom prst="line">
            <a:avLst/>
          </a:prstGeom>
          <a:ln w="25400">
            <a:solidFill>
              <a:srgbClr val="000000"/>
            </a:solidFill>
            <a:round/>
          </a:ln>
        </p:spPr>
        <p:style>
          <a:lnRef idx="1">
            <a:schemeClr val="dk1"/>
          </a:lnRef>
          <a:fillRef idx="0">
            <a:schemeClr val="dk1"/>
          </a:fillRef>
          <a:effectRef idx="0">
            <a:schemeClr val="dk1"/>
          </a:effectRef>
          <a:fontRef idx="minor"/>
        </p:style>
      </p:sp>
      <p:sp>
        <p:nvSpPr>
          <p:cNvPr id="941" name="Rechte verbindingslijn 9"/>
          <p:cNvSpPr/>
          <p:nvPr/>
        </p:nvSpPr>
        <p:spPr>
          <a:xfrm>
            <a:off x="6098760" y="4334400"/>
            <a:ext cx="1439640" cy="360"/>
          </a:xfrm>
          <a:prstGeom prst="line">
            <a:avLst/>
          </a:prstGeom>
          <a:ln>
            <a:solidFill>
              <a:srgbClr val="000000"/>
            </a:solidFill>
            <a:round/>
          </a:ln>
        </p:spPr>
        <p:style>
          <a:lnRef idx="1">
            <a:schemeClr val="dk1"/>
          </a:lnRef>
          <a:fillRef idx="0">
            <a:schemeClr val="dk1"/>
          </a:fillRef>
          <a:effectRef idx="0">
            <a:schemeClr val="dk1"/>
          </a:effectRef>
          <a:fontRef idx="minor"/>
        </p:style>
      </p:sp>
      <p:sp>
        <p:nvSpPr>
          <p:cNvPr id="942" name="Gelijkbenige driehoek 10"/>
          <p:cNvSpPr/>
          <p:nvPr/>
        </p:nvSpPr>
        <p:spPr>
          <a:xfrm>
            <a:off x="6716880" y="2739240"/>
            <a:ext cx="221760" cy="177120"/>
          </a:xfrm>
          <a:prstGeom prst="triangle">
            <a:avLst>
              <a:gd name="adj" fmla="val 50000"/>
            </a:avLst>
          </a:prstGeom>
          <a:solidFill>
            <a:schemeClr val="bg1"/>
          </a:solidFill>
          <a:ln w="19050">
            <a:solidFill>
              <a:srgbClr val="000000"/>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943" name="Rechte verbindingslijn 11"/>
          <p:cNvSpPr/>
          <p:nvPr/>
        </p:nvSpPr>
        <p:spPr>
          <a:xfrm flipV="1">
            <a:off x="6818760" y="2916720"/>
            <a:ext cx="8640" cy="406440"/>
          </a:xfrm>
          <a:prstGeom prst="line">
            <a:avLst/>
          </a:prstGeom>
          <a:ln w="19050">
            <a:solidFill>
              <a:srgbClr val="000000"/>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timing>
    <p:tnLst>
      <p:par>
        <p:cTn id="2905" dur="indefinite" restart="never" nodeType="tmRoot">
          <p:childTnLst>
            <p:seq>
              <p:cTn id="2906" dur="indefinite" nodeType="mainSeq">
                <p:childTnLst>
                  <p:par>
                    <p:cTn id="2907" fill="hold">
                      <p:stCondLst>
                        <p:cond delay="indefinite"/>
                      </p:stCondLst>
                      <p:childTnLst>
                        <p:par>
                          <p:cTn id="2908" fill="hold">
                            <p:stCondLst>
                              <p:cond delay="0"/>
                            </p:stCondLst>
                            <p:childTnLst>
                              <p:par>
                                <p:cTn id="2909" nodeType="clickEffect" fill="hold" presetClass="entr" presetID="2" presetSubtype="4">
                                  <p:stCondLst>
                                    <p:cond delay="0"/>
                                  </p:stCondLst>
                                  <p:childTnLst>
                                    <p:set>
                                      <p:cBhvr>
                                        <p:cTn id="2910" dur="1" fill="hold">
                                          <p:stCondLst>
                                            <p:cond delay="0"/>
                                          </p:stCondLst>
                                        </p:cTn>
                                        <p:tgtEl>
                                          <p:spTgt spid="934">
                                            <p:txEl>
                                              <p:pRg st="2" end="2"/>
                                            </p:txEl>
                                          </p:spTgt>
                                        </p:tgtEl>
                                        <p:attrNameLst>
                                          <p:attrName>style.visibility</p:attrName>
                                        </p:attrNameLst>
                                      </p:cBhvr>
                                      <p:to>
                                        <p:strVal val="visible"/>
                                      </p:to>
                                    </p:set>
                                    <p:anim calcmode="lin" valueType="num">
                                      <p:cBhvr additive="repl">
                                        <p:cTn id="2911" dur="500" fill="hold"/>
                                        <p:tgtEl>
                                          <p:spTgt spid="934">
                                            <p:txEl>
                                              <p:pRg st="2" end="2"/>
                                            </p:txEl>
                                          </p:spTgt>
                                        </p:tgtEl>
                                        <p:attrNameLst>
                                          <p:attrName>ppt_x</p:attrName>
                                        </p:attrNameLst>
                                      </p:cBhvr>
                                      <p:tavLst>
                                        <p:tav tm="0">
                                          <p:val>
                                            <p:strVal val="#ppt_x"/>
                                          </p:val>
                                        </p:tav>
                                        <p:tav tm="100000">
                                          <p:val>
                                            <p:strVal val="#ppt_x"/>
                                          </p:val>
                                        </p:tav>
                                      </p:tavLst>
                                    </p:anim>
                                    <p:anim calcmode="lin" valueType="num">
                                      <p:cBhvr additive="repl">
                                        <p:cTn id="2912" dur="500" fill="hold"/>
                                        <p:tgtEl>
                                          <p:spTgt spid="9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45" name="PlaceHolder 2"/>
          <p:cNvSpPr>
            <a:spLocks noGrp="1"/>
          </p:cNvSpPr>
          <p:nvPr>
            <p:ph/>
          </p:nvPr>
        </p:nvSpPr>
        <p:spPr>
          <a:xfrm>
            <a:off x="385200" y="1200960"/>
            <a:ext cx="7555680" cy="2747160"/>
          </a:xfrm>
          <a:prstGeom prst="rect">
            <a:avLst/>
          </a:prstGeom>
          <a:noFill/>
          <a:ln w="9360">
            <a:noFill/>
          </a:ln>
        </p:spPr>
        <p:txBody>
          <a:bodyPr numCol="1" spcCol="0" lIns="0" rIns="0" tIns="0" bIns="0" anchor="t">
            <a:noAutofit/>
          </a:bodyPr>
          <a:p>
            <a:pPr marL="514440" indent="-4572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The Person class should look as you expect.</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Person</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explicit </a:t>
            </a:r>
            <a:r>
              <a:rPr b="0" lang="en-US" sz="1400" spc="-1" strike="noStrike">
                <a:solidFill>
                  <a:srgbClr val="000000"/>
                </a:solidFill>
                <a:highlight>
                  <a:srgbClr val="ffffff"/>
                </a:highlight>
                <a:latin typeface="Consolas"/>
                <a:ea typeface="ＭＳ Ｐゴシック"/>
              </a:rPr>
              <a:t>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m_name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46" name="PlaceHolder 3"/>
          <p:cNvSpPr>
            <a:spLocks noGrp="1"/>
          </p:cNvSpPr>
          <p:nvPr>
            <p:ph type="sldNum" idx="17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4A2AEC0-3758-4181-B6FF-FE66DE27F774}"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48" name="PlaceHolder 2"/>
          <p:cNvSpPr>
            <a:spLocks noGrp="1"/>
          </p:cNvSpPr>
          <p:nvPr>
            <p:ph/>
          </p:nvPr>
        </p:nvSpPr>
        <p:spPr>
          <a:xfrm>
            <a:off x="385200" y="1200960"/>
            <a:ext cx="7555680" cy="3991680"/>
          </a:xfrm>
          <a:prstGeom prst="rect">
            <a:avLst/>
          </a:prstGeom>
          <a:noFill/>
          <a:ln w="9360">
            <a:noFill/>
          </a:ln>
        </p:spPr>
        <p:txBody>
          <a:bodyPr numCol="1" spcCol="0" lIns="0" rIns="0" tIns="0" bIns="0" anchor="t">
            <a:noAutofit/>
          </a:bodyPr>
          <a:p>
            <a:pPr marL="399960" indent="-34308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Student class is derived from Person.</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Person</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double grade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grade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m_grade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Why “</a:t>
            </a:r>
            <a:r>
              <a:rPr b="1" lang="en-US" sz="2000" spc="-1" strike="noStrike">
                <a:solidFill>
                  <a:srgbClr val="8000ff"/>
                </a:solidFill>
                <a:highlight>
                  <a:srgbClr val="ffffff"/>
                </a:highlight>
                <a:latin typeface="Calibri"/>
                <a:ea typeface="ＭＳ Ｐゴシック"/>
              </a:rPr>
              <a:t>public</a:t>
            </a:r>
            <a:r>
              <a:rPr b="1" lang="en-US" sz="2000" spc="-1" strike="noStrike">
                <a:solidFill>
                  <a:srgbClr val="262626"/>
                </a:solidFill>
                <a:latin typeface="Calibri"/>
                <a:ea typeface="ＭＳ Ｐゴシック"/>
              </a:rPr>
              <a:t>”? It means that all public members in the base class are also public for the derived class. This is what you want in 95% of the cases.</a:t>
            </a:r>
            <a:endParaRPr b="1" lang="de-DE" sz="2000" spc="-1" strike="noStrike">
              <a:solidFill>
                <a:srgbClr val="000000"/>
              </a:solidFill>
              <a:latin typeface="Calibri"/>
            </a:endParaRPr>
          </a:p>
        </p:txBody>
      </p:sp>
      <p:sp>
        <p:nvSpPr>
          <p:cNvPr id="949" name="PlaceHolder 3"/>
          <p:cNvSpPr>
            <a:spLocks noGrp="1"/>
          </p:cNvSpPr>
          <p:nvPr>
            <p:ph type="sldNum" idx="17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27507B2-535F-4FAA-ADE5-8ACBAFF7B9C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50" name="AutoShape 12"/>
          <p:cNvSpPr/>
          <p:nvPr/>
        </p:nvSpPr>
        <p:spPr>
          <a:xfrm>
            <a:off x="3768120" y="1473840"/>
            <a:ext cx="3315600" cy="45720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derives from Person</a:t>
            </a:r>
            <a:endParaRPr b="0" lang="en-US" sz="1800" spc="-1" strike="noStrike">
              <a:latin typeface="Arial"/>
            </a:endParaRPr>
          </a:p>
        </p:txBody>
      </p:sp>
    </p:spTree>
  </p:cSld>
  <mc:AlternateContent>
    <mc:Choice Requires="p14">
      <p:transition p14:dur="10"/>
    </mc:Choice>
    <mc:Fallback>
      <p:transition/>
    </mc:Fallback>
  </mc:AlternateContent>
  <p:timing>
    <p:tnLst>
      <p:par>
        <p:cTn id="2913" dur="indefinite" restart="never" nodeType="tmRoot">
          <p:childTnLst>
            <p:seq>
              <p:cTn id="2914" dur="indefinite" nodeType="mainSeq">
                <p:childTnLst>
                  <p:par>
                    <p:cTn id="2915" fill="hold">
                      <p:stCondLst>
                        <p:cond delay="indefinite"/>
                      </p:stCondLst>
                      <p:childTnLst>
                        <p:par>
                          <p:cTn id="2916" fill="hold">
                            <p:stCondLst>
                              <p:cond delay="0"/>
                            </p:stCondLst>
                            <p:childTnLst>
                              <p:par>
                                <p:cTn id="2917" nodeType="clickEffect" fill="hold" presetClass="entr" presetID="2" presetSubtype="4">
                                  <p:stCondLst>
                                    <p:cond delay="0"/>
                                  </p:stCondLst>
                                  <p:childTnLst>
                                    <p:set>
                                      <p:cBhvr>
                                        <p:cTn id="2918" dur="1" fill="hold">
                                          <p:stCondLst>
                                            <p:cond delay="0"/>
                                          </p:stCondLst>
                                        </p:cTn>
                                        <p:tgtEl>
                                          <p:spTgt spid="948">
                                            <p:txEl>
                                              <p:pRg st="10" end="10"/>
                                            </p:txEl>
                                          </p:spTgt>
                                        </p:tgtEl>
                                        <p:attrNameLst>
                                          <p:attrName>style.visibility</p:attrName>
                                        </p:attrNameLst>
                                      </p:cBhvr>
                                      <p:to>
                                        <p:strVal val="visible"/>
                                      </p:to>
                                    </p:set>
                                    <p:anim calcmode="lin" valueType="num">
                                      <p:cBhvr additive="repl">
                                        <p:cTn id="2919" dur="500" fill="hold"/>
                                        <p:tgtEl>
                                          <p:spTgt spid="948">
                                            <p:txEl>
                                              <p:pRg st="10" end="10"/>
                                            </p:txEl>
                                          </p:spTgt>
                                        </p:tgtEl>
                                        <p:attrNameLst>
                                          <p:attrName>ppt_x</p:attrName>
                                        </p:attrNameLst>
                                      </p:cBhvr>
                                      <p:tavLst>
                                        <p:tav tm="0">
                                          <p:val>
                                            <p:strVal val="#ppt_x"/>
                                          </p:val>
                                        </p:tav>
                                        <p:tav tm="100000">
                                          <p:val>
                                            <p:strVal val="#ppt_x"/>
                                          </p:val>
                                        </p:tav>
                                      </p:tavLst>
                                    </p:anim>
                                    <p:anim calcmode="lin" valueType="num">
                                      <p:cBhvr additive="repl">
                                        <p:cTn id="2920" dur="500" fill="hold"/>
                                        <p:tgtEl>
                                          <p:spTgt spid="94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52" name="PlaceHolder 2"/>
          <p:cNvSpPr>
            <a:spLocks noGrp="1"/>
          </p:cNvSpPr>
          <p:nvPr>
            <p:ph/>
          </p:nvPr>
        </p:nvSpPr>
        <p:spPr>
          <a:xfrm>
            <a:off x="385200" y="1200960"/>
            <a:ext cx="7555680" cy="2586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Let’s look at the definition of these functions:</a:t>
            </a:r>
            <a:endParaRPr b="1" lang="de-DE" sz="2000" spc="-1" strike="noStrike">
              <a:solidFill>
                <a:srgbClr val="000000"/>
              </a:solidFill>
              <a:latin typeface="Calibri"/>
            </a:endParaRPr>
          </a:p>
          <a:p>
            <a:pPr marL="39996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a:t>
            </a:r>
            <a:r>
              <a:rPr b="0" lang="nl-NL" sz="1400" spc="-1" strike="noStrike">
                <a:solidFill>
                  <a:srgbClr val="8000ff"/>
                </a:solidFill>
                <a:highlight>
                  <a:srgbClr val="ffffff"/>
                </a:highlight>
                <a:latin typeface="Consolas"/>
                <a:ea typeface="ＭＳ Ｐゴシック"/>
              </a:rPr>
              <a:t>const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string</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name</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grade</a:t>
            </a:r>
            <a:r>
              <a:rPr b="0" lang="nl-NL" sz="1400" spc="-1" strike="noStrike">
                <a:solidFill>
                  <a:srgbClr val="000000"/>
                </a:solidFill>
                <a:highlight>
                  <a:srgbClr val="ffffff"/>
                </a:highlight>
                <a:latin typeface="Consolas"/>
                <a:ea typeface="ＭＳ Ｐゴシック"/>
              </a:rPr>
              <a:t> </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m_grade</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grade</a:t>
            </a:r>
            <a:r>
              <a:rPr b="0" lang="nl-NL"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Note how the first item in the initialization list is a call to the constructor of the base class Person. We forward the name argument to this constructor.</a:t>
            </a:r>
            <a:endParaRPr b="1" lang="de-DE" sz="2000" spc="-1" strike="noStrike">
              <a:solidFill>
                <a:srgbClr val="000000"/>
              </a:solidFill>
              <a:latin typeface="Calibri"/>
            </a:endParaRPr>
          </a:p>
        </p:txBody>
      </p:sp>
      <p:sp>
        <p:nvSpPr>
          <p:cNvPr id="953" name="PlaceHolder 3"/>
          <p:cNvSpPr>
            <a:spLocks noGrp="1"/>
          </p:cNvSpPr>
          <p:nvPr>
            <p:ph type="sldNum" idx="18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29D65C9-6ABE-4086-A841-7268D324C64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921" dur="indefinite" restart="never" nodeType="tmRoot">
          <p:childTnLst>
            <p:seq>
              <p:cTn id="2922" dur="indefinite" nodeType="mainSeq">
                <p:childTnLst>
                  <p:par>
                    <p:cTn id="2923" fill="hold">
                      <p:stCondLst>
                        <p:cond delay="indefinite"/>
                      </p:stCondLst>
                      <p:childTnLst>
                        <p:par>
                          <p:cTn id="2924" fill="hold">
                            <p:stCondLst>
                              <p:cond delay="0"/>
                            </p:stCondLst>
                            <p:childTnLst>
                              <p:par>
                                <p:cTn id="2925" nodeType="clickEffect" fill="hold" presetClass="entr" presetID="2" presetSubtype="4">
                                  <p:stCondLst>
                                    <p:cond delay="0"/>
                                  </p:stCondLst>
                                  <p:childTnLst>
                                    <p:set>
                                      <p:cBhvr>
                                        <p:cTn id="2926" dur="1" fill="hold">
                                          <p:stCondLst>
                                            <p:cond delay="0"/>
                                          </p:stCondLst>
                                        </p:cTn>
                                        <p:tgtEl>
                                          <p:spTgt spid="952">
                                            <p:txEl>
                                              <p:pRg st="6" end="6"/>
                                            </p:txEl>
                                          </p:spTgt>
                                        </p:tgtEl>
                                        <p:attrNameLst>
                                          <p:attrName>style.visibility</p:attrName>
                                        </p:attrNameLst>
                                      </p:cBhvr>
                                      <p:to>
                                        <p:strVal val="visible"/>
                                      </p:to>
                                    </p:set>
                                    <p:anim calcmode="lin" valueType="num">
                                      <p:cBhvr additive="repl">
                                        <p:cTn id="2927" dur="500" fill="hold"/>
                                        <p:tgtEl>
                                          <p:spTgt spid="952">
                                            <p:txEl>
                                              <p:pRg st="6" end="6"/>
                                            </p:txEl>
                                          </p:spTgt>
                                        </p:tgtEl>
                                        <p:attrNameLst>
                                          <p:attrName>ppt_x</p:attrName>
                                        </p:attrNameLst>
                                      </p:cBhvr>
                                      <p:tavLst>
                                        <p:tav tm="0">
                                          <p:val>
                                            <p:strVal val="#ppt_x"/>
                                          </p:val>
                                        </p:tav>
                                        <p:tav tm="100000">
                                          <p:val>
                                            <p:strVal val="#ppt_x"/>
                                          </p:val>
                                        </p:tav>
                                      </p:tavLst>
                                    </p:anim>
                                    <p:anim calcmode="lin" valueType="num">
                                      <p:cBhvr additive="repl">
                                        <p:cTn id="2928" dur="500" fill="hold"/>
                                        <p:tgtEl>
                                          <p:spTgt spid="9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55" name="PlaceHolder 2"/>
          <p:cNvSpPr>
            <a:spLocks noGrp="1"/>
          </p:cNvSpPr>
          <p:nvPr>
            <p:ph/>
          </p:nvPr>
        </p:nvSpPr>
        <p:spPr>
          <a:xfrm>
            <a:off x="385200" y="1200960"/>
            <a:ext cx="7555680" cy="4003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Usage:</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Person 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"Peter"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00"/>
                </a:solidFill>
                <a:highlight>
                  <a:srgbClr val="ffffff"/>
                </a:highlight>
                <a:latin typeface="Consolas"/>
                <a:ea typeface="ＭＳ Ｐゴシック"/>
              </a:rPr>
              <a:t>, 10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sngStrike">
                <a:solidFill>
                  <a:srgbClr val="000080"/>
                </a:solidFill>
                <a:highlight>
                  <a:srgbClr val="ffffff"/>
                </a:highlight>
                <a:latin typeface="Consolas"/>
                <a:ea typeface="ＭＳ Ｐゴシック"/>
              </a:rPr>
              <a:t>&lt;&lt;</a:t>
            </a:r>
            <a:r>
              <a:rPr b="0" lang="en-US" sz="1400" spc="-1" strike="sngStrike">
                <a:solidFill>
                  <a:srgbClr val="000000"/>
                </a:solidFill>
                <a:highlight>
                  <a:srgbClr val="ffffff"/>
                </a:highlight>
                <a:latin typeface="Consolas"/>
                <a:ea typeface="ＭＳ Ｐゴシック"/>
              </a:rPr>
              <a:t> p</a:t>
            </a:r>
            <a:r>
              <a:rPr b="1" lang="en-US" sz="1400" spc="-1" strike="sngStrike">
                <a:solidFill>
                  <a:srgbClr val="000080"/>
                </a:solidFill>
                <a:highlight>
                  <a:srgbClr val="ffffff"/>
                </a:highlight>
                <a:latin typeface="Consolas"/>
                <a:ea typeface="ＭＳ Ｐゴシック"/>
              </a:rPr>
              <a:t>.</a:t>
            </a:r>
            <a:r>
              <a:rPr b="0" lang="en-US" sz="1400" spc="-1" strike="sngStrike">
                <a:solidFill>
                  <a:srgbClr val="000000"/>
                </a:solidFill>
                <a:highlight>
                  <a:srgbClr val="ffffff"/>
                </a:highlight>
                <a:latin typeface="Consolas"/>
                <a:ea typeface="ＭＳ Ｐゴシック"/>
              </a:rPr>
              <a:t>getGrade</a:t>
            </a:r>
            <a:r>
              <a:rPr b="1" lang="en-US" sz="1400" spc="-1" strike="sngStrike">
                <a:solidFill>
                  <a:srgbClr val="000080"/>
                </a:solidFill>
                <a:highlight>
                  <a:srgbClr val="ffffff"/>
                </a:highlight>
                <a:latin typeface="Consolas"/>
                <a:ea typeface="ＭＳ Ｐゴシック"/>
              </a:rPr>
              <a:t>()</a:t>
            </a:r>
            <a:r>
              <a:rPr b="0" lang="en-US" sz="1400" spc="-1" strike="sngStrike">
                <a:solidFill>
                  <a:srgbClr val="000000"/>
                </a:solidFill>
                <a:highlight>
                  <a:srgbClr val="ffffff"/>
                </a:highlight>
                <a:latin typeface="Consolas"/>
                <a:ea typeface="ＭＳ Ｐゴシック"/>
              </a:rPr>
              <a:t> </a:t>
            </a:r>
            <a:r>
              <a:rPr b="1" lang="en-US" sz="1400" spc="-1" strike="sngStrike">
                <a:solidFill>
                  <a:srgbClr val="000080"/>
                </a:solidFill>
                <a:highlight>
                  <a:srgbClr val="ffffff"/>
                </a:highlight>
                <a:latin typeface="Consolas"/>
                <a:ea typeface="ＭＳ Ｐゴシック"/>
              </a:rPr>
              <a:t>&lt;&lt;</a:t>
            </a:r>
            <a:r>
              <a:rPr b="0" lang="en-US" sz="1400" spc="-1" strike="sngStrike">
                <a:solidFill>
                  <a:srgbClr val="000000"/>
                </a:solidFill>
                <a:highlight>
                  <a:srgbClr val="ffffff"/>
                </a:highlight>
                <a:latin typeface="Consolas"/>
                <a:ea typeface="ＭＳ Ｐゴシック"/>
              </a:rPr>
              <a:t> </a:t>
            </a:r>
            <a:r>
              <a:rPr b="0" lang="en-US" sz="1400" spc="-1" strike="sngStrike">
                <a:solidFill>
                  <a:srgbClr val="808080"/>
                </a:solidFill>
                <a:highlight>
                  <a:srgbClr val="ffffff"/>
                </a:highlight>
                <a:latin typeface="Consolas"/>
                <a:ea typeface="ＭＳ Ｐゴシック"/>
              </a:rPr>
              <a:t>", "</a:t>
            </a:r>
            <a:r>
              <a:rPr b="0" lang="en-US" sz="1400" spc="-1" strike="sngStrike">
                <a:solidFill>
                  <a:srgbClr val="000000"/>
                </a:solidFill>
                <a:highlight>
                  <a:srgbClr val="ffffff"/>
                </a:highlight>
                <a:latin typeface="Consolas"/>
                <a:ea typeface="ＭＳ Ｐゴシック"/>
              </a:rPr>
              <a:t> </a:t>
            </a:r>
            <a:r>
              <a:rPr b="0" lang="en-US" sz="1400" spc="-1" strike="sngStrike">
                <a:solidFill>
                  <a:srgbClr val="008000"/>
                </a:solidFill>
                <a:highlight>
                  <a:srgbClr val="ffffff"/>
                </a:highlight>
                <a:latin typeface="Consolas"/>
                <a:ea typeface="ＭＳ Ｐゴシック"/>
              </a:rPr>
              <a:t>// compile time error</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we can see, a Student has all the properties of a Person.</a:t>
            </a:r>
            <a:endParaRPr b="1" lang="de-DE" sz="20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p:txBody>
      </p:sp>
      <p:sp>
        <p:nvSpPr>
          <p:cNvPr id="956" name="PlaceHolder 3"/>
          <p:cNvSpPr>
            <a:spLocks noGrp="1"/>
          </p:cNvSpPr>
          <p:nvPr>
            <p:ph type="sldNum" idx="18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A6AAC4D-42B9-4CEC-A04E-490B4F3389E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929" dur="indefinite" restart="never" nodeType="tmRoot">
          <p:childTnLst>
            <p:seq>
              <p:cTn id="2930" dur="indefinite" nodeType="mainSeq">
                <p:childTnLst>
                  <p:par>
                    <p:cTn id="2931" fill="hold">
                      <p:stCondLst>
                        <p:cond delay="indefinite"/>
                      </p:stCondLst>
                      <p:childTnLst>
                        <p:par>
                          <p:cTn id="2932" fill="hold">
                            <p:stCondLst>
                              <p:cond delay="0"/>
                            </p:stCondLst>
                            <p:childTnLst>
                              <p:par>
                                <p:cTn id="2933" nodeType="clickEffect" fill="hold" presetClass="entr" presetID="2" presetSubtype="4">
                                  <p:stCondLst>
                                    <p:cond delay="0"/>
                                  </p:stCondLst>
                                  <p:childTnLst>
                                    <p:set>
                                      <p:cBhvr>
                                        <p:cTn id="2934" dur="1" fill="hold">
                                          <p:stCondLst>
                                            <p:cond delay="0"/>
                                          </p:stCondLst>
                                        </p:cTn>
                                        <p:tgtEl>
                                          <p:spTgt spid="955">
                                            <p:txEl>
                                              <p:pRg st="11" end="11"/>
                                            </p:txEl>
                                          </p:spTgt>
                                        </p:tgtEl>
                                        <p:attrNameLst>
                                          <p:attrName>style.visibility</p:attrName>
                                        </p:attrNameLst>
                                      </p:cBhvr>
                                      <p:to>
                                        <p:strVal val="visible"/>
                                      </p:to>
                                    </p:set>
                                    <p:anim calcmode="lin" valueType="num">
                                      <p:cBhvr additive="repl">
                                        <p:cTn id="2935" dur="500" fill="hold"/>
                                        <p:tgtEl>
                                          <p:spTgt spid="955">
                                            <p:txEl>
                                              <p:pRg st="11" end="11"/>
                                            </p:txEl>
                                          </p:spTgt>
                                        </p:tgtEl>
                                        <p:attrNameLst>
                                          <p:attrName>ppt_x</p:attrName>
                                        </p:attrNameLst>
                                      </p:cBhvr>
                                      <p:tavLst>
                                        <p:tav tm="0">
                                          <p:val>
                                            <p:strVal val="#ppt_x"/>
                                          </p:val>
                                        </p:tav>
                                        <p:tav tm="100000">
                                          <p:val>
                                            <p:strVal val="#ppt_x"/>
                                          </p:val>
                                        </p:tav>
                                      </p:tavLst>
                                    </p:anim>
                                    <p:anim calcmode="lin" valueType="num">
                                      <p:cBhvr additive="repl">
                                        <p:cTn id="2936" dur="500" fill="hold"/>
                                        <p:tgtEl>
                                          <p:spTgt spid="95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58" name="PlaceHolder 2"/>
          <p:cNvSpPr>
            <a:spLocks noGrp="1"/>
          </p:cNvSpPr>
          <p:nvPr>
            <p:ph/>
          </p:nvPr>
        </p:nvSpPr>
        <p:spPr>
          <a:xfrm>
            <a:off x="385200" y="1200960"/>
            <a:ext cx="7555680" cy="3320280"/>
          </a:xfrm>
          <a:prstGeom prst="rect">
            <a:avLst/>
          </a:prstGeom>
          <a:noFill/>
          <a:ln w="9360">
            <a:noFill/>
          </a:ln>
        </p:spPr>
        <p:txBody>
          <a:bodyPr numCol="1" spcCol="0" lIns="0" rIns="0" tIns="0" bIns="0" anchor="t">
            <a:noAutofit/>
          </a:bodyPr>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As we can see, a Student has all the properties of a Person.</a:t>
            </a:r>
            <a:endParaRPr b="1" lang="de-DE" sz="18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Let’s focus on this: another way of saying is that a Student is a Person.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so called ‘is-a’ relation is essential when doing OO programming. All properties of the interface of the base class should be applicable to the derived class as well. (we will come back to this).</a:t>
            </a: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959" name="PlaceHolder 3"/>
          <p:cNvSpPr>
            <a:spLocks noGrp="1"/>
          </p:cNvSpPr>
          <p:nvPr>
            <p:ph type="sldNum" idx="18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EA65D4E-167D-47F5-8B7D-86E487DD58F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60" name="Toelichting met afgeronde rechthoek 3"/>
          <p:cNvSpPr/>
          <p:nvPr/>
        </p:nvSpPr>
        <p:spPr>
          <a:xfrm>
            <a:off x="690120" y="1130760"/>
            <a:ext cx="6095880" cy="483840"/>
          </a:xfrm>
          <a:prstGeom prst="wedgeRoundRectCallout">
            <a:avLst>
              <a:gd name="adj1" fmla="val -39999"/>
              <a:gd name="adj2" fmla="val 82702"/>
              <a:gd name="adj3" fmla="val 16667"/>
            </a:avLst>
          </a:prstGeom>
          <a:noFill/>
          <a:ln>
            <a:solidFill>
              <a:srgbClr val="3a9abc"/>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sp>
    </p:spTree>
  </p:cSld>
  <mc:AlternateContent>
    <mc:Choice Requires="p14">
      <p:transition p14:dur="10"/>
    </mc:Choice>
    <mc:Fallback>
      <p:transition/>
    </mc:Fallback>
  </mc:AlternateContent>
  <p:timing>
    <p:tnLst>
      <p:par>
        <p:cTn id="2937" dur="indefinite" restart="never" nodeType="tmRoot">
          <p:childTnLst>
            <p:seq>
              <p:cTn id="2938" dur="indefinite" nodeType="mainSeq">
                <p:childTnLst>
                  <p:par>
                    <p:cTn id="2939" fill="hold">
                      <p:stCondLst>
                        <p:cond delay="indefinite"/>
                      </p:stCondLst>
                      <p:childTnLst>
                        <p:par>
                          <p:cTn id="2940" fill="hold">
                            <p:stCondLst>
                              <p:cond delay="0"/>
                            </p:stCondLst>
                            <p:childTnLst>
                              <p:par>
                                <p:cTn id="2941" nodeType="clickEffect" fill="hold" presetClass="entr" presetID="2" presetSubtype="4">
                                  <p:stCondLst>
                                    <p:cond delay="0"/>
                                  </p:stCondLst>
                                  <p:childTnLst>
                                    <p:set>
                                      <p:cBhvr>
                                        <p:cTn id="2942" dur="1" fill="hold">
                                          <p:stCondLst>
                                            <p:cond delay="0"/>
                                          </p:stCondLst>
                                        </p:cTn>
                                        <p:tgtEl>
                                          <p:spTgt spid="958">
                                            <p:txEl>
                                              <p:pRg st="2" end="2"/>
                                            </p:txEl>
                                          </p:spTgt>
                                        </p:tgtEl>
                                        <p:attrNameLst>
                                          <p:attrName>style.visibility</p:attrName>
                                        </p:attrNameLst>
                                      </p:cBhvr>
                                      <p:to>
                                        <p:strVal val="visible"/>
                                      </p:to>
                                    </p:set>
                                    <p:anim calcmode="lin" valueType="num">
                                      <p:cBhvr additive="repl">
                                        <p:cTn id="2943" dur="500" fill="hold"/>
                                        <p:tgtEl>
                                          <p:spTgt spid="958">
                                            <p:txEl>
                                              <p:pRg st="2" end="2"/>
                                            </p:txEl>
                                          </p:spTgt>
                                        </p:tgtEl>
                                        <p:attrNameLst>
                                          <p:attrName>ppt_x</p:attrName>
                                        </p:attrNameLst>
                                      </p:cBhvr>
                                      <p:tavLst>
                                        <p:tav tm="0">
                                          <p:val>
                                            <p:strVal val="#ppt_x"/>
                                          </p:val>
                                        </p:tav>
                                        <p:tav tm="100000">
                                          <p:val>
                                            <p:strVal val="#ppt_x"/>
                                          </p:val>
                                        </p:tav>
                                      </p:tavLst>
                                    </p:anim>
                                    <p:anim calcmode="lin" valueType="num">
                                      <p:cBhvr additive="repl">
                                        <p:cTn id="2944" dur="500" fill="hold"/>
                                        <p:tgtEl>
                                          <p:spTgt spid="9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45" fill="hold">
                      <p:stCondLst>
                        <p:cond delay="indefinite"/>
                      </p:stCondLst>
                      <p:childTnLst>
                        <p:par>
                          <p:cTn id="2946" fill="hold">
                            <p:stCondLst>
                              <p:cond delay="0"/>
                            </p:stCondLst>
                            <p:childTnLst>
                              <p:par>
                                <p:cTn id="2947" nodeType="clickEffect" fill="hold" presetClass="entr" presetID="2" presetSubtype="4">
                                  <p:stCondLst>
                                    <p:cond delay="0"/>
                                  </p:stCondLst>
                                  <p:childTnLst>
                                    <p:set>
                                      <p:cBhvr>
                                        <p:cTn id="2948" dur="1" fill="hold">
                                          <p:stCondLst>
                                            <p:cond delay="0"/>
                                          </p:stCondLst>
                                        </p:cTn>
                                        <p:tgtEl>
                                          <p:spTgt spid="958">
                                            <p:txEl>
                                              <p:pRg st="3" end="3"/>
                                            </p:txEl>
                                          </p:spTgt>
                                        </p:tgtEl>
                                        <p:attrNameLst>
                                          <p:attrName>style.visibility</p:attrName>
                                        </p:attrNameLst>
                                      </p:cBhvr>
                                      <p:to>
                                        <p:strVal val="visible"/>
                                      </p:to>
                                    </p:set>
                                    <p:anim calcmode="lin" valueType="num">
                                      <p:cBhvr additive="repl">
                                        <p:cTn id="2949" dur="500" fill="hold"/>
                                        <p:tgtEl>
                                          <p:spTgt spid="958">
                                            <p:txEl>
                                              <p:pRg st="3" end="3"/>
                                            </p:txEl>
                                          </p:spTgt>
                                        </p:tgtEl>
                                        <p:attrNameLst>
                                          <p:attrName>ppt_x</p:attrName>
                                        </p:attrNameLst>
                                      </p:cBhvr>
                                      <p:tavLst>
                                        <p:tav tm="0">
                                          <p:val>
                                            <p:strVal val="#ppt_x"/>
                                          </p:val>
                                        </p:tav>
                                        <p:tav tm="100000">
                                          <p:val>
                                            <p:strVal val="#ppt_x"/>
                                          </p:val>
                                        </p:tav>
                                      </p:tavLst>
                                    </p:anim>
                                    <p:anim calcmode="lin" valueType="num">
                                      <p:cBhvr additive="repl">
                                        <p:cTn id="2950" dur="500" fill="hold"/>
                                        <p:tgtEl>
                                          <p:spTgt spid="95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PlaceHolder 1"/>
          <p:cNvSpPr>
            <a:spLocks noGrp="1"/>
          </p:cNvSpPr>
          <p:nvPr>
            <p:ph/>
          </p:nvPr>
        </p:nvSpPr>
        <p:spPr>
          <a:xfrm>
            <a:off x="380160" y="1200960"/>
            <a:ext cx="3369600" cy="2858400"/>
          </a:xfrm>
          <a:prstGeom prst="rect">
            <a:avLst/>
          </a:prstGeom>
          <a:noFill/>
          <a:ln w="0">
            <a:noFill/>
          </a:ln>
        </p:spPr>
        <p:txBody>
          <a:bodyPr lIns="0" rIns="0" tIns="0" bIns="0" anchor="t">
            <a:noAutofit/>
          </a:bodyPr>
          <a:p>
            <a:pPr marL="343080" indent="-343080">
              <a:lnSpc>
                <a:spcPct val="100000"/>
              </a:lnSpc>
              <a:spcBef>
                <a:spcPts val="400"/>
              </a:spcBef>
              <a:buSzPct val="100000"/>
              <a:buBlip>
                <a:blip r:embed="rId1"/>
              </a:buBlip>
            </a:pPr>
            <a:r>
              <a:rPr b="1" lang="en-US" sz="2000" spc="-1" strike="noStrike">
                <a:solidFill>
                  <a:srgbClr val="262626"/>
                </a:solidFill>
                <a:latin typeface="Calibri"/>
                <a:ea typeface="ＭＳ Ｐゴシック"/>
              </a:rPr>
              <a:t>Code reuse example:</a:t>
            </a:r>
            <a:endParaRPr b="1" lang="de-DE" sz="2000" spc="-1" strike="noStrike">
              <a:solidFill>
                <a:srgbClr val="000000"/>
              </a:solidFill>
              <a:latin typeface="Calibri"/>
            </a:endParaRPr>
          </a:p>
          <a:p>
            <a:pPr marL="343080" indent="-343080">
              <a:lnSpc>
                <a:spcPct val="100000"/>
              </a:lnSpc>
              <a:spcBef>
                <a:spcPts val="400"/>
              </a:spcBef>
              <a:buSzPct val="100000"/>
              <a:buBlip>
                <a:blip r:embed="rId2"/>
              </a:buBlip>
            </a:pPr>
            <a:r>
              <a:rPr b="1" lang="en-US" sz="2000" spc="-1" strike="noStrike">
                <a:solidFill>
                  <a:srgbClr val="262626"/>
                </a:solidFill>
                <a:latin typeface="Calibri"/>
                <a:ea typeface="ＭＳ Ｐゴシック"/>
              </a:rPr>
              <a:t>The classes Student and Teacher are derived from Person.</a:t>
            </a:r>
            <a:endParaRPr b="1" lang="de-DE" sz="2000" spc="-1" strike="noStrike">
              <a:solidFill>
                <a:srgbClr val="000000"/>
              </a:solidFill>
              <a:latin typeface="Calibri"/>
            </a:endParaRPr>
          </a:p>
          <a:p>
            <a:pPr marL="343080" indent="-343080">
              <a:lnSpc>
                <a:spcPct val="100000"/>
              </a:lnSpc>
              <a:spcBef>
                <a:spcPts val="400"/>
              </a:spcBef>
              <a:buSzPct val="100000"/>
              <a:buBlip>
                <a:blip r:embed="rId3"/>
              </a:buBlip>
            </a:pPr>
            <a:r>
              <a:rPr b="1" lang="en-US" sz="2000" spc="-1" strike="noStrike">
                <a:solidFill>
                  <a:srgbClr val="262626"/>
                </a:solidFill>
                <a:latin typeface="Calibri"/>
                <a:ea typeface="ＭＳ Ｐゴシック"/>
              </a:rPr>
              <a:t>Having a name is common functionality.</a:t>
            </a:r>
            <a:endParaRPr b="1" lang="de-DE" sz="2000" spc="-1" strike="noStrike">
              <a:solidFill>
                <a:srgbClr val="000000"/>
              </a:solidFill>
              <a:latin typeface="Calibri"/>
            </a:endParaRPr>
          </a:p>
          <a:p>
            <a:pPr marL="343080" indent="-343080">
              <a:lnSpc>
                <a:spcPct val="100000"/>
              </a:lnSpc>
              <a:spcBef>
                <a:spcPts val="400"/>
              </a:spcBef>
              <a:buSzPct val="100000"/>
              <a:buBlip>
                <a:blip r:embed="rId4"/>
              </a:buBlip>
            </a:pPr>
            <a:r>
              <a:rPr b="1" lang="en-US" sz="2000" spc="-1" strike="noStrike">
                <a:solidFill>
                  <a:srgbClr val="262626"/>
                </a:solidFill>
                <a:latin typeface="Calibri"/>
                <a:ea typeface="ＭＳ Ｐゴシック"/>
              </a:rPr>
              <a:t>Having grades is not.</a:t>
            </a:r>
            <a:endParaRPr b="1" lang="de-DE" sz="2000" spc="-1" strike="noStrike">
              <a:solidFill>
                <a:srgbClr val="000000"/>
              </a:solidFill>
              <a:latin typeface="Calibri"/>
            </a:endParaRPr>
          </a:p>
        </p:txBody>
      </p:sp>
      <p:pic>
        <p:nvPicPr>
          <p:cNvPr id="962" name="Tijdelijke aanduiding voor inhoud 18" descr=""/>
          <p:cNvPicPr/>
          <p:nvPr/>
        </p:nvPicPr>
        <p:blipFill>
          <a:blip r:embed="rId5"/>
          <a:stretch/>
        </p:blipFill>
        <p:spPr>
          <a:xfrm>
            <a:off x="5003640" y="1200960"/>
            <a:ext cx="2980080" cy="3150000"/>
          </a:xfrm>
          <a:prstGeom prst="rect">
            <a:avLst/>
          </a:prstGeom>
          <a:ln w="0">
            <a:noFill/>
          </a:ln>
        </p:spPr>
      </p:pic>
      <p:sp>
        <p:nvSpPr>
          <p:cNvPr id="963" name="PlaceHolder 2"/>
          <p:cNvSpPr>
            <a:spLocks noGrp="1"/>
          </p:cNvSpPr>
          <p:nvPr>
            <p:ph type="sldNum" idx="18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9DA0D2F-440D-4B00-9B13-1F24AA099E37}"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64" name="PlaceHolder 3"/>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Tree>
  </p:cSld>
  <mc:AlternateContent>
    <mc:Choice Requires="p14">
      <p:transition p14:dur="10"/>
    </mc:Choice>
    <mc:Fallback>
      <p:transition/>
    </mc:Fallback>
  </mc:AlternateContent>
  <p:timing>
    <p:tnLst>
      <p:par>
        <p:cTn id="2951" dur="indefinite" restart="never" nodeType="tmRoot">
          <p:childTnLst>
            <p:seq>
              <p:cTn id="2952" dur="indefinite" nodeType="mainSeq">
                <p:childTnLst>
                  <p:par>
                    <p:cTn id="2953" fill="hold">
                      <p:stCondLst>
                        <p:cond delay="indefinite"/>
                      </p:stCondLst>
                      <p:childTnLst>
                        <p:par>
                          <p:cTn id="2954" fill="hold">
                            <p:stCondLst>
                              <p:cond delay="0"/>
                            </p:stCondLst>
                            <p:childTnLst>
                              <p:par>
                                <p:cTn id="2955" nodeType="clickEffect" fill="hold" presetClass="entr" presetID="2" presetSubtype="4">
                                  <p:stCondLst>
                                    <p:cond delay="0"/>
                                  </p:stCondLst>
                                  <p:childTnLst>
                                    <p:set>
                                      <p:cBhvr>
                                        <p:cTn id="2956" dur="1" fill="hold">
                                          <p:stCondLst>
                                            <p:cond delay="0"/>
                                          </p:stCondLst>
                                        </p:cTn>
                                        <p:tgtEl>
                                          <p:spTgt spid="961">
                                            <p:txEl>
                                              <p:pRg st="1" end="1"/>
                                            </p:txEl>
                                          </p:spTgt>
                                        </p:tgtEl>
                                        <p:attrNameLst>
                                          <p:attrName>style.visibility</p:attrName>
                                        </p:attrNameLst>
                                      </p:cBhvr>
                                      <p:to>
                                        <p:strVal val="visible"/>
                                      </p:to>
                                    </p:set>
                                    <p:anim calcmode="lin" valueType="num">
                                      <p:cBhvr additive="repl">
                                        <p:cTn id="2957" dur="500" fill="hold"/>
                                        <p:tgtEl>
                                          <p:spTgt spid="961">
                                            <p:txEl>
                                              <p:pRg st="1" end="1"/>
                                            </p:txEl>
                                          </p:spTgt>
                                        </p:tgtEl>
                                        <p:attrNameLst>
                                          <p:attrName>ppt_x</p:attrName>
                                        </p:attrNameLst>
                                      </p:cBhvr>
                                      <p:tavLst>
                                        <p:tav tm="0">
                                          <p:val>
                                            <p:strVal val="#ppt_x"/>
                                          </p:val>
                                        </p:tav>
                                        <p:tav tm="100000">
                                          <p:val>
                                            <p:strVal val="#ppt_x"/>
                                          </p:val>
                                        </p:tav>
                                      </p:tavLst>
                                    </p:anim>
                                    <p:anim calcmode="lin" valueType="num">
                                      <p:cBhvr additive="repl">
                                        <p:cTn id="2958" dur="500" fill="hold"/>
                                        <p:tgtEl>
                                          <p:spTgt spid="96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59" fill="hold">
                      <p:stCondLst>
                        <p:cond delay="indefinite"/>
                      </p:stCondLst>
                      <p:childTnLst>
                        <p:par>
                          <p:cTn id="2960" fill="hold">
                            <p:stCondLst>
                              <p:cond delay="0"/>
                            </p:stCondLst>
                            <p:childTnLst>
                              <p:par>
                                <p:cTn id="2961" nodeType="clickEffect" fill="hold" presetClass="entr" presetID="2" presetSubtype="4">
                                  <p:stCondLst>
                                    <p:cond delay="0"/>
                                  </p:stCondLst>
                                  <p:childTnLst>
                                    <p:set>
                                      <p:cBhvr>
                                        <p:cTn id="2962" dur="1" fill="hold">
                                          <p:stCondLst>
                                            <p:cond delay="0"/>
                                          </p:stCondLst>
                                        </p:cTn>
                                        <p:tgtEl>
                                          <p:spTgt spid="961">
                                            <p:txEl>
                                              <p:pRg st="2" end="2"/>
                                            </p:txEl>
                                          </p:spTgt>
                                        </p:tgtEl>
                                        <p:attrNameLst>
                                          <p:attrName>style.visibility</p:attrName>
                                        </p:attrNameLst>
                                      </p:cBhvr>
                                      <p:to>
                                        <p:strVal val="visible"/>
                                      </p:to>
                                    </p:set>
                                    <p:anim calcmode="lin" valueType="num">
                                      <p:cBhvr additive="repl">
                                        <p:cTn id="2963" dur="500" fill="hold"/>
                                        <p:tgtEl>
                                          <p:spTgt spid="961">
                                            <p:txEl>
                                              <p:pRg st="2" end="2"/>
                                            </p:txEl>
                                          </p:spTgt>
                                        </p:tgtEl>
                                        <p:attrNameLst>
                                          <p:attrName>ppt_x</p:attrName>
                                        </p:attrNameLst>
                                      </p:cBhvr>
                                      <p:tavLst>
                                        <p:tav tm="0">
                                          <p:val>
                                            <p:strVal val="#ppt_x"/>
                                          </p:val>
                                        </p:tav>
                                        <p:tav tm="100000">
                                          <p:val>
                                            <p:strVal val="#ppt_x"/>
                                          </p:val>
                                        </p:tav>
                                      </p:tavLst>
                                    </p:anim>
                                    <p:anim calcmode="lin" valueType="num">
                                      <p:cBhvr additive="repl">
                                        <p:cTn id="2964" dur="500" fill="hold"/>
                                        <p:tgtEl>
                                          <p:spTgt spid="96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65" fill="hold">
                      <p:stCondLst>
                        <p:cond delay="indefinite"/>
                      </p:stCondLst>
                      <p:childTnLst>
                        <p:par>
                          <p:cTn id="2966" fill="hold">
                            <p:stCondLst>
                              <p:cond delay="0"/>
                            </p:stCondLst>
                            <p:childTnLst>
                              <p:par>
                                <p:cTn id="2967" nodeType="clickEffect" fill="hold" presetClass="entr" presetID="2" presetSubtype="4">
                                  <p:stCondLst>
                                    <p:cond delay="0"/>
                                  </p:stCondLst>
                                  <p:childTnLst>
                                    <p:set>
                                      <p:cBhvr>
                                        <p:cTn id="2968" dur="1" fill="hold">
                                          <p:stCondLst>
                                            <p:cond delay="0"/>
                                          </p:stCondLst>
                                        </p:cTn>
                                        <p:tgtEl>
                                          <p:spTgt spid="961">
                                            <p:txEl>
                                              <p:pRg st="3" end="3"/>
                                            </p:txEl>
                                          </p:spTgt>
                                        </p:tgtEl>
                                        <p:attrNameLst>
                                          <p:attrName>style.visibility</p:attrName>
                                        </p:attrNameLst>
                                      </p:cBhvr>
                                      <p:to>
                                        <p:strVal val="visible"/>
                                      </p:to>
                                    </p:set>
                                    <p:anim calcmode="lin" valueType="num">
                                      <p:cBhvr additive="repl">
                                        <p:cTn id="2969" dur="500" fill="hold"/>
                                        <p:tgtEl>
                                          <p:spTgt spid="961">
                                            <p:txEl>
                                              <p:pRg st="3" end="3"/>
                                            </p:txEl>
                                          </p:spTgt>
                                        </p:tgtEl>
                                        <p:attrNameLst>
                                          <p:attrName>ppt_x</p:attrName>
                                        </p:attrNameLst>
                                      </p:cBhvr>
                                      <p:tavLst>
                                        <p:tav tm="0">
                                          <p:val>
                                            <p:strVal val="#ppt_x"/>
                                          </p:val>
                                        </p:tav>
                                        <p:tav tm="100000">
                                          <p:val>
                                            <p:strVal val="#ppt_x"/>
                                          </p:val>
                                        </p:tav>
                                      </p:tavLst>
                                    </p:anim>
                                    <p:anim calcmode="lin" valueType="num">
                                      <p:cBhvr additive="repl">
                                        <p:cTn id="2970" dur="500" fill="hold"/>
                                        <p:tgtEl>
                                          <p:spTgt spid="96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16" name="PlaceHolder 2"/>
          <p:cNvSpPr>
            <a:spLocks noGrp="1"/>
          </p:cNvSpPr>
          <p:nvPr>
            <p:ph/>
          </p:nvPr>
        </p:nvSpPr>
        <p:spPr>
          <a:xfrm>
            <a:off x="385200" y="1200960"/>
            <a:ext cx="7555680" cy="2296800"/>
          </a:xfrm>
          <a:prstGeom prst="rect">
            <a:avLst/>
          </a:prstGeom>
          <a:noFill/>
          <a:ln w="9360">
            <a:noFill/>
          </a:ln>
        </p:spPr>
        <p:txBody>
          <a:bodyPr numCol="1" spcCol="0" lIns="0" rIns="0" tIns="0" bIns="0" anchor="t">
            <a:noAutofit/>
          </a:bodyPr>
          <a:p>
            <a:pPr marL="1440">
              <a:lnSpc>
                <a:spcPct val="100000"/>
              </a:lnSpc>
              <a:spcBef>
                <a:spcPts val="700"/>
              </a:spcBef>
              <a:buNone/>
              <a:tabLst>
                <a:tab algn="l" pos="0"/>
              </a:tabLst>
            </a:pPr>
            <a:r>
              <a:rPr b="1" lang="en-US" sz="2000" spc="-1" strike="noStrike">
                <a:solidFill>
                  <a:srgbClr val="262626"/>
                </a:solidFill>
                <a:latin typeface="Calibri"/>
                <a:ea typeface="ＭＳ Ｐゴシック"/>
              </a:rPr>
              <a:t>Some well known libraries are:</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Standard (Template) Library</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Qt</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Microsoft Foundation Class Library</a:t>
            </a:r>
            <a:endParaRPr b="1" lang="de-DE" sz="2000" spc="-1" strike="noStrike">
              <a:solidFill>
                <a:srgbClr val="000000"/>
              </a:solidFill>
              <a:latin typeface="Calibri"/>
            </a:endParaRPr>
          </a:p>
          <a:p>
            <a:pPr marL="344520" indent="-343080">
              <a:lnSpc>
                <a:spcPct val="10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 wxWidgets, OGRE, Loki, ...)</a:t>
            </a:r>
            <a:endParaRPr b="1" lang="de-DE" sz="2000" spc="-1" strike="noStrike">
              <a:solidFill>
                <a:srgbClr val="000000"/>
              </a:solidFill>
              <a:latin typeface="Calibri"/>
            </a:endParaRPr>
          </a:p>
        </p:txBody>
      </p:sp>
      <p:sp>
        <p:nvSpPr>
          <p:cNvPr id="417" name="PlaceHolder 3"/>
          <p:cNvSpPr>
            <a:spLocks noGrp="1"/>
          </p:cNvSpPr>
          <p:nvPr>
            <p:ph type="sldNum" idx="2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E418D15-FB24-464D-8067-370654360AB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66" name="PlaceHolder 2"/>
          <p:cNvSpPr>
            <a:spLocks noGrp="1"/>
          </p:cNvSpPr>
          <p:nvPr>
            <p:ph/>
          </p:nvPr>
        </p:nvSpPr>
        <p:spPr>
          <a:xfrm>
            <a:off x="385200" y="1200960"/>
            <a:ext cx="7555680" cy="2636280"/>
          </a:xfrm>
          <a:prstGeom prst="rect">
            <a:avLst/>
          </a:prstGeom>
          <a:noFill/>
          <a:ln w="9360">
            <a:noFill/>
          </a:ln>
        </p:spPr>
        <p:txBody>
          <a:bodyPr numCol="1" spcCol="0" lIns="0" rIns="0" tIns="0" bIns="0" anchor="t">
            <a:noAutofit/>
          </a:bodyPr>
          <a:p>
            <a:pPr marL="399960" indent="-34308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The Teacher class is derived from Person.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Teacher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Person</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explicit </a:t>
            </a:r>
            <a:r>
              <a:rPr b="0" lang="en-US" sz="1400" spc="-1" strike="noStrike">
                <a:solidFill>
                  <a:srgbClr val="000000"/>
                </a:solidFill>
                <a:highlight>
                  <a:srgbClr val="ffffff"/>
                </a:highlight>
                <a:latin typeface="Consolas"/>
                <a:ea typeface="ＭＳ Ｐゴシック"/>
              </a:rPr>
              <a:t>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addStudent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*&gt;&amp;</a:t>
            </a:r>
            <a:r>
              <a:rPr b="0" lang="en-US" sz="1400" spc="-1" strike="noStrike">
                <a:solidFill>
                  <a:srgbClr val="000000"/>
                </a:solidFill>
                <a:highlight>
                  <a:srgbClr val="ffffff"/>
                </a:highlight>
                <a:latin typeface="Consolas"/>
                <a:ea typeface="ＭＳ Ｐゴシック"/>
              </a:rPr>
              <a:t> getStudents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m_students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967" name="PlaceHolder 3"/>
          <p:cNvSpPr>
            <a:spLocks noGrp="1"/>
          </p:cNvSpPr>
          <p:nvPr>
            <p:ph type="sldNum" idx="18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AA7E73D-3D4E-443D-8221-A7FD1C4774D5}"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68" name="AutoShape 12"/>
          <p:cNvSpPr/>
          <p:nvPr/>
        </p:nvSpPr>
        <p:spPr>
          <a:xfrm>
            <a:off x="3713760" y="1480680"/>
            <a:ext cx="3315600" cy="45720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derives from Person</a:t>
            </a:r>
            <a:endParaRPr b="0" lang="en-US" sz="1800" spc="-1" strike="noStrike">
              <a:latin typeface="Arial"/>
            </a:endParaRPr>
          </a:p>
        </p:txBody>
      </p:sp>
    </p:spTree>
  </p:cSld>
  <mc:AlternateContent>
    <mc:Choice Requires="p14">
      <p:transition p14:dur="10"/>
    </mc:Choice>
    <mc:Fallback>
      <p:transition/>
    </mc:Fallback>
  </mc:AlternateContent>
</p:sld>
</file>

<file path=ppt/slides/slide1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70" name="PlaceHolder 2"/>
          <p:cNvSpPr>
            <a:spLocks noGrp="1"/>
          </p:cNvSpPr>
          <p:nvPr>
            <p:ph/>
          </p:nvPr>
        </p:nvSpPr>
        <p:spPr>
          <a:xfrm>
            <a:off x="385200" y="1038960"/>
            <a:ext cx="7555680" cy="4299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Definition of Teacher member functions:</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m_students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push_back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*&gt;&amp;</a:t>
            </a:r>
            <a:r>
              <a:rPr b="0" lang="en-US" sz="1400" spc="-1" strike="noStrike">
                <a:solidFill>
                  <a:srgbClr val="000000"/>
                </a:solidFill>
                <a:highlight>
                  <a:srgbClr val="ffffff"/>
                </a:highlight>
                <a:latin typeface="Consolas"/>
                <a:ea typeface="ＭＳ Ｐゴシック"/>
              </a:rPr>
              <a:t> Teacher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getStudents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m_students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p:txBody>
      </p:sp>
      <p:sp>
        <p:nvSpPr>
          <p:cNvPr id="971" name="PlaceHolder 3"/>
          <p:cNvSpPr>
            <a:spLocks noGrp="1"/>
          </p:cNvSpPr>
          <p:nvPr>
            <p:ph type="sldNum" idx="18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438C97E-A62D-483A-8B9D-6DDFDA80221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73" name="PlaceHolder 2"/>
          <p:cNvSpPr>
            <a:spLocks noGrp="1"/>
          </p:cNvSpPr>
          <p:nvPr>
            <p:ph/>
          </p:nvPr>
        </p:nvSpPr>
        <p:spPr>
          <a:xfrm>
            <a:off x="385200" y="1200960"/>
            <a:ext cx="7555680" cy="3264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Usage: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Teacher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sv-SE" sz="1400" spc="-1" strike="noStrike">
                <a:solidFill>
                  <a:srgbClr val="000000"/>
                </a:solidFill>
                <a:highlight>
                  <a:srgbClr val="ffffff"/>
                </a:highlight>
                <a:latin typeface="Consolas"/>
                <a:ea typeface="ＭＳ Ｐゴシック"/>
              </a:rPr>
              <a:t>            </a:t>
            </a:r>
            <a:r>
              <a:rPr b="1" lang="sv-SE" sz="1400" spc="-1" strike="noStrike">
                <a:solidFill>
                  <a:srgbClr val="000080"/>
                </a:solidFill>
                <a:highlight>
                  <a:srgbClr val="ffffff"/>
                </a:highlight>
                <a:latin typeface="Consolas"/>
                <a:ea typeface="ＭＳ Ｐゴシック"/>
              </a:rPr>
              <a:t>&lt;&lt;</a:t>
            </a:r>
            <a:r>
              <a:rPr b="0" lang="sv-SE" sz="1400" spc="-1" strike="noStrike">
                <a:solidFill>
                  <a:srgbClr val="000000"/>
                </a:solidFill>
                <a:highlight>
                  <a:srgbClr val="ffffff"/>
                </a:highlight>
                <a:latin typeface="Consolas"/>
                <a:ea typeface="ＭＳ Ｐゴシック"/>
              </a:rPr>
              <a:t> t</a:t>
            </a:r>
            <a:r>
              <a:rPr b="1" lang="sv-SE" sz="1400" spc="-1" strike="noStrike">
                <a:solidFill>
                  <a:srgbClr val="000080"/>
                </a:solidFill>
                <a:highlight>
                  <a:srgbClr val="ffffff"/>
                </a:highlight>
                <a:latin typeface="Consolas"/>
                <a:ea typeface="ＭＳ Ｐゴシック"/>
              </a:rPr>
              <a:t>.</a:t>
            </a:r>
            <a:r>
              <a:rPr b="0" lang="sv-SE" sz="1400" spc="-1" strike="noStrike">
                <a:solidFill>
                  <a:srgbClr val="000000"/>
                </a:solidFill>
                <a:highlight>
                  <a:srgbClr val="ffffff"/>
                </a:highlight>
                <a:latin typeface="Consolas"/>
                <a:ea typeface="ＭＳ Ｐゴシック"/>
              </a:rPr>
              <a:t>getStudents</a:t>
            </a:r>
            <a:r>
              <a:rPr b="1" lang="sv-SE" sz="1400" spc="-1" strike="noStrike">
                <a:solidFill>
                  <a:srgbClr val="000080"/>
                </a:solidFill>
                <a:highlight>
                  <a:srgbClr val="ffffff"/>
                </a:highlight>
                <a:latin typeface="Consolas"/>
                <a:ea typeface="ＭＳ Ｐゴシック"/>
              </a:rPr>
              <a:t>()[</a:t>
            </a:r>
            <a:r>
              <a:rPr b="0" lang="sv-SE" sz="1400" spc="-1" strike="noStrike">
                <a:solidFill>
                  <a:srgbClr val="ff8000"/>
                </a:solidFill>
                <a:highlight>
                  <a:srgbClr val="ffffff"/>
                </a:highlight>
                <a:latin typeface="Consolas"/>
                <a:ea typeface="ＭＳ Ｐゴシック"/>
              </a:rPr>
              <a:t>0</a:t>
            </a:r>
            <a:r>
              <a:rPr b="1" lang="sv-SE" sz="1400" spc="-1" strike="noStrike">
                <a:solidFill>
                  <a:srgbClr val="000080"/>
                </a:solidFill>
                <a:highlight>
                  <a:srgbClr val="ffffff"/>
                </a:highlight>
                <a:latin typeface="Consolas"/>
                <a:ea typeface="ＭＳ Ｐゴシック"/>
              </a:rPr>
              <a:t>]-&gt;</a:t>
            </a:r>
            <a:r>
              <a:rPr b="0" lang="sv-SE" sz="1400" spc="-1" strike="noStrike">
                <a:solidFill>
                  <a:srgbClr val="000000"/>
                </a:solidFill>
                <a:highlight>
                  <a:srgbClr val="ffffff"/>
                </a:highlight>
                <a:latin typeface="Consolas"/>
                <a:ea typeface="ＭＳ Ｐゴシック"/>
              </a:rPr>
              <a:t>getGrade</a:t>
            </a:r>
            <a:r>
              <a:rPr b="1" lang="sv-SE" sz="1400" spc="-1" strike="noStrike">
                <a:solidFill>
                  <a:srgbClr val="000080"/>
                </a:solidFill>
                <a:highlight>
                  <a:srgbClr val="ffffff"/>
                </a:highlight>
                <a:latin typeface="Consolas"/>
                <a:ea typeface="ＭＳ Ｐゴシック"/>
              </a:rPr>
              <a:t>()</a:t>
            </a:r>
            <a:r>
              <a:rPr b="0" lang="sv-SE" sz="1400" spc="-1" strike="noStrike">
                <a:solidFill>
                  <a:srgbClr val="000000"/>
                </a:solidFill>
                <a:highlight>
                  <a:srgbClr val="ffffff"/>
                </a:highlight>
                <a:latin typeface="Consolas"/>
                <a:ea typeface="ＭＳ Ｐゴシック"/>
              </a:rPr>
              <a:t> </a:t>
            </a:r>
            <a:r>
              <a:rPr b="1" lang="sv-SE" sz="1400" spc="-1" strike="noStrike">
                <a:solidFill>
                  <a:srgbClr val="000080"/>
                </a:solidFill>
                <a:highlight>
                  <a:srgbClr val="ffffff"/>
                </a:highlight>
                <a:latin typeface="Consolas"/>
                <a:ea typeface="ＭＳ Ｐゴシック"/>
              </a:rPr>
              <a:t>&lt;&lt;</a:t>
            </a:r>
            <a:r>
              <a:rPr b="0" lang="sv-SE" sz="1400" spc="-1" strike="noStrike">
                <a:solidFill>
                  <a:srgbClr val="000000"/>
                </a:solidFill>
                <a:highlight>
                  <a:srgbClr val="ffffff"/>
                </a:highlight>
                <a:latin typeface="Consolas"/>
                <a:ea typeface="ＭＳ Ｐゴシック"/>
              </a:rPr>
              <a:t> std</a:t>
            </a:r>
            <a:r>
              <a:rPr b="1" lang="sv-SE" sz="1400" spc="-1" strike="noStrike">
                <a:solidFill>
                  <a:srgbClr val="000080"/>
                </a:solidFill>
                <a:highlight>
                  <a:srgbClr val="ffffff"/>
                </a:highlight>
                <a:latin typeface="Consolas"/>
                <a:ea typeface="ＭＳ Ｐゴシック"/>
              </a:rPr>
              <a:t>::</a:t>
            </a:r>
            <a:r>
              <a:rPr b="0" lang="sv-SE" sz="1400" spc="-1" strike="noStrike">
                <a:solidFill>
                  <a:srgbClr val="000000"/>
                </a:solidFill>
                <a:highlight>
                  <a:srgbClr val="ffffff"/>
                </a:highlight>
                <a:latin typeface="Consolas"/>
                <a:ea typeface="ＭＳ Ｐゴシック"/>
              </a:rPr>
              <a:t>endl</a:t>
            </a:r>
            <a:r>
              <a:rPr b="1" lang="sv-SE"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p:txBody>
      </p:sp>
      <p:sp>
        <p:nvSpPr>
          <p:cNvPr id="974" name="PlaceHolder 3"/>
          <p:cNvSpPr>
            <a:spLocks noGrp="1"/>
          </p:cNvSpPr>
          <p:nvPr>
            <p:ph type="sldNum" idx="18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125154F-E8A9-4279-B71F-79F4BB23CB5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76"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Pointers, references and objects, a special relationship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pointer of type Student* can point to a Student object.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Since Student is derived from Person, i.e. a Student </a:t>
            </a:r>
            <a:r>
              <a:rPr b="1" lang="en-US" sz="2000" spc="-1" strike="noStrike" u="sng">
                <a:solidFill>
                  <a:srgbClr val="262626"/>
                </a:solidFill>
                <a:uFillTx/>
                <a:latin typeface="Calibri"/>
                <a:ea typeface="ＭＳ Ｐゴシック"/>
              </a:rPr>
              <a:t>is also</a:t>
            </a:r>
            <a:r>
              <a:rPr b="1" lang="en-US" sz="2000" spc="-1" strike="noStrike">
                <a:solidFill>
                  <a:srgbClr val="262626"/>
                </a:solidFill>
                <a:latin typeface="Calibri"/>
                <a:ea typeface="ＭＳ Ｐゴシック"/>
              </a:rPr>
              <a:t> a Person, a pointer of type Person* can also point to a Student object.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Similarly, a reference of type Person&amp; can refer to a Person, a Student or a Teacher.</a:t>
            </a:r>
            <a:endParaRPr b="1" lang="de-DE" sz="2000" spc="-1" strike="noStrike">
              <a:solidFill>
                <a:srgbClr val="000000"/>
              </a:solidFill>
              <a:latin typeface="Calibri"/>
            </a:endParaRPr>
          </a:p>
        </p:txBody>
      </p:sp>
      <p:sp>
        <p:nvSpPr>
          <p:cNvPr id="977" name="PlaceHolder 3"/>
          <p:cNvSpPr>
            <a:spLocks noGrp="1"/>
          </p:cNvSpPr>
          <p:nvPr>
            <p:ph type="sldNum" idx="18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B9F0451-8925-4660-83CB-D28CF40CFC46}"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971" dur="indefinite" restart="never" nodeType="tmRoot">
          <p:childTnLst>
            <p:seq>
              <p:cTn id="2972" dur="indefinite" nodeType="mainSeq">
                <p:childTnLst>
                  <p:par>
                    <p:cTn id="2973" fill="hold">
                      <p:stCondLst>
                        <p:cond delay="indefinite"/>
                      </p:stCondLst>
                      <p:childTnLst>
                        <p:par>
                          <p:cTn id="2974" fill="hold">
                            <p:stCondLst>
                              <p:cond delay="0"/>
                            </p:stCondLst>
                            <p:childTnLst>
                              <p:par>
                                <p:cTn id="2975" nodeType="clickEffect" fill="hold" presetClass="entr" presetID="2" presetSubtype="4">
                                  <p:stCondLst>
                                    <p:cond delay="0"/>
                                  </p:stCondLst>
                                  <p:childTnLst>
                                    <p:set>
                                      <p:cBhvr>
                                        <p:cTn id="2976" dur="1" fill="hold">
                                          <p:stCondLst>
                                            <p:cond delay="0"/>
                                          </p:stCondLst>
                                        </p:cTn>
                                        <p:tgtEl>
                                          <p:spTgt spid="976">
                                            <p:txEl>
                                              <p:pRg st="1" end="1"/>
                                            </p:txEl>
                                          </p:spTgt>
                                        </p:tgtEl>
                                        <p:attrNameLst>
                                          <p:attrName>style.visibility</p:attrName>
                                        </p:attrNameLst>
                                      </p:cBhvr>
                                      <p:to>
                                        <p:strVal val="visible"/>
                                      </p:to>
                                    </p:set>
                                    <p:anim calcmode="lin" valueType="num">
                                      <p:cBhvr additive="repl">
                                        <p:cTn id="2977" dur="500" fill="hold"/>
                                        <p:tgtEl>
                                          <p:spTgt spid="976">
                                            <p:txEl>
                                              <p:pRg st="1" end="1"/>
                                            </p:txEl>
                                          </p:spTgt>
                                        </p:tgtEl>
                                        <p:attrNameLst>
                                          <p:attrName>ppt_x</p:attrName>
                                        </p:attrNameLst>
                                      </p:cBhvr>
                                      <p:tavLst>
                                        <p:tav tm="0">
                                          <p:val>
                                            <p:strVal val="#ppt_x"/>
                                          </p:val>
                                        </p:tav>
                                        <p:tav tm="100000">
                                          <p:val>
                                            <p:strVal val="#ppt_x"/>
                                          </p:val>
                                        </p:tav>
                                      </p:tavLst>
                                    </p:anim>
                                    <p:anim calcmode="lin" valueType="num">
                                      <p:cBhvr additive="repl">
                                        <p:cTn id="2978" dur="500" fill="hold"/>
                                        <p:tgtEl>
                                          <p:spTgt spid="9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79" fill="hold">
                      <p:stCondLst>
                        <p:cond delay="indefinite"/>
                      </p:stCondLst>
                      <p:childTnLst>
                        <p:par>
                          <p:cTn id="2980" fill="hold">
                            <p:stCondLst>
                              <p:cond delay="0"/>
                            </p:stCondLst>
                            <p:childTnLst>
                              <p:par>
                                <p:cTn id="2981" nodeType="clickEffect" fill="hold" presetClass="entr" presetID="2" presetSubtype="4">
                                  <p:stCondLst>
                                    <p:cond delay="0"/>
                                  </p:stCondLst>
                                  <p:childTnLst>
                                    <p:set>
                                      <p:cBhvr>
                                        <p:cTn id="2982" dur="1" fill="hold">
                                          <p:stCondLst>
                                            <p:cond delay="0"/>
                                          </p:stCondLst>
                                        </p:cTn>
                                        <p:tgtEl>
                                          <p:spTgt spid="976">
                                            <p:txEl>
                                              <p:pRg st="2" end="2"/>
                                            </p:txEl>
                                          </p:spTgt>
                                        </p:tgtEl>
                                        <p:attrNameLst>
                                          <p:attrName>style.visibility</p:attrName>
                                        </p:attrNameLst>
                                      </p:cBhvr>
                                      <p:to>
                                        <p:strVal val="visible"/>
                                      </p:to>
                                    </p:set>
                                    <p:anim calcmode="lin" valueType="num">
                                      <p:cBhvr additive="repl">
                                        <p:cTn id="2983" dur="500" fill="hold"/>
                                        <p:tgtEl>
                                          <p:spTgt spid="976">
                                            <p:txEl>
                                              <p:pRg st="2" end="2"/>
                                            </p:txEl>
                                          </p:spTgt>
                                        </p:tgtEl>
                                        <p:attrNameLst>
                                          <p:attrName>ppt_x</p:attrName>
                                        </p:attrNameLst>
                                      </p:cBhvr>
                                      <p:tavLst>
                                        <p:tav tm="0">
                                          <p:val>
                                            <p:strVal val="#ppt_x"/>
                                          </p:val>
                                        </p:tav>
                                        <p:tav tm="100000">
                                          <p:val>
                                            <p:strVal val="#ppt_x"/>
                                          </p:val>
                                        </p:tav>
                                      </p:tavLst>
                                    </p:anim>
                                    <p:anim calcmode="lin" valueType="num">
                                      <p:cBhvr additive="repl">
                                        <p:cTn id="2984" dur="500" fill="hold"/>
                                        <p:tgtEl>
                                          <p:spTgt spid="9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85" fill="hold">
                      <p:stCondLst>
                        <p:cond delay="indefinite"/>
                      </p:stCondLst>
                      <p:childTnLst>
                        <p:par>
                          <p:cTn id="2986" fill="hold">
                            <p:stCondLst>
                              <p:cond delay="0"/>
                            </p:stCondLst>
                            <p:childTnLst>
                              <p:par>
                                <p:cTn id="2987" nodeType="clickEffect" fill="hold" presetClass="entr" presetID="2" presetSubtype="4">
                                  <p:stCondLst>
                                    <p:cond delay="0"/>
                                  </p:stCondLst>
                                  <p:childTnLst>
                                    <p:set>
                                      <p:cBhvr>
                                        <p:cTn id="2988" dur="1" fill="hold">
                                          <p:stCondLst>
                                            <p:cond delay="0"/>
                                          </p:stCondLst>
                                        </p:cTn>
                                        <p:tgtEl>
                                          <p:spTgt spid="976">
                                            <p:txEl>
                                              <p:pRg st="3" end="3"/>
                                            </p:txEl>
                                          </p:spTgt>
                                        </p:tgtEl>
                                        <p:attrNameLst>
                                          <p:attrName>style.visibility</p:attrName>
                                        </p:attrNameLst>
                                      </p:cBhvr>
                                      <p:to>
                                        <p:strVal val="visible"/>
                                      </p:to>
                                    </p:set>
                                    <p:anim calcmode="lin" valueType="num">
                                      <p:cBhvr additive="repl">
                                        <p:cTn id="2989" dur="500" fill="hold"/>
                                        <p:tgtEl>
                                          <p:spTgt spid="976">
                                            <p:txEl>
                                              <p:pRg st="3" end="3"/>
                                            </p:txEl>
                                          </p:spTgt>
                                        </p:tgtEl>
                                        <p:attrNameLst>
                                          <p:attrName>ppt_x</p:attrName>
                                        </p:attrNameLst>
                                      </p:cBhvr>
                                      <p:tavLst>
                                        <p:tav tm="0">
                                          <p:val>
                                            <p:strVal val="#ppt_x"/>
                                          </p:val>
                                        </p:tav>
                                        <p:tav tm="100000">
                                          <p:val>
                                            <p:strVal val="#ppt_x"/>
                                          </p:val>
                                        </p:tav>
                                      </p:tavLst>
                                    </p:anim>
                                    <p:anim calcmode="lin" valueType="num">
                                      <p:cBhvr additive="repl">
                                        <p:cTn id="2990" dur="500" fill="hold"/>
                                        <p:tgtEl>
                                          <p:spTgt spid="97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79" name="PlaceHolder 2"/>
          <p:cNvSpPr>
            <a:spLocks noGrp="1"/>
          </p:cNvSpPr>
          <p:nvPr>
            <p:ph/>
          </p:nvPr>
        </p:nvSpPr>
        <p:spPr>
          <a:xfrm>
            <a:off x="385200" y="1200960"/>
            <a:ext cx="7555680" cy="3671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Example:</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Person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"Name is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getName</a:t>
            </a:r>
            <a:r>
              <a:rPr b="1" lang="en-US" sz="1400" spc="-1" strike="noStrike">
                <a:solidFill>
                  <a:srgbClr val="000080"/>
                </a:solidFill>
                <a:highlight>
                  <a:srgbClr val="ffffff"/>
                </a:highlight>
                <a:latin typeface="Consolas"/>
                <a:ea typeface="ＭＳ Ｐゴシック"/>
              </a:rPr>
              <a:t>() &lt;&lt;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Student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Teacher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printName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980" name="PlaceHolder 3"/>
          <p:cNvSpPr>
            <a:spLocks noGrp="1"/>
          </p:cNvSpPr>
          <p:nvPr>
            <p:ph type="sldNum" idx="18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8D51925-CB2D-4B1E-A7AA-7B184AC7A7A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981" name="AutoShape 12"/>
          <p:cNvSpPr/>
          <p:nvPr/>
        </p:nvSpPr>
        <p:spPr>
          <a:xfrm>
            <a:off x="4297680" y="1430280"/>
            <a:ext cx="3315600" cy="45720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takes a Person reference</a:t>
            </a:r>
            <a:endParaRPr b="0" lang="en-US" sz="1800" spc="-1" strike="noStrike">
              <a:latin typeface="Arial"/>
            </a:endParaRPr>
          </a:p>
        </p:txBody>
      </p:sp>
    </p:spTree>
  </p:cSld>
  <mc:AlternateContent>
    <mc:Choice Requires="p14">
      <p:transition p14:dur="10"/>
    </mc:Choice>
    <mc:Fallback>
      <p:transition/>
    </mc:Fallback>
  </mc:AlternateContent>
</p:sld>
</file>

<file path=ppt/slides/slide1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83" name="PlaceHolder 2"/>
          <p:cNvSpPr>
            <a:spLocks noGrp="1"/>
          </p:cNvSpPr>
          <p:nvPr>
            <p:ph/>
          </p:nvPr>
        </p:nvSpPr>
        <p:spPr>
          <a:xfrm>
            <a:off x="385200" y="1200960"/>
            <a:ext cx="7555680" cy="29692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84" name="PlaceHolder 3"/>
          <p:cNvSpPr>
            <a:spLocks noGrp="1"/>
          </p:cNvSpPr>
          <p:nvPr>
            <p:ph type="sldNum" idx="18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1EE0539-3E35-46F4-A436-DD11AC79C72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86" name="PlaceHolder 2"/>
          <p:cNvSpPr>
            <a:spLocks noGrp="1"/>
          </p:cNvSpPr>
          <p:nvPr>
            <p:ph/>
          </p:nvPr>
        </p:nvSpPr>
        <p:spPr>
          <a:xfrm>
            <a:off x="385200" y="1200960"/>
            <a:ext cx="7555680" cy="3486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87" name="PlaceHolder 3"/>
          <p:cNvSpPr>
            <a:spLocks noGrp="1"/>
          </p:cNvSpPr>
          <p:nvPr>
            <p:ph type="sldNum" idx="19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8336157-93D9-4C27-AFCE-1871F6CCE47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89" name="PlaceHolder 2"/>
          <p:cNvSpPr>
            <a:spLocks noGrp="1"/>
          </p:cNvSpPr>
          <p:nvPr>
            <p:ph/>
          </p:nvPr>
        </p:nvSpPr>
        <p:spPr>
          <a:xfrm>
            <a:off x="385200" y="1200960"/>
            <a:ext cx="7555680" cy="3745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90" name="PlaceHolder 3"/>
          <p:cNvSpPr>
            <a:spLocks noGrp="1"/>
          </p:cNvSpPr>
          <p:nvPr>
            <p:ph type="sldNum" idx="19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2E9472-E946-4EDD-BBE1-7110C1C7B28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92" name="PlaceHolder 2"/>
          <p:cNvSpPr>
            <a:spLocks noGrp="1"/>
          </p:cNvSpPr>
          <p:nvPr>
            <p:ph/>
          </p:nvPr>
        </p:nvSpPr>
        <p:spPr>
          <a:xfrm>
            <a:off x="385200" y="1200960"/>
            <a:ext cx="7555680" cy="4003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s4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93" name="PlaceHolder 3"/>
          <p:cNvSpPr>
            <a:spLocks noGrp="1"/>
          </p:cNvSpPr>
          <p:nvPr>
            <p:ph type="sldNum" idx="19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91EF010-B12F-4434-ADCD-325B8E17FC4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1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95" name="PlaceHolder 2"/>
          <p:cNvSpPr>
            <a:spLocks noGrp="1"/>
          </p:cNvSpPr>
          <p:nvPr>
            <p:ph/>
          </p:nvPr>
        </p:nvSpPr>
        <p:spPr>
          <a:xfrm>
            <a:off x="385200" y="1200960"/>
            <a:ext cx="7555680" cy="4262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s4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to cast to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s5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96" name="PlaceHolder 3"/>
          <p:cNvSpPr>
            <a:spLocks noGrp="1"/>
          </p:cNvSpPr>
          <p:nvPr>
            <p:ph type="sldNum" idx="19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609CDD2-B29C-4D33-8805-3AFD4233F25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lang="en-US" sz="3200" spc="-1" strike="noStrike">
                <a:solidFill>
                  <a:srgbClr val="0085b2"/>
                </a:solidFill>
                <a:latin typeface="Calibri"/>
                <a:ea typeface="ＭＳ Ｐゴシック"/>
              </a:rPr>
              <a:t>0. Introduction</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19" name="PlaceHolder 2"/>
          <p:cNvSpPr>
            <a:spLocks noGrp="1"/>
          </p:cNvSpPr>
          <p:nvPr>
            <p:ph/>
          </p:nvPr>
        </p:nvSpPr>
        <p:spPr>
          <a:xfrm>
            <a:off x="385200" y="1200960"/>
            <a:ext cx="7555680" cy="184788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Standard Template Library</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Is part of C++.</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Provides containers and algorithms.</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Is high-quality and highly efficient.</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Can be mixed and extended with your own containers and algorithms.</a:t>
            </a:r>
            <a:endParaRPr b="1" lang="de-DE" sz="2000" spc="-1" strike="noStrike">
              <a:solidFill>
                <a:srgbClr val="000000"/>
              </a:solidFill>
              <a:latin typeface="Calibri"/>
            </a:endParaRPr>
          </a:p>
        </p:txBody>
      </p:sp>
      <p:sp>
        <p:nvSpPr>
          <p:cNvPr id="420" name="PlaceHolder 3"/>
          <p:cNvSpPr>
            <a:spLocks noGrp="1"/>
          </p:cNvSpPr>
          <p:nvPr>
            <p:ph type="sldNum" idx="2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A596400-C401-47E6-A756-D6BD9116A2DB}"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998" name="PlaceHolder 2"/>
          <p:cNvSpPr>
            <a:spLocks noGrp="1"/>
          </p:cNvSpPr>
          <p:nvPr>
            <p:ph/>
          </p:nvPr>
        </p:nvSpPr>
        <p:spPr>
          <a:xfrm>
            <a:off x="385200" y="1200960"/>
            <a:ext cx="7555680" cy="4262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Quiz: which of these assignments are correct?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"Alice"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 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"Jack"</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Teacher teacher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"Tony"</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a student is a person</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person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compile-time error: a person is not a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s4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to cast to student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s5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static_cast</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run-time error</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999" name="PlaceHolder 3"/>
          <p:cNvSpPr>
            <a:spLocks noGrp="1"/>
          </p:cNvSpPr>
          <p:nvPr>
            <p:ph type="sldNum" idx="19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29487A2-7E37-40E7-847F-CCBDFA000EB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1001" name="PlaceHolder 2"/>
          <p:cNvSpPr>
            <a:spLocks noGrp="1"/>
          </p:cNvSpPr>
          <p:nvPr>
            <p:ph/>
          </p:nvPr>
        </p:nvSpPr>
        <p:spPr>
          <a:xfrm>
            <a:off x="385200" y="1200960"/>
            <a:ext cx="7555680" cy="2599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Downcasting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Can we test whether a person is actually also a student?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getSomebody</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static_cast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cast without checking</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Yes, we can use a dynamic cast: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dynamic_cast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cast with checking</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case p was not a Student, s is 0.</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case p was a student, s will point to it.</a:t>
            </a:r>
            <a:endParaRPr b="1" lang="de-DE" sz="2000" spc="-1" strike="noStrike">
              <a:solidFill>
                <a:srgbClr val="000000"/>
              </a:solidFill>
              <a:latin typeface="Calibri"/>
            </a:endParaRPr>
          </a:p>
        </p:txBody>
      </p:sp>
      <p:sp>
        <p:nvSpPr>
          <p:cNvPr id="1002" name="PlaceHolder 3"/>
          <p:cNvSpPr>
            <a:spLocks noGrp="1"/>
          </p:cNvSpPr>
          <p:nvPr>
            <p:ph type="sldNum" idx="19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3C76BE9-ACF1-4EB5-AB65-D2ABB38474A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991" dur="indefinite" restart="never" nodeType="tmRoot">
          <p:childTnLst>
            <p:seq>
              <p:cTn id="2992" dur="indefinite" nodeType="mainSeq">
                <p:childTnLst>
                  <p:par>
                    <p:cTn id="2993" fill="hold">
                      <p:stCondLst>
                        <p:cond delay="indefinite"/>
                      </p:stCondLst>
                      <p:childTnLst>
                        <p:par>
                          <p:cTn id="2994" fill="hold">
                            <p:stCondLst>
                              <p:cond delay="0"/>
                            </p:stCondLst>
                            <p:childTnLst>
                              <p:par>
                                <p:cTn id="2995" nodeType="clickEffect" fill="hold" presetClass="entr" presetID="2" presetSubtype="4">
                                  <p:stCondLst>
                                    <p:cond delay="0"/>
                                  </p:stCondLst>
                                  <p:childTnLst>
                                    <p:set>
                                      <p:cBhvr>
                                        <p:cTn id="2996" dur="1" fill="hold">
                                          <p:stCondLst>
                                            <p:cond delay="0"/>
                                          </p:stCondLst>
                                        </p:cTn>
                                        <p:tgtEl>
                                          <p:spTgt spid="1001">
                                            <p:txEl>
                                              <p:pRg st="1" end="1"/>
                                            </p:txEl>
                                          </p:spTgt>
                                        </p:tgtEl>
                                        <p:attrNameLst>
                                          <p:attrName>style.visibility</p:attrName>
                                        </p:attrNameLst>
                                      </p:cBhvr>
                                      <p:to>
                                        <p:strVal val="visible"/>
                                      </p:to>
                                    </p:set>
                                    <p:anim calcmode="lin" valueType="num">
                                      <p:cBhvr additive="repl">
                                        <p:cTn id="2997" dur="500" fill="hold"/>
                                        <p:tgtEl>
                                          <p:spTgt spid="1001">
                                            <p:txEl>
                                              <p:pRg st="1" end="1"/>
                                            </p:txEl>
                                          </p:spTgt>
                                        </p:tgtEl>
                                        <p:attrNameLst>
                                          <p:attrName>ppt_x</p:attrName>
                                        </p:attrNameLst>
                                      </p:cBhvr>
                                      <p:tavLst>
                                        <p:tav tm="0">
                                          <p:val>
                                            <p:strVal val="#ppt_x"/>
                                          </p:val>
                                        </p:tav>
                                        <p:tav tm="100000">
                                          <p:val>
                                            <p:strVal val="#ppt_x"/>
                                          </p:val>
                                        </p:tav>
                                      </p:tavLst>
                                    </p:anim>
                                    <p:anim calcmode="lin" valueType="num">
                                      <p:cBhvr additive="repl">
                                        <p:cTn id="2998" dur="500" fill="hold"/>
                                        <p:tgtEl>
                                          <p:spTgt spid="1001">
                                            <p:txEl>
                                              <p:pRg st="1" end="1"/>
                                            </p:txEl>
                                          </p:spTgt>
                                        </p:tgtEl>
                                        <p:attrNameLst>
                                          <p:attrName>ppt_y</p:attrName>
                                        </p:attrNameLst>
                                      </p:cBhvr>
                                      <p:tavLst>
                                        <p:tav tm="0">
                                          <p:val>
                                            <p:strVal val="1+#ppt_h/2"/>
                                          </p:val>
                                        </p:tav>
                                        <p:tav tm="100000">
                                          <p:val>
                                            <p:strVal val="#ppt_y"/>
                                          </p:val>
                                        </p:tav>
                                      </p:tavLst>
                                    </p:anim>
                                  </p:childTnLst>
                                </p:cTn>
                              </p:par>
                              <p:par>
                                <p:cTn id="2999" nodeType="withEffect" fill="hold" presetClass="entr" presetID="2" presetSubtype="4">
                                  <p:stCondLst>
                                    <p:cond delay="0"/>
                                  </p:stCondLst>
                                  <p:childTnLst>
                                    <p:set>
                                      <p:cBhvr>
                                        <p:cTn id="3000" dur="1" fill="hold">
                                          <p:stCondLst>
                                            <p:cond delay="0"/>
                                          </p:stCondLst>
                                        </p:cTn>
                                        <p:tgtEl>
                                          <p:spTgt spid="1001">
                                            <p:txEl>
                                              <p:pRg st="2" end="2"/>
                                            </p:txEl>
                                          </p:spTgt>
                                        </p:tgtEl>
                                        <p:attrNameLst>
                                          <p:attrName>style.visibility</p:attrName>
                                        </p:attrNameLst>
                                      </p:cBhvr>
                                      <p:to>
                                        <p:strVal val="visible"/>
                                      </p:to>
                                    </p:set>
                                    <p:anim calcmode="lin" valueType="num">
                                      <p:cBhvr additive="repl">
                                        <p:cTn id="3001" dur="500" fill="hold"/>
                                        <p:tgtEl>
                                          <p:spTgt spid="1001">
                                            <p:txEl>
                                              <p:pRg st="2" end="2"/>
                                            </p:txEl>
                                          </p:spTgt>
                                        </p:tgtEl>
                                        <p:attrNameLst>
                                          <p:attrName>ppt_x</p:attrName>
                                        </p:attrNameLst>
                                      </p:cBhvr>
                                      <p:tavLst>
                                        <p:tav tm="0">
                                          <p:val>
                                            <p:strVal val="#ppt_x"/>
                                          </p:val>
                                        </p:tav>
                                        <p:tav tm="100000">
                                          <p:val>
                                            <p:strVal val="#ppt_x"/>
                                          </p:val>
                                        </p:tav>
                                      </p:tavLst>
                                    </p:anim>
                                    <p:anim calcmode="lin" valueType="num">
                                      <p:cBhvr additive="repl">
                                        <p:cTn id="3002" dur="500" fill="hold"/>
                                        <p:tgtEl>
                                          <p:spTgt spid="1001">
                                            <p:txEl>
                                              <p:pRg st="2" end="2"/>
                                            </p:txEl>
                                          </p:spTgt>
                                        </p:tgtEl>
                                        <p:attrNameLst>
                                          <p:attrName>ppt_y</p:attrName>
                                        </p:attrNameLst>
                                      </p:cBhvr>
                                      <p:tavLst>
                                        <p:tav tm="0">
                                          <p:val>
                                            <p:strVal val="1+#ppt_h/2"/>
                                          </p:val>
                                        </p:tav>
                                        <p:tav tm="100000">
                                          <p:val>
                                            <p:strVal val="#ppt_y"/>
                                          </p:val>
                                        </p:tav>
                                      </p:tavLst>
                                    </p:anim>
                                  </p:childTnLst>
                                </p:cTn>
                              </p:par>
                              <p:par>
                                <p:cTn id="3003" nodeType="withEffect" fill="hold" presetClass="entr" presetID="2" presetSubtype="4">
                                  <p:stCondLst>
                                    <p:cond delay="0"/>
                                  </p:stCondLst>
                                  <p:childTnLst>
                                    <p:set>
                                      <p:cBhvr>
                                        <p:cTn id="3004" dur="1" fill="hold">
                                          <p:stCondLst>
                                            <p:cond delay="0"/>
                                          </p:stCondLst>
                                        </p:cTn>
                                        <p:tgtEl>
                                          <p:spTgt spid="1001">
                                            <p:txEl>
                                              <p:pRg st="3" end="3"/>
                                            </p:txEl>
                                          </p:spTgt>
                                        </p:tgtEl>
                                        <p:attrNameLst>
                                          <p:attrName>style.visibility</p:attrName>
                                        </p:attrNameLst>
                                      </p:cBhvr>
                                      <p:to>
                                        <p:strVal val="visible"/>
                                      </p:to>
                                    </p:set>
                                    <p:anim calcmode="lin" valueType="num">
                                      <p:cBhvr additive="repl">
                                        <p:cTn id="3005" dur="500" fill="hold"/>
                                        <p:tgtEl>
                                          <p:spTgt spid="1001">
                                            <p:txEl>
                                              <p:pRg st="3" end="3"/>
                                            </p:txEl>
                                          </p:spTgt>
                                        </p:tgtEl>
                                        <p:attrNameLst>
                                          <p:attrName>ppt_x</p:attrName>
                                        </p:attrNameLst>
                                      </p:cBhvr>
                                      <p:tavLst>
                                        <p:tav tm="0">
                                          <p:val>
                                            <p:strVal val="#ppt_x"/>
                                          </p:val>
                                        </p:tav>
                                        <p:tav tm="100000">
                                          <p:val>
                                            <p:strVal val="#ppt_x"/>
                                          </p:val>
                                        </p:tav>
                                      </p:tavLst>
                                    </p:anim>
                                    <p:anim calcmode="lin" valueType="num">
                                      <p:cBhvr additive="repl">
                                        <p:cTn id="3006" dur="500" fill="hold"/>
                                        <p:tgtEl>
                                          <p:spTgt spid="10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07" fill="hold">
                      <p:stCondLst>
                        <p:cond delay="indefinite"/>
                      </p:stCondLst>
                      <p:childTnLst>
                        <p:par>
                          <p:cTn id="3008" fill="hold">
                            <p:stCondLst>
                              <p:cond delay="0"/>
                            </p:stCondLst>
                            <p:childTnLst>
                              <p:par>
                                <p:cTn id="3009" nodeType="clickEffect" fill="hold" presetClass="entr" presetID="2" presetSubtype="4">
                                  <p:stCondLst>
                                    <p:cond delay="0"/>
                                  </p:stCondLst>
                                  <p:childTnLst>
                                    <p:set>
                                      <p:cBhvr>
                                        <p:cTn id="3010" dur="1" fill="hold">
                                          <p:stCondLst>
                                            <p:cond delay="0"/>
                                          </p:stCondLst>
                                        </p:cTn>
                                        <p:tgtEl>
                                          <p:spTgt spid="1001">
                                            <p:txEl>
                                              <p:pRg st="4" end="4"/>
                                            </p:txEl>
                                          </p:spTgt>
                                        </p:tgtEl>
                                        <p:attrNameLst>
                                          <p:attrName>style.visibility</p:attrName>
                                        </p:attrNameLst>
                                      </p:cBhvr>
                                      <p:to>
                                        <p:strVal val="visible"/>
                                      </p:to>
                                    </p:set>
                                    <p:anim calcmode="lin" valueType="num">
                                      <p:cBhvr additive="repl">
                                        <p:cTn id="3011" dur="500" fill="hold"/>
                                        <p:tgtEl>
                                          <p:spTgt spid="1001">
                                            <p:txEl>
                                              <p:pRg st="4" end="4"/>
                                            </p:txEl>
                                          </p:spTgt>
                                        </p:tgtEl>
                                        <p:attrNameLst>
                                          <p:attrName>ppt_x</p:attrName>
                                        </p:attrNameLst>
                                      </p:cBhvr>
                                      <p:tavLst>
                                        <p:tav tm="0">
                                          <p:val>
                                            <p:strVal val="#ppt_x"/>
                                          </p:val>
                                        </p:tav>
                                        <p:tav tm="100000">
                                          <p:val>
                                            <p:strVal val="#ppt_x"/>
                                          </p:val>
                                        </p:tav>
                                      </p:tavLst>
                                    </p:anim>
                                    <p:anim calcmode="lin" valueType="num">
                                      <p:cBhvr additive="repl">
                                        <p:cTn id="3012" dur="500" fill="hold"/>
                                        <p:tgtEl>
                                          <p:spTgt spid="1001">
                                            <p:txEl>
                                              <p:pRg st="4" end="4"/>
                                            </p:txEl>
                                          </p:spTgt>
                                        </p:tgtEl>
                                        <p:attrNameLst>
                                          <p:attrName>ppt_y</p:attrName>
                                        </p:attrNameLst>
                                      </p:cBhvr>
                                      <p:tavLst>
                                        <p:tav tm="0">
                                          <p:val>
                                            <p:strVal val="1+#ppt_h/2"/>
                                          </p:val>
                                        </p:tav>
                                        <p:tav tm="100000">
                                          <p:val>
                                            <p:strVal val="#ppt_y"/>
                                          </p:val>
                                        </p:tav>
                                      </p:tavLst>
                                    </p:anim>
                                  </p:childTnLst>
                                </p:cTn>
                              </p:par>
                              <p:par>
                                <p:cTn id="3013" nodeType="withEffect" fill="hold" presetClass="entr" presetID="2" presetSubtype="4">
                                  <p:stCondLst>
                                    <p:cond delay="0"/>
                                  </p:stCondLst>
                                  <p:childTnLst>
                                    <p:set>
                                      <p:cBhvr>
                                        <p:cTn id="3014" dur="1" fill="hold">
                                          <p:stCondLst>
                                            <p:cond delay="0"/>
                                          </p:stCondLst>
                                        </p:cTn>
                                        <p:tgtEl>
                                          <p:spTgt spid="1001">
                                            <p:txEl>
                                              <p:pRg st="5" end="5"/>
                                            </p:txEl>
                                          </p:spTgt>
                                        </p:tgtEl>
                                        <p:attrNameLst>
                                          <p:attrName>style.visibility</p:attrName>
                                        </p:attrNameLst>
                                      </p:cBhvr>
                                      <p:to>
                                        <p:strVal val="visible"/>
                                      </p:to>
                                    </p:set>
                                    <p:anim calcmode="lin" valueType="num">
                                      <p:cBhvr additive="repl">
                                        <p:cTn id="3015" dur="500" fill="hold"/>
                                        <p:tgtEl>
                                          <p:spTgt spid="1001">
                                            <p:txEl>
                                              <p:pRg st="5" end="5"/>
                                            </p:txEl>
                                          </p:spTgt>
                                        </p:tgtEl>
                                        <p:attrNameLst>
                                          <p:attrName>ppt_x</p:attrName>
                                        </p:attrNameLst>
                                      </p:cBhvr>
                                      <p:tavLst>
                                        <p:tav tm="0">
                                          <p:val>
                                            <p:strVal val="#ppt_x"/>
                                          </p:val>
                                        </p:tav>
                                        <p:tav tm="100000">
                                          <p:val>
                                            <p:strVal val="#ppt_x"/>
                                          </p:val>
                                        </p:tav>
                                      </p:tavLst>
                                    </p:anim>
                                    <p:anim calcmode="lin" valueType="num">
                                      <p:cBhvr additive="repl">
                                        <p:cTn id="3016" dur="500" fill="hold"/>
                                        <p:tgtEl>
                                          <p:spTgt spid="10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17" fill="hold">
                      <p:stCondLst>
                        <p:cond delay="indefinite"/>
                      </p:stCondLst>
                      <p:childTnLst>
                        <p:par>
                          <p:cTn id="3018" fill="hold">
                            <p:stCondLst>
                              <p:cond delay="0"/>
                            </p:stCondLst>
                            <p:childTnLst>
                              <p:par>
                                <p:cTn id="3019" nodeType="clickEffect" fill="hold" presetClass="entr" presetID="2" presetSubtype="4">
                                  <p:stCondLst>
                                    <p:cond delay="0"/>
                                  </p:stCondLst>
                                  <p:childTnLst>
                                    <p:set>
                                      <p:cBhvr>
                                        <p:cTn id="3020" dur="1" fill="hold">
                                          <p:stCondLst>
                                            <p:cond delay="0"/>
                                          </p:stCondLst>
                                        </p:cTn>
                                        <p:tgtEl>
                                          <p:spTgt spid="1001">
                                            <p:txEl>
                                              <p:pRg st="6" end="6"/>
                                            </p:txEl>
                                          </p:spTgt>
                                        </p:tgtEl>
                                        <p:attrNameLst>
                                          <p:attrName>style.visibility</p:attrName>
                                        </p:attrNameLst>
                                      </p:cBhvr>
                                      <p:to>
                                        <p:strVal val="visible"/>
                                      </p:to>
                                    </p:set>
                                    <p:anim calcmode="lin" valueType="num">
                                      <p:cBhvr additive="repl">
                                        <p:cTn id="3021" dur="500" fill="hold"/>
                                        <p:tgtEl>
                                          <p:spTgt spid="1001">
                                            <p:txEl>
                                              <p:pRg st="6" end="6"/>
                                            </p:txEl>
                                          </p:spTgt>
                                        </p:tgtEl>
                                        <p:attrNameLst>
                                          <p:attrName>ppt_x</p:attrName>
                                        </p:attrNameLst>
                                      </p:cBhvr>
                                      <p:tavLst>
                                        <p:tav tm="0">
                                          <p:val>
                                            <p:strVal val="#ppt_x"/>
                                          </p:val>
                                        </p:tav>
                                        <p:tav tm="100000">
                                          <p:val>
                                            <p:strVal val="#ppt_x"/>
                                          </p:val>
                                        </p:tav>
                                      </p:tavLst>
                                    </p:anim>
                                    <p:anim calcmode="lin" valueType="num">
                                      <p:cBhvr additive="repl">
                                        <p:cTn id="3022" dur="500" fill="hold"/>
                                        <p:tgtEl>
                                          <p:spTgt spid="100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23" fill="hold">
                      <p:stCondLst>
                        <p:cond delay="indefinite"/>
                      </p:stCondLst>
                      <p:childTnLst>
                        <p:par>
                          <p:cTn id="3024" fill="hold">
                            <p:stCondLst>
                              <p:cond delay="0"/>
                            </p:stCondLst>
                            <p:childTnLst>
                              <p:par>
                                <p:cTn id="3025" nodeType="clickEffect" fill="hold" presetClass="entr" presetID="2" presetSubtype="4">
                                  <p:stCondLst>
                                    <p:cond delay="0"/>
                                  </p:stCondLst>
                                  <p:childTnLst>
                                    <p:set>
                                      <p:cBhvr>
                                        <p:cTn id="3026" dur="1" fill="hold">
                                          <p:stCondLst>
                                            <p:cond delay="0"/>
                                          </p:stCondLst>
                                        </p:cTn>
                                        <p:tgtEl>
                                          <p:spTgt spid="1001">
                                            <p:txEl>
                                              <p:pRg st="7" end="7"/>
                                            </p:txEl>
                                          </p:spTgt>
                                        </p:tgtEl>
                                        <p:attrNameLst>
                                          <p:attrName>style.visibility</p:attrName>
                                        </p:attrNameLst>
                                      </p:cBhvr>
                                      <p:to>
                                        <p:strVal val="visible"/>
                                      </p:to>
                                    </p:set>
                                    <p:anim calcmode="lin" valueType="num">
                                      <p:cBhvr additive="repl">
                                        <p:cTn id="3027" dur="500" fill="hold"/>
                                        <p:tgtEl>
                                          <p:spTgt spid="1001">
                                            <p:txEl>
                                              <p:pRg st="7" end="7"/>
                                            </p:txEl>
                                          </p:spTgt>
                                        </p:tgtEl>
                                        <p:attrNameLst>
                                          <p:attrName>ppt_x</p:attrName>
                                        </p:attrNameLst>
                                      </p:cBhvr>
                                      <p:tavLst>
                                        <p:tav tm="0">
                                          <p:val>
                                            <p:strVal val="#ppt_x"/>
                                          </p:val>
                                        </p:tav>
                                        <p:tav tm="100000">
                                          <p:val>
                                            <p:strVal val="#ppt_x"/>
                                          </p:val>
                                        </p:tav>
                                      </p:tavLst>
                                    </p:anim>
                                    <p:anim calcmode="lin" valueType="num">
                                      <p:cBhvr additive="repl">
                                        <p:cTn id="3028" dur="500" fill="hold"/>
                                        <p:tgtEl>
                                          <p:spTgt spid="100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1004" name="PlaceHolder 2"/>
          <p:cNvSpPr>
            <a:spLocks noGrp="1"/>
          </p:cNvSpPr>
          <p:nvPr>
            <p:ph/>
          </p:nvPr>
        </p:nvSpPr>
        <p:spPr>
          <a:xfrm>
            <a:off x="385200" y="1200960"/>
            <a:ext cx="7555680" cy="2229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Downcasting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Our program can be like this: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getSomebody</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dynamic_cast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getGrade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05" name="PlaceHolder 3"/>
          <p:cNvSpPr>
            <a:spLocks noGrp="1"/>
          </p:cNvSpPr>
          <p:nvPr>
            <p:ph type="sldNum" idx="19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B21AD4-56BF-474C-81ED-128F34E37BF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Inheritance</a:t>
            </a:r>
            <a:endParaRPr b="0" lang="de-DE" sz="2400" spc="-1" strike="noStrike">
              <a:solidFill>
                <a:srgbClr val="000000"/>
              </a:solidFill>
              <a:latin typeface="Arial"/>
            </a:endParaRPr>
          </a:p>
        </p:txBody>
      </p:sp>
      <p:sp>
        <p:nvSpPr>
          <p:cNvPr id="1007"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Downcasting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can often be considered as a sign of poor design.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a:t>
            </a:r>
            <a:r>
              <a:rPr b="1" i="1" lang="en-US" sz="2000" spc="-1" strike="noStrike" u="sng">
                <a:solidFill>
                  <a:srgbClr val="262626"/>
                </a:solidFill>
                <a:uFillTx/>
                <a:latin typeface="Calibri"/>
                <a:ea typeface="ＭＳ Ｐゴシック"/>
              </a:rPr>
              <a:t>need</a:t>
            </a:r>
            <a:r>
              <a:rPr b="1" lang="en-US" sz="2000" spc="-1" strike="noStrike">
                <a:solidFill>
                  <a:srgbClr val="262626"/>
                </a:solidFill>
                <a:latin typeface="Calibri"/>
                <a:ea typeface="ＭＳ Ｐゴシック"/>
              </a:rPr>
              <a:t> p to be a student, it is better if your code guarantees it by type (in this case: the return type of getSomebody().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a:t>
            </a:r>
            <a:r>
              <a:rPr b="1" i="1" lang="en-US" sz="2000" spc="-1" strike="noStrike" u="sng">
                <a:solidFill>
                  <a:srgbClr val="262626"/>
                </a:solidFill>
                <a:uFillTx/>
                <a:latin typeface="Calibri"/>
                <a:ea typeface="ＭＳ Ｐゴシック"/>
              </a:rPr>
              <a:t>don’t know</a:t>
            </a:r>
            <a:r>
              <a:rPr b="1" lang="en-US" sz="2000" spc="-1" strike="noStrike">
                <a:solidFill>
                  <a:srgbClr val="262626"/>
                </a:solidFill>
                <a:latin typeface="Calibri"/>
                <a:ea typeface="ＭＳ Ｐゴシック"/>
              </a:rPr>
              <a:t> if p is a student, better let p itself decide what to do!</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Which brings us to…</a:t>
            </a:r>
            <a:endParaRPr b="1" lang="de-DE" sz="2000" spc="-1" strike="noStrike">
              <a:solidFill>
                <a:srgbClr val="000000"/>
              </a:solidFill>
              <a:latin typeface="Calibri"/>
            </a:endParaRPr>
          </a:p>
        </p:txBody>
      </p:sp>
      <p:sp>
        <p:nvSpPr>
          <p:cNvPr id="1008" name="PlaceHolder 3"/>
          <p:cNvSpPr>
            <a:spLocks noGrp="1"/>
          </p:cNvSpPr>
          <p:nvPr>
            <p:ph type="sldNum" idx="19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A42E213-018A-4101-93CD-4D26B9F7C3F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29" dur="indefinite" restart="never" nodeType="tmRoot">
          <p:childTnLst>
            <p:seq>
              <p:cTn id="3030" dur="indefinite" nodeType="mainSeq">
                <p:childTnLst>
                  <p:par>
                    <p:cTn id="3031" fill="hold">
                      <p:stCondLst>
                        <p:cond delay="indefinite"/>
                      </p:stCondLst>
                      <p:childTnLst>
                        <p:par>
                          <p:cTn id="3032" fill="hold">
                            <p:stCondLst>
                              <p:cond delay="0"/>
                            </p:stCondLst>
                            <p:childTnLst>
                              <p:par>
                                <p:cTn id="3033" nodeType="clickEffect" fill="hold" presetClass="entr" presetID="2" presetSubtype="4">
                                  <p:stCondLst>
                                    <p:cond delay="0"/>
                                  </p:stCondLst>
                                  <p:childTnLst>
                                    <p:set>
                                      <p:cBhvr>
                                        <p:cTn id="3034" dur="1" fill="hold">
                                          <p:stCondLst>
                                            <p:cond delay="0"/>
                                          </p:stCondLst>
                                        </p:cTn>
                                        <p:tgtEl>
                                          <p:spTgt spid="1007">
                                            <p:txEl>
                                              <p:pRg st="1" end="1"/>
                                            </p:txEl>
                                          </p:spTgt>
                                        </p:tgtEl>
                                        <p:attrNameLst>
                                          <p:attrName>style.visibility</p:attrName>
                                        </p:attrNameLst>
                                      </p:cBhvr>
                                      <p:to>
                                        <p:strVal val="visible"/>
                                      </p:to>
                                    </p:set>
                                    <p:anim calcmode="lin" valueType="num">
                                      <p:cBhvr additive="repl">
                                        <p:cTn id="3035" dur="500" fill="hold"/>
                                        <p:tgtEl>
                                          <p:spTgt spid="1007">
                                            <p:txEl>
                                              <p:pRg st="1" end="1"/>
                                            </p:txEl>
                                          </p:spTgt>
                                        </p:tgtEl>
                                        <p:attrNameLst>
                                          <p:attrName>ppt_x</p:attrName>
                                        </p:attrNameLst>
                                      </p:cBhvr>
                                      <p:tavLst>
                                        <p:tav tm="0">
                                          <p:val>
                                            <p:strVal val="#ppt_x"/>
                                          </p:val>
                                        </p:tav>
                                        <p:tav tm="100000">
                                          <p:val>
                                            <p:strVal val="#ppt_x"/>
                                          </p:val>
                                        </p:tav>
                                      </p:tavLst>
                                    </p:anim>
                                    <p:anim calcmode="lin" valueType="num">
                                      <p:cBhvr additive="repl">
                                        <p:cTn id="3036" dur="500" fill="hold"/>
                                        <p:tgtEl>
                                          <p:spTgt spid="10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37" fill="hold">
                      <p:stCondLst>
                        <p:cond delay="indefinite"/>
                      </p:stCondLst>
                      <p:childTnLst>
                        <p:par>
                          <p:cTn id="3038" fill="hold">
                            <p:stCondLst>
                              <p:cond delay="0"/>
                            </p:stCondLst>
                            <p:childTnLst>
                              <p:par>
                                <p:cTn id="3039" nodeType="clickEffect" fill="hold" presetClass="entr" presetID="2" presetSubtype="4">
                                  <p:stCondLst>
                                    <p:cond delay="0"/>
                                  </p:stCondLst>
                                  <p:childTnLst>
                                    <p:set>
                                      <p:cBhvr>
                                        <p:cTn id="3040" dur="1" fill="hold">
                                          <p:stCondLst>
                                            <p:cond delay="0"/>
                                          </p:stCondLst>
                                        </p:cTn>
                                        <p:tgtEl>
                                          <p:spTgt spid="1007">
                                            <p:txEl>
                                              <p:pRg st="2" end="2"/>
                                            </p:txEl>
                                          </p:spTgt>
                                        </p:tgtEl>
                                        <p:attrNameLst>
                                          <p:attrName>style.visibility</p:attrName>
                                        </p:attrNameLst>
                                      </p:cBhvr>
                                      <p:to>
                                        <p:strVal val="visible"/>
                                      </p:to>
                                    </p:set>
                                    <p:anim calcmode="lin" valueType="num">
                                      <p:cBhvr additive="repl">
                                        <p:cTn id="3041" dur="500" fill="hold"/>
                                        <p:tgtEl>
                                          <p:spTgt spid="1007">
                                            <p:txEl>
                                              <p:pRg st="2" end="2"/>
                                            </p:txEl>
                                          </p:spTgt>
                                        </p:tgtEl>
                                        <p:attrNameLst>
                                          <p:attrName>ppt_x</p:attrName>
                                        </p:attrNameLst>
                                      </p:cBhvr>
                                      <p:tavLst>
                                        <p:tav tm="0">
                                          <p:val>
                                            <p:strVal val="#ppt_x"/>
                                          </p:val>
                                        </p:tav>
                                        <p:tav tm="100000">
                                          <p:val>
                                            <p:strVal val="#ppt_x"/>
                                          </p:val>
                                        </p:tav>
                                      </p:tavLst>
                                    </p:anim>
                                    <p:anim calcmode="lin" valueType="num">
                                      <p:cBhvr additive="repl">
                                        <p:cTn id="3042" dur="500" fill="hold"/>
                                        <p:tgtEl>
                                          <p:spTgt spid="10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43" fill="hold">
                      <p:stCondLst>
                        <p:cond delay="indefinite"/>
                      </p:stCondLst>
                      <p:childTnLst>
                        <p:par>
                          <p:cTn id="3044" fill="hold">
                            <p:stCondLst>
                              <p:cond delay="0"/>
                            </p:stCondLst>
                            <p:childTnLst>
                              <p:par>
                                <p:cTn id="3045" nodeType="clickEffect" fill="hold" presetClass="entr" presetID="2" presetSubtype="4">
                                  <p:stCondLst>
                                    <p:cond delay="0"/>
                                  </p:stCondLst>
                                  <p:childTnLst>
                                    <p:set>
                                      <p:cBhvr>
                                        <p:cTn id="3046" dur="1" fill="hold">
                                          <p:stCondLst>
                                            <p:cond delay="0"/>
                                          </p:stCondLst>
                                        </p:cTn>
                                        <p:tgtEl>
                                          <p:spTgt spid="1007">
                                            <p:txEl>
                                              <p:pRg st="3" end="3"/>
                                            </p:txEl>
                                          </p:spTgt>
                                        </p:tgtEl>
                                        <p:attrNameLst>
                                          <p:attrName>style.visibility</p:attrName>
                                        </p:attrNameLst>
                                      </p:cBhvr>
                                      <p:to>
                                        <p:strVal val="visible"/>
                                      </p:to>
                                    </p:set>
                                    <p:anim calcmode="lin" valueType="num">
                                      <p:cBhvr additive="repl">
                                        <p:cTn id="3047" dur="500" fill="hold"/>
                                        <p:tgtEl>
                                          <p:spTgt spid="1007">
                                            <p:txEl>
                                              <p:pRg st="3" end="3"/>
                                            </p:txEl>
                                          </p:spTgt>
                                        </p:tgtEl>
                                        <p:attrNameLst>
                                          <p:attrName>ppt_x</p:attrName>
                                        </p:attrNameLst>
                                      </p:cBhvr>
                                      <p:tavLst>
                                        <p:tav tm="0">
                                          <p:val>
                                            <p:strVal val="#ppt_x"/>
                                          </p:val>
                                        </p:tav>
                                        <p:tav tm="100000">
                                          <p:val>
                                            <p:strVal val="#ppt_x"/>
                                          </p:val>
                                        </p:tav>
                                      </p:tavLst>
                                    </p:anim>
                                    <p:anim calcmode="lin" valueType="num">
                                      <p:cBhvr additive="repl">
                                        <p:cTn id="3048" dur="500" fill="hold"/>
                                        <p:tgtEl>
                                          <p:spTgt spid="10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49" fill="hold">
                      <p:stCondLst>
                        <p:cond delay="indefinite"/>
                      </p:stCondLst>
                      <p:childTnLst>
                        <p:par>
                          <p:cTn id="3050" fill="hold">
                            <p:stCondLst>
                              <p:cond delay="0"/>
                            </p:stCondLst>
                            <p:childTnLst>
                              <p:par>
                                <p:cTn id="3051" nodeType="clickEffect" fill="hold" presetClass="entr" presetID="2" presetSubtype="4">
                                  <p:stCondLst>
                                    <p:cond delay="0"/>
                                  </p:stCondLst>
                                  <p:childTnLst>
                                    <p:set>
                                      <p:cBhvr>
                                        <p:cTn id="3052" dur="1" fill="hold">
                                          <p:stCondLst>
                                            <p:cond delay="0"/>
                                          </p:stCondLst>
                                        </p:cTn>
                                        <p:tgtEl>
                                          <p:spTgt spid="1007">
                                            <p:txEl>
                                              <p:pRg st="4" end="4"/>
                                            </p:txEl>
                                          </p:spTgt>
                                        </p:tgtEl>
                                        <p:attrNameLst>
                                          <p:attrName>style.visibility</p:attrName>
                                        </p:attrNameLst>
                                      </p:cBhvr>
                                      <p:to>
                                        <p:strVal val="visible"/>
                                      </p:to>
                                    </p:set>
                                    <p:anim calcmode="lin" valueType="num">
                                      <p:cBhvr additive="repl">
                                        <p:cTn id="3053" dur="500" fill="hold"/>
                                        <p:tgtEl>
                                          <p:spTgt spid="1007">
                                            <p:txEl>
                                              <p:pRg st="4" end="4"/>
                                            </p:txEl>
                                          </p:spTgt>
                                        </p:tgtEl>
                                        <p:attrNameLst>
                                          <p:attrName>ppt_x</p:attrName>
                                        </p:attrNameLst>
                                      </p:cBhvr>
                                      <p:tavLst>
                                        <p:tav tm="0">
                                          <p:val>
                                            <p:strVal val="#ppt_x"/>
                                          </p:val>
                                        </p:tav>
                                        <p:tav tm="100000">
                                          <p:val>
                                            <p:strVal val="#ppt_x"/>
                                          </p:val>
                                        </p:tav>
                                      </p:tavLst>
                                    </p:anim>
                                    <p:anim calcmode="lin" valueType="num">
                                      <p:cBhvr additive="repl">
                                        <p:cTn id="3054" dur="500" fill="hold"/>
                                        <p:tgtEl>
                                          <p:spTgt spid="10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9"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8. Polymorphism</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11"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Polymorphism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stated before, we wish to reduce the internal coupling in our software as much as possible.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already moved data and functions together in a class. This means that “from the outside” we are unknowing how the object does something.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Taking it one step further, we use polymorphism to further reduce coupling and lose knowledge about what an object actually is.</a:t>
            </a:r>
            <a:endParaRPr b="1" lang="de-DE" sz="2000" spc="-1" strike="noStrike">
              <a:solidFill>
                <a:srgbClr val="000000"/>
              </a:solidFill>
              <a:latin typeface="Calibri"/>
            </a:endParaRPr>
          </a:p>
        </p:txBody>
      </p:sp>
      <p:sp>
        <p:nvSpPr>
          <p:cNvPr id="1012" name="PlaceHolder 3"/>
          <p:cNvSpPr>
            <a:spLocks noGrp="1"/>
          </p:cNvSpPr>
          <p:nvPr>
            <p:ph type="sldNum" idx="19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6168B07-E3FE-4ACF-B3AF-CDBC9F68886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55" dur="indefinite" restart="never" nodeType="tmRoot">
          <p:childTnLst>
            <p:seq>
              <p:cTn id="3056" dur="indefinite" nodeType="mainSeq">
                <p:childTnLst>
                  <p:par>
                    <p:cTn id="3057" fill="hold">
                      <p:stCondLst>
                        <p:cond delay="indefinite"/>
                      </p:stCondLst>
                      <p:childTnLst>
                        <p:par>
                          <p:cTn id="3058" fill="hold">
                            <p:stCondLst>
                              <p:cond delay="0"/>
                            </p:stCondLst>
                            <p:childTnLst>
                              <p:par>
                                <p:cTn id="3059" nodeType="clickEffect" fill="hold" presetClass="entr" presetID="2" presetSubtype="4">
                                  <p:stCondLst>
                                    <p:cond delay="0"/>
                                  </p:stCondLst>
                                  <p:childTnLst>
                                    <p:set>
                                      <p:cBhvr>
                                        <p:cTn id="3060" dur="1" fill="hold">
                                          <p:stCondLst>
                                            <p:cond delay="0"/>
                                          </p:stCondLst>
                                        </p:cTn>
                                        <p:tgtEl>
                                          <p:spTgt spid="1011">
                                            <p:txEl>
                                              <p:pRg st="1" end="1"/>
                                            </p:txEl>
                                          </p:spTgt>
                                        </p:tgtEl>
                                        <p:attrNameLst>
                                          <p:attrName>style.visibility</p:attrName>
                                        </p:attrNameLst>
                                      </p:cBhvr>
                                      <p:to>
                                        <p:strVal val="visible"/>
                                      </p:to>
                                    </p:set>
                                    <p:anim calcmode="lin" valueType="num">
                                      <p:cBhvr additive="repl">
                                        <p:cTn id="3061" dur="500" fill="hold"/>
                                        <p:tgtEl>
                                          <p:spTgt spid="1011">
                                            <p:txEl>
                                              <p:pRg st="1" end="1"/>
                                            </p:txEl>
                                          </p:spTgt>
                                        </p:tgtEl>
                                        <p:attrNameLst>
                                          <p:attrName>ppt_x</p:attrName>
                                        </p:attrNameLst>
                                      </p:cBhvr>
                                      <p:tavLst>
                                        <p:tav tm="0">
                                          <p:val>
                                            <p:strVal val="#ppt_x"/>
                                          </p:val>
                                        </p:tav>
                                        <p:tav tm="100000">
                                          <p:val>
                                            <p:strVal val="#ppt_x"/>
                                          </p:val>
                                        </p:tav>
                                      </p:tavLst>
                                    </p:anim>
                                    <p:anim calcmode="lin" valueType="num">
                                      <p:cBhvr additive="repl">
                                        <p:cTn id="3062" dur="500" fill="hold"/>
                                        <p:tgtEl>
                                          <p:spTgt spid="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63" fill="hold">
                      <p:stCondLst>
                        <p:cond delay="indefinite"/>
                      </p:stCondLst>
                      <p:childTnLst>
                        <p:par>
                          <p:cTn id="3064" fill="hold">
                            <p:stCondLst>
                              <p:cond delay="0"/>
                            </p:stCondLst>
                            <p:childTnLst>
                              <p:par>
                                <p:cTn id="3065" nodeType="clickEffect" fill="hold" presetClass="entr" presetID="2" presetSubtype="4">
                                  <p:stCondLst>
                                    <p:cond delay="0"/>
                                  </p:stCondLst>
                                  <p:childTnLst>
                                    <p:set>
                                      <p:cBhvr>
                                        <p:cTn id="3066" dur="1" fill="hold">
                                          <p:stCondLst>
                                            <p:cond delay="0"/>
                                          </p:stCondLst>
                                        </p:cTn>
                                        <p:tgtEl>
                                          <p:spTgt spid="1011">
                                            <p:txEl>
                                              <p:pRg st="2" end="2"/>
                                            </p:txEl>
                                          </p:spTgt>
                                        </p:tgtEl>
                                        <p:attrNameLst>
                                          <p:attrName>style.visibility</p:attrName>
                                        </p:attrNameLst>
                                      </p:cBhvr>
                                      <p:to>
                                        <p:strVal val="visible"/>
                                      </p:to>
                                    </p:set>
                                    <p:anim calcmode="lin" valueType="num">
                                      <p:cBhvr additive="repl">
                                        <p:cTn id="3067" dur="500" fill="hold"/>
                                        <p:tgtEl>
                                          <p:spTgt spid="1011">
                                            <p:txEl>
                                              <p:pRg st="2" end="2"/>
                                            </p:txEl>
                                          </p:spTgt>
                                        </p:tgtEl>
                                        <p:attrNameLst>
                                          <p:attrName>ppt_x</p:attrName>
                                        </p:attrNameLst>
                                      </p:cBhvr>
                                      <p:tavLst>
                                        <p:tav tm="0">
                                          <p:val>
                                            <p:strVal val="#ppt_x"/>
                                          </p:val>
                                        </p:tav>
                                        <p:tav tm="100000">
                                          <p:val>
                                            <p:strVal val="#ppt_x"/>
                                          </p:val>
                                        </p:tav>
                                      </p:tavLst>
                                    </p:anim>
                                    <p:anim calcmode="lin" valueType="num">
                                      <p:cBhvr additive="repl">
                                        <p:cTn id="3068" dur="500" fill="hold"/>
                                        <p:tgtEl>
                                          <p:spTgt spid="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69" fill="hold">
                      <p:stCondLst>
                        <p:cond delay="indefinite"/>
                      </p:stCondLst>
                      <p:childTnLst>
                        <p:par>
                          <p:cTn id="3070" fill="hold">
                            <p:stCondLst>
                              <p:cond delay="0"/>
                            </p:stCondLst>
                            <p:childTnLst>
                              <p:par>
                                <p:cTn id="3071" nodeType="clickEffect" fill="hold" presetClass="entr" presetID="2" presetSubtype="4">
                                  <p:stCondLst>
                                    <p:cond delay="0"/>
                                  </p:stCondLst>
                                  <p:childTnLst>
                                    <p:set>
                                      <p:cBhvr>
                                        <p:cTn id="3072" dur="1" fill="hold">
                                          <p:stCondLst>
                                            <p:cond delay="0"/>
                                          </p:stCondLst>
                                        </p:cTn>
                                        <p:tgtEl>
                                          <p:spTgt spid="1011">
                                            <p:txEl>
                                              <p:pRg st="3" end="3"/>
                                            </p:txEl>
                                          </p:spTgt>
                                        </p:tgtEl>
                                        <p:attrNameLst>
                                          <p:attrName>style.visibility</p:attrName>
                                        </p:attrNameLst>
                                      </p:cBhvr>
                                      <p:to>
                                        <p:strVal val="visible"/>
                                      </p:to>
                                    </p:set>
                                    <p:anim calcmode="lin" valueType="num">
                                      <p:cBhvr additive="repl">
                                        <p:cTn id="3073" dur="500" fill="hold"/>
                                        <p:tgtEl>
                                          <p:spTgt spid="1011">
                                            <p:txEl>
                                              <p:pRg st="3" end="3"/>
                                            </p:txEl>
                                          </p:spTgt>
                                        </p:tgtEl>
                                        <p:attrNameLst>
                                          <p:attrName>ppt_x</p:attrName>
                                        </p:attrNameLst>
                                      </p:cBhvr>
                                      <p:tavLst>
                                        <p:tav tm="0">
                                          <p:val>
                                            <p:strVal val="#ppt_x"/>
                                          </p:val>
                                        </p:tav>
                                        <p:tav tm="100000">
                                          <p:val>
                                            <p:strVal val="#ppt_x"/>
                                          </p:val>
                                        </p:tav>
                                      </p:tavLst>
                                    </p:anim>
                                    <p:anim calcmode="lin" valueType="num">
                                      <p:cBhvr additive="repl">
                                        <p:cTn id="3074" dur="500" fill="hold"/>
                                        <p:tgtEl>
                                          <p:spTgt spid="1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14" name="PlaceHolder 2"/>
          <p:cNvSpPr>
            <a:spLocks noGrp="1"/>
          </p:cNvSpPr>
          <p:nvPr>
            <p:ph/>
          </p:nvPr>
        </p:nvSpPr>
        <p:spPr>
          <a:xfrm>
            <a:off x="385200" y="1200960"/>
            <a:ext cx="4564440" cy="3447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Let’s explain this by example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widget is a graphical element that can be drawn on the screen.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Button and Checkbox are both derived from    Widget.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Each class has its own implementation of the draw() function.</a:t>
            </a:r>
            <a:endParaRPr b="1" lang="de-DE" sz="2000" spc="-1" strike="noStrike">
              <a:solidFill>
                <a:srgbClr val="000000"/>
              </a:solidFill>
              <a:latin typeface="Calibri"/>
            </a:endParaRPr>
          </a:p>
        </p:txBody>
      </p:sp>
      <p:sp>
        <p:nvSpPr>
          <p:cNvPr id="1015" name="PlaceHolder 3"/>
          <p:cNvSpPr>
            <a:spLocks noGrp="1"/>
          </p:cNvSpPr>
          <p:nvPr>
            <p:ph type="sldNum" idx="19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FAEA08A-13CD-4C4C-9EA7-CA721785232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016" name="Afbeelding 17" descr=""/>
          <p:cNvPicPr/>
          <p:nvPr/>
        </p:nvPicPr>
        <p:blipFill>
          <a:blip r:embed="rId1"/>
          <a:stretch/>
        </p:blipFill>
        <p:spPr>
          <a:xfrm>
            <a:off x="5049000" y="1312920"/>
            <a:ext cx="4418640" cy="3077640"/>
          </a:xfrm>
          <a:prstGeom prst="rect">
            <a:avLst/>
          </a:prstGeom>
          <a:ln w="0">
            <a:noFill/>
          </a:ln>
        </p:spPr>
      </p:pic>
    </p:spTree>
  </p:cSld>
  <mc:AlternateContent>
    <mc:Choice Requires="p14">
      <p:transition p14:dur="10"/>
    </mc:Choice>
    <mc:Fallback>
      <p:transition/>
    </mc:Fallback>
  </mc:AlternateContent>
  <p:timing>
    <p:tnLst>
      <p:par>
        <p:cTn id="3075" dur="indefinite" restart="never" nodeType="tmRoot">
          <p:childTnLst>
            <p:seq>
              <p:cTn id="3076" dur="indefinite" nodeType="mainSeq">
                <p:childTnLst>
                  <p:par>
                    <p:cTn id="3077" fill="hold">
                      <p:stCondLst>
                        <p:cond delay="indefinite"/>
                      </p:stCondLst>
                      <p:childTnLst>
                        <p:par>
                          <p:cTn id="3078" fill="hold">
                            <p:stCondLst>
                              <p:cond delay="0"/>
                            </p:stCondLst>
                            <p:childTnLst>
                              <p:par>
                                <p:cTn id="3079" nodeType="clickEffect" fill="hold" presetClass="entr" presetID="2" presetSubtype="4">
                                  <p:stCondLst>
                                    <p:cond delay="0"/>
                                  </p:stCondLst>
                                  <p:childTnLst>
                                    <p:set>
                                      <p:cBhvr>
                                        <p:cTn id="3080" dur="1" fill="hold">
                                          <p:stCondLst>
                                            <p:cond delay="0"/>
                                          </p:stCondLst>
                                        </p:cTn>
                                        <p:tgtEl>
                                          <p:spTgt spid="1016"/>
                                        </p:tgtEl>
                                        <p:attrNameLst>
                                          <p:attrName>style.visibility</p:attrName>
                                        </p:attrNameLst>
                                      </p:cBhvr>
                                      <p:to>
                                        <p:strVal val="visible"/>
                                      </p:to>
                                    </p:set>
                                    <p:anim calcmode="lin" valueType="num">
                                      <p:cBhvr additive="repl">
                                        <p:cTn id="3081" dur="500" fill="hold"/>
                                        <p:tgtEl>
                                          <p:spTgt spid="1016"/>
                                        </p:tgtEl>
                                        <p:attrNameLst>
                                          <p:attrName>ppt_x</p:attrName>
                                        </p:attrNameLst>
                                      </p:cBhvr>
                                      <p:tavLst>
                                        <p:tav tm="0">
                                          <p:val>
                                            <p:strVal val="#ppt_x"/>
                                          </p:val>
                                        </p:tav>
                                        <p:tav tm="100000">
                                          <p:val>
                                            <p:strVal val="#ppt_x"/>
                                          </p:val>
                                        </p:tav>
                                      </p:tavLst>
                                    </p:anim>
                                    <p:anim calcmode="lin" valueType="num">
                                      <p:cBhvr additive="repl">
                                        <p:cTn id="3082" dur="500" fill="hold"/>
                                        <p:tgtEl>
                                          <p:spTgt spid="1016"/>
                                        </p:tgtEl>
                                        <p:attrNameLst>
                                          <p:attrName>ppt_y</p:attrName>
                                        </p:attrNameLst>
                                      </p:cBhvr>
                                      <p:tavLst>
                                        <p:tav tm="0">
                                          <p:val>
                                            <p:strVal val="1+#ppt_h/2"/>
                                          </p:val>
                                        </p:tav>
                                        <p:tav tm="100000">
                                          <p:val>
                                            <p:strVal val="#ppt_y"/>
                                          </p:val>
                                        </p:tav>
                                      </p:tavLst>
                                    </p:anim>
                                  </p:childTnLst>
                                </p:cTn>
                              </p:par>
                            </p:childTnLst>
                          </p:cTn>
                        </p:par>
                      </p:childTnLst>
                    </p:cTn>
                  </p:par>
                  <p:par>
                    <p:cTn id="3083" fill="hold">
                      <p:stCondLst>
                        <p:cond delay="indefinite"/>
                      </p:stCondLst>
                      <p:childTnLst>
                        <p:par>
                          <p:cTn id="3084" fill="hold">
                            <p:stCondLst>
                              <p:cond delay="0"/>
                            </p:stCondLst>
                            <p:childTnLst>
                              <p:par>
                                <p:cTn id="3085" nodeType="clickEffect" fill="hold" presetClass="entr" presetID="2" presetSubtype="4">
                                  <p:stCondLst>
                                    <p:cond delay="0"/>
                                  </p:stCondLst>
                                  <p:childTnLst>
                                    <p:set>
                                      <p:cBhvr>
                                        <p:cTn id="3086" dur="1" fill="hold">
                                          <p:stCondLst>
                                            <p:cond delay="0"/>
                                          </p:stCondLst>
                                        </p:cTn>
                                        <p:tgtEl>
                                          <p:spTgt spid="1014">
                                            <p:txEl>
                                              <p:pRg st="1" end="1"/>
                                            </p:txEl>
                                          </p:spTgt>
                                        </p:tgtEl>
                                        <p:attrNameLst>
                                          <p:attrName>style.visibility</p:attrName>
                                        </p:attrNameLst>
                                      </p:cBhvr>
                                      <p:to>
                                        <p:strVal val="visible"/>
                                      </p:to>
                                    </p:set>
                                    <p:anim calcmode="lin" valueType="num">
                                      <p:cBhvr additive="repl">
                                        <p:cTn id="3087" dur="500" fill="hold"/>
                                        <p:tgtEl>
                                          <p:spTgt spid="1014">
                                            <p:txEl>
                                              <p:pRg st="1" end="1"/>
                                            </p:txEl>
                                          </p:spTgt>
                                        </p:tgtEl>
                                        <p:attrNameLst>
                                          <p:attrName>ppt_x</p:attrName>
                                        </p:attrNameLst>
                                      </p:cBhvr>
                                      <p:tavLst>
                                        <p:tav tm="0">
                                          <p:val>
                                            <p:strVal val="#ppt_x"/>
                                          </p:val>
                                        </p:tav>
                                        <p:tav tm="100000">
                                          <p:val>
                                            <p:strVal val="#ppt_x"/>
                                          </p:val>
                                        </p:tav>
                                      </p:tavLst>
                                    </p:anim>
                                    <p:anim calcmode="lin" valueType="num">
                                      <p:cBhvr additive="repl">
                                        <p:cTn id="3088" dur="500" fill="hold"/>
                                        <p:tgtEl>
                                          <p:spTgt spid="10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89" fill="hold">
                      <p:stCondLst>
                        <p:cond delay="indefinite"/>
                      </p:stCondLst>
                      <p:childTnLst>
                        <p:par>
                          <p:cTn id="3090" fill="hold">
                            <p:stCondLst>
                              <p:cond delay="0"/>
                            </p:stCondLst>
                            <p:childTnLst>
                              <p:par>
                                <p:cTn id="3091" nodeType="clickEffect" fill="hold" presetClass="entr" presetID="2" presetSubtype="4">
                                  <p:stCondLst>
                                    <p:cond delay="0"/>
                                  </p:stCondLst>
                                  <p:childTnLst>
                                    <p:set>
                                      <p:cBhvr>
                                        <p:cTn id="3092" dur="1" fill="hold">
                                          <p:stCondLst>
                                            <p:cond delay="0"/>
                                          </p:stCondLst>
                                        </p:cTn>
                                        <p:tgtEl>
                                          <p:spTgt spid="1014">
                                            <p:txEl>
                                              <p:pRg st="2" end="2"/>
                                            </p:txEl>
                                          </p:spTgt>
                                        </p:tgtEl>
                                        <p:attrNameLst>
                                          <p:attrName>style.visibility</p:attrName>
                                        </p:attrNameLst>
                                      </p:cBhvr>
                                      <p:to>
                                        <p:strVal val="visible"/>
                                      </p:to>
                                    </p:set>
                                    <p:anim calcmode="lin" valueType="num">
                                      <p:cBhvr additive="repl">
                                        <p:cTn id="3093" dur="500" fill="hold"/>
                                        <p:tgtEl>
                                          <p:spTgt spid="1014">
                                            <p:txEl>
                                              <p:pRg st="2" end="2"/>
                                            </p:txEl>
                                          </p:spTgt>
                                        </p:tgtEl>
                                        <p:attrNameLst>
                                          <p:attrName>ppt_x</p:attrName>
                                        </p:attrNameLst>
                                      </p:cBhvr>
                                      <p:tavLst>
                                        <p:tav tm="0">
                                          <p:val>
                                            <p:strVal val="#ppt_x"/>
                                          </p:val>
                                        </p:tav>
                                        <p:tav tm="100000">
                                          <p:val>
                                            <p:strVal val="#ppt_x"/>
                                          </p:val>
                                        </p:tav>
                                      </p:tavLst>
                                    </p:anim>
                                    <p:anim calcmode="lin" valueType="num">
                                      <p:cBhvr additive="repl">
                                        <p:cTn id="3094" dur="500" fill="hold"/>
                                        <p:tgtEl>
                                          <p:spTgt spid="10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95" fill="hold">
                      <p:stCondLst>
                        <p:cond delay="indefinite"/>
                      </p:stCondLst>
                      <p:childTnLst>
                        <p:par>
                          <p:cTn id="3096" fill="hold">
                            <p:stCondLst>
                              <p:cond delay="0"/>
                            </p:stCondLst>
                            <p:childTnLst>
                              <p:par>
                                <p:cTn id="3097" nodeType="clickEffect" fill="hold" presetClass="entr" presetID="2" presetSubtype="4">
                                  <p:stCondLst>
                                    <p:cond delay="0"/>
                                  </p:stCondLst>
                                  <p:childTnLst>
                                    <p:set>
                                      <p:cBhvr>
                                        <p:cTn id="3098" dur="1" fill="hold">
                                          <p:stCondLst>
                                            <p:cond delay="0"/>
                                          </p:stCondLst>
                                        </p:cTn>
                                        <p:tgtEl>
                                          <p:spTgt spid="1014">
                                            <p:txEl>
                                              <p:pRg st="3" end="3"/>
                                            </p:txEl>
                                          </p:spTgt>
                                        </p:tgtEl>
                                        <p:attrNameLst>
                                          <p:attrName>style.visibility</p:attrName>
                                        </p:attrNameLst>
                                      </p:cBhvr>
                                      <p:to>
                                        <p:strVal val="visible"/>
                                      </p:to>
                                    </p:set>
                                    <p:anim calcmode="lin" valueType="num">
                                      <p:cBhvr additive="repl">
                                        <p:cTn id="3099" dur="500" fill="hold"/>
                                        <p:tgtEl>
                                          <p:spTgt spid="1014">
                                            <p:txEl>
                                              <p:pRg st="3" end="3"/>
                                            </p:txEl>
                                          </p:spTgt>
                                        </p:tgtEl>
                                        <p:attrNameLst>
                                          <p:attrName>ppt_x</p:attrName>
                                        </p:attrNameLst>
                                      </p:cBhvr>
                                      <p:tavLst>
                                        <p:tav tm="0">
                                          <p:val>
                                            <p:strVal val="#ppt_x"/>
                                          </p:val>
                                        </p:tav>
                                        <p:tav tm="100000">
                                          <p:val>
                                            <p:strVal val="#ppt_x"/>
                                          </p:val>
                                        </p:tav>
                                      </p:tavLst>
                                    </p:anim>
                                    <p:anim calcmode="lin" valueType="num">
                                      <p:cBhvr additive="repl">
                                        <p:cTn id="3100" dur="500" fill="hold"/>
                                        <p:tgtEl>
                                          <p:spTgt spid="10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18" name="PlaceHolder 2"/>
          <p:cNvSpPr>
            <a:spLocks noGrp="1"/>
          </p:cNvSpPr>
          <p:nvPr>
            <p:ph/>
          </p:nvPr>
        </p:nvSpPr>
        <p:spPr>
          <a:xfrm>
            <a:off x="385200" y="1200960"/>
            <a:ext cx="4363920" cy="3301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 layout contains many widgets: it maintains a list of pointers of type </a:t>
            </a:r>
            <a:r>
              <a:rPr b="1" lang="en-US" sz="1800" spc="-1" strike="noStrike">
                <a:solidFill>
                  <a:srgbClr val="000000"/>
                </a:solidFill>
                <a:highlight>
                  <a:srgbClr val="ffffff"/>
                </a:highlight>
                <a:latin typeface="Consolas"/>
                <a:ea typeface="ＭＳ Ｐゴシック"/>
              </a:rPr>
              <a:t>Widget*</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Some of these widgets may be Buttons, others may be Checkboxes.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Layout calls the draw() function of each widget.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Each widget will draw itself appropriate to its type.</a:t>
            </a:r>
            <a:endParaRPr b="1" lang="de-DE" sz="2000" spc="-1" strike="noStrike">
              <a:solidFill>
                <a:srgbClr val="000000"/>
              </a:solidFill>
              <a:latin typeface="Calibri"/>
            </a:endParaRPr>
          </a:p>
        </p:txBody>
      </p:sp>
      <p:sp>
        <p:nvSpPr>
          <p:cNvPr id="1019" name="PlaceHolder 3"/>
          <p:cNvSpPr>
            <a:spLocks noGrp="1"/>
          </p:cNvSpPr>
          <p:nvPr>
            <p:ph type="sldNum" idx="20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11FB85D-8DF2-4CC7-A493-91D671F2DF3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020" name="Afbeelding 2" descr=""/>
          <p:cNvPicPr/>
          <p:nvPr/>
        </p:nvPicPr>
        <p:blipFill>
          <a:blip r:embed="rId1"/>
          <a:stretch/>
        </p:blipFill>
        <p:spPr>
          <a:xfrm>
            <a:off x="4980240" y="1506600"/>
            <a:ext cx="4363920" cy="2899800"/>
          </a:xfrm>
          <a:prstGeom prst="rect">
            <a:avLst/>
          </a:prstGeom>
          <a:ln w="0">
            <a:noFill/>
          </a:ln>
        </p:spPr>
      </p:pic>
    </p:spTree>
  </p:cSld>
  <mc:AlternateContent>
    <mc:Choice Requires="p14">
      <p:transition p14:dur="10"/>
    </mc:Choice>
    <mc:Fallback>
      <p:transition/>
    </mc:Fallback>
  </mc:AlternateContent>
  <p:timing>
    <p:tnLst>
      <p:par>
        <p:cTn id="3101" dur="indefinite" restart="never" nodeType="tmRoot">
          <p:childTnLst>
            <p:seq>
              <p:cTn id="3102" dur="indefinite" nodeType="mainSeq">
                <p:childTnLst>
                  <p:par>
                    <p:cTn id="3103" fill="hold">
                      <p:stCondLst>
                        <p:cond delay="indefinite"/>
                      </p:stCondLst>
                      <p:childTnLst>
                        <p:par>
                          <p:cTn id="3104" fill="hold">
                            <p:stCondLst>
                              <p:cond delay="0"/>
                            </p:stCondLst>
                            <p:childTnLst>
                              <p:par>
                                <p:cTn id="3105" nodeType="clickEffect" fill="hold" presetClass="entr" presetID="2" presetSubtype="4">
                                  <p:stCondLst>
                                    <p:cond delay="0"/>
                                  </p:stCondLst>
                                  <p:childTnLst>
                                    <p:set>
                                      <p:cBhvr>
                                        <p:cTn id="3106" dur="1" fill="hold">
                                          <p:stCondLst>
                                            <p:cond delay="0"/>
                                          </p:stCondLst>
                                        </p:cTn>
                                        <p:tgtEl>
                                          <p:spTgt spid="1020"/>
                                        </p:tgtEl>
                                        <p:attrNameLst>
                                          <p:attrName>style.visibility</p:attrName>
                                        </p:attrNameLst>
                                      </p:cBhvr>
                                      <p:to>
                                        <p:strVal val="visible"/>
                                      </p:to>
                                    </p:set>
                                    <p:anim calcmode="lin" valueType="num">
                                      <p:cBhvr additive="repl">
                                        <p:cTn id="3107" dur="500" fill="hold"/>
                                        <p:tgtEl>
                                          <p:spTgt spid="1020"/>
                                        </p:tgtEl>
                                        <p:attrNameLst>
                                          <p:attrName>ppt_x</p:attrName>
                                        </p:attrNameLst>
                                      </p:cBhvr>
                                      <p:tavLst>
                                        <p:tav tm="0">
                                          <p:val>
                                            <p:strVal val="#ppt_x"/>
                                          </p:val>
                                        </p:tav>
                                        <p:tav tm="100000">
                                          <p:val>
                                            <p:strVal val="#ppt_x"/>
                                          </p:val>
                                        </p:tav>
                                      </p:tavLst>
                                    </p:anim>
                                    <p:anim calcmode="lin" valueType="num">
                                      <p:cBhvr additive="repl">
                                        <p:cTn id="3108" dur="500" fill="hold"/>
                                        <p:tgtEl>
                                          <p:spTgt spid="1020"/>
                                        </p:tgtEl>
                                        <p:attrNameLst>
                                          <p:attrName>ppt_y</p:attrName>
                                        </p:attrNameLst>
                                      </p:cBhvr>
                                      <p:tavLst>
                                        <p:tav tm="0">
                                          <p:val>
                                            <p:strVal val="1+#ppt_h/2"/>
                                          </p:val>
                                        </p:tav>
                                        <p:tav tm="100000">
                                          <p:val>
                                            <p:strVal val="#ppt_y"/>
                                          </p:val>
                                        </p:tav>
                                      </p:tavLst>
                                    </p:anim>
                                  </p:childTnLst>
                                </p:cTn>
                              </p:par>
                            </p:childTnLst>
                          </p:cTn>
                        </p:par>
                      </p:childTnLst>
                    </p:cTn>
                  </p:par>
                  <p:par>
                    <p:cTn id="3109" fill="hold">
                      <p:stCondLst>
                        <p:cond delay="indefinite"/>
                      </p:stCondLst>
                      <p:childTnLst>
                        <p:par>
                          <p:cTn id="3110" fill="hold">
                            <p:stCondLst>
                              <p:cond delay="0"/>
                            </p:stCondLst>
                            <p:childTnLst>
                              <p:par>
                                <p:cTn id="3111" nodeType="clickEffect" fill="hold" presetClass="entr" presetID="2" presetSubtype="4">
                                  <p:stCondLst>
                                    <p:cond delay="0"/>
                                  </p:stCondLst>
                                  <p:childTnLst>
                                    <p:set>
                                      <p:cBhvr>
                                        <p:cTn id="3112" dur="1" fill="hold">
                                          <p:stCondLst>
                                            <p:cond delay="0"/>
                                          </p:stCondLst>
                                        </p:cTn>
                                        <p:tgtEl>
                                          <p:spTgt spid="1018">
                                            <p:txEl>
                                              <p:pRg st="1" end="1"/>
                                            </p:txEl>
                                          </p:spTgt>
                                        </p:tgtEl>
                                        <p:attrNameLst>
                                          <p:attrName>style.visibility</p:attrName>
                                        </p:attrNameLst>
                                      </p:cBhvr>
                                      <p:to>
                                        <p:strVal val="visible"/>
                                      </p:to>
                                    </p:set>
                                    <p:anim calcmode="lin" valueType="num">
                                      <p:cBhvr additive="repl">
                                        <p:cTn id="3113" dur="500" fill="hold"/>
                                        <p:tgtEl>
                                          <p:spTgt spid="1018">
                                            <p:txEl>
                                              <p:pRg st="1" end="1"/>
                                            </p:txEl>
                                          </p:spTgt>
                                        </p:tgtEl>
                                        <p:attrNameLst>
                                          <p:attrName>ppt_x</p:attrName>
                                        </p:attrNameLst>
                                      </p:cBhvr>
                                      <p:tavLst>
                                        <p:tav tm="0">
                                          <p:val>
                                            <p:strVal val="#ppt_x"/>
                                          </p:val>
                                        </p:tav>
                                        <p:tav tm="100000">
                                          <p:val>
                                            <p:strVal val="#ppt_x"/>
                                          </p:val>
                                        </p:tav>
                                      </p:tavLst>
                                    </p:anim>
                                    <p:anim calcmode="lin" valueType="num">
                                      <p:cBhvr additive="repl">
                                        <p:cTn id="3114" dur="500" fill="hold"/>
                                        <p:tgtEl>
                                          <p:spTgt spid="10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15" fill="hold">
                      <p:stCondLst>
                        <p:cond delay="indefinite"/>
                      </p:stCondLst>
                      <p:childTnLst>
                        <p:par>
                          <p:cTn id="3116" fill="hold">
                            <p:stCondLst>
                              <p:cond delay="0"/>
                            </p:stCondLst>
                            <p:childTnLst>
                              <p:par>
                                <p:cTn id="3117" nodeType="clickEffect" fill="hold" presetClass="entr" presetID="2" presetSubtype="4">
                                  <p:stCondLst>
                                    <p:cond delay="0"/>
                                  </p:stCondLst>
                                  <p:childTnLst>
                                    <p:set>
                                      <p:cBhvr>
                                        <p:cTn id="3118" dur="1" fill="hold">
                                          <p:stCondLst>
                                            <p:cond delay="0"/>
                                          </p:stCondLst>
                                        </p:cTn>
                                        <p:tgtEl>
                                          <p:spTgt spid="1018">
                                            <p:txEl>
                                              <p:pRg st="2" end="2"/>
                                            </p:txEl>
                                          </p:spTgt>
                                        </p:tgtEl>
                                        <p:attrNameLst>
                                          <p:attrName>style.visibility</p:attrName>
                                        </p:attrNameLst>
                                      </p:cBhvr>
                                      <p:to>
                                        <p:strVal val="visible"/>
                                      </p:to>
                                    </p:set>
                                    <p:anim calcmode="lin" valueType="num">
                                      <p:cBhvr additive="repl">
                                        <p:cTn id="3119" dur="500" fill="hold"/>
                                        <p:tgtEl>
                                          <p:spTgt spid="1018">
                                            <p:txEl>
                                              <p:pRg st="2" end="2"/>
                                            </p:txEl>
                                          </p:spTgt>
                                        </p:tgtEl>
                                        <p:attrNameLst>
                                          <p:attrName>ppt_x</p:attrName>
                                        </p:attrNameLst>
                                      </p:cBhvr>
                                      <p:tavLst>
                                        <p:tav tm="0">
                                          <p:val>
                                            <p:strVal val="#ppt_x"/>
                                          </p:val>
                                        </p:tav>
                                        <p:tav tm="100000">
                                          <p:val>
                                            <p:strVal val="#ppt_x"/>
                                          </p:val>
                                        </p:tav>
                                      </p:tavLst>
                                    </p:anim>
                                    <p:anim calcmode="lin" valueType="num">
                                      <p:cBhvr additive="repl">
                                        <p:cTn id="3120" dur="500" fill="hold"/>
                                        <p:tgtEl>
                                          <p:spTgt spid="10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21" fill="hold">
                      <p:stCondLst>
                        <p:cond delay="indefinite"/>
                      </p:stCondLst>
                      <p:childTnLst>
                        <p:par>
                          <p:cTn id="3122" fill="hold">
                            <p:stCondLst>
                              <p:cond delay="0"/>
                            </p:stCondLst>
                            <p:childTnLst>
                              <p:par>
                                <p:cTn id="3123" nodeType="clickEffect" fill="hold" presetClass="entr" presetID="2" presetSubtype="4">
                                  <p:stCondLst>
                                    <p:cond delay="0"/>
                                  </p:stCondLst>
                                  <p:childTnLst>
                                    <p:set>
                                      <p:cBhvr>
                                        <p:cTn id="3124" dur="1" fill="hold">
                                          <p:stCondLst>
                                            <p:cond delay="0"/>
                                          </p:stCondLst>
                                        </p:cTn>
                                        <p:tgtEl>
                                          <p:spTgt spid="1018">
                                            <p:txEl>
                                              <p:pRg st="3" end="3"/>
                                            </p:txEl>
                                          </p:spTgt>
                                        </p:tgtEl>
                                        <p:attrNameLst>
                                          <p:attrName>style.visibility</p:attrName>
                                        </p:attrNameLst>
                                      </p:cBhvr>
                                      <p:to>
                                        <p:strVal val="visible"/>
                                      </p:to>
                                    </p:set>
                                    <p:anim calcmode="lin" valueType="num">
                                      <p:cBhvr additive="repl">
                                        <p:cTn id="3125" dur="500" fill="hold"/>
                                        <p:tgtEl>
                                          <p:spTgt spid="1018">
                                            <p:txEl>
                                              <p:pRg st="3" end="3"/>
                                            </p:txEl>
                                          </p:spTgt>
                                        </p:tgtEl>
                                        <p:attrNameLst>
                                          <p:attrName>ppt_x</p:attrName>
                                        </p:attrNameLst>
                                      </p:cBhvr>
                                      <p:tavLst>
                                        <p:tav tm="0">
                                          <p:val>
                                            <p:strVal val="#ppt_x"/>
                                          </p:val>
                                        </p:tav>
                                        <p:tav tm="100000">
                                          <p:val>
                                            <p:strVal val="#ppt_x"/>
                                          </p:val>
                                        </p:tav>
                                      </p:tavLst>
                                    </p:anim>
                                    <p:anim calcmode="lin" valueType="num">
                                      <p:cBhvr additive="repl">
                                        <p:cTn id="3126" dur="500" fill="hold"/>
                                        <p:tgtEl>
                                          <p:spTgt spid="101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22" name="PlaceHolder 2"/>
          <p:cNvSpPr>
            <a:spLocks noGrp="1"/>
          </p:cNvSpPr>
          <p:nvPr>
            <p:ph/>
          </p:nvPr>
        </p:nvSpPr>
        <p:spPr>
          <a:xfrm>
            <a:off x="385200" y="1200960"/>
            <a:ext cx="3978720" cy="3459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What is the gain?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Layout is unknowing of the types of Widgets that exist.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Our coupling has decreased, which improves maintainability and extendibility.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can later add more widget types without having to alter existing code.</a:t>
            </a:r>
            <a:endParaRPr b="1" lang="de-DE" sz="2000" spc="-1" strike="noStrike">
              <a:solidFill>
                <a:srgbClr val="000000"/>
              </a:solidFill>
              <a:latin typeface="Calibri"/>
            </a:endParaRPr>
          </a:p>
        </p:txBody>
      </p:sp>
      <p:sp>
        <p:nvSpPr>
          <p:cNvPr id="1023" name="PlaceHolder 3"/>
          <p:cNvSpPr>
            <a:spLocks noGrp="1"/>
          </p:cNvSpPr>
          <p:nvPr>
            <p:ph type="sldNum" idx="20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D89010D-AB2D-4A3B-9C60-31DFA92E749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024" name="Afbeelding 2" descr=""/>
          <p:cNvPicPr/>
          <p:nvPr/>
        </p:nvPicPr>
        <p:blipFill>
          <a:blip r:embed="rId1"/>
          <a:stretch/>
        </p:blipFill>
        <p:spPr>
          <a:xfrm>
            <a:off x="4980240" y="1506600"/>
            <a:ext cx="4363920" cy="2899800"/>
          </a:xfrm>
          <a:prstGeom prst="rect">
            <a:avLst/>
          </a:prstGeom>
          <a:ln w="0">
            <a:noFill/>
          </a:ln>
        </p:spPr>
      </p:pic>
    </p:spTree>
  </p:cSld>
  <mc:AlternateContent>
    <mc:Choice Requires="p14">
      <p:transition p14:dur="10"/>
    </mc:Choice>
    <mc:Fallback>
      <p:transition/>
    </mc:Fallback>
  </mc:AlternateContent>
  <p:timing>
    <p:tnLst>
      <p:par>
        <p:cTn id="3127" dur="indefinite" restart="never" nodeType="tmRoot">
          <p:childTnLst>
            <p:seq>
              <p:cTn id="3128" dur="indefinite" nodeType="mainSeq">
                <p:childTnLst>
                  <p:par>
                    <p:cTn id="3129" fill="hold">
                      <p:stCondLst>
                        <p:cond delay="indefinite"/>
                      </p:stCondLst>
                      <p:childTnLst>
                        <p:par>
                          <p:cTn id="3130" fill="hold">
                            <p:stCondLst>
                              <p:cond delay="0"/>
                            </p:stCondLst>
                            <p:childTnLst>
                              <p:par>
                                <p:cTn id="3131" nodeType="clickEffect" fill="hold" presetClass="entr" presetID="2" presetSubtype="4">
                                  <p:stCondLst>
                                    <p:cond delay="0"/>
                                  </p:stCondLst>
                                  <p:childTnLst>
                                    <p:set>
                                      <p:cBhvr>
                                        <p:cTn id="3132" dur="1" fill="hold">
                                          <p:stCondLst>
                                            <p:cond delay="0"/>
                                          </p:stCondLst>
                                        </p:cTn>
                                        <p:tgtEl>
                                          <p:spTgt spid="1024"/>
                                        </p:tgtEl>
                                        <p:attrNameLst>
                                          <p:attrName>style.visibility</p:attrName>
                                        </p:attrNameLst>
                                      </p:cBhvr>
                                      <p:to>
                                        <p:strVal val="visible"/>
                                      </p:to>
                                    </p:set>
                                    <p:anim calcmode="lin" valueType="num">
                                      <p:cBhvr additive="repl">
                                        <p:cTn id="3133" dur="500" fill="hold"/>
                                        <p:tgtEl>
                                          <p:spTgt spid="1024"/>
                                        </p:tgtEl>
                                        <p:attrNameLst>
                                          <p:attrName>ppt_x</p:attrName>
                                        </p:attrNameLst>
                                      </p:cBhvr>
                                      <p:tavLst>
                                        <p:tav tm="0">
                                          <p:val>
                                            <p:strVal val="#ppt_x"/>
                                          </p:val>
                                        </p:tav>
                                        <p:tav tm="100000">
                                          <p:val>
                                            <p:strVal val="#ppt_x"/>
                                          </p:val>
                                        </p:tav>
                                      </p:tavLst>
                                    </p:anim>
                                    <p:anim calcmode="lin" valueType="num">
                                      <p:cBhvr additive="repl">
                                        <p:cTn id="3134" dur="500" fill="hold"/>
                                        <p:tgtEl>
                                          <p:spTgt spid="1024"/>
                                        </p:tgtEl>
                                        <p:attrNameLst>
                                          <p:attrName>ppt_y</p:attrName>
                                        </p:attrNameLst>
                                      </p:cBhvr>
                                      <p:tavLst>
                                        <p:tav tm="0">
                                          <p:val>
                                            <p:strVal val="1+#ppt_h/2"/>
                                          </p:val>
                                        </p:tav>
                                        <p:tav tm="100000">
                                          <p:val>
                                            <p:strVal val="#ppt_y"/>
                                          </p:val>
                                        </p:tav>
                                      </p:tavLst>
                                    </p:anim>
                                  </p:childTnLst>
                                </p:cTn>
                              </p:par>
                            </p:childTnLst>
                          </p:cTn>
                        </p:par>
                      </p:childTnLst>
                    </p:cTn>
                  </p:par>
                  <p:par>
                    <p:cTn id="3135" fill="hold">
                      <p:stCondLst>
                        <p:cond delay="indefinite"/>
                      </p:stCondLst>
                      <p:childTnLst>
                        <p:par>
                          <p:cTn id="3136" fill="hold">
                            <p:stCondLst>
                              <p:cond delay="0"/>
                            </p:stCondLst>
                            <p:childTnLst>
                              <p:par>
                                <p:cTn id="3137" nodeType="clickEffect" fill="hold" presetClass="entr" presetID="2" presetSubtype="4">
                                  <p:stCondLst>
                                    <p:cond delay="0"/>
                                  </p:stCondLst>
                                  <p:childTnLst>
                                    <p:set>
                                      <p:cBhvr>
                                        <p:cTn id="3138" dur="1" fill="hold">
                                          <p:stCondLst>
                                            <p:cond delay="0"/>
                                          </p:stCondLst>
                                        </p:cTn>
                                        <p:tgtEl>
                                          <p:spTgt spid="1022">
                                            <p:txEl>
                                              <p:pRg st="1" end="1"/>
                                            </p:txEl>
                                          </p:spTgt>
                                        </p:tgtEl>
                                        <p:attrNameLst>
                                          <p:attrName>style.visibility</p:attrName>
                                        </p:attrNameLst>
                                      </p:cBhvr>
                                      <p:to>
                                        <p:strVal val="visible"/>
                                      </p:to>
                                    </p:set>
                                    <p:anim calcmode="lin" valueType="num">
                                      <p:cBhvr additive="repl">
                                        <p:cTn id="3139" dur="500" fill="hold"/>
                                        <p:tgtEl>
                                          <p:spTgt spid="1022">
                                            <p:txEl>
                                              <p:pRg st="1" end="1"/>
                                            </p:txEl>
                                          </p:spTgt>
                                        </p:tgtEl>
                                        <p:attrNameLst>
                                          <p:attrName>ppt_x</p:attrName>
                                        </p:attrNameLst>
                                      </p:cBhvr>
                                      <p:tavLst>
                                        <p:tav tm="0">
                                          <p:val>
                                            <p:strVal val="#ppt_x"/>
                                          </p:val>
                                        </p:tav>
                                        <p:tav tm="100000">
                                          <p:val>
                                            <p:strVal val="#ppt_x"/>
                                          </p:val>
                                        </p:tav>
                                      </p:tavLst>
                                    </p:anim>
                                    <p:anim calcmode="lin" valueType="num">
                                      <p:cBhvr additive="repl">
                                        <p:cTn id="3140" dur="500" fill="hold"/>
                                        <p:tgtEl>
                                          <p:spTgt spid="10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41" fill="hold">
                      <p:stCondLst>
                        <p:cond delay="indefinite"/>
                      </p:stCondLst>
                      <p:childTnLst>
                        <p:par>
                          <p:cTn id="3142" fill="hold">
                            <p:stCondLst>
                              <p:cond delay="0"/>
                            </p:stCondLst>
                            <p:childTnLst>
                              <p:par>
                                <p:cTn id="3143" nodeType="clickEffect" fill="hold" presetClass="entr" presetID="2" presetSubtype="4">
                                  <p:stCondLst>
                                    <p:cond delay="0"/>
                                  </p:stCondLst>
                                  <p:childTnLst>
                                    <p:set>
                                      <p:cBhvr>
                                        <p:cTn id="3144" dur="1" fill="hold">
                                          <p:stCondLst>
                                            <p:cond delay="0"/>
                                          </p:stCondLst>
                                        </p:cTn>
                                        <p:tgtEl>
                                          <p:spTgt spid="1022">
                                            <p:txEl>
                                              <p:pRg st="2" end="2"/>
                                            </p:txEl>
                                          </p:spTgt>
                                        </p:tgtEl>
                                        <p:attrNameLst>
                                          <p:attrName>style.visibility</p:attrName>
                                        </p:attrNameLst>
                                      </p:cBhvr>
                                      <p:to>
                                        <p:strVal val="visible"/>
                                      </p:to>
                                    </p:set>
                                    <p:anim calcmode="lin" valueType="num">
                                      <p:cBhvr additive="repl">
                                        <p:cTn id="3145" dur="500" fill="hold"/>
                                        <p:tgtEl>
                                          <p:spTgt spid="1022">
                                            <p:txEl>
                                              <p:pRg st="2" end="2"/>
                                            </p:txEl>
                                          </p:spTgt>
                                        </p:tgtEl>
                                        <p:attrNameLst>
                                          <p:attrName>ppt_x</p:attrName>
                                        </p:attrNameLst>
                                      </p:cBhvr>
                                      <p:tavLst>
                                        <p:tav tm="0">
                                          <p:val>
                                            <p:strVal val="#ppt_x"/>
                                          </p:val>
                                        </p:tav>
                                        <p:tav tm="100000">
                                          <p:val>
                                            <p:strVal val="#ppt_x"/>
                                          </p:val>
                                        </p:tav>
                                      </p:tavLst>
                                    </p:anim>
                                    <p:anim calcmode="lin" valueType="num">
                                      <p:cBhvr additive="repl">
                                        <p:cTn id="3146" dur="500" fill="hold"/>
                                        <p:tgtEl>
                                          <p:spTgt spid="10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47" fill="hold">
                      <p:stCondLst>
                        <p:cond delay="indefinite"/>
                      </p:stCondLst>
                      <p:childTnLst>
                        <p:par>
                          <p:cTn id="3148" fill="hold">
                            <p:stCondLst>
                              <p:cond delay="0"/>
                            </p:stCondLst>
                            <p:childTnLst>
                              <p:par>
                                <p:cTn id="3149" nodeType="clickEffect" fill="hold" presetClass="entr" presetID="2" presetSubtype="4">
                                  <p:stCondLst>
                                    <p:cond delay="0"/>
                                  </p:stCondLst>
                                  <p:childTnLst>
                                    <p:set>
                                      <p:cBhvr>
                                        <p:cTn id="3150" dur="1" fill="hold">
                                          <p:stCondLst>
                                            <p:cond delay="0"/>
                                          </p:stCondLst>
                                        </p:cTn>
                                        <p:tgtEl>
                                          <p:spTgt spid="1022">
                                            <p:txEl>
                                              <p:pRg st="3" end="3"/>
                                            </p:txEl>
                                          </p:spTgt>
                                        </p:tgtEl>
                                        <p:attrNameLst>
                                          <p:attrName>style.visibility</p:attrName>
                                        </p:attrNameLst>
                                      </p:cBhvr>
                                      <p:to>
                                        <p:strVal val="visible"/>
                                      </p:to>
                                    </p:set>
                                    <p:anim calcmode="lin" valueType="num">
                                      <p:cBhvr additive="repl">
                                        <p:cTn id="3151" dur="500" fill="hold"/>
                                        <p:tgtEl>
                                          <p:spTgt spid="1022">
                                            <p:txEl>
                                              <p:pRg st="3" end="3"/>
                                            </p:txEl>
                                          </p:spTgt>
                                        </p:tgtEl>
                                        <p:attrNameLst>
                                          <p:attrName>ppt_x</p:attrName>
                                        </p:attrNameLst>
                                      </p:cBhvr>
                                      <p:tavLst>
                                        <p:tav tm="0">
                                          <p:val>
                                            <p:strVal val="#ppt_x"/>
                                          </p:val>
                                        </p:tav>
                                        <p:tav tm="100000">
                                          <p:val>
                                            <p:strVal val="#ppt_x"/>
                                          </p:val>
                                        </p:tav>
                                      </p:tavLst>
                                    </p:anim>
                                    <p:anim calcmode="lin" valueType="num">
                                      <p:cBhvr additive="repl">
                                        <p:cTn id="3152" dur="500" fill="hold"/>
                                        <p:tgtEl>
                                          <p:spTgt spid="102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26" name="Speech Bubble: Rectangle with Corners Rounded 4"/>
          <p:cNvSpPr/>
          <p:nvPr/>
        </p:nvSpPr>
        <p:spPr>
          <a:xfrm>
            <a:off x="707040" y="988200"/>
            <a:ext cx="7107480" cy="682560"/>
          </a:xfrm>
          <a:prstGeom prst="wedgeRoundRectCallout">
            <a:avLst>
              <a:gd name="adj1" fmla="val -39358"/>
              <a:gd name="adj2" fmla="val 89311"/>
              <a:gd name="adj3" fmla="val 16667"/>
            </a:avLst>
          </a:prstGeom>
          <a:solidFill>
            <a:srgbClr val="ffffff"/>
          </a:solidFill>
          <a:ln>
            <a:solidFill>
              <a:srgbClr val="000000"/>
            </a:solidFill>
            <a:round/>
          </a:ln>
        </p:spPr>
        <p:style>
          <a:lnRef idx="2">
            <a:schemeClr val="dk1"/>
          </a:lnRef>
          <a:fillRef idx="1">
            <a:schemeClr val="lt1"/>
          </a:fillRef>
          <a:effectRef idx="0">
            <a:schemeClr val="dk1"/>
          </a:effectRef>
          <a:fontRef idx="minor"/>
        </p:style>
      </p:sp>
      <p:sp>
        <p:nvSpPr>
          <p:cNvPr id="1027" name="PlaceHolder 2"/>
          <p:cNvSpPr>
            <a:spLocks noGrp="1"/>
          </p:cNvSpPr>
          <p:nvPr>
            <p:ph/>
          </p:nvPr>
        </p:nvSpPr>
        <p:spPr>
          <a:xfrm>
            <a:off x="385200" y="1200960"/>
            <a:ext cx="7555680" cy="3049200"/>
          </a:xfrm>
          <a:prstGeom prst="rect">
            <a:avLst/>
          </a:prstGeom>
          <a:noFill/>
          <a:ln w="9360">
            <a:noFill/>
          </a:ln>
        </p:spPr>
        <p:txBody>
          <a:bodyPr numCol="1" spcCol="0" lIns="0" rIns="0" tIns="0" bIns="0" anchor="t">
            <a:noAutofit/>
          </a:bodyPr>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We can later add more widget types without having to alter existing code.</a:t>
            </a:r>
            <a:endParaRPr b="1" lang="de-DE" sz="18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called the Open/Closed Principle.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Software entities (in this case a class) should be open for extension, but closed for modification.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example, we can make new classes derived from Widget. They are extensions of the base class, but they must always implement the base class interface.</a:t>
            </a:r>
            <a:endParaRPr b="1" lang="de-DE" sz="2000" spc="-1" strike="noStrike">
              <a:solidFill>
                <a:srgbClr val="000000"/>
              </a:solidFill>
              <a:latin typeface="Calibri"/>
            </a:endParaRPr>
          </a:p>
        </p:txBody>
      </p:sp>
      <p:sp>
        <p:nvSpPr>
          <p:cNvPr id="1028" name="PlaceHolder 3"/>
          <p:cNvSpPr>
            <a:spLocks noGrp="1"/>
          </p:cNvSpPr>
          <p:nvPr>
            <p:ph type="sldNum" idx="20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637D22F-29F9-412C-BF05-5E8E57E59D5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153" dur="indefinite" restart="never" nodeType="tmRoot">
          <p:childTnLst>
            <p:seq>
              <p:cTn id="3154" dur="indefinite" nodeType="mainSeq">
                <p:childTnLst>
                  <p:par>
                    <p:cTn id="3155" fill="hold">
                      <p:stCondLst>
                        <p:cond delay="indefinite"/>
                      </p:stCondLst>
                      <p:childTnLst>
                        <p:par>
                          <p:cTn id="3156" fill="hold">
                            <p:stCondLst>
                              <p:cond delay="0"/>
                            </p:stCondLst>
                            <p:childTnLst>
                              <p:par>
                                <p:cTn id="3157" nodeType="clickEffect" fill="hold" presetClass="entr" presetID="2" presetSubtype="4">
                                  <p:stCondLst>
                                    <p:cond delay="0"/>
                                  </p:stCondLst>
                                  <p:childTnLst>
                                    <p:set>
                                      <p:cBhvr>
                                        <p:cTn id="3158" dur="1" fill="hold">
                                          <p:stCondLst>
                                            <p:cond delay="0"/>
                                          </p:stCondLst>
                                        </p:cTn>
                                        <p:tgtEl>
                                          <p:spTgt spid="1027">
                                            <p:txEl>
                                              <p:pRg st="2" end="2"/>
                                            </p:txEl>
                                          </p:spTgt>
                                        </p:tgtEl>
                                        <p:attrNameLst>
                                          <p:attrName>style.visibility</p:attrName>
                                        </p:attrNameLst>
                                      </p:cBhvr>
                                      <p:to>
                                        <p:strVal val="visible"/>
                                      </p:to>
                                    </p:set>
                                    <p:anim calcmode="lin" valueType="num">
                                      <p:cBhvr additive="repl">
                                        <p:cTn id="3159"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repl">
                                        <p:cTn id="3160"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61" fill="hold">
                      <p:stCondLst>
                        <p:cond delay="indefinite"/>
                      </p:stCondLst>
                      <p:childTnLst>
                        <p:par>
                          <p:cTn id="3162" fill="hold">
                            <p:stCondLst>
                              <p:cond delay="0"/>
                            </p:stCondLst>
                            <p:childTnLst>
                              <p:par>
                                <p:cTn id="3163" nodeType="clickEffect" fill="hold" presetClass="entr" presetID="2" presetSubtype="4">
                                  <p:stCondLst>
                                    <p:cond delay="0"/>
                                  </p:stCondLst>
                                  <p:childTnLst>
                                    <p:set>
                                      <p:cBhvr>
                                        <p:cTn id="3164" dur="1" fill="hold">
                                          <p:stCondLst>
                                            <p:cond delay="0"/>
                                          </p:stCondLst>
                                        </p:cTn>
                                        <p:tgtEl>
                                          <p:spTgt spid="1027">
                                            <p:txEl>
                                              <p:pRg st="3" end="3"/>
                                            </p:txEl>
                                          </p:spTgt>
                                        </p:tgtEl>
                                        <p:attrNameLst>
                                          <p:attrName>style.visibility</p:attrName>
                                        </p:attrNameLst>
                                      </p:cBhvr>
                                      <p:to>
                                        <p:strVal val="visible"/>
                                      </p:to>
                                    </p:set>
                                    <p:anim calcmode="lin" valueType="num">
                                      <p:cBhvr additive="repl">
                                        <p:cTn id="3165"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repl">
                                        <p:cTn id="3166" dur="500" fill="hold"/>
                                        <p:tgtEl>
                                          <p:spTgt spid="1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67" fill="hold">
                      <p:stCondLst>
                        <p:cond delay="indefinite"/>
                      </p:stCondLst>
                      <p:childTnLst>
                        <p:par>
                          <p:cTn id="3168" fill="hold">
                            <p:stCondLst>
                              <p:cond delay="0"/>
                            </p:stCondLst>
                            <p:childTnLst>
                              <p:par>
                                <p:cTn id="3169" nodeType="clickEffect" fill="hold" presetClass="entr" presetID="2" presetSubtype="4">
                                  <p:stCondLst>
                                    <p:cond delay="0"/>
                                  </p:stCondLst>
                                  <p:childTnLst>
                                    <p:set>
                                      <p:cBhvr>
                                        <p:cTn id="3170" dur="1" fill="hold">
                                          <p:stCondLst>
                                            <p:cond delay="0"/>
                                          </p:stCondLst>
                                        </p:cTn>
                                        <p:tgtEl>
                                          <p:spTgt spid="1027">
                                            <p:txEl>
                                              <p:pRg st="4" end="4"/>
                                            </p:txEl>
                                          </p:spTgt>
                                        </p:tgtEl>
                                        <p:attrNameLst>
                                          <p:attrName>style.visibility</p:attrName>
                                        </p:attrNameLst>
                                      </p:cBhvr>
                                      <p:to>
                                        <p:strVal val="visible"/>
                                      </p:to>
                                    </p:set>
                                    <p:anim calcmode="lin" valueType="num">
                                      <p:cBhvr additive="repl">
                                        <p:cTn id="3171"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repl">
                                        <p:cTn id="3172" dur="500" fill="hold"/>
                                        <p:tgtEl>
                                          <p:spTgt spid="1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22" name="PlaceHolder 2"/>
          <p:cNvSpPr>
            <a:spLocks noGrp="1"/>
          </p:cNvSpPr>
          <p:nvPr>
            <p:ph/>
          </p:nvPr>
        </p:nvSpPr>
        <p:spPr>
          <a:xfrm>
            <a:off x="385200" y="1200960"/>
            <a:ext cx="7555680" cy="2426400"/>
          </a:xfrm>
          <a:prstGeom prst="rect">
            <a:avLst/>
          </a:prstGeom>
          <a:noFill/>
          <a:ln w="9360">
            <a:noFill/>
          </a:ln>
        </p:spPr>
        <p:txBody>
          <a:bodyPr numCol="1" spcCol="0" lIns="0" rIns="0" tIns="0" bIns="0" anchor="t">
            <a:noAutofit/>
          </a:bodyPr>
          <a:p>
            <a:pPr marL="1440">
              <a:lnSpc>
                <a:spcPct val="80000"/>
              </a:lnSpc>
              <a:buNone/>
              <a:tabLst>
                <a:tab algn="l" pos="0"/>
              </a:tabLst>
            </a:pPr>
            <a:r>
              <a:rPr b="1" lang="en-US" sz="2000" spc="-1" strike="noStrike">
                <a:solidFill>
                  <a:srgbClr val="262626"/>
                </a:solidFill>
                <a:latin typeface="Calibri"/>
                <a:ea typeface="ＭＳ Ｐゴシック"/>
              </a:rPr>
              <a:t>Boost</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Changes to the Standard Library usually first go through the “Boost C++ Libraries”</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libraries are peer-reviewed and free to use.</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is mostly a template library</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has smart useful C++ utilities (e.g., signaling, special containers, variant value type, etc. )</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Some parts of boost are now part of C++11.</a:t>
            </a:r>
            <a:endParaRPr b="1" lang="de-DE" sz="2000" spc="-1" strike="noStrike">
              <a:solidFill>
                <a:srgbClr val="000000"/>
              </a:solidFill>
              <a:latin typeface="Calibri"/>
            </a:endParaRPr>
          </a:p>
        </p:txBody>
      </p:sp>
      <p:sp>
        <p:nvSpPr>
          <p:cNvPr id="423" name="PlaceHolder 3"/>
          <p:cNvSpPr>
            <a:spLocks noGrp="1"/>
          </p:cNvSpPr>
          <p:nvPr>
            <p:ph type="sldNum" idx="2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6D48A5-AAFD-46B5-A1C1-9F1649BFD89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9" name="Afbeelding 5" descr=""/>
          <p:cNvPicPr/>
          <p:nvPr/>
        </p:nvPicPr>
        <p:blipFill>
          <a:blip r:embed="rId1"/>
          <a:stretch/>
        </p:blipFill>
        <p:spPr>
          <a:xfrm>
            <a:off x="3366360" y="1140840"/>
            <a:ext cx="5447880" cy="3662280"/>
          </a:xfrm>
          <a:prstGeom prst="rect">
            <a:avLst/>
          </a:prstGeom>
          <a:ln w="0">
            <a:noFill/>
          </a:ln>
        </p:spPr>
      </p:pic>
      <p:sp>
        <p:nvSpPr>
          <p:cNvPr id="103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31" name="PlaceHolder 2"/>
          <p:cNvSpPr>
            <a:spLocks noGrp="1"/>
          </p:cNvSpPr>
          <p:nvPr>
            <p:ph/>
          </p:nvPr>
        </p:nvSpPr>
        <p:spPr>
          <a:xfrm>
            <a:off x="385200" y="1200960"/>
            <a:ext cx="433296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Code example: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Shape is the base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derived classes Circle, Rectangle and Square reimplement the function area().</a:t>
            </a:r>
            <a:endParaRPr b="1" lang="de-DE" sz="2000" spc="-1" strike="noStrike">
              <a:solidFill>
                <a:srgbClr val="000000"/>
              </a:solidFill>
              <a:latin typeface="Calibri"/>
            </a:endParaRPr>
          </a:p>
        </p:txBody>
      </p:sp>
      <p:sp>
        <p:nvSpPr>
          <p:cNvPr id="1032" name="PlaceHolder 3"/>
          <p:cNvSpPr>
            <a:spLocks noGrp="1"/>
          </p:cNvSpPr>
          <p:nvPr>
            <p:ph type="sldNum" idx="20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B3A9B13-9ADD-49D7-B7B0-3A8AE826C91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173" dur="indefinite" restart="never" nodeType="tmRoot">
          <p:childTnLst>
            <p:seq>
              <p:cTn id="3174" dur="indefinite" nodeType="mainSeq">
                <p:childTnLst>
                  <p:par>
                    <p:cTn id="3175" fill="hold">
                      <p:stCondLst>
                        <p:cond delay="indefinite"/>
                      </p:stCondLst>
                      <p:childTnLst>
                        <p:par>
                          <p:cTn id="3176" fill="hold">
                            <p:stCondLst>
                              <p:cond delay="0"/>
                            </p:stCondLst>
                            <p:childTnLst>
                              <p:par>
                                <p:cTn id="3177" nodeType="clickEffect" fill="hold" presetClass="entr" presetID="2" presetSubtype="4">
                                  <p:stCondLst>
                                    <p:cond delay="0"/>
                                  </p:stCondLst>
                                  <p:childTnLst>
                                    <p:set>
                                      <p:cBhvr>
                                        <p:cTn id="3178" dur="1" fill="hold">
                                          <p:stCondLst>
                                            <p:cond delay="0"/>
                                          </p:stCondLst>
                                        </p:cTn>
                                        <p:tgtEl>
                                          <p:spTgt spid="1029"/>
                                        </p:tgtEl>
                                        <p:attrNameLst>
                                          <p:attrName>style.visibility</p:attrName>
                                        </p:attrNameLst>
                                      </p:cBhvr>
                                      <p:to>
                                        <p:strVal val="visible"/>
                                      </p:to>
                                    </p:set>
                                    <p:anim calcmode="lin" valueType="num">
                                      <p:cBhvr additive="repl">
                                        <p:cTn id="3179" dur="500" fill="hold"/>
                                        <p:tgtEl>
                                          <p:spTgt spid="1029"/>
                                        </p:tgtEl>
                                        <p:attrNameLst>
                                          <p:attrName>ppt_x</p:attrName>
                                        </p:attrNameLst>
                                      </p:cBhvr>
                                      <p:tavLst>
                                        <p:tav tm="0">
                                          <p:val>
                                            <p:strVal val="#ppt_x"/>
                                          </p:val>
                                        </p:tav>
                                        <p:tav tm="100000">
                                          <p:val>
                                            <p:strVal val="#ppt_x"/>
                                          </p:val>
                                        </p:tav>
                                      </p:tavLst>
                                    </p:anim>
                                    <p:anim calcmode="lin" valueType="num">
                                      <p:cBhvr additive="repl">
                                        <p:cTn id="318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3181" fill="hold">
                      <p:stCondLst>
                        <p:cond delay="indefinite"/>
                      </p:stCondLst>
                      <p:childTnLst>
                        <p:par>
                          <p:cTn id="3182" fill="hold">
                            <p:stCondLst>
                              <p:cond delay="0"/>
                            </p:stCondLst>
                            <p:childTnLst>
                              <p:par>
                                <p:cTn id="3183" nodeType="clickEffect" fill="hold" presetClass="entr" presetID="2" presetSubtype="4">
                                  <p:stCondLst>
                                    <p:cond delay="0"/>
                                  </p:stCondLst>
                                  <p:childTnLst>
                                    <p:set>
                                      <p:cBhvr>
                                        <p:cTn id="3184" dur="1" fill="hold">
                                          <p:stCondLst>
                                            <p:cond delay="0"/>
                                          </p:stCondLst>
                                        </p:cTn>
                                        <p:tgtEl>
                                          <p:spTgt spid="1031">
                                            <p:txEl>
                                              <p:pRg st="1" end="1"/>
                                            </p:txEl>
                                          </p:spTgt>
                                        </p:tgtEl>
                                        <p:attrNameLst>
                                          <p:attrName>style.visibility</p:attrName>
                                        </p:attrNameLst>
                                      </p:cBhvr>
                                      <p:to>
                                        <p:strVal val="visible"/>
                                      </p:to>
                                    </p:set>
                                    <p:anim calcmode="lin" valueType="num">
                                      <p:cBhvr additive="repl">
                                        <p:cTn id="3185" dur="500" fill="hold"/>
                                        <p:tgtEl>
                                          <p:spTgt spid="1031">
                                            <p:txEl>
                                              <p:pRg st="1" end="1"/>
                                            </p:txEl>
                                          </p:spTgt>
                                        </p:tgtEl>
                                        <p:attrNameLst>
                                          <p:attrName>ppt_x</p:attrName>
                                        </p:attrNameLst>
                                      </p:cBhvr>
                                      <p:tavLst>
                                        <p:tav tm="0">
                                          <p:val>
                                            <p:strVal val="#ppt_x"/>
                                          </p:val>
                                        </p:tav>
                                        <p:tav tm="100000">
                                          <p:val>
                                            <p:strVal val="#ppt_x"/>
                                          </p:val>
                                        </p:tav>
                                      </p:tavLst>
                                    </p:anim>
                                    <p:anim calcmode="lin" valueType="num">
                                      <p:cBhvr additive="repl">
                                        <p:cTn id="3186" dur="500" fill="hold"/>
                                        <p:tgtEl>
                                          <p:spTgt spid="10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87" fill="hold">
                      <p:stCondLst>
                        <p:cond delay="indefinite"/>
                      </p:stCondLst>
                      <p:childTnLst>
                        <p:par>
                          <p:cTn id="3188" fill="hold">
                            <p:stCondLst>
                              <p:cond delay="0"/>
                            </p:stCondLst>
                            <p:childTnLst>
                              <p:par>
                                <p:cTn id="3189" nodeType="clickEffect" fill="hold" presetClass="entr" presetID="2" presetSubtype="4">
                                  <p:stCondLst>
                                    <p:cond delay="0"/>
                                  </p:stCondLst>
                                  <p:childTnLst>
                                    <p:set>
                                      <p:cBhvr>
                                        <p:cTn id="3190" dur="1" fill="hold">
                                          <p:stCondLst>
                                            <p:cond delay="0"/>
                                          </p:stCondLst>
                                        </p:cTn>
                                        <p:tgtEl>
                                          <p:spTgt spid="1031">
                                            <p:txEl>
                                              <p:pRg st="2" end="2"/>
                                            </p:txEl>
                                          </p:spTgt>
                                        </p:tgtEl>
                                        <p:attrNameLst>
                                          <p:attrName>style.visibility</p:attrName>
                                        </p:attrNameLst>
                                      </p:cBhvr>
                                      <p:to>
                                        <p:strVal val="visible"/>
                                      </p:to>
                                    </p:set>
                                    <p:anim calcmode="lin" valueType="num">
                                      <p:cBhvr additive="repl">
                                        <p:cTn id="3191" dur="500" fill="hold"/>
                                        <p:tgtEl>
                                          <p:spTgt spid="1031">
                                            <p:txEl>
                                              <p:pRg st="2" end="2"/>
                                            </p:txEl>
                                          </p:spTgt>
                                        </p:tgtEl>
                                        <p:attrNameLst>
                                          <p:attrName>ppt_x</p:attrName>
                                        </p:attrNameLst>
                                      </p:cBhvr>
                                      <p:tavLst>
                                        <p:tav tm="0">
                                          <p:val>
                                            <p:strVal val="#ppt_x"/>
                                          </p:val>
                                        </p:tav>
                                        <p:tav tm="100000">
                                          <p:val>
                                            <p:strVal val="#ppt_x"/>
                                          </p:val>
                                        </p:tav>
                                      </p:tavLst>
                                    </p:anim>
                                    <p:anim calcmode="lin" valueType="num">
                                      <p:cBhvr additive="repl">
                                        <p:cTn id="3192" dur="500" fill="hold"/>
                                        <p:tgtEl>
                                          <p:spTgt spid="10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34" name="PlaceHolder 2"/>
          <p:cNvSpPr>
            <a:spLocks noGrp="1"/>
          </p:cNvSpPr>
          <p:nvPr>
            <p:ph/>
          </p:nvPr>
        </p:nvSpPr>
        <p:spPr>
          <a:xfrm>
            <a:off x="385200" y="1200960"/>
            <a:ext cx="7951680" cy="2186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Shape class definition</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 needs fixing! (later)</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needs fixing! (later)</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(will be corrected)</a:t>
            </a:r>
            <a:endParaRPr b="1" lang="de-DE" sz="2000" spc="-1" strike="noStrike">
              <a:solidFill>
                <a:srgbClr val="000000"/>
              </a:solidFill>
              <a:latin typeface="Calibri"/>
            </a:endParaRPr>
          </a:p>
        </p:txBody>
      </p:sp>
      <p:sp>
        <p:nvSpPr>
          <p:cNvPr id="1035" name="PlaceHolder 3"/>
          <p:cNvSpPr>
            <a:spLocks noGrp="1"/>
          </p:cNvSpPr>
          <p:nvPr>
            <p:ph type="sldNum" idx="20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622AFA2-173D-45AD-BC33-A11DBDDAA7C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36"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193" dur="indefinite" restart="never" nodeType="tmRoot">
          <p:childTnLst>
            <p:seq>
              <p:cTn id="3194" dur="indefinite" nodeType="mainSeq">
                <p:childTnLst>
                  <p:par>
                    <p:cTn id="3195" fill="hold">
                      <p:stCondLst>
                        <p:cond delay="indefinite"/>
                      </p:stCondLst>
                      <p:childTnLst>
                        <p:par>
                          <p:cTn id="3196" fill="hold">
                            <p:stCondLst>
                              <p:cond delay="0"/>
                            </p:stCondLst>
                            <p:childTnLst>
                              <p:par>
                                <p:cTn id="3197" nodeType="clickEffect" fill="hold" presetClass="entr" presetID="2" presetSubtype="4">
                                  <p:stCondLst>
                                    <p:cond delay="0"/>
                                  </p:stCondLst>
                                  <p:childTnLst>
                                    <p:set>
                                      <p:cBhvr>
                                        <p:cTn id="3198" dur="1" fill="hold">
                                          <p:stCondLst>
                                            <p:cond delay="0"/>
                                          </p:stCondLst>
                                        </p:cTn>
                                        <p:tgtEl>
                                          <p:spTgt spid="1034">
                                            <p:txEl>
                                              <p:pRg st="1" end="1"/>
                                            </p:txEl>
                                          </p:spTgt>
                                        </p:tgtEl>
                                        <p:attrNameLst>
                                          <p:attrName>style.visibility</p:attrName>
                                        </p:attrNameLst>
                                      </p:cBhvr>
                                      <p:to>
                                        <p:strVal val="visible"/>
                                      </p:to>
                                    </p:set>
                                    <p:anim calcmode="lin" valueType="num">
                                      <p:cBhvr additive="repl">
                                        <p:cTn id="3199" dur="500" fill="hold"/>
                                        <p:tgtEl>
                                          <p:spTgt spid="1034">
                                            <p:txEl>
                                              <p:pRg st="1" end="1"/>
                                            </p:txEl>
                                          </p:spTgt>
                                        </p:tgtEl>
                                        <p:attrNameLst>
                                          <p:attrName>ppt_x</p:attrName>
                                        </p:attrNameLst>
                                      </p:cBhvr>
                                      <p:tavLst>
                                        <p:tav tm="0">
                                          <p:val>
                                            <p:strVal val="#ppt_x"/>
                                          </p:val>
                                        </p:tav>
                                        <p:tav tm="100000">
                                          <p:val>
                                            <p:strVal val="#ppt_x"/>
                                          </p:val>
                                        </p:tav>
                                      </p:tavLst>
                                    </p:anim>
                                    <p:anim calcmode="lin" valueType="num">
                                      <p:cBhvr additive="repl">
                                        <p:cTn id="3200" dur="500" fill="hold"/>
                                        <p:tgtEl>
                                          <p:spTgt spid="103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38" name="PlaceHolder 2"/>
          <p:cNvSpPr>
            <a:spLocks noGrp="1"/>
          </p:cNvSpPr>
          <p:nvPr>
            <p:ph/>
          </p:nvPr>
        </p:nvSpPr>
        <p:spPr>
          <a:xfrm>
            <a:off x="385200" y="1200960"/>
            <a:ext cx="7951680" cy="28951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Definition of Shape member functions</a:t>
            </a:r>
            <a:br>
              <a:rPr sz="2000"/>
            </a:b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constructor</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destructor</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don't know: just return 0</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39" name="PlaceHolder 3"/>
          <p:cNvSpPr>
            <a:spLocks noGrp="1"/>
          </p:cNvSpPr>
          <p:nvPr>
            <p:ph type="sldNum" idx="20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03819D2-F606-4354-834F-7FECBFBD011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40"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42" name="PlaceHolder 2"/>
          <p:cNvSpPr>
            <a:spLocks noGrp="1"/>
          </p:cNvSpPr>
          <p:nvPr>
            <p:ph/>
          </p:nvPr>
        </p:nvSpPr>
        <p:spPr>
          <a:xfrm>
            <a:off x="385200" y="1200960"/>
            <a:ext cx="7951680" cy="2248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Circle class definition</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Circle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explicit</a:t>
            </a:r>
            <a:r>
              <a:rPr b="0" lang="fr-FR" sz="1400" spc="-1" strike="noStrike">
                <a:solidFill>
                  <a:srgbClr val="000000"/>
                </a:solidFill>
                <a:highlight>
                  <a:srgbClr val="ffffff"/>
                </a:highlight>
                <a:latin typeface="Consolas"/>
                <a:ea typeface="ＭＳ Ｐゴシック"/>
              </a:rPr>
              <a:t> Circle</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0" lang="fr-FR" sz="1400" spc="-1" strike="noStrike">
                <a:solidFill>
                  <a:srgbClr val="000000"/>
                </a:solidFill>
                <a:highlight>
                  <a:srgbClr val="ffffff"/>
                </a:highlight>
                <a:latin typeface="Consolas"/>
                <a:ea typeface="ＭＳ Ｐゴシック"/>
              </a:rPr>
              <a:t> radius </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8000"/>
                </a:solidFill>
                <a:highlight>
                  <a:srgbClr val="ffffff"/>
                </a:highlight>
                <a:latin typeface="Consolas"/>
                <a:ea typeface="ＭＳ Ｐゴシック"/>
              </a:rPr>
              <a:t>// constructor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43" name="PlaceHolder 3"/>
          <p:cNvSpPr>
            <a:spLocks noGrp="1"/>
          </p:cNvSpPr>
          <p:nvPr>
            <p:ph type="sldNum" idx="20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E50DF33-7BE7-44A5-8EE1-A7CA5D737FE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44"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46" name="PlaceHolder 2"/>
          <p:cNvSpPr>
            <a:spLocks noGrp="1"/>
          </p:cNvSpPr>
          <p:nvPr>
            <p:ph/>
          </p:nvPr>
        </p:nvSpPr>
        <p:spPr>
          <a:xfrm>
            <a:off x="385200" y="1200960"/>
            <a:ext cx="7951680" cy="3326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Definition of Circle member functions</a:t>
            </a:r>
            <a:br>
              <a:rPr sz="2000"/>
            </a:b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radius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a:t>
            </a:r>
            <a:br>
              <a:rPr sz="1400"/>
            </a:b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radius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Circle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M_PI * m_radius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#include &lt;cmath&gt; to get M_PI</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47" name="PlaceHolder 3"/>
          <p:cNvSpPr>
            <a:spLocks noGrp="1"/>
          </p:cNvSpPr>
          <p:nvPr>
            <p:ph type="sldNum" idx="20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39F7462-576A-42E3-9A53-899D95526F00}"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48"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50" name="PlaceHolder 2"/>
          <p:cNvSpPr>
            <a:spLocks noGrp="1"/>
          </p:cNvSpPr>
          <p:nvPr>
            <p:ph/>
          </p:nvPr>
        </p:nvSpPr>
        <p:spPr>
          <a:xfrm>
            <a:off x="385200" y="1200960"/>
            <a:ext cx="7951680" cy="2248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Square class definition</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explicit</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51" name="PlaceHolder 3"/>
          <p:cNvSpPr>
            <a:spLocks noGrp="1"/>
          </p:cNvSpPr>
          <p:nvPr>
            <p:ph type="sldNum" idx="20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2809BAE-CCB6-47CC-B4B1-83D9DF8DC21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52"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54" name="PlaceHolder 2"/>
          <p:cNvSpPr>
            <a:spLocks noGrp="1"/>
          </p:cNvSpPr>
          <p:nvPr>
            <p:ph/>
          </p:nvPr>
        </p:nvSpPr>
        <p:spPr>
          <a:xfrm>
            <a:off x="385200" y="1200960"/>
            <a:ext cx="7951680" cy="3110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Definition of Square member functions</a:t>
            </a:r>
            <a:br>
              <a:rPr sz="2000"/>
            </a:b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 m_size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size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Square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Square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m_size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m_size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55" name="PlaceHolder 3"/>
          <p:cNvSpPr>
            <a:spLocks noGrp="1"/>
          </p:cNvSpPr>
          <p:nvPr>
            <p:ph type="sldNum" idx="20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E4DCEB2-888A-47C7-86AA-BA2E89EF0DDB}"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56"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58" name="PlaceHolder 2"/>
          <p:cNvSpPr>
            <a:spLocks noGrp="1"/>
          </p:cNvSpPr>
          <p:nvPr>
            <p:ph/>
          </p:nvPr>
        </p:nvSpPr>
        <p:spPr>
          <a:xfrm>
            <a:off x="385200" y="1200960"/>
            <a:ext cx="7951680" cy="3153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"Square 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"Circle 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c</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0" lang="en-US" sz="2000" spc="-1" strike="noStrike">
                <a:solidFill>
                  <a:srgbClr val="262626"/>
                </a:solidFill>
                <a:highlight>
                  <a:srgbClr val="ffffff"/>
                </a:highlight>
                <a:latin typeface="Calibri"/>
                <a:ea typeface="ＭＳ Ｐゴシック"/>
              </a:rPr>
              <a:t>Output</a:t>
            </a:r>
            <a:r>
              <a:rPr b="1" lang="en-US" sz="2000" spc="-1" strike="noStrike">
                <a:solidFill>
                  <a:srgbClr val="262626"/>
                </a:solidFill>
                <a:highlight>
                  <a:srgbClr val="ffffff"/>
                </a:highlight>
                <a:latin typeface="Calibri"/>
                <a:ea typeface="ＭＳ Ｐゴシック"/>
              </a:rPr>
              <a:t>:</a:t>
            </a:r>
            <a:br>
              <a:rPr sz="2000"/>
            </a:br>
            <a:r>
              <a:rPr b="0" lang="en-US" sz="1400" spc="-1" strike="noStrike">
                <a:solidFill>
                  <a:srgbClr val="000000"/>
                </a:solidFill>
                <a:highlight>
                  <a:srgbClr val="ffffff"/>
                </a:highlight>
                <a:latin typeface="Consolas"/>
                <a:ea typeface="ＭＳ Ｐゴシック"/>
              </a:rPr>
              <a:t>Square area is 9</a:t>
            </a:r>
            <a:br>
              <a:rPr sz="1400"/>
            </a:br>
            <a:r>
              <a:rPr b="0" lang="en-US" sz="1400" spc="-1" strike="noStrike">
                <a:solidFill>
                  <a:srgbClr val="000000"/>
                </a:solidFill>
                <a:highlight>
                  <a:srgbClr val="ffffff"/>
                </a:highlight>
                <a:latin typeface="Consolas"/>
                <a:ea typeface="ＭＳ Ｐゴシック"/>
              </a:rPr>
              <a:t>Circle area is 12.5664</a:t>
            </a:r>
            <a:br>
              <a:rPr sz="1400"/>
            </a:br>
            <a:r>
              <a:rPr b="1" lang="en-US" sz="2000" spc="-1" strike="noStrike">
                <a:solidFill>
                  <a:srgbClr val="000000"/>
                </a:solidFill>
                <a:highlight>
                  <a:srgbClr val="ffffff"/>
                </a:highlight>
                <a:latin typeface="Calibri"/>
                <a:ea typeface="ＭＳ Ｐゴシック"/>
              </a:rPr>
              <a:t>(so far so good!)</a:t>
            </a:r>
            <a:endParaRPr b="1" lang="de-DE" sz="2000" spc="-1" strike="noStrike">
              <a:solidFill>
                <a:srgbClr val="000000"/>
              </a:solidFill>
              <a:latin typeface="Calibri"/>
            </a:endParaRPr>
          </a:p>
        </p:txBody>
      </p:sp>
      <p:sp>
        <p:nvSpPr>
          <p:cNvPr id="1059" name="PlaceHolder 3"/>
          <p:cNvSpPr>
            <a:spLocks noGrp="1"/>
          </p:cNvSpPr>
          <p:nvPr>
            <p:ph type="sldNum" idx="21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A22C463-89C5-4C14-96CC-B8EBFFBFD79C}"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60"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01" dur="indefinite" restart="never" nodeType="tmRoot">
          <p:childTnLst>
            <p:seq>
              <p:cTn id="3202" dur="indefinite" nodeType="mainSeq">
                <p:childTnLst>
                  <p:par>
                    <p:cTn id="3203" fill="hold">
                      <p:stCondLst>
                        <p:cond delay="indefinite"/>
                      </p:stCondLst>
                      <p:childTnLst>
                        <p:par>
                          <p:cTn id="3204" fill="hold">
                            <p:stCondLst>
                              <p:cond delay="0"/>
                            </p:stCondLst>
                            <p:childTnLst>
                              <p:par>
                                <p:cTn id="3205" nodeType="clickEffect" fill="hold" presetClass="entr" presetID="2" presetSubtype="4">
                                  <p:stCondLst>
                                    <p:cond delay="0"/>
                                  </p:stCondLst>
                                  <p:childTnLst>
                                    <p:set>
                                      <p:cBhvr>
                                        <p:cTn id="3206" dur="1" fill="hold">
                                          <p:stCondLst>
                                            <p:cond delay="0"/>
                                          </p:stCondLst>
                                        </p:cTn>
                                        <p:tgtEl>
                                          <p:spTgt spid="1058">
                                            <p:txEl>
                                              <p:pRg st="1" end="1"/>
                                            </p:txEl>
                                          </p:spTgt>
                                        </p:tgtEl>
                                        <p:attrNameLst>
                                          <p:attrName>style.visibility</p:attrName>
                                        </p:attrNameLst>
                                      </p:cBhvr>
                                      <p:to>
                                        <p:strVal val="visible"/>
                                      </p:to>
                                    </p:set>
                                    <p:anim calcmode="lin" valueType="num">
                                      <p:cBhvr additive="repl">
                                        <p:cTn id="3207" dur="500" fill="hold"/>
                                        <p:tgtEl>
                                          <p:spTgt spid="1058">
                                            <p:txEl>
                                              <p:pRg st="1" end="1"/>
                                            </p:txEl>
                                          </p:spTgt>
                                        </p:tgtEl>
                                        <p:attrNameLst>
                                          <p:attrName>ppt_x</p:attrName>
                                        </p:attrNameLst>
                                      </p:cBhvr>
                                      <p:tavLst>
                                        <p:tav tm="0">
                                          <p:val>
                                            <p:strVal val="#ppt_x"/>
                                          </p:val>
                                        </p:tav>
                                        <p:tav tm="100000">
                                          <p:val>
                                            <p:strVal val="#ppt_x"/>
                                          </p:val>
                                        </p:tav>
                                      </p:tavLst>
                                    </p:anim>
                                    <p:anim calcmode="lin" valueType="num">
                                      <p:cBhvr additive="repl">
                                        <p:cTn id="3208" dur="500" fill="hold"/>
                                        <p:tgtEl>
                                          <p:spTgt spid="105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62" name="PlaceHolder 2"/>
          <p:cNvSpPr>
            <a:spLocks noGrp="1"/>
          </p:cNvSpPr>
          <p:nvPr>
            <p:ph/>
          </p:nvPr>
        </p:nvSpPr>
        <p:spPr>
          <a:xfrm>
            <a:off x="385200" y="1200960"/>
            <a:ext cx="7951680" cy="3357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introduce a function that makes use of the polymorphism of a shape:</a:t>
            </a:r>
            <a:br>
              <a:rPr sz="20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Let’s use this in main:</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63" name="PlaceHolder 3"/>
          <p:cNvSpPr>
            <a:spLocks noGrp="1"/>
          </p:cNvSpPr>
          <p:nvPr>
            <p:ph type="sldNum" idx="21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AFFC14D-AAB5-451C-91AD-0BD7315AD79B}"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64"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09" dur="indefinite" restart="never" nodeType="tmRoot">
          <p:childTnLst>
            <p:seq>
              <p:cTn id="3210" dur="indefinite" nodeType="mainSeq">
                <p:childTnLst>
                  <p:par>
                    <p:cTn id="3211" fill="hold">
                      <p:stCondLst>
                        <p:cond delay="indefinite"/>
                      </p:stCondLst>
                      <p:childTnLst>
                        <p:par>
                          <p:cTn id="3212" fill="hold">
                            <p:stCondLst>
                              <p:cond delay="0"/>
                            </p:stCondLst>
                            <p:childTnLst>
                              <p:par>
                                <p:cTn id="3213" nodeType="clickEffect" fill="hold" presetClass="entr" presetID="2" presetSubtype="4">
                                  <p:stCondLst>
                                    <p:cond delay="0"/>
                                  </p:stCondLst>
                                  <p:childTnLst>
                                    <p:set>
                                      <p:cBhvr>
                                        <p:cTn id="3214" dur="1" fill="hold">
                                          <p:stCondLst>
                                            <p:cond delay="0"/>
                                          </p:stCondLst>
                                        </p:cTn>
                                        <p:tgtEl>
                                          <p:spTgt spid="1062">
                                            <p:txEl>
                                              <p:pRg st="1" end="1"/>
                                            </p:txEl>
                                          </p:spTgt>
                                        </p:tgtEl>
                                        <p:attrNameLst>
                                          <p:attrName>style.visibility</p:attrName>
                                        </p:attrNameLst>
                                      </p:cBhvr>
                                      <p:to>
                                        <p:strVal val="visible"/>
                                      </p:to>
                                    </p:set>
                                    <p:anim calcmode="lin" valueType="num">
                                      <p:cBhvr additive="repl">
                                        <p:cTn id="3215" dur="500" fill="hold"/>
                                        <p:tgtEl>
                                          <p:spTgt spid="1062">
                                            <p:txEl>
                                              <p:pRg st="1" end="1"/>
                                            </p:txEl>
                                          </p:spTgt>
                                        </p:tgtEl>
                                        <p:attrNameLst>
                                          <p:attrName>ppt_x</p:attrName>
                                        </p:attrNameLst>
                                      </p:cBhvr>
                                      <p:tavLst>
                                        <p:tav tm="0">
                                          <p:val>
                                            <p:strVal val="#ppt_x"/>
                                          </p:val>
                                        </p:tav>
                                        <p:tav tm="100000">
                                          <p:val>
                                            <p:strVal val="#ppt_x"/>
                                          </p:val>
                                        </p:tav>
                                      </p:tavLst>
                                    </p:anim>
                                    <p:anim calcmode="lin" valueType="num">
                                      <p:cBhvr additive="repl">
                                        <p:cTn id="3216" dur="500" fill="hold"/>
                                        <p:tgtEl>
                                          <p:spTgt spid="106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66" name="PlaceHolder 2"/>
          <p:cNvSpPr>
            <a:spLocks noGrp="1"/>
          </p:cNvSpPr>
          <p:nvPr>
            <p:ph/>
          </p:nvPr>
        </p:nvSpPr>
        <p:spPr>
          <a:xfrm>
            <a:off x="385200" y="1200960"/>
            <a:ext cx="7555680" cy="1564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Output is not what we wanted!</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Area is 0</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Area is 0</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Apparently, the member function of shape is used!</a:t>
            </a:r>
            <a:endParaRPr b="1" lang="de-DE" sz="2000" spc="-1" strike="noStrike">
              <a:solidFill>
                <a:srgbClr val="000000"/>
              </a:solidFill>
              <a:latin typeface="Calibri"/>
            </a:endParaRPr>
          </a:p>
        </p:txBody>
      </p:sp>
      <p:sp>
        <p:nvSpPr>
          <p:cNvPr id="1067" name="PlaceHolder 3"/>
          <p:cNvSpPr>
            <a:spLocks noGrp="1"/>
          </p:cNvSpPr>
          <p:nvPr>
            <p:ph type="sldNum" idx="21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A3D64EB-73B1-4116-BB70-6DF5C845CCF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217" dur="indefinite" restart="never" nodeType="tmRoot">
          <p:childTnLst>
            <p:seq>
              <p:cTn id="3218" dur="indefinite" nodeType="mainSeq">
                <p:childTnLst>
                  <p:par>
                    <p:cTn id="3219" fill="hold">
                      <p:stCondLst>
                        <p:cond delay="indefinite"/>
                      </p:stCondLst>
                      <p:childTnLst>
                        <p:par>
                          <p:cTn id="3220" fill="hold">
                            <p:stCondLst>
                              <p:cond delay="0"/>
                            </p:stCondLst>
                            <p:childTnLst>
                              <p:par>
                                <p:cTn id="3221" nodeType="clickEffect" fill="hold" presetClass="entr" presetID="2" presetSubtype="4">
                                  <p:stCondLst>
                                    <p:cond delay="0"/>
                                  </p:stCondLst>
                                  <p:childTnLst>
                                    <p:set>
                                      <p:cBhvr>
                                        <p:cTn id="3222" dur="1" fill="hold">
                                          <p:stCondLst>
                                            <p:cond delay="0"/>
                                          </p:stCondLst>
                                        </p:cTn>
                                        <p:tgtEl>
                                          <p:spTgt spid="1066">
                                            <p:txEl>
                                              <p:pRg st="3" end="3"/>
                                            </p:txEl>
                                          </p:spTgt>
                                        </p:tgtEl>
                                        <p:attrNameLst>
                                          <p:attrName>style.visibility</p:attrName>
                                        </p:attrNameLst>
                                      </p:cBhvr>
                                      <p:to>
                                        <p:strVal val="visible"/>
                                      </p:to>
                                    </p:set>
                                    <p:anim calcmode="lin" valueType="num">
                                      <p:cBhvr additive="repl">
                                        <p:cTn id="3223" dur="500" fill="hold"/>
                                        <p:tgtEl>
                                          <p:spTgt spid="1066">
                                            <p:txEl>
                                              <p:pRg st="3" end="3"/>
                                            </p:txEl>
                                          </p:spTgt>
                                        </p:tgtEl>
                                        <p:attrNameLst>
                                          <p:attrName>ppt_x</p:attrName>
                                        </p:attrNameLst>
                                      </p:cBhvr>
                                      <p:tavLst>
                                        <p:tav tm="0">
                                          <p:val>
                                            <p:strVal val="#ppt_x"/>
                                          </p:val>
                                        </p:tav>
                                        <p:tav tm="100000">
                                          <p:val>
                                            <p:strVal val="#ppt_x"/>
                                          </p:val>
                                        </p:tav>
                                      </p:tavLst>
                                    </p:anim>
                                    <p:anim calcmode="lin" valueType="num">
                                      <p:cBhvr additive="repl">
                                        <p:cTn id="3224" dur="500" fill="hold"/>
                                        <p:tgtEl>
                                          <p:spTgt spid="10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25" name="PlaceHolder 2"/>
          <p:cNvSpPr>
            <a:spLocks noGrp="1"/>
          </p:cNvSpPr>
          <p:nvPr>
            <p:ph/>
          </p:nvPr>
        </p:nvSpPr>
        <p:spPr>
          <a:xfrm>
            <a:off x="385200" y="1200960"/>
            <a:ext cx="7555680" cy="2583000"/>
          </a:xfrm>
          <a:prstGeom prst="rect">
            <a:avLst/>
          </a:prstGeom>
          <a:noFill/>
          <a:ln w="9360">
            <a:noFill/>
          </a:ln>
        </p:spPr>
        <p:txBody>
          <a:bodyPr numCol="1" spcCol="0" lIns="0" rIns="0" tIns="0" bIns="0" anchor="t">
            <a:noAutofit/>
          </a:bodyPr>
          <a:p>
            <a:pPr marL="1440">
              <a:lnSpc>
                <a:spcPct val="80000"/>
              </a:lnSpc>
              <a:buNone/>
              <a:tabLst>
                <a:tab algn="l" pos="0"/>
              </a:tabLst>
            </a:pPr>
            <a:r>
              <a:rPr b="1" lang="en-US" sz="2000" spc="-1" strike="noStrike">
                <a:solidFill>
                  <a:srgbClr val="262626"/>
                </a:solidFill>
                <a:latin typeface="Calibri"/>
                <a:ea typeface="ＭＳ Ｐゴシック"/>
              </a:rPr>
              <a:t>Boost</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contains some cross-platform things (file-system, time) that are not part of standard C++.</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contains modules with a more specific purpose (linear algebra, image processing, regular expressions, parsing, etc.).</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Boost does not provide graphics display and widgets.</a:t>
            </a:r>
            <a:endParaRPr b="1" lang="de-DE" sz="2000" spc="-1" strike="noStrike">
              <a:solidFill>
                <a:srgbClr val="000000"/>
              </a:solidFill>
              <a:latin typeface="Calibri"/>
            </a:endParaRPr>
          </a:p>
          <a:p>
            <a:pPr marL="344520" indent="-343080">
              <a:lnSpc>
                <a:spcPct val="80000"/>
              </a:lnSpc>
              <a:spcBef>
                <a:spcPts val="700"/>
              </a:spcBef>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When you need something that is not standard C++: look in Boost first. This may result in less dependencies of your project on external libraries.</a:t>
            </a:r>
            <a:endParaRPr b="1" lang="de-DE" sz="2000" spc="-1" strike="noStrike">
              <a:solidFill>
                <a:srgbClr val="000000"/>
              </a:solidFill>
              <a:latin typeface="Calibri"/>
            </a:endParaRPr>
          </a:p>
        </p:txBody>
      </p:sp>
      <p:sp>
        <p:nvSpPr>
          <p:cNvPr id="426" name="PlaceHolder 3"/>
          <p:cNvSpPr>
            <a:spLocks noGrp="1"/>
          </p:cNvSpPr>
          <p:nvPr>
            <p:ph type="sldNum" idx="2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99E5DA5-5C55-4231-99A5-8FE32F6DDA9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69" name="PlaceHolder 2"/>
          <p:cNvSpPr>
            <a:spLocks noGrp="1"/>
          </p:cNvSpPr>
          <p:nvPr>
            <p:ph/>
          </p:nvPr>
        </p:nvSpPr>
        <p:spPr>
          <a:xfrm>
            <a:off x="385200" y="1200960"/>
            <a:ext cx="8213760" cy="31845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reason is that we should have used the virtual keyword in the definition of the base class: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destructor; correct!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correct, but will be further improved (later)!</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Output now is correct:</a:t>
            </a:r>
            <a:br>
              <a:rPr sz="2000"/>
            </a:br>
            <a:r>
              <a:rPr b="0" lang="en-US" sz="1400" spc="-1" strike="noStrike">
                <a:solidFill>
                  <a:srgbClr val="000000"/>
                </a:solidFill>
                <a:highlight>
                  <a:srgbClr val="ffffff"/>
                </a:highlight>
                <a:latin typeface="Consolas"/>
                <a:ea typeface="ＭＳ Ｐゴシック"/>
              </a:rPr>
              <a:t>Area is 9</a:t>
            </a:r>
            <a:br>
              <a:rPr sz="1400"/>
            </a:br>
            <a:r>
              <a:rPr b="0" lang="en-US" sz="1400" spc="-1" strike="noStrike">
                <a:solidFill>
                  <a:srgbClr val="000000"/>
                </a:solidFill>
                <a:highlight>
                  <a:srgbClr val="ffffff"/>
                </a:highlight>
                <a:latin typeface="Consolas"/>
                <a:ea typeface="ＭＳ Ｐゴシック"/>
              </a:rPr>
              <a:t>Area is 12.5664</a:t>
            </a:r>
            <a:endParaRPr b="1" lang="de-DE" sz="1400" spc="-1" strike="noStrike">
              <a:solidFill>
                <a:srgbClr val="000000"/>
              </a:solidFill>
              <a:latin typeface="Calibri"/>
            </a:endParaRPr>
          </a:p>
        </p:txBody>
      </p:sp>
      <p:sp>
        <p:nvSpPr>
          <p:cNvPr id="1070" name="PlaceHolder 3"/>
          <p:cNvSpPr>
            <a:spLocks noGrp="1"/>
          </p:cNvSpPr>
          <p:nvPr>
            <p:ph type="sldNum" idx="21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48A5FC8-A118-4D57-B4EB-589253E668E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71"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25" dur="indefinite" restart="never" nodeType="tmRoot">
          <p:childTnLst>
            <p:seq>
              <p:cTn id="3226" dur="indefinite" nodeType="mainSeq">
                <p:childTnLst>
                  <p:par>
                    <p:cTn id="3227" fill="hold">
                      <p:stCondLst>
                        <p:cond delay="indefinite"/>
                      </p:stCondLst>
                      <p:childTnLst>
                        <p:par>
                          <p:cTn id="3228" fill="hold">
                            <p:stCondLst>
                              <p:cond delay="0"/>
                            </p:stCondLst>
                            <p:childTnLst>
                              <p:par>
                                <p:cTn id="3229" nodeType="clickEffect" fill="hold" presetClass="entr" presetID="2" presetSubtype="4">
                                  <p:stCondLst>
                                    <p:cond delay="0"/>
                                  </p:stCondLst>
                                  <p:childTnLst>
                                    <p:set>
                                      <p:cBhvr>
                                        <p:cTn id="3230" dur="1" fill="hold">
                                          <p:stCondLst>
                                            <p:cond delay="0"/>
                                          </p:stCondLst>
                                        </p:cTn>
                                        <p:tgtEl>
                                          <p:spTgt spid="1069">
                                            <p:txEl>
                                              <p:pRg st="1" end="1"/>
                                            </p:txEl>
                                          </p:spTgt>
                                        </p:tgtEl>
                                        <p:attrNameLst>
                                          <p:attrName>style.visibility</p:attrName>
                                        </p:attrNameLst>
                                      </p:cBhvr>
                                      <p:to>
                                        <p:strVal val="visible"/>
                                      </p:to>
                                    </p:set>
                                    <p:anim calcmode="lin" valueType="num">
                                      <p:cBhvr additive="repl">
                                        <p:cTn id="3231" dur="500" fill="hold"/>
                                        <p:tgtEl>
                                          <p:spTgt spid="1069">
                                            <p:txEl>
                                              <p:pRg st="1" end="1"/>
                                            </p:txEl>
                                          </p:spTgt>
                                        </p:tgtEl>
                                        <p:attrNameLst>
                                          <p:attrName>ppt_x</p:attrName>
                                        </p:attrNameLst>
                                      </p:cBhvr>
                                      <p:tavLst>
                                        <p:tav tm="0">
                                          <p:val>
                                            <p:strVal val="#ppt_x"/>
                                          </p:val>
                                        </p:tav>
                                        <p:tav tm="100000">
                                          <p:val>
                                            <p:strVal val="#ppt_x"/>
                                          </p:val>
                                        </p:tav>
                                      </p:tavLst>
                                    </p:anim>
                                    <p:anim calcmode="lin" valueType="num">
                                      <p:cBhvr additive="repl">
                                        <p:cTn id="3232" dur="500" fill="hold"/>
                                        <p:tgtEl>
                                          <p:spTgt spid="10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33" fill="hold">
                      <p:stCondLst>
                        <p:cond delay="indefinite"/>
                      </p:stCondLst>
                      <p:childTnLst>
                        <p:par>
                          <p:cTn id="3234" fill="hold">
                            <p:stCondLst>
                              <p:cond delay="0"/>
                            </p:stCondLst>
                            <p:childTnLst>
                              <p:par>
                                <p:cTn id="3235" nodeType="clickEffect" fill="hold" presetClass="entr" presetID="2" presetSubtype="4">
                                  <p:stCondLst>
                                    <p:cond delay="0"/>
                                  </p:stCondLst>
                                  <p:childTnLst>
                                    <p:set>
                                      <p:cBhvr>
                                        <p:cTn id="3236" dur="1" fill="hold">
                                          <p:stCondLst>
                                            <p:cond delay="0"/>
                                          </p:stCondLst>
                                        </p:cTn>
                                        <p:tgtEl>
                                          <p:spTgt spid="1069">
                                            <p:txEl>
                                              <p:pRg st="2" end="2"/>
                                            </p:txEl>
                                          </p:spTgt>
                                        </p:tgtEl>
                                        <p:attrNameLst>
                                          <p:attrName>style.visibility</p:attrName>
                                        </p:attrNameLst>
                                      </p:cBhvr>
                                      <p:to>
                                        <p:strVal val="visible"/>
                                      </p:to>
                                    </p:set>
                                    <p:anim calcmode="lin" valueType="num">
                                      <p:cBhvr additive="repl">
                                        <p:cTn id="3237" dur="500" fill="hold"/>
                                        <p:tgtEl>
                                          <p:spTgt spid="1069">
                                            <p:txEl>
                                              <p:pRg st="2" end="2"/>
                                            </p:txEl>
                                          </p:spTgt>
                                        </p:tgtEl>
                                        <p:attrNameLst>
                                          <p:attrName>ppt_x</p:attrName>
                                        </p:attrNameLst>
                                      </p:cBhvr>
                                      <p:tavLst>
                                        <p:tav tm="0">
                                          <p:val>
                                            <p:strVal val="#ppt_x"/>
                                          </p:val>
                                        </p:tav>
                                        <p:tav tm="100000">
                                          <p:val>
                                            <p:strVal val="#ppt_x"/>
                                          </p:val>
                                        </p:tav>
                                      </p:tavLst>
                                    </p:anim>
                                    <p:anim calcmode="lin" valueType="num">
                                      <p:cBhvr additive="repl">
                                        <p:cTn id="3238" dur="500" fill="hold"/>
                                        <p:tgtEl>
                                          <p:spTgt spid="106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73" name="PlaceHolder 2"/>
          <p:cNvSpPr>
            <a:spLocks noGrp="1"/>
          </p:cNvSpPr>
          <p:nvPr>
            <p:ph/>
          </p:nvPr>
        </p:nvSpPr>
        <p:spPr>
          <a:xfrm>
            <a:off x="385200" y="1200960"/>
            <a:ext cx="8213760" cy="2710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Every member function that should behave polymorphically must have the virtual keyword.</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Why do we need to specify this?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decision was taken at a time when people were worried about the slight increase in memory usage for objects with virtual functions (it needs a pointer to the vtable).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philosophy of C++ was (and is): what you don’t use you don’t pay for. </a:t>
            </a:r>
            <a:endParaRPr b="1" lang="de-DE" sz="2000" spc="-1" strike="noStrike">
              <a:solidFill>
                <a:srgbClr val="000000"/>
              </a:solidFill>
              <a:latin typeface="Calibri"/>
            </a:endParaRPr>
          </a:p>
        </p:txBody>
      </p:sp>
      <p:sp>
        <p:nvSpPr>
          <p:cNvPr id="1074" name="PlaceHolder 3"/>
          <p:cNvSpPr>
            <a:spLocks noGrp="1"/>
          </p:cNvSpPr>
          <p:nvPr>
            <p:ph type="sldNum" idx="21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9851215-A965-466B-9948-270DBA31F825}"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75"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39" dur="indefinite" restart="never" nodeType="tmRoot">
          <p:childTnLst>
            <p:seq>
              <p:cTn id="3240" dur="indefinite" nodeType="mainSeq">
                <p:childTnLst>
                  <p:par>
                    <p:cTn id="3241" fill="hold">
                      <p:stCondLst>
                        <p:cond delay="indefinite"/>
                      </p:stCondLst>
                      <p:childTnLst>
                        <p:par>
                          <p:cTn id="3242" fill="hold">
                            <p:stCondLst>
                              <p:cond delay="0"/>
                            </p:stCondLst>
                            <p:childTnLst>
                              <p:par>
                                <p:cTn id="3243" nodeType="clickEffect" fill="hold" presetClass="entr" presetID="2" presetSubtype="4">
                                  <p:stCondLst>
                                    <p:cond delay="0"/>
                                  </p:stCondLst>
                                  <p:childTnLst>
                                    <p:set>
                                      <p:cBhvr>
                                        <p:cTn id="3244" dur="1" fill="hold">
                                          <p:stCondLst>
                                            <p:cond delay="0"/>
                                          </p:stCondLst>
                                        </p:cTn>
                                        <p:tgtEl>
                                          <p:spTgt spid="1073">
                                            <p:txEl>
                                              <p:pRg st="1" end="1"/>
                                            </p:txEl>
                                          </p:spTgt>
                                        </p:tgtEl>
                                        <p:attrNameLst>
                                          <p:attrName>style.visibility</p:attrName>
                                        </p:attrNameLst>
                                      </p:cBhvr>
                                      <p:to>
                                        <p:strVal val="visible"/>
                                      </p:to>
                                    </p:set>
                                    <p:anim calcmode="lin" valueType="num">
                                      <p:cBhvr additive="repl">
                                        <p:cTn id="3245" dur="500" fill="hold"/>
                                        <p:tgtEl>
                                          <p:spTgt spid="1073">
                                            <p:txEl>
                                              <p:pRg st="1" end="1"/>
                                            </p:txEl>
                                          </p:spTgt>
                                        </p:tgtEl>
                                        <p:attrNameLst>
                                          <p:attrName>ppt_x</p:attrName>
                                        </p:attrNameLst>
                                      </p:cBhvr>
                                      <p:tavLst>
                                        <p:tav tm="0">
                                          <p:val>
                                            <p:strVal val="#ppt_x"/>
                                          </p:val>
                                        </p:tav>
                                        <p:tav tm="100000">
                                          <p:val>
                                            <p:strVal val="#ppt_x"/>
                                          </p:val>
                                        </p:tav>
                                      </p:tavLst>
                                    </p:anim>
                                    <p:anim calcmode="lin" valueType="num">
                                      <p:cBhvr additive="repl">
                                        <p:cTn id="3246" dur="500" fill="hold"/>
                                        <p:tgtEl>
                                          <p:spTgt spid="10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47" fill="hold">
                      <p:stCondLst>
                        <p:cond delay="indefinite"/>
                      </p:stCondLst>
                      <p:childTnLst>
                        <p:par>
                          <p:cTn id="3248" fill="hold">
                            <p:stCondLst>
                              <p:cond delay="0"/>
                            </p:stCondLst>
                            <p:childTnLst>
                              <p:par>
                                <p:cTn id="3249" nodeType="clickEffect" fill="hold" presetClass="entr" presetID="2" presetSubtype="4">
                                  <p:stCondLst>
                                    <p:cond delay="0"/>
                                  </p:stCondLst>
                                  <p:childTnLst>
                                    <p:set>
                                      <p:cBhvr>
                                        <p:cTn id="3250" dur="1" fill="hold">
                                          <p:stCondLst>
                                            <p:cond delay="0"/>
                                          </p:stCondLst>
                                        </p:cTn>
                                        <p:tgtEl>
                                          <p:spTgt spid="1073">
                                            <p:txEl>
                                              <p:pRg st="2" end="2"/>
                                            </p:txEl>
                                          </p:spTgt>
                                        </p:tgtEl>
                                        <p:attrNameLst>
                                          <p:attrName>style.visibility</p:attrName>
                                        </p:attrNameLst>
                                      </p:cBhvr>
                                      <p:to>
                                        <p:strVal val="visible"/>
                                      </p:to>
                                    </p:set>
                                    <p:anim calcmode="lin" valueType="num">
                                      <p:cBhvr additive="repl">
                                        <p:cTn id="3251" dur="500" fill="hold"/>
                                        <p:tgtEl>
                                          <p:spTgt spid="1073">
                                            <p:txEl>
                                              <p:pRg st="2" end="2"/>
                                            </p:txEl>
                                          </p:spTgt>
                                        </p:tgtEl>
                                        <p:attrNameLst>
                                          <p:attrName>ppt_x</p:attrName>
                                        </p:attrNameLst>
                                      </p:cBhvr>
                                      <p:tavLst>
                                        <p:tav tm="0">
                                          <p:val>
                                            <p:strVal val="#ppt_x"/>
                                          </p:val>
                                        </p:tav>
                                        <p:tav tm="100000">
                                          <p:val>
                                            <p:strVal val="#ppt_x"/>
                                          </p:val>
                                        </p:tav>
                                      </p:tavLst>
                                    </p:anim>
                                    <p:anim calcmode="lin" valueType="num">
                                      <p:cBhvr additive="repl">
                                        <p:cTn id="3252" dur="500" fill="hold"/>
                                        <p:tgtEl>
                                          <p:spTgt spid="10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53" fill="hold">
                      <p:stCondLst>
                        <p:cond delay="indefinite"/>
                      </p:stCondLst>
                      <p:childTnLst>
                        <p:par>
                          <p:cTn id="3254" fill="hold">
                            <p:stCondLst>
                              <p:cond delay="0"/>
                            </p:stCondLst>
                            <p:childTnLst>
                              <p:par>
                                <p:cTn id="3255" nodeType="clickEffect" fill="hold" presetClass="entr" presetID="2" presetSubtype="4">
                                  <p:stCondLst>
                                    <p:cond delay="0"/>
                                  </p:stCondLst>
                                  <p:childTnLst>
                                    <p:set>
                                      <p:cBhvr>
                                        <p:cTn id="3256" dur="1" fill="hold">
                                          <p:stCondLst>
                                            <p:cond delay="0"/>
                                          </p:stCondLst>
                                        </p:cTn>
                                        <p:tgtEl>
                                          <p:spTgt spid="1073">
                                            <p:txEl>
                                              <p:pRg st="3" end="3"/>
                                            </p:txEl>
                                          </p:spTgt>
                                        </p:tgtEl>
                                        <p:attrNameLst>
                                          <p:attrName>style.visibility</p:attrName>
                                        </p:attrNameLst>
                                      </p:cBhvr>
                                      <p:to>
                                        <p:strVal val="visible"/>
                                      </p:to>
                                    </p:set>
                                    <p:anim calcmode="lin" valueType="num">
                                      <p:cBhvr additive="repl">
                                        <p:cTn id="3257" dur="500" fill="hold"/>
                                        <p:tgtEl>
                                          <p:spTgt spid="1073">
                                            <p:txEl>
                                              <p:pRg st="3" end="3"/>
                                            </p:txEl>
                                          </p:spTgt>
                                        </p:tgtEl>
                                        <p:attrNameLst>
                                          <p:attrName>ppt_x</p:attrName>
                                        </p:attrNameLst>
                                      </p:cBhvr>
                                      <p:tavLst>
                                        <p:tav tm="0">
                                          <p:val>
                                            <p:strVal val="#ppt_x"/>
                                          </p:val>
                                        </p:tav>
                                        <p:tav tm="100000">
                                          <p:val>
                                            <p:strVal val="#ppt_x"/>
                                          </p:val>
                                        </p:tav>
                                      </p:tavLst>
                                    </p:anim>
                                    <p:anim calcmode="lin" valueType="num">
                                      <p:cBhvr additive="repl">
                                        <p:cTn id="3258" dur="500" fill="hold"/>
                                        <p:tgtEl>
                                          <p:spTgt spid="107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77" name="PlaceHolder 2"/>
          <p:cNvSpPr>
            <a:spLocks noGrp="1"/>
          </p:cNvSpPr>
          <p:nvPr>
            <p:ph/>
          </p:nvPr>
        </p:nvSpPr>
        <p:spPr>
          <a:xfrm>
            <a:off x="385200" y="1200960"/>
            <a:ext cx="8213760" cy="2507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Pay extra attention to the need of a virtual destructor: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createSomeShape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createSomeShape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only calls the correct destructor if it is virtual!</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78" name="PlaceHolder 3"/>
          <p:cNvSpPr>
            <a:spLocks noGrp="1"/>
          </p:cNvSpPr>
          <p:nvPr>
            <p:ph type="sldNum" idx="21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5110EEA-E774-4477-A8BA-38774F5C9906}"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79"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59" dur="indefinite" restart="never" nodeType="tmRoot">
          <p:childTnLst>
            <p:seq>
              <p:cTn id="3260" dur="indefinite" nodeType="mainSeq">
                <p:childTnLst>
                  <p:par>
                    <p:cTn id="3261" fill="hold">
                      <p:stCondLst>
                        <p:cond delay="indefinite"/>
                      </p:stCondLst>
                      <p:childTnLst>
                        <p:par>
                          <p:cTn id="3262" fill="hold">
                            <p:stCondLst>
                              <p:cond delay="0"/>
                            </p:stCondLst>
                            <p:childTnLst>
                              <p:par>
                                <p:cTn id="3263" nodeType="clickEffect" fill="hold" presetClass="entr" presetID="2" presetSubtype="4">
                                  <p:stCondLst>
                                    <p:cond delay="0"/>
                                  </p:stCondLst>
                                  <p:childTnLst>
                                    <p:set>
                                      <p:cBhvr>
                                        <p:cTn id="3264" dur="1" fill="hold">
                                          <p:stCondLst>
                                            <p:cond delay="0"/>
                                          </p:stCondLst>
                                        </p:cTn>
                                        <p:tgtEl>
                                          <p:spTgt spid="1077">
                                            <p:txEl>
                                              <p:pRg st="1" end="1"/>
                                            </p:txEl>
                                          </p:spTgt>
                                        </p:tgtEl>
                                        <p:attrNameLst>
                                          <p:attrName>style.visibility</p:attrName>
                                        </p:attrNameLst>
                                      </p:cBhvr>
                                      <p:to>
                                        <p:strVal val="visible"/>
                                      </p:to>
                                    </p:set>
                                    <p:anim calcmode="lin" valueType="num">
                                      <p:cBhvr additive="repl">
                                        <p:cTn id="3265" dur="500" fill="hold"/>
                                        <p:tgtEl>
                                          <p:spTgt spid="1077">
                                            <p:txEl>
                                              <p:pRg st="1" end="1"/>
                                            </p:txEl>
                                          </p:spTgt>
                                        </p:tgtEl>
                                        <p:attrNameLst>
                                          <p:attrName>ppt_x</p:attrName>
                                        </p:attrNameLst>
                                      </p:cBhvr>
                                      <p:tavLst>
                                        <p:tav tm="0">
                                          <p:val>
                                            <p:strVal val="#ppt_x"/>
                                          </p:val>
                                        </p:tav>
                                        <p:tav tm="100000">
                                          <p:val>
                                            <p:strVal val="#ppt_x"/>
                                          </p:val>
                                        </p:tav>
                                      </p:tavLst>
                                    </p:anim>
                                    <p:anim calcmode="lin" valueType="num">
                                      <p:cBhvr additive="repl">
                                        <p:cTn id="3266" dur="500" fill="hold"/>
                                        <p:tgtEl>
                                          <p:spTgt spid="107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81" name="PlaceHolder 2"/>
          <p:cNvSpPr>
            <a:spLocks noGrp="1"/>
          </p:cNvSpPr>
          <p:nvPr>
            <p:ph/>
          </p:nvPr>
        </p:nvSpPr>
        <p:spPr>
          <a:xfrm>
            <a:off x="385200" y="1200960"/>
            <a:ext cx="821376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What does it mean in C++?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Practically always use virtual functions if your class can be used as a base class. The memory usage is negligible.</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Therefore: for classes that can be derived from: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Member functions that also appear in derived classes should always be virtual.</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destructor should always be virtual.</a:t>
            </a:r>
            <a:endParaRPr b="1" lang="de-DE" sz="2000" spc="-1" strike="noStrike">
              <a:solidFill>
                <a:srgbClr val="000000"/>
              </a:solidFill>
              <a:latin typeface="Calibri"/>
            </a:endParaRPr>
          </a:p>
        </p:txBody>
      </p:sp>
      <p:sp>
        <p:nvSpPr>
          <p:cNvPr id="1082" name="PlaceHolder 3"/>
          <p:cNvSpPr>
            <a:spLocks noGrp="1"/>
          </p:cNvSpPr>
          <p:nvPr>
            <p:ph type="sldNum" idx="21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149D5FC-91E3-41DE-AE40-FDF91DEDEEC7}"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83"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67" dur="indefinite" restart="never" nodeType="tmRoot">
          <p:childTnLst>
            <p:seq>
              <p:cTn id="3268" dur="indefinite" nodeType="mainSeq">
                <p:childTnLst>
                  <p:par>
                    <p:cTn id="3269" fill="hold">
                      <p:stCondLst>
                        <p:cond delay="indefinite"/>
                      </p:stCondLst>
                      <p:childTnLst>
                        <p:par>
                          <p:cTn id="3270" fill="hold">
                            <p:stCondLst>
                              <p:cond delay="0"/>
                            </p:stCondLst>
                            <p:childTnLst>
                              <p:par>
                                <p:cTn id="3271" nodeType="clickEffect" fill="hold" presetClass="entr" presetID="2" presetSubtype="4">
                                  <p:stCondLst>
                                    <p:cond delay="0"/>
                                  </p:stCondLst>
                                  <p:childTnLst>
                                    <p:set>
                                      <p:cBhvr>
                                        <p:cTn id="3272" dur="1" fill="hold">
                                          <p:stCondLst>
                                            <p:cond delay="0"/>
                                          </p:stCondLst>
                                        </p:cTn>
                                        <p:tgtEl>
                                          <p:spTgt spid="1081">
                                            <p:txEl>
                                              <p:pRg st="1" end="1"/>
                                            </p:txEl>
                                          </p:spTgt>
                                        </p:tgtEl>
                                        <p:attrNameLst>
                                          <p:attrName>style.visibility</p:attrName>
                                        </p:attrNameLst>
                                      </p:cBhvr>
                                      <p:to>
                                        <p:strVal val="visible"/>
                                      </p:to>
                                    </p:set>
                                    <p:anim calcmode="lin" valueType="num">
                                      <p:cBhvr additive="repl">
                                        <p:cTn id="3273" dur="500" fill="hold"/>
                                        <p:tgtEl>
                                          <p:spTgt spid="1081">
                                            <p:txEl>
                                              <p:pRg st="1" end="1"/>
                                            </p:txEl>
                                          </p:spTgt>
                                        </p:tgtEl>
                                        <p:attrNameLst>
                                          <p:attrName>ppt_x</p:attrName>
                                        </p:attrNameLst>
                                      </p:cBhvr>
                                      <p:tavLst>
                                        <p:tav tm="0">
                                          <p:val>
                                            <p:strVal val="#ppt_x"/>
                                          </p:val>
                                        </p:tav>
                                        <p:tav tm="100000">
                                          <p:val>
                                            <p:strVal val="#ppt_x"/>
                                          </p:val>
                                        </p:tav>
                                      </p:tavLst>
                                    </p:anim>
                                    <p:anim calcmode="lin" valueType="num">
                                      <p:cBhvr additive="repl">
                                        <p:cTn id="3274" dur="500" fill="hold"/>
                                        <p:tgtEl>
                                          <p:spTgt spid="10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75" fill="hold">
                      <p:stCondLst>
                        <p:cond delay="indefinite"/>
                      </p:stCondLst>
                      <p:childTnLst>
                        <p:par>
                          <p:cTn id="3276" fill="hold">
                            <p:stCondLst>
                              <p:cond delay="0"/>
                            </p:stCondLst>
                            <p:childTnLst>
                              <p:par>
                                <p:cTn id="3277" nodeType="clickEffect" fill="hold" presetClass="entr" presetID="2" presetSubtype="4">
                                  <p:stCondLst>
                                    <p:cond delay="0"/>
                                  </p:stCondLst>
                                  <p:childTnLst>
                                    <p:set>
                                      <p:cBhvr>
                                        <p:cTn id="3278" dur="1" fill="hold">
                                          <p:stCondLst>
                                            <p:cond delay="0"/>
                                          </p:stCondLst>
                                        </p:cTn>
                                        <p:tgtEl>
                                          <p:spTgt spid="1081">
                                            <p:txEl>
                                              <p:pRg st="2" end="2"/>
                                            </p:txEl>
                                          </p:spTgt>
                                        </p:tgtEl>
                                        <p:attrNameLst>
                                          <p:attrName>style.visibility</p:attrName>
                                        </p:attrNameLst>
                                      </p:cBhvr>
                                      <p:to>
                                        <p:strVal val="visible"/>
                                      </p:to>
                                    </p:set>
                                    <p:anim calcmode="lin" valueType="num">
                                      <p:cBhvr additive="repl">
                                        <p:cTn id="3279" dur="500" fill="hold"/>
                                        <p:tgtEl>
                                          <p:spTgt spid="1081">
                                            <p:txEl>
                                              <p:pRg st="2" end="2"/>
                                            </p:txEl>
                                          </p:spTgt>
                                        </p:tgtEl>
                                        <p:attrNameLst>
                                          <p:attrName>ppt_x</p:attrName>
                                        </p:attrNameLst>
                                      </p:cBhvr>
                                      <p:tavLst>
                                        <p:tav tm="0">
                                          <p:val>
                                            <p:strVal val="#ppt_x"/>
                                          </p:val>
                                        </p:tav>
                                        <p:tav tm="100000">
                                          <p:val>
                                            <p:strVal val="#ppt_x"/>
                                          </p:val>
                                        </p:tav>
                                      </p:tavLst>
                                    </p:anim>
                                    <p:anim calcmode="lin" valueType="num">
                                      <p:cBhvr additive="repl">
                                        <p:cTn id="3280" dur="500" fill="hold"/>
                                        <p:tgtEl>
                                          <p:spTgt spid="10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81" fill="hold">
                      <p:stCondLst>
                        <p:cond delay="indefinite"/>
                      </p:stCondLst>
                      <p:childTnLst>
                        <p:par>
                          <p:cTn id="3282" fill="hold">
                            <p:stCondLst>
                              <p:cond delay="0"/>
                            </p:stCondLst>
                            <p:childTnLst>
                              <p:par>
                                <p:cTn id="3283" nodeType="clickEffect" fill="hold" presetClass="entr" presetID="2" presetSubtype="4">
                                  <p:stCondLst>
                                    <p:cond delay="0"/>
                                  </p:stCondLst>
                                  <p:childTnLst>
                                    <p:set>
                                      <p:cBhvr>
                                        <p:cTn id="3284" dur="1" fill="hold">
                                          <p:stCondLst>
                                            <p:cond delay="0"/>
                                          </p:stCondLst>
                                        </p:cTn>
                                        <p:tgtEl>
                                          <p:spTgt spid="1081">
                                            <p:txEl>
                                              <p:pRg st="3" end="3"/>
                                            </p:txEl>
                                          </p:spTgt>
                                        </p:tgtEl>
                                        <p:attrNameLst>
                                          <p:attrName>style.visibility</p:attrName>
                                        </p:attrNameLst>
                                      </p:cBhvr>
                                      <p:to>
                                        <p:strVal val="visible"/>
                                      </p:to>
                                    </p:set>
                                    <p:anim calcmode="lin" valueType="num">
                                      <p:cBhvr additive="repl">
                                        <p:cTn id="3285" dur="500" fill="hold"/>
                                        <p:tgtEl>
                                          <p:spTgt spid="1081">
                                            <p:txEl>
                                              <p:pRg st="3" end="3"/>
                                            </p:txEl>
                                          </p:spTgt>
                                        </p:tgtEl>
                                        <p:attrNameLst>
                                          <p:attrName>ppt_x</p:attrName>
                                        </p:attrNameLst>
                                      </p:cBhvr>
                                      <p:tavLst>
                                        <p:tav tm="0">
                                          <p:val>
                                            <p:strVal val="#ppt_x"/>
                                          </p:val>
                                        </p:tav>
                                        <p:tav tm="100000">
                                          <p:val>
                                            <p:strVal val="#ppt_x"/>
                                          </p:val>
                                        </p:tav>
                                      </p:tavLst>
                                    </p:anim>
                                    <p:anim calcmode="lin" valueType="num">
                                      <p:cBhvr additive="repl">
                                        <p:cTn id="3286" dur="500" fill="hold"/>
                                        <p:tgtEl>
                                          <p:spTgt spid="10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87" fill="hold">
                      <p:stCondLst>
                        <p:cond delay="indefinite"/>
                      </p:stCondLst>
                      <p:childTnLst>
                        <p:par>
                          <p:cTn id="3288" fill="hold">
                            <p:stCondLst>
                              <p:cond delay="0"/>
                            </p:stCondLst>
                            <p:childTnLst>
                              <p:par>
                                <p:cTn id="3289" nodeType="clickEffect" fill="hold" presetClass="entr" presetID="2" presetSubtype="4">
                                  <p:stCondLst>
                                    <p:cond delay="0"/>
                                  </p:stCondLst>
                                  <p:childTnLst>
                                    <p:set>
                                      <p:cBhvr>
                                        <p:cTn id="3290" dur="1" fill="hold">
                                          <p:stCondLst>
                                            <p:cond delay="0"/>
                                          </p:stCondLst>
                                        </p:cTn>
                                        <p:tgtEl>
                                          <p:spTgt spid="1081">
                                            <p:txEl>
                                              <p:pRg st="4" end="4"/>
                                            </p:txEl>
                                          </p:spTgt>
                                        </p:tgtEl>
                                        <p:attrNameLst>
                                          <p:attrName>style.visibility</p:attrName>
                                        </p:attrNameLst>
                                      </p:cBhvr>
                                      <p:to>
                                        <p:strVal val="visible"/>
                                      </p:to>
                                    </p:set>
                                    <p:anim calcmode="lin" valueType="num">
                                      <p:cBhvr additive="repl">
                                        <p:cTn id="3291" dur="500" fill="hold"/>
                                        <p:tgtEl>
                                          <p:spTgt spid="1081">
                                            <p:txEl>
                                              <p:pRg st="4" end="4"/>
                                            </p:txEl>
                                          </p:spTgt>
                                        </p:tgtEl>
                                        <p:attrNameLst>
                                          <p:attrName>ppt_x</p:attrName>
                                        </p:attrNameLst>
                                      </p:cBhvr>
                                      <p:tavLst>
                                        <p:tav tm="0">
                                          <p:val>
                                            <p:strVal val="#ppt_x"/>
                                          </p:val>
                                        </p:tav>
                                        <p:tav tm="100000">
                                          <p:val>
                                            <p:strVal val="#ppt_x"/>
                                          </p:val>
                                        </p:tav>
                                      </p:tavLst>
                                    </p:anim>
                                    <p:anim calcmode="lin" valueType="num">
                                      <p:cBhvr additive="repl">
                                        <p:cTn id="3292" dur="500" fill="hold"/>
                                        <p:tgtEl>
                                          <p:spTgt spid="10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85" name="PlaceHolder 2"/>
          <p:cNvSpPr>
            <a:spLocks noGrp="1"/>
          </p:cNvSpPr>
          <p:nvPr>
            <p:ph/>
          </p:nvPr>
        </p:nvSpPr>
        <p:spPr>
          <a:xfrm>
            <a:off x="385200" y="1200960"/>
            <a:ext cx="8213760" cy="985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 word of advice: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Do not call virtual functions in the constructor or the destructor: your class is only partially constructed/destructed.</a:t>
            </a:r>
            <a:endParaRPr b="1" lang="de-DE" sz="2000" spc="-1" strike="noStrike">
              <a:solidFill>
                <a:srgbClr val="000000"/>
              </a:solidFill>
              <a:latin typeface="Calibri"/>
            </a:endParaRPr>
          </a:p>
        </p:txBody>
      </p:sp>
      <p:sp>
        <p:nvSpPr>
          <p:cNvPr id="1086" name="PlaceHolder 3"/>
          <p:cNvSpPr>
            <a:spLocks noGrp="1"/>
          </p:cNvSpPr>
          <p:nvPr>
            <p:ph type="sldNum" idx="21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E5FA5FD-5903-4E8A-BDE7-82F7FFE15F9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87"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89" name="PlaceHolder 2"/>
          <p:cNvSpPr>
            <a:spLocks noGrp="1"/>
          </p:cNvSpPr>
          <p:nvPr>
            <p:ph/>
          </p:nvPr>
        </p:nvSpPr>
        <p:spPr>
          <a:xfrm>
            <a:off x="385200" y="1200960"/>
            <a:ext cx="8213760" cy="2586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slicing problem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only pointers and references can be polymorphic. They can point to objects of different types.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type of an object itself is completely fixed.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 let’s modify our printArea() function:</a:t>
            </a:r>
            <a:br>
              <a:rPr sz="20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 s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pass by value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090" name="PlaceHolder 3"/>
          <p:cNvSpPr>
            <a:spLocks noGrp="1"/>
          </p:cNvSpPr>
          <p:nvPr>
            <p:ph type="sldNum" idx="21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3782F50-A2DA-434B-A6C9-FB3B01A10E6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91"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293" dur="indefinite" restart="never" nodeType="tmRoot">
          <p:childTnLst>
            <p:seq>
              <p:cTn id="3294" dur="indefinite" nodeType="mainSeq">
                <p:childTnLst>
                  <p:par>
                    <p:cTn id="3295" fill="hold">
                      <p:stCondLst>
                        <p:cond delay="indefinite"/>
                      </p:stCondLst>
                      <p:childTnLst>
                        <p:par>
                          <p:cTn id="3296" fill="hold">
                            <p:stCondLst>
                              <p:cond delay="0"/>
                            </p:stCondLst>
                            <p:childTnLst>
                              <p:par>
                                <p:cTn id="3297" nodeType="clickEffect" fill="hold" presetClass="entr" presetID="2" presetSubtype="4">
                                  <p:stCondLst>
                                    <p:cond delay="0"/>
                                  </p:stCondLst>
                                  <p:childTnLst>
                                    <p:set>
                                      <p:cBhvr>
                                        <p:cTn id="3298" dur="1" fill="hold">
                                          <p:stCondLst>
                                            <p:cond delay="0"/>
                                          </p:stCondLst>
                                        </p:cTn>
                                        <p:tgtEl>
                                          <p:spTgt spid="1089">
                                            <p:txEl>
                                              <p:pRg st="1" end="1"/>
                                            </p:txEl>
                                          </p:spTgt>
                                        </p:tgtEl>
                                        <p:attrNameLst>
                                          <p:attrName>style.visibility</p:attrName>
                                        </p:attrNameLst>
                                      </p:cBhvr>
                                      <p:to>
                                        <p:strVal val="visible"/>
                                      </p:to>
                                    </p:set>
                                    <p:anim calcmode="lin" valueType="num">
                                      <p:cBhvr additive="repl">
                                        <p:cTn id="3299" dur="500" fill="hold"/>
                                        <p:tgtEl>
                                          <p:spTgt spid="1089">
                                            <p:txEl>
                                              <p:pRg st="1" end="1"/>
                                            </p:txEl>
                                          </p:spTgt>
                                        </p:tgtEl>
                                        <p:attrNameLst>
                                          <p:attrName>ppt_x</p:attrName>
                                        </p:attrNameLst>
                                      </p:cBhvr>
                                      <p:tavLst>
                                        <p:tav tm="0">
                                          <p:val>
                                            <p:strVal val="#ppt_x"/>
                                          </p:val>
                                        </p:tav>
                                        <p:tav tm="100000">
                                          <p:val>
                                            <p:strVal val="#ppt_x"/>
                                          </p:val>
                                        </p:tav>
                                      </p:tavLst>
                                    </p:anim>
                                    <p:anim calcmode="lin" valueType="num">
                                      <p:cBhvr additive="repl">
                                        <p:cTn id="3300" dur="500" fill="hold"/>
                                        <p:tgtEl>
                                          <p:spTgt spid="10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01" fill="hold">
                      <p:stCondLst>
                        <p:cond delay="indefinite"/>
                      </p:stCondLst>
                      <p:childTnLst>
                        <p:par>
                          <p:cTn id="3302" fill="hold">
                            <p:stCondLst>
                              <p:cond delay="0"/>
                            </p:stCondLst>
                            <p:childTnLst>
                              <p:par>
                                <p:cTn id="3303" nodeType="clickEffect" fill="hold" presetClass="entr" presetID="2" presetSubtype="4">
                                  <p:stCondLst>
                                    <p:cond delay="0"/>
                                  </p:stCondLst>
                                  <p:childTnLst>
                                    <p:set>
                                      <p:cBhvr>
                                        <p:cTn id="3304" dur="1" fill="hold">
                                          <p:stCondLst>
                                            <p:cond delay="0"/>
                                          </p:stCondLst>
                                        </p:cTn>
                                        <p:tgtEl>
                                          <p:spTgt spid="1089">
                                            <p:txEl>
                                              <p:pRg st="2" end="2"/>
                                            </p:txEl>
                                          </p:spTgt>
                                        </p:tgtEl>
                                        <p:attrNameLst>
                                          <p:attrName>style.visibility</p:attrName>
                                        </p:attrNameLst>
                                      </p:cBhvr>
                                      <p:to>
                                        <p:strVal val="visible"/>
                                      </p:to>
                                    </p:set>
                                    <p:anim calcmode="lin" valueType="num">
                                      <p:cBhvr additive="repl">
                                        <p:cTn id="3305" dur="500" fill="hold"/>
                                        <p:tgtEl>
                                          <p:spTgt spid="1089">
                                            <p:txEl>
                                              <p:pRg st="2" end="2"/>
                                            </p:txEl>
                                          </p:spTgt>
                                        </p:tgtEl>
                                        <p:attrNameLst>
                                          <p:attrName>ppt_x</p:attrName>
                                        </p:attrNameLst>
                                      </p:cBhvr>
                                      <p:tavLst>
                                        <p:tav tm="0">
                                          <p:val>
                                            <p:strVal val="#ppt_x"/>
                                          </p:val>
                                        </p:tav>
                                        <p:tav tm="100000">
                                          <p:val>
                                            <p:strVal val="#ppt_x"/>
                                          </p:val>
                                        </p:tav>
                                      </p:tavLst>
                                    </p:anim>
                                    <p:anim calcmode="lin" valueType="num">
                                      <p:cBhvr additive="repl">
                                        <p:cTn id="3306" dur="500" fill="hold"/>
                                        <p:tgtEl>
                                          <p:spTgt spid="10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07" fill="hold">
                      <p:stCondLst>
                        <p:cond delay="indefinite"/>
                      </p:stCondLst>
                      <p:childTnLst>
                        <p:par>
                          <p:cTn id="3308" fill="hold">
                            <p:stCondLst>
                              <p:cond delay="0"/>
                            </p:stCondLst>
                            <p:childTnLst>
                              <p:par>
                                <p:cTn id="3309" nodeType="clickEffect" fill="hold" presetClass="entr" presetID="2" presetSubtype="4">
                                  <p:stCondLst>
                                    <p:cond delay="0"/>
                                  </p:stCondLst>
                                  <p:childTnLst>
                                    <p:set>
                                      <p:cBhvr>
                                        <p:cTn id="3310" dur="1" fill="hold">
                                          <p:stCondLst>
                                            <p:cond delay="0"/>
                                          </p:stCondLst>
                                        </p:cTn>
                                        <p:tgtEl>
                                          <p:spTgt spid="1089">
                                            <p:txEl>
                                              <p:pRg st="3" end="3"/>
                                            </p:txEl>
                                          </p:spTgt>
                                        </p:tgtEl>
                                        <p:attrNameLst>
                                          <p:attrName>style.visibility</p:attrName>
                                        </p:attrNameLst>
                                      </p:cBhvr>
                                      <p:to>
                                        <p:strVal val="visible"/>
                                      </p:to>
                                    </p:set>
                                    <p:anim calcmode="lin" valueType="num">
                                      <p:cBhvr additive="repl">
                                        <p:cTn id="3311" dur="500" fill="hold"/>
                                        <p:tgtEl>
                                          <p:spTgt spid="1089">
                                            <p:txEl>
                                              <p:pRg st="3" end="3"/>
                                            </p:txEl>
                                          </p:spTgt>
                                        </p:tgtEl>
                                        <p:attrNameLst>
                                          <p:attrName>ppt_x</p:attrName>
                                        </p:attrNameLst>
                                      </p:cBhvr>
                                      <p:tavLst>
                                        <p:tav tm="0">
                                          <p:val>
                                            <p:strVal val="#ppt_x"/>
                                          </p:val>
                                        </p:tav>
                                        <p:tav tm="100000">
                                          <p:val>
                                            <p:strVal val="#ppt_x"/>
                                          </p:val>
                                        </p:tav>
                                      </p:tavLst>
                                    </p:anim>
                                    <p:anim calcmode="lin" valueType="num">
                                      <p:cBhvr additive="repl">
                                        <p:cTn id="3312" dur="500" fill="hold"/>
                                        <p:tgtEl>
                                          <p:spTgt spid="10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93" name="PlaceHolder 2"/>
          <p:cNvSpPr>
            <a:spLocks noGrp="1"/>
          </p:cNvSpPr>
          <p:nvPr>
            <p:ph/>
          </p:nvPr>
        </p:nvSpPr>
        <p:spPr>
          <a:xfrm>
            <a:off x="385200" y="1200960"/>
            <a:ext cx="8213760" cy="3357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slicing problem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Usage:</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Square 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 </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What is the output?</a:t>
            </a:r>
            <a:br>
              <a:rPr sz="2000"/>
            </a:br>
            <a:r>
              <a:rPr b="0" lang="en-US" sz="1400" spc="-1" strike="noStrike">
                <a:solidFill>
                  <a:srgbClr val="000000"/>
                </a:solidFill>
                <a:highlight>
                  <a:srgbClr val="ffffff"/>
                </a:highlight>
                <a:latin typeface="Consolas"/>
                <a:ea typeface="ＭＳ Ｐゴシック"/>
              </a:rPr>
              <a:t>Area is 0</a:t>
            </a:r>
            <a:br>
              <a:rPr sz="1400"/>
            </a:br>
            <a:r>
              <a:rPr b="0" lang="en-US" sz="1400" spc="-1" strike="noStrike">
                <a:solidFill>
                  <a:srgbClr val="000000"/>
                </a:solidFill>
                <a:highlight>
                  <a:srgbClr val="ffffff"/>
                </a:highlight>
                <a:latin typeface="Consolas"/>
                <a:ea typeface="ＭＳ Ｐゴシック"/>
              </a:rPr>
              <a:t>Area is 0</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We have lost polymorphism!</a:t>
            </a:r>
            <a:endParaRPr b="1" lang="de-DE" sz="2000" spc="-1" strike="noStrike">
              <a:solidFill>
                <a:srgbClr val="000000"/>
              </a:solidFill>
              <a:latin typeface="Calibri"/>
            </a:endParaRPr>
          </a:p>
        </p:txBody>
      </p:sp>
      <p:sp>
        <p:nvSpPr>
          <p:cNvPr id="1094" name="PlaceHolder 3"/>
          <p:cNvSpPr>
            <a:spLocks noGrp="1"/>
          </p:cNvSpPr>
          <p:nvPr>
            <p:ph type="sldNum" idx="21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1D6CEE6-2195-4395-A100-5AB70EE925F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95"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313" dur="indefinite" restart="never" nodeType="tmRoot">
          <p:childTnLst>
            <p:seq>
              <p:cTn id="3314" dur="indefinite" nodeType="mainSeq">
                <p:childTnLst>
                  <p:par>
                    <p:cTn id="3315" fill="hold">
                      <p:stCondLst>
                        <p:cond delay="indefinite"/>
                      </p:stCondLst>
                      <p:childTnLst>
                        <p:par>
                          <p:cTn id="3316" fill="hold">
                            <p:stCondLst>
                              <p:cond delay="0"/>
                            </p:stCondLst>
                            <p:childTnLst>
                              <p:par>
                                <p:cTn id="3317" nodeType="clickEffect" fill="hold" presetClass="entr" presetID="2" presetSubtype="4">
                                  <p:stCondLst>
                                    <p:cond delay="0"/>
                                  </p:stCondLst>
                                  <p:childTnLst>
                                    <p:set>
                                      <p:cBhvr>
                                        <p:cTn id="3318" dur="1" fill="hold">
                                          <p:stCondLst>
                                            <p:cond delay="0"/>
                                          </p:stCondLst>
                                        </p:cTn>
                                        <p:tgtEl>
                                          <p:spTgt spid="1093">
                                            <p:txEl>
                                              <p:pRg st="2" end="2"/>
                                            </p:txEl>
                                          </p:spTgt>
                                        </p:tgtEl>
                                        <p:attrNameLst>
                                          <p:attrName>style.visibility</p:attrName>
                                        </p:attrNameLst>
                                      </p:cBhvr>
                                      <p:to>
                                        <p:strVal val="visible"/>
                                      </p:to>
                                    </p:set>
                                    <p:anim calcmode="lin" valueType="num">
                                      <p:cBhvr additive="repl">
                                        <p:cTn id="3319" dur="500" fill="hold"/>
                                        <p:tgtEl>
                                          <p:spTgt spid="1093">
                                            <p:txEl>
                                              <p:pRg st="2" end="2"/>
                                            </p:txEl>
                                          </p:spTgt>
                                        </p:tgtEl>
                                        <p:attrNameLst>
                                          <p:attrName>ppt_x</p:attrName>
                                        </p:attrNameLst>
                                      </p:cBhvr>
                                      <p:tavLst>
                                        <p:tav tm="0">
                                          <p:val>
                                            <p:strVal val="#ppt_x"/>
                                          </p:val>
                                        </p:tav>
                                        <p:tav tm="100000">
                                          <p:val>
                                            <p:strVal val="#ppt_x"/>
                                          </p:val>
                                        </p:tav>
                                      </p:tavLst>
                                    </p:anim>
                                    <p:anim calcmode="lin" valueType="num">
                                      <p:cBhvr additive="repl">
                                        <p:cTn id="3320" dur="500" fill="hold"/>
                                        <p:tgtEl>
                                          <p:spTgt spid="10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21" fill="hold">
                      <p:stCondLst>
                        <p:cond delay="indefinite"/>
                      </p:stCondLst>
                      <p:childTnLst>
                        <p:par>
                          <p:cTn id="3322" fill="hold">
                            <p:stCondLst>
                              <p:cond delay="0"/>
                            </p:stCondLst>
                            <p:childTnLst>
                              <p:par>
                                <p:cTn id="3323" nodeType="clickEffect" fill="hold" presetClass="entr" presetID="2" presetSubtype="4">
                                  <p:stCondLst>
                                    <p:cond delay="0"/>
                                  </p:stCondLst>
                                  <p:childTnLst>
                                    <p:set>
                                      <p:cBhvr>
                                        <p:cTn id="3324" dur="1" fill="hold">
                                          <p:stCondLst>
                                            <p:cond delay="0"/>
                                          </p:stCondLst>
                                        </p:cTn>
                                        <p:tgtEl>
                                          <p:spTgt spid="1093">
                                            <p:txEl>
                                              <p:pRg st="3" end="3"/>
                                            </p:txEl>
                                          </p:spTgt>
                                        </p:tgtEl>
                                        <p:attrNameLst>
                                          <p:attrName>style.visibility</p:attrName>
                                        </p:attrNameLst>
                                      </p:cBhvr>
                                      <p:to>
                                        <p:strVal val="visible"/>
                                      </p:to>
                                    </p:set>
                                    <p:anim calcmode="lin" valueType="num">
                                      <p:cBhvr additive="repl">
                                        <p:cTn id="3325" dur="500" fill="hold"/>
                                        <p:tgtEl>
                                          <p:spTgt spid="1093">
                                            <p:txEl>
                                              <p:pRg st="3" end="3"/>
                                            </p:txEl>
                                          </p:spTgt>
                                        </p:tgtEl>
                                        <p:attrNameLst>
                                          <p:attrName>ppt_x</p:attrName>
                                        </p:attrNameLst>
                                      </p:cBhvr>
                                      <p:tavLst>
                                        <p:tav tm="0">
                                          <p:val>
                                            <p:strVal val="#ppt_x"/>
                                          </p:val>
                                        </p:tav>
                                        <p:tav tm="100000">
                                          <p:val>
                                            <p:strVal val="#ppt_x"/>
                                          </p:val>
                                        </p:tav>
                                      </p:tavLst>
                                    </p:anim>
                                    <p:anim calcmode="lin" valueType="num">
                                      <p:cBhvr additive="repl">
                                        <p:cTn id="3326" dur="500" fill="hold"/>
                                        <p:tgtEl>
                                          <p:spTgt spid="109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097" name="PlaceHolder 2"/>
          <p:cNvSpPr>
            <a:spLocks noGrp="1"/>
          </p:cNvSpPr>
          <p:nvPr>
            <p:ph/>
          </p:nvPr>
        </p:nvSpPr>
        <p:spPr>
          <a:xfrm>
            <a:off x="385200" y="1200960"/>
            <a:ext cx="8213760" cy="2679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 slicing problem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Quiz: which functions are being called?</a:t>
            </a:r>
            <a:br>
              <a:rPr sz="2000"/>
            </a:br>
            <a:r>
              <a:rPr b="0" lang="en-US" sz="1400" spc="-1" strike="noStrike">
                <a:solidFill>
                  <a:srgbClr val="000000"/>
                </a:solidFill>
                <a:highlight>
                  <a:srgbClr val="ffffff"/>
                </a:highlight>
                <a:latin typeface="Consolas"/>
                <a:ea typeface="ＭＳ Ｐゴシック"/>
              </a:rPr>
              <a:t>printArea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Circle(2)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0" lang="fr-FR" sz="2000" spc="-1" strike="noStrike">
                <a:solidFill>
                  <a:srgbClr val="8000ff"/>
                </a:solidFill>
                <a:highlight>
                  <a:srgbClr val="ffffff"/>
                </a:highlight>
                <a:latin typeface="Consolas"/>
                <a:ea typeface="ＭＳ Ｐゴシック"/>
              </a:rPr>
              <a:t>explicit</a:t>
            </a:r>
            <a:r>
              <a:rPr b="0" lang="fr-FR" sz="2000" spc="-1" strike="noStrike">
                <a:solidFill>
                  <a:srgbClr val="000000"/>
                </a:solidFill>
                <a:highlight>
                  <a:srgbClr val="ffffff"/>
                </a:highlight>
                <a:latin typeface="Consolas"/>
                <a:ea typeface="ＭＳ Ｐゴシック"/>
              </a:rPr>
              <a:t> Circle::Circle</a:t>
            </a:r>
            <a:r>
              <a:rPr b="0" lang="fr-FR" sz="2000" spc="-1" strike="noStrike">
                <a:solidFill>
                  <a:srgbClr val="000080"/>
                </a:solidFill>
                <a:highlight>
                  <a:srgbClr val="ffffff"/>
                </a:highlight>
                <a:latin typeface="Consolas"/>
                <a:ea typeface="ＭＳ Ｐゴシック"/>
              </a:rPr>
              <a:t>(</a:t>
            </a:r>
            <a:r>
              <a:rPr b="0" lang="fr-FR" sz="2000" spc="-1" strike="noStrike">
                <a:solidFill>
                  <a:srgbClr val="8000ff"/>
                </a:solidFill>
                <a:highlight>
                  <a:srgbClr val="ffffff"/>
                </a:highlight>
                <a:latin typeface="Consolas"/>
                <a:ea typeface="ＭＳ Ｐゴシック"/>
              </a:rPr>
              <a:t>double</a:t>
            </a:r>
            <a:r>
              <a:rPr b="0" lang="fr-FR" sz="2000" spc="-1" strike="noStrike">
                <a:solidFill>
                  <a:srgbClr val="000000"/>
                </a:solidFill>
                <a:highlight>
                  <a:srgbClr val="ffffff"/>
                </a:highlight>
                <a:latin typeface="Consolas"/>
                <a:ea typeface="ＭＳ Ｐゴシック"/>
              </a:rPr>
              <a:t> radius</a:t>
            </a:r>
            <a:r>
              <a:rPr b="0" lang="fr-FR" sz="2000" spc="-1" strike="noStrike">
                <a:solidFill>
                  <a:srgbClr val="000080"/>
                </a:solidFill>
                <a:highlight>
                  <a:srgbClr val="ffffff"/>
                </a:highlight>
                <a:latin typeface="Consolas"/>
                <a:ea typeface="ＭＳ Ｐゴシック"/>
              </a:rPr>
              <a:t>);</a:t>
            </a:r>
            <a:r>
              <a:rPr b="0" lang="fr-FR" sz="2000" spc="-1" strike="noStrike">
                <a:solidFill>
                  <a:srgbClr val="000000"/>
                </a:solidFill>
                <a:highlight>
                  <a:srgbClr val="ffffff"/>
                </a:highlight>
                <a:latin typeface="Consolas"/>
                <a:ea typeface="ＭＳ Ｐゴシック"/>
              </a:rPr>
              <a:t> </a:t>
            </a:r>
            <a:r>
              <a:rPr b="0" lang="fr-FR" sz="2000" spc="-1" strike="noStrike">
                <a:solidFill>
                  <a:srgbClr val="008000"/>
                </a:solidFill>
                <a:highlight>
                  <a:srgbClr val="ffffff"/>
                </a:highlight>
                <a:latin typeface="Consolas"/>
                <a:ea typeface="ＭＳ Ｐゴシック"/>
              </a:rPr>
              <a:t>// constructor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0" lang="en-US" sz="2000" spc="-1" strike="noStrike">
                <a:solidFill>
                  <a:srgbClr val="000000"/>
                </a:solidFill>
                <a:highlight>
                  <a:srgbClr val="ffffff"/>
                </a:highlight>
                <a:latin typeface="Consolas"/>
                <a:ea typeface="ＭＳ Ｐゴシック"/>
              </a:rPr>
              <a:t>Shape::Shape</a:t>
            </a:r>
            <a:r>
              <a:rPr b="0" lang="en-US" sz="2000" spc="-1" strike="noStrike">
                <a:solidFill>
                  <a:srgbClr val="000080"/>
                </a:solidFill>
                <a:highlight>
                  <a:srgbClr val="ffffff"/>
                </a:highlight>
                <a:latin typeface="Consolas"/>
                <a:ea typeface="ＭＳ Ｐゴシック"/>
              </a:rPr>
              <a:t>(</a:t>
            </a:r>
            <a:r>
              <a:rPr b="0" lang="en-US" sz="2000" spc="-1" strike="noStrike">
                <a:solidFill>
                  <a:srgbClr val="8000ff"/>
                </a:solidFill>
                <a:highlight>
                  <a:srgbClr val="ffffff"/>
                </a:highlight>
                <a:latin typeface="Consolas"/>
                <a:ea typeface="ＭＳ Ｐゴシック"/>
              </a:rPr>
              <a:t>const</a:t>
            </a:r>
            <a:r>
              <a:rPr b="0" lang="en-US" sz="2000" spc="-1" strike="noStrike">
                <a:solidFill>
                  <a:srgbClr val="000000"/>
                </a:solidFill>
                <a:highlight>
                  <a:srgbClr val="ffffff"/>
                </a:highlight>
                <a:latin typeface="Consolas"/>
                <a:ea typeface="ＭＳ Ｐゴシック"/>
              </a:rPr>
              <a:t> Shape</a:t>
            </a:r>
            <a:r>
              <a:rPr b="0" lang="en-US" sz="2000" spc="-1" strike="noStrike">
                <a:solidFill>
                  <a:srgbClr val="000080"/>
                </a:solidFill>
                <a:highlight>
                  <a:srgbClr val="ffffff"/>
                </a:highlight>
                <a:latin typeface="Consolas"/>
                <a:ea typeface="ＭＳ Ｐゴシック"/>
              </a:rPr>
              <a:t>&amp;</a:t>
            </a:r>
            <a:r>
              <a:rPr b="0" lang="en-US" sz="2000" spc="-1" strike="noStrike">
                <a:solidFill>
                  <a:srgbClr val="000000"/>
                </a:solidFill>
                <a:highlight>
                  <a:srgbClr val="ffffff"/>
                </a:highlight>
                <a:latin typeface="Consolas"/>
                <a:ea typeface="ＭＳ Ｐゴシック"/>
              </a:rPr>
              <a:t> source</a:t>
            </a:r>
            <a:r>
              <a:rPr b="0" lang="en-US" sz="2000" spc="-1" strike="noStrike">
                <a:solidFill>
                  <a:srgbClr val="000080"/>
                </a:solidFill>
                <a:highlight>
                  <a:srgbClr val="ffffff"/>
                </a:highlight>
                <a:latin typeface="Consolas"/>
                <a:ea typeface="ＭＳ Ｐゴシック"/>
              </a:rPr>
              <a:t>) </a:t>
            </a:r>
            <a:r>
              <a:rPr b="0" lang="fr-FR" sz="2000" spc="-1" strike="noStrike">
                <a:solidFill>
                  <a:srgbClr val="008000"/>
                </a:solidFill>
                <a:highlight>
                  <a:srgbClr val="ffffff"/>
                </a:highlight>
                <a:latin typeface="Consolas"/>
                <a:ea typeface="ＭＳ Ｐゴシック"/>
              </a:rPr>
              <a:t>// default copy constructor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0" lang="en-US" sz="2000" spc="-1" strike="noStrike">
                <a:solidFill>
                  <a:srgbClr val="8000ff"/>
                </a:solidFill>
                <a:highlight>
                  <a:srgbClr val="ffffff"/>
                </a:highlight>
                <a:latin typeface="Consolas"/>
                <a:ea typeface="ＭＳ Ｐゴシック"/>
              </a:rPr>
              <a:t>void</a:t>
            </a:r>
            <a:r>
              <a:rPr b="0" lang="en-US" sz="2000" spc="-1" strike="noStrike">
                <a:solidFill>
                  <a:srgbClr val="000000"/>
                </a:solidFill>
                <a:highlight>
                  <a:srgbClr val="ffffff"/>
                </a:highlight>
                <a:latin typeface="Consolas"/>
                <a:ea typeface="ＭＳ Ｐゴシック"/>
              </a:rPr>
              <a:t> printArea</a:t>
            </a:r>
            <a:r>
              <a:rPr b="0" lang="en-US" sz="2000" spc="-1" strike="noStrike">
                <a:solidFill>
                  <a:srgbClr val="000080"/>
                </a:solidFill>
                <a:highlight>
                  <a:srgbClr val="ffffff"/>
                </a:highlight>
                <a:latin typeface="Consolas"/>
                <a:ea typeface="ＭＳ Ｐゴシック"/>
              </a:rPr>
              <a:t>(</a:t>
            </a:r>
            <a:r>
              <a:rPr b="0" lang="en-US" sz="2000" spc="-1" strike="noStrike">
                <a:solidFill>
                  <a:srgbClr val="000000"/>
                </a:solidFill>
                <a:highlight>
                  <a:srgbClr val="ffffff"/>
                </a:highlight>
                <a:latin typeface="Consolas"/>
                <a:ea typeface="ＭＳ Ｐゴシック"/>
              </a:rPr>
              <a:t>Shape s</a:t>
            </a:r>
            <a:r>
              <a:rPr b="0" lang="en-US" sz="2000" spc="-1" strike="noStrike">
                <a:solidFill>
                  <a:srgbClr val="000080"/>
                </a:solidFill>
                <a:highlight>
                  <a:srgbClr val="ffffff"/>
                </a:highlight>
                <a:latin typeface="Consolas"/>
                <a:ea typeface="ＭＳ Ｐゴシック"/>
              </a:rPr>
              <a:t>)</a:t>
            </a:r>
            <a:endParaRPr b="1" lang="de-DE" sz="2000" spc="-1" strike="noStrike">
              <a:solidFill>
                <a:srgbClr val="000000"/>
              </a:solidFill>
              <a:latin typeface="Calibri"/>
            </a:endParaRPr>
          </a:p>
        </p:txBody>
      </p:sp>
      <p:sp>
        <p:nvSpPr>
          <p:cNvPr id="1098" name="PlaceHolder 3"/>
          <p:cNvSpPr>
            <a:spLocks noGrp="1"/>
          </p:cNvSpPr>
          <p:nvPr>
            <p:ph type="sldNum" idx="22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837317B-A803-4DD5-875C-704C7EC4E6E6}"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099"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327" dur="indefinite" restart="never" nodeType="tmRoot">
          <p:childTnLst>
            <p:seq>
              <p:cTn id="3328" dur="indefinite" nodeType="mainSeq">
                <p:childTnLst>
                  <p:par>
                    <p:cTn id="3329" fill="hold">
                      <p:stCondLst>
                        <p:cond delay="indefinite"/>
                      </p:stCondLst>
                      <p:childTnLst>
                        <p:par>
                          <p:cTn id="3330" fill="hold">
                            <p:stCondLst>
                              <p:cond delay="0"/>
                            </p:stCondLst>
                            <p:childTnLst>
                              <p:par>
                                <p:cTn id="3331" nodeType="clickEffect" fill="hold" presetClass="entr" presetID="2" presetSubtype="4">
                                  <p:stCondLst>
                                    <p:cond delay="0"/>
                                  </p:stCondLst>
                                  <p:childTnLst>
                                    <p:set>
                                      <p:cBhvr>
                                        <p:cTn id="3332" dur="1" fill="hold">
                                          <p:stCondLst>
                                            <p:cond delay="0"/>
                                          </p:stCondLst>
                                        </p:cTn>
                                        <p:tgtEl>
                                          <p:spTgt spid="1097">
                                            <p:txEl>
                                              <p:pRg st="3" end="3"/>
                                            </p:txEl>
                                          </p:spTgt>
                                        </p:tgtEl>
                                        <p:attrNameLst>
                                          <p:attrName>style.visibility</p:attrName>
                                        </p:attrNameLst>
                                      </p:cBhvr>
                                      <p:to>
                                        <p:strVal val="visible"/>
                                      </p:to>
                                    </p:set>
                                    <p:anim calcmode="lin" valueType="num">
                                      <p:cBhvr additive="repl">
                                        <p:cTn id="3333" dur="500" fill="hold"/>
                                        <p:tgtEl>
                                          <p:spTgt spid="1097">
                                            <p:txEl>
                                              <p:pRg st="3" end="3"/>
                                            </p:txEl>
                                          </p:spTgt>
                                        </p:tgtEl>
                                        <p:attrNameLst>
                                          <p:attrName>ppt_x</p:attrName>
                                        </p:attrNameLst>
                                      </p:cBhvr>
                                      <p:tavLst>
                                        <p:tav tm="0">
                                          <p:val>
                                            <p:strVal val="#ppt_x"/>
                                          </p:val>
                                        </p:tav>
                                        <p:tav tm="100000">
                                          <p:val>
                                            <p:strVal val="#ppt_x"/>
                                          </p:val>
                                        </p:tav>
                                      </p:tavLst>
                                    </p:anim>
                                    <p:anim calcmode="lin" valueType="num">
                                      <p:cBhvr additive="repl">
                                        <p:cTn id="3334" dur="500" fill="hold"/>
                                        <p:tgtEl>
                                          <p:spTgt spid="109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35" fill="hold">
                      <p:stCondLst>
                        <p:cond delay="indefinite"/>
                      </p:stCondLst>
                      <p:childTnLst>
                        <p:par>
                          <p:cTn id="3336" fill="hold">
                            <p:stCondLst>
                              <p:cond delay="0"/>
                            </p:stCondLst>
                            <p:childTnLst>
                              <p:par>
                                <p:cTn id="3337" nodeType="clickEffect" fill="hold" presetClass="entr" presetID="2" presetSubtype="4">
                                  <p:stCondLst>
                                    <p:cond delay="0"/>
                                  </p:stCondLst>
                                  <p:childTnLst>
                                    <p:set>
                                      <p:cBhvr>
                                        <p:cTn id="3338" dur="1" fill="hold">
                                          <p:stCondLst>
                                            <p:cond delay="0"/>
                                          </p:stCondLst>
                                        </p:cTn>
                                        <p:tgtEl>
                                          <p:spTgt spid="1097">
                                            <p:txEl>
                                              <p:pRg st="4" end="4"/>
                                            </p:txEl>
                                          </p:spTgt>
                                        </p:tgtEl>
                                        <p:attrNameLst>
                                          <p:attrName>style.visibility</p:attrName>
                                        </p:attrNameLst>
                                      </p:cBhvr>
                                      <p:to>
                                        <p:strVal val="visible"/>
                                      </p:to>
                                    </p:set>
                                    <p:anim calcmode="lin" valueType="num">
                                      <p:cBhvr additive="repl">
                                        <p:cTn id="3339" dur="500" fill="hold"/>
                                        <p:tgtEl>
                                          <p:spTgt spid="1097">
                                            <p:txEl>
                                              <p:pRg st="4" end="4"/>
                                            </p:txEl>
                                          </p:spTgt>
                                        </p:tgtEl>
                                        <p:attrNameLst>
                                          <p:attrName>ppt_x</p:attrName>
                                        </p:attrNameLst>
                                      </p:cBhvr>
                                      <p:tavLst>
                                        <p:tav tm="0">
                                          <p:val>
                                            <p:strVal val="#ppt_x"/>
                                          </p:val>
                                        </p:tav>
                                        <p:tav tm="100000">
                                          <p:val>
                                            <p:strVal val="#ppt_x"/>
                                          </p:val>
                                        </p:tav>
                                      </p:tavLst>
                                    </p:anim>
                                    <p:anim calcmode="lin" valueType="num">
                                      <p:cBhvr additive="repl">
                                        <p:cTn id="3340" dur="500" fill="hold"/>
                                        <p:tgtEl>
                                          <p:spTgt spid="10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41" fill="hold">
                      <p:stCondLst>
                        <p:cond delay="indefinite"/>
                      </p:stCondLst>
                      <p:childTnLst>
                        <p:par>
                          <p:cTn id="3342" fill="hold">
                            <p:stCondLst>
                              <p:cond delay="0"/>
                            </p:stCondLst>
                            <p:childTnLst>
                              <p:par>
                                <p:cTn id="3343" nodeType="clickEffect" fill="hold" presetClass="entr" presetID="2" presetSubtype="4">
                                  <p:stCondLst>
                                    <p:cond delay="0"/>
                                  </p:stCondLst>
                                  <p:childTnLst>
                                    <p:set>
                                      <p:cBhvr>
                                        <p:cTn id="3344" dur="1" fill="hold">
                                          <p:stCondLst>
                                            <p:cond delay="0"/>
                                          </p:stCondLst>
                                        </p:cTn>
                                        <p:tgtEl>
                                          <p:spTgt spid="1097">
                                            <p:txEl>
                                              <p:pRg st="5" end="5"/>
                                            </p:txEl>
                                          </p:spTgt>
                                        </p:tgtEl>
                                        <p:attrNameLst>
                                          <p:attrName>style.visibility</p:attrName>
                                        </p:attrNameLst>
                                      </p:cBhvr>
                                      <p:to>
                                        <p:strVal val="visible"/>
                                      </p:to>
                                    </p:set>
                                    <p:anim calcmode="lin" valueType="num">
                                      <p:cBhvr additive="repl">
                                        <p:cTn id="3345" dur="500" fill="hold"/>
                                        <p:tgtEl>
                                          <p:spTgt spid="1097">
                                            <p:txEl>
                                              <p:pRg st="5" end="5"/>
                                            </p:txEl>
                                          </p:spTgt>
                                        </p:tgtEl>
                                        <p:attrNameLst>
                                          <p:attrName>ppt_x</p:attrName>
                                        </p:attrNameLst>
                                      </p:cBhvr>
                                      <p:tavLst>
                                        <p:tav tm="0">
                                          <p:val>
                                            <p:strVal val="#ppt_x"/>
                                          </p:val>
                                        </p:tav>
                                        <p:tav tm="100000">
                                          <p:val>
                                            <p:strVal val="#ppt_x"/>
                                          </p:val>
                                        </p:tav>
                                      </p:tavLst>
                                    </p:anim>
                                    <p:anim calcmode="lin" valueType="num">
                                      <p:cBhvr additive="repl">
                                        <p:cTn id="3346" dur="500" fill="hold"/>
                                        <p:tgtEl>
                                          <p:spTgt spid="109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01" name="PlaceHolder 2"/>
          <p:cNvSpPr>
            <a:spLocks noGrp="1"/>
          </p:cNvSpPr>
          <p:nvPr>
            <p:ph/>
          </p:nvPr>
        </p:nvSpPr>
        <p:spPr>
          <a:xfrm>
            <a:off x="385200" y="1200960"/>
            <a:ext cx="8213760" cy="3357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Let’s again take a look at the declaration of Shape:</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We note that we cannot write any sensible definition for the Shape::area() function.</a:t>
            </a:r>
            <a:br>
              <a:rPr sz="20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basically nonsense</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102" name="PlaceHolder 3"/>
          <p:cNvSpPr>
            <a:spLocks noGrp="1"/>
          </p:cNvSpPr>
          <p:nvPr>
            <p:ph type="sldNum" idx="22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CB84C12-BB3E-4E81-AFF0-33B200F2FFB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03"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347" dur="indefinite" restart="never" nodeType="tmRoot">
          <p:childTnLst>
            <p:seq>
              <p:cTn id="3348" dur="indefinite" nodeType="mainSeq">
                <p:childTnLst>
                  <p:par>
                    <p:cTn id="3349" fill="hold">
                      <p:stCondLst>
                        <p:cond delay="indefinite"/>
                      </p:stCondLst>
                      <p:childTnLst>
                        <p:par>
                          <p:cTn id="3350" fill="hold">
                            <p:stCondLst>
                              <p:cond delay="0"/>
                            </p:stCondLst>
                            <p:childTnLst>
                              <p:par>
                                <p:cTn id="3351" nodeType="clickEffect" fill="hold" presetClass="entr" presetID="2" presetSubtype="4">
                                  <p:stCondLst>
                                    <p:cond delay="0"/>
                                  </p:stCondLst>
                                  <p:childTnLst>
                                    <p:set>
                                      <p:cBhvr>
                                        <p:cTn id="3352" dur="1" fill="hold">
                                          <p:stCondLst>
                                            <p:cond delay="0"/>
                                          </p:stCondLst>
                                        </p:cTn>
                                        <p:tgtEl>
                                          <p:spTgt spid="1101">
                                            <p:txEl>
                                              <p:pRg st="1" end="1"/>
                                            </p:txEl>
                                          </p:spTgt>
                                        </p:tgtEl>
                                        <p:attrNameLst>
                                          <p:attrName>style.visibility</p:attrName>
                                        </p:attrNameLst>
                                      </p:cBhvr>
                                      <p:to>
                                        <p:strVal val="visible"/>
                                      </p:to>
                                    </p:set>
                                    <p:anim calcmode="lin" valueType="num">
                                      <p:cBhvr additive="repl">
                                        <p:cTn id="3353" dur="500" fill="hold"/>
                                        <p:tgtEl>
                                          <p:spTgt spid="1101">
                                            <p:txEl>
                                              <p:pRg st="1" end="1"/>
                                            </p:txEl>
                                          </p:spTgt>
                                        </p:tgtEl>
                                        <p:attrNameLst>
                                          <p:attrName>ppt_x</p:attrName>
                                        </p:attrNameLst>
                                      </p:cBhvr>
                                      <p:tavLst>
                                        <p:tav tm="0">
                                          <p:val>
                                            <p:strVal val="#ppt_x"/>
                                          </p:val>
                                        </p:tav>
                                        <p:tav tm="100000">
                                          <p:val>
                                            <p:strVal val="#ppt_x"/>
                                          </p:val>
                                        </p:tav>
                                      </p:tavLst>
                                    </p:anim>
                                    <p:anim calcmode="lin" valueType="num">
                                      <p:cBhvr additive="repl">
                                        <p:cTn id="3354" dur="500" fill="hold"/>
                                        <p:tgtEl>
                                          <p:spTgt spid="110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05" name="PlaceHolder 2"/>
          <p:cNvSpPr>
            <a:spLocks noGrp="1"/>
          </p:cNvSpPr>
          <p:nvPr>
            <p:ph/>
          </p:nvPr>
        </p:nvSpPr>
        <p:spPr>
          <a:xfrm>
            <a:off x="385200" y="1200960"/>
            <a:ext cx="8213760" cy="3215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C++ provides us with the perfect solution: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pure virtual function</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The function is pure virtual, meaning it needs to be reimplemented in derived classes.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It also means that we cannot make instances of the class. It has become an abstract base class</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p:txBody>
      </p:sp>
      <p:sp>
        <p:nvSpPr>
          <p:cNvPr id="1106" name="PlaceHolder 3"/>
          <p:cNvSpPr>
            <a:spLocks noGrp="1"/>
          </p:cNvSpPr>
          <p:nvPr>
            <p:ph type="sldNum" idx="22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53C4C28-638B-4377-A5D5-5C7652C056F7}"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07"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355" dur="indefinite" restart="never" nodeType="tmRoot">
          <p:childTnLst>
            <p:seq>
              <p:cTn id="3356" dur="indefinite" nodeType="mainSeq">
                <p:childTnLst>
                  <p:par>
                    <p:cTn id="3357" fill="hold">
                      <p:stCondLst>
                        <p:cond delay="indefinite"/>
                      </p:stCondLst>
                      <p:childTnLst>
                        <p:par>
                          <p:cTn id="3358" fill="hold">
                            <p:stCondLst>
                              <p:cond delay="0"/>
                            </p:stCondLst>
                            <p:childTnLst>
                              <p:par>
                                <p:cTn id="3359" nodeType="clickEffect" fill="hold" presetClass="entr" presetID="2" presetSubtype="4">
                                  <p:stCondLst>
                                    <p:cond delay="0"/>
                                  </p:stCondLst>
                                  <p:childTnLst>
                                    <p:set>
                                      <p:cBhvr>
                                        <p:cTn id="3360" dur="1" fill="hold">
                                          <p:stCondLst>
                                            <p:cond delay="0"/>
                                          </p:stCondLst>
                                        </p:cTn>
                                        <p:tgtEl>
                                          <p:spTgt spid="1105">
                                            <p:txEl>
                                              <p:pRg st="1" end="1"/>
                                            </p:txEl>
                                          </p:spTgt>
                                        </p:tgtEl>
                                        <p:attrNameLst>
                                          <p:attrName>style.visibility</p:attrName>
                                        </p:attrNameLst>
                                      </p:cBhvr>
                                      <p:to>
                                        <p:strVal val="visible"/>
                                      </p:to>
                                    </p:set>
                                    <p:anim calcmode="lin" valueType="num">
                                      <p:cBhvr additive="repl">
                                        <p:cTn id="3361" dur="500" fill="hold"/>
                                        <p:tgtEl>
                                          <p:spTgt spid="1105">
                                            <p:txEl>
                                              <p:pRg st="1" end="1"/>
                                            </p:txEl>
                                          </p:spTgt>
                                        </p:tgtEl>
                                        <p:attrNameLst>
                                          <p:attrName>ppt_x</p:attrName>
                                        </p:attrNameLst>
                                      </p:cBhvr>
                                      <p:tavLst>
                                        <p:tav tm="0">
                                          <p:val>
                                            <p:strVal val="#ppt_x"/>
                                          </p:val>
                                        </p:tav>
                                        <p:tav tm="100000">
                                          <p:val>
                                            <p:strVal val="#ppt_x"/>
                                          </p:val>
                                        </p:tav>
                                      </p:tavLst>
                                    </p:anim>
                                    <p:anim calcmode="lin" valueType="num">
                                      <p:cBhvr additive="repl">
                                        <p:cTn id="3362" dur="500" fill="hold"/>
                                        <p:tgtEl>
                                          <p:spTgt spid="11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63" fill="hold">
                      <p:stCondLst>
                        <p:cond delay="indefinite"/>
                      </p:stCondLst>
                      <p:childTnLst>
                        <p:par>
                          <p:cTn id="3364" fill="hold">
                            <p:stCondLst>
                              <p:cond delay="0"/>
                            </p:stCondLst>
                            <p:childTnLst>
                              <p:par>
                                <p:cTn id="3365" nodeType="clickEffect" fill="hold" presetClass="entr" presetID="2" presetSubtype="4">
                                  <p:stCondLst>
                                    <p:cond delay="0"/>
                                  </p:stCondLst>
                                  <p:childTnLst>
                                    <p:set>
                                      <p:cBhvr>
                                        <p:cTn id="3366" dur="1" fill="hold">
                                          <p:stCondLst>
                                            <p:cond delay="0"/>
                                          </p:stCondLst>
                                        </p:cTn>
                                        <p:tgtEl>
                                          <p:spTgt spid="1105">
                                            <p:txEl>
                                              <p:pRg st="2" end="2"/>
                                            </p:txEl>
                                          </p:spTgt>
                                        </p:tgtEl>
                                        <p:attrNameLst>
                                          <p:attrName>style.visibility</p:attrName>
                                        </p:attrNameLst>
                                      </p:cBhvr>
                                      <p:to>
                                        <p:strVal val="visible"/>
                                      </p:to>
                                    </p:set>
                                    <p:anim calcmode="lin" valueType="num">
                                      <p:cBhvr additive="repl">
                                        <p:cTn id="3367" dur="500" fill="hold"/>
                                        <p:tgtEl>
                                          <p:spTgt spid="1105">
                                            <p:txEl>
                                              <p:pRg st="2" end="2"/>
                                            </p:txEl>
                                          </p:spTgt>
                                        </p:tgtEl>
                                        <p:attrNameLst>
                                          <p:attrName>ppt_x</p:attrName>
                                        </p:attrNameLst>
                                      </p:cBhvr>
                                      <p:tavLst>
                                        <p:tav tm="0">
                                          <p:val>
                                            <p:strVal val="#ppt_x"/>
                                          </p:val>
                                        </p:tav>
                                        <p:tav tm="100000">
                                          <p:val>
                                            <p:strVal val="#ppt_x"/>
                                          </p:val>
                                        </p:tav>
                                      </p:tavLst>
                                    </p:anim>
                                    <p:anim calcmode="lin" valueType="num">
                                      <p:cBhvr additive="repl">
                                        <p:cTn id="3368" dur="500" fill="hold"/>
                                        <p:tgtEl>
                                          <p:spTgt spid="11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69" fill="hold">
                      <p:stCondLst>
                        <p:cond delay="indefinite"/>
                      </p:stCondLst>
                      <p:childTnLst>
                        <p:par>
                          <p:cTn id="3370" fill="hold">
                            <p:stCondLst>
                              <p:cond delay="0"/>
                            </p:stCondLst>
                            <p:childTnLst>
                              <p:par>
                                <p:cTn id="3371" nodeType="clickEffect" fill="hold" presetClass="entr" presetID="2" presetSubtype="4">
                                  <p:stCondLst>
                                    <p:cond delay="0"/>
                                  </p:stCondLst>
                                  <p:childTnLst>
                                    <p:set>
                                      <p:cBhvr>
                                        <p:cTn id="3372" dur="1" fill="hold">
                                          <p:stCondLst>
                                            <p:cond delay="0"/>
                                          </p:stCondLst>
                                        </p:cTn>
                                        <p:tgtEl>
                                          <p:spTgt spid="1105">
                                            <p:txEl>
                                              <p:pRg st="3" end="3"/>
                                            </p:txEl>
                                          </p:spTgt>
                                        </p:tgtEl>
                                        <p:attrNameLst>
                                          <p:attrName>style.visibility</p:attrName>
                                        </p:attrNameLst>
                                      </p:cBhvr>
                                      <p:to>
                                        <p:strVal val="visible"/>
                                      </p:to>
                                    </p:set>
                                    <p:anim calcmode="lin" valueType="num">
                                      <p:cBhvr additive="repl">
                                        <p:cTn id="3373" dur="500" fill="hold"/>
                                        <p:tgtEl>
                                          <p:spTgt spid="1105">
                                            <p:txEl>
                                              <p:pRg st="3" end="3"/>
                                            </p:txEl>
                                          </p:spTgt>
                                        </p:tgtEl>
                                        <p:attrNameLst>
                                          <p:attrName>ppt_x</p:attrName>
                                        </p:attrNameLst>
                                      </p:cBhvr>
                                      <p:tavLst>
                                        <p:tav tm="0">
                                          <p:val>
                                            <p:strVal val="#ppt_x"/>
                                          </p:val>
                                        </p:tav>
                                        <p:tav tm="100000">
                                          <p:val>
                                            <p:strVal val="#ppt_x"/>
                                          </p:val>
                                        </p:tav>
                                      </p:tavLst>
                                    </p:anim>
                                    <p:anim calcmode="lin" valueType="num">
                                      <p:cBhvr additive="repl">
                                        <p:cTn id="3374" dur="500" fill="hold"/>
                                        <p:tgtEl>
                                          <p:spTgt spid="110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Overview</a:t>
            </a:r>
            <a:endParaRPr b="0" lang="de-DE" sz="2400" spc="-1" strike="noStrike">
              <a:solidFill>
                <a:srgbClr val="000000"/>
              </a:solidFill>
              <a:latin typeface="Arial"/>
            </a:endParaRPr>
          </a:p>
        </p:txBody>
      </p:sp>
      <p:sp>
        <p:nvSpPr>
          <p:cNvPr id="428" name="PlaceHolder 2"/>
          <p:cNvSpPr>
            <a:spLocks noGrp="1"/>
          </p:cNvSpPr>
          <p:nvPr>
            <p:ph/>
          </p:nvPr>
        </p:nvSpPr>
        <p:spPr>
          <a:xfrm>
            <a:off x="385200" y="1200960"/>
            <a:ext cx="7555680" cy="154008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Qt</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Application framework and widget library.</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Cross-platform.</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Quite elaborate.</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Generally considered nice to work with.</a:t>
            </a:r>
            <a:endParaRPr b="1" lang="de-DE" sz="2000" spc="-1" strike="noStrike">
              <a:solidFill>
                <a:srgbClr val="000000"/>
              </a:solidFill>
              <a:latin typeface="Calibri"/>
            </a:endParaRPr>
          </a:p>
        </p:txBody>
      </p:sp>
      <p:sp>
        <p:nvSpPr>
          <p:cNvPr id="429" name="PlaceHolder 3"/>
          <p:cNvSpPr>
            <a:spLocks noGrp="1"/>
          </p:cNvSpPr>
          <p:nvPr>
            <p:ph type="sldNum" idx="2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9B62120-9189-4A4E-8D5C-9D7EF67C475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09" name="PlaceHolder 2"/>
          <p:cNvSpPr>
            <a:spLocks noGrp="1"/>
          </p:cNvSpPr>
          <p:nvPr>
            <p:ph/>
          </p:nvPr>
        </p:nvSpPr>
        <p:spPr>
          <a:xfrm>
            <a:off x="385200" y="1200960"/>
            <a:ext cx="8213760" cy="21250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This nicely catches errors at compile-time.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For example the slicing problem:</a:t>
            </a:r>
            <a:br>
              <a:rPr sz="20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printArea</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Shape s </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pass by value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"Area is "</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The compiler will refuse to compile this code:</a:t>
            </a:r>
            <a:br>
              <a:rPr sz="2000"/>
            </a:br>
            <a:r>
              <a:rPr b="1" lang="en-US" sz="1400" spc="-1" strike="noStrike">
                <a:solidFill>
                  <a:srgbClr val="000080"/>
                </a:solidFill>
                <a:highlight>
                  <a:srgbClr val="ffffff"/>
                </a:highlight>
                <a:latin typeface="Consolas"/>
                <a:ea typeface="ＭＳ Ｐゴシック"/>
              </a:rPr>
              <a:t>error: cannot declare parameter 's' to be of abstract type 'Shape'|</a:t>
            </a:r>
            <a:endParaRPr b="1" lang="de-DE" sz="1400" spc="-1" strike="noStrike">
              <a:solidFill>
                <a:srgbClr val="000000"/>
              </a:solidFill>
              <a:latin typeface="Calibri"/>
            </a:endParaRPr>
          </a:p>
        </p:txBody>
      </p:sp>
      <p:sp>
        <p:nvSpPr>
          <p:cNvPr id="1110" name="PlaceHolder 3"/>
          <p:cNvSpPr>
            <a:spLocks noGrp="1"/>
          </p:cNvSpPr>
          <p:nvPr>
            <p:ph type="sldNum" idx="22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E8907BA-FBCA-49B6-BBEB-5C2A11804595}"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11"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timing>
    <p:tnLst>
      <p:par>
        <p:cTn id="3375" dur="indefinite" restart="never" nodeType="tmRoot">
          <p:childTnLst>
            <p:seq>
              <p:cTn id="3376" dur="indefinite" nodeType="mainSeq">
                <p:childTnLst>
                  <p:par>
                    <p:cTn id="3377" fill="hold">
                      <p:stCondLst>
                        <p:cond delay="indefinite"/>
                      </p:stCondLst>
                      <p:childTnLst>
                        <p:par>
                          <p:cTn id="3378" fill="hold">
                            <p:stCondLst>
                              <p:cond delay="0"/>
                            </p:stCondLst>
                            <p:childTnLst>
                              <p:par>
                                <p:cTn id="3379" nodeType="clickEffect" fill="hold" presetClass="entr" presetID="2" presetSubtype="4">
                                  <p:stCondLst>
                                    <p:cond delay="0"/>
                                  </p:stCondLst>
                                  <p:childTnLst>
                                    <p:set>
                                      <p:cBhvr>
                                        <p:cTn id="3380" dur="1" fill="hold">
                                          <p:stCondLst>
                                            <p:cond delay="0"/>
                                          </p:stCondLst>
                                        </p:cTn>
                                        <p:tgtEl>
                                          <p:spTgt spid="1109">
                                            <p:txEl>
                                              <p:pRg st="1" end="1"/>
                                            </p:txEl>
                                          </p:spTgt>
                                        </p:tgtEl>
                                        <p:attrNameLst>
                                          <p:attrName>style.visibility</p:attrName>
                                        </p:attrNameLst>
                                      </p:cBhvr>
                                      <p:to>
                                        <p:strVal val="visible"/>
                                      </p:to>
                                    </p:set>
                                    <p:anim calcmode="lin" valueType="num">
                                      <p:cBhvr additive="repl">
                                        <p:cTn id="3381" dur="500" fill="hold"/>
                                        <p:tgtEl>
                                          <p:spTgt spid="1109">
                                            <p:txEl>
                                              <p:pRg st="1" end="1"/>
                                            </p:txEl>
                                          </p:spTgt>
                                        </p:tgtEl>
                                        <p:attrNameLst>
                                          <p:attrName>ppt_x</p:attrName>
                                        </p:attrNameLst>
                                      </p:cBhvr>
                                      <p:tavLst>
                                        <p:tav tm="0">
                                          <p:val>
                                            <p:strVal val="#ppt_x"/>
                                          </p:val>
                                        </p:tav>
                                        <p:tav tm="100000">
                                          <p:val>
                                            <p:strVal val="#ppt_x"/>
                                          </p:val>
                                        </p:tav>
                                      </p:tavLst>
                                    </p:anim>
                                    <p:anim calcmode="lin" valueType="num">
                                      <p:cBhvr additive="repl">
                                        <p:cTn id="3382" dur="500" fill="hold"/>
                                        <p:tgtEl>
                                          <p:spTgt spid="11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83" fill="hold">
                      <p:stCondLst>
                        <p:cond delay="indefinite"/>
                      </p:stCondLst>
                      <p:childTnLst>
                        <p:par>
                          <p:cTn id="3384" fill="hold">
                            <p:stCondLst>
                              <p:cond delay="0"/>
                            </p:stCondLst>
                            <p:childTnLst>
                              <p:par>
                                <p:cTn id="3385" nodeType="clickEffect" fill="hold" presetClass="entr" presetID="2" presetSubtype="4">
                                  <p:stCondLst>
                                    <p:cond delay="0"/>
                                  </p:stCondLst>
                                  <p:childTnLst>
                                    <p:set>
                                      <p:cBhvr>
                                        <p:cTn id="3386" dur="1" fill="hold">
                                          <p:stCondLst>
                                            <p:cond delay="0"/>
                                          </p:stCondLst>
                                        </p:cTn>
                                        <p:tgtEl>
                                          <p:spTgt spid="1109">
                                            <p:txEl>
                                              <p:pRg st="2" end="2"/>
                                            </p:txEl>
                                          </p:spTgt>
                                        </p:tgtEl>
                                        <p:attrNameLst>
                                          <p:attrName>style.visibility</p:attrName>
                                        </p:attrNameLst>
                                      </p:cBhvr>
                                      <p:to>
                                        <p:strVal val="visible"/>
                                      </p:to>
                                    </p:set>
                                    <p:anim calcmode="lin" valueType="num">
                                      <p:cBhvr additive="repl">
                                        <p:cTn id="3387" dur="500" fill="hold"/>
                                        <p:tgtEl>
                                          <p:spTgt spid="1109">
                                            <p:txEl>
                                              <p:pRg st="2" end="2"/>
                                            </p:txEl>
                                          </p:spTgt>
                                        </p:tgtEl>
                                        <p:attrNameLst>
                                          <p:attrName>ppt_x</p:attrName>
                                        </p:attrNameLst>
                                      </p:cBhvr>
                                      <p:tavLst>
                                        <p:tav tm="0">
                                          <p:val>
                                            <p:strVal val="#ppt_x"/>
                                          </p:val>
                                        </p:tav>
                                        <p:tav tm="100000">
                                          <p:val>
                                            <p:strVal val="#ppt_x"/>
                                          </p:val>
                                        </p:tav>
                                      </p:tavLst>
                                    </p:anim>
                                    <p:anim calcmode="lin" valueType="num">
                                      <p:cBhvr additive="repl">
                                        <p:cTn id="3388" dur="500" fill="hold"/>
                                        <p:tgtEl>
                                          <p:spTgt spid="110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13" name="PlaceHolder 2"/>
          <p:cNvSpPr>
            <a:spLocks noGrp="1"/>
          </p:cNvSpPr>
          <p:nvPr>
            <p:ph/>
          </p:nvPr>
        </p:nvSpPr>
        <p:spPr>
          <a:xfrm>
            <a:off x="385200" y="1200960"/>
            <a:ext cx="7555680" cy="677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Historically difficult error using virtual keyword:</a:t>
            </a:r>
            <a:endParaRPr b="1" lang="de-DE" sz="2000" spc="-1" strike="noStrike">
              <a:solidFill>
                <a:srgbClr val="000000"/>
              </a:solidFill>
              <a:latin typeface="Calibri"/>
            </a:endParaRPr>
          </a:p>
        </p:txBody>
      </p:sp>
      <p:sp>
        <p:nvSpPr>
          <p:cNvPr id="1114" name="PlaceHolder 3"/>
          <p:cNvSpPr>
            <a:spLocks noGrp="1"/>
          </p:cNvSpPr>
          <p:nvPr>
            <p:ph type="sldNum" idx="22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ECED8FB4-FDC0-4350-B5FC-9EEADC37834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15" name="Rectangle 3"/>
          <p:cNvSpPr/>
          <p:nvPr/>
        </p:nvSpPr>
        <p:spPr>
          <a:xfrm>
            <a:off x="596520" y="1749960"/>
            <a:ext cx="7922520" cy="3410640"/>
          </a:xfrm>
          <a:prstGeom prst="rect">
            <a:avLst/>
          </a:prstGeom>
          <a:no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80"/>
                </a:solidFill>
                <a:latin typeface="Consolas"/>
                <a:ea typeface="ＭＳ Ｐゴシック"/>
              </a:rPr>
              <a:t>0</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GB" sz="1400" spc="-1" strike="noStrike">
                <a:solidFill>
                  <a:srgbClr val="808000"/>
                </a:solidFill>
                <a:latin typeface="Consolas"/>
                <a:ea typeface="ＭＳ Ｐゴシック"/>
              </a:rPr>
              <a:t>virtual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r>
              <a:rPr b="0" lang="en-GB"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nl-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unsigned 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"MoreDerived";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endParaRPr b="0" lang="en-US" sz="1400" spc="-1" strike="noStrike">
              <a:latin typeface="Arial"/>
            </a:endParaRPr>
          </a:p>
          <a:p>
            <a:pPr>
              <a:lnSpc>
                <a:spcPct val="100000"/>
              </a:lnSpc>
              <a:buNone/>
              <a:tabLst>
                <a:tab algn="l" pos="0"/>
              </a:tabLst>
            </a:pP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c; c.do_work(42);</a:t>
            </a:r>
            <a:br>
              <a:rPr sz="1400"/>
            </a:br>
            <a:endParaRPr b="0" lang="en-US" sz="1400" spc="-1" strike="noStrike">
              <a:latin typeface="Arial"/>
            </a:endParaRPr>
          </a:p>
        </p:txBody>
      </p:sp>
    </p:spTree>
  </p:cSld>
  <mc:AlternateContent>
    <mc:Choice Requires="p14">
      <p:transition p14:dur="10"/>
    </mc:Choice>
    <mc:Fallback>
      <p:transition/>
    </mc:Fallback>
  </mc:AlternateContent>
  <p:timing>
    <p:tnLst>
      <p:par>
        <p:cTn id="3389" dur="indefinite" restart="never" nodeType="tmRoot">
          <p:childTnLst>
            <p:seq>
              <p:cTn id="3390" dur="indefinite" nodeType="mainSeq">
                <p:childTnLst>
                  <p:par>
                    <p:cTn id="3391" fill="hold">
                      <p:stCondLst>
                        <p:cond delay="indefinite"/>
                      </p:stCondLst>
                      <p:childTnLst>
                        <p:par>
                          <p:cTn id="3392" fill="hold">
                            <p:stCondLst>
                              <p:cond delay="0"/>
                            </p:stCondLst>
                            <p:childTnLst>
                              <p:par>
                                <p:cTn id="3393" nodeType="clickEffect" fill="hold" presetClass="entr" presetID="2" presetSubtype="4">
                                  <p:stCondLst>
                                    <p:cond delay="0"/>
                                  </p:stCondLst>
                                  <p:childTnLst>
                                    <p:set>
                                      <p:cBhvr>
                                        <p:cTn id="3394" dur="1" fill="hold">
                                          <p:stCondLst>
                                            <p:cond delay="0"/>
                                          </p:stCondLst>
                                        </p:cTn>
                                        <p:tgtEl>
                                          <p:spTgt spid="1113">
                                            <p:txEl>
                                              <p:pRg st="0" end="0"/>
                                            </p:txEl>
                                          </p:spTgt>
                                        </p:tgtEl>
                                        <p:attrNameLst>
                                          <p:attrName>style.visibility</p:attrName>
                                        </p:attrNameLst>
                                      </p:cBhvr>
                                      <p:to>
                                        <p:strVal val="visible"/>
                                      </p:to>
                                    </p:set>
                                    <p:anim calcmode="lin" valueType="num">
                                      <p:cBhvr additive="repl">
                                        <p:cTn id="3395" dur="500" fill="hold"/>
                                        <p:tgtEl>
                                          <p:spTgt spid="1113">
                                            <p:txEl>
                                              <p:pRg st="0" end="0"/>
                                            </p:txEl>
                                          </p:spTgt>
                                        </p:tgtEl>
                                        <p:attrNameLst>
                                          <p:attrName>ppt_x</p:attrName>
                                        </p:attrNameLst>
                                      </p:cBhvr>
                                      <p:tavLst>
                                        <p:tav tm="0">
                                          <p:val>
                                            <p:strVal val="#ppt_x"/>
                                          </p:val>
                                        </p:tav>
                                        <p:tav tm="100000">
                                          <p:val>
                                            <p:strVal val="#ppt_x"/>
                                          </p:val>
                                        </p:tav>
                                      </p:tavLst>
                                    </p:anim>
                                    <p:anim calcmode="lin" valueType="num">
                                      <p:cBhvr additive="repl">
                                        <p:cTn id="3396" dur="500" fill="hold"/>
                                        <p:tgtEl>
                                          <p:spTgt spid="11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17" name="PlaceHolder 2"/>
          <p:cNvSpPr>
            <a:spLocks noGrp="1"/>
          </p:cNvSpPr>
          <p:nvPr>
            <p:ph/>
          </p:nvPr>
        </p:nvSpPr>
        <p:spPr>
          <a:xfrm>
            <a:off x="385200" y="1200960"/>
            <a:ext cx="7555680" cy="677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Historically difficult error using virtual keyword:</a:t>
            </a:r>
            <a:endParaRPr b="1" lang="de-DE" sz="2000" spc="-1" strike="noStrike">
              <a:solidFill>
                <a:srgbClr val="000000"/>
              </a:solidFill>
              <a:latin typeface="Calibri"/>
            </a:endParaRPr>
          </a:p>
        </p:txBody>
      </p:sp>
      <p:sp>
        <p:nvSpPr>
          <p:cNvPr id="1118" name="PlaceHolder 3"/>
          <p:cNvSpPr>
            <a:spLocks noGrp="1"/>
          </p:cNvSpPr>
          <p:nvPr>
            <p:ph type="sldNum" idx="22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9F293CDB-D7FB-459E-AA4A-019FE473BA7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19" name="Rectangle 3"/>
          <p:cNvSpPr/>
          <p:nvPr/>
        </p:nvSpPr>
        <p:spPr>
          <a:xfrm>
            <a:off x="596520" y="1962720"/>
            <a:ext cx="7922520" cy="2984400"/>
          </a:xfrm>
          <a:prstGeom prst="rect">
            <a:avLst/>
          </a:prstGeom>
          <a:no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80"/>
                </a:solidFill>
                <a:latin typeface="Consolas"/>
                <a:ea typeface="ＭＳ Ｐゴシック"/>
              </a:rPr>
              <a:t>0</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Introduces member function to be</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implemented by derived.</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Derive</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GB" sz="1400" spc="-1" strike="noStrike">
                <a:solidFill>
                  <a:srgbClr val="808000"/>
                </a:solidFill>
                <a:latin typeface="Consolas"/>
                <a:ea typeface="ＭＳ Ｐゴシック"/>
              </a:rPr>
              <a:t>virtual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"Derive";</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Declare and implement member function.</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r>
              <a:rPr b="0" lang="en-GB"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nl-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unsigned 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"MoreDerived";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br>
              <a:rPr sz="1400"/>
            </a:br>
            <a:endParaRPr b="0" lang="en-US" sz="1400" spc="-1" strike="noStrike">
              <a:latin typeface="Arial"/>
            </a:endParaRPr>
          </a:p>
        </p:txBody>
      </p:sp>
    </p:spTree>
  </p:cSld>
  <mc:AlternateContent>
    <mc:Choice Requires="p14">
      <p:transition p14:dur="10"/>
    </mc:Choice>
    <mc:Fallback>
      <p:transition/>
    </mc:Fallback>
  </mc:AlternateContent>
  <p:timing>
    <p:tnLst>
      <p:par>
        <p:cTn id="3397" dur="indefinite" restart="never" nodeType="tmRoot">
          <p:childTnLst>
            <p:seq>
              <p:cTn id="3398" dur="indefinite" nodeType="mainSeq">
                <p:childTnLst>
                  <p:par>
                    <p:cTn id="3399" fill="hold">
                      <p:stCondLst>
                        <p:cond delay="indefinite"/>
                      </p:stCondLst>
                      <p:childTnLst>
                        <p:par>
                          <p:cTn id="3400" fill="hold">
                            <p:stCondLst>
                              <p:cond delay="0"/>
                            </p:stCondLst>
                            <p:childTnLst>
                              <p:par>
                                <p:cTn id="3401" nodeType="clickEffect" fill="hold" presetClass="entr" presetID="2" presetSubtype="4">
                                  <p:stCondLst>
                                    <p:cond delay="0"/>
                                  </p:stCondLst>
                                  <p:childTnLst>
                                    <p:set>
                                      <p:cBhvr>
                                        <p:cTn id="3402" dur="1" fill="hold">
                                          <p:stCondLst>
                                            <p:cond delay="0"/>
                                          </p:stCondLst>
                                        </p:cTn>
                                        <p:tgtEl>
                                          <p:spTgt spid="1117">
                                            <p:txEl>
                                              <p:pRg st="0" end="0"/>
                                            </p:txEl>
                                          </p:spTgt>
                                        </p:tgtEl>
                                        <p:attrNameLst>
                                          <p:attrName>style.visibility</p:attrName>
                                        </p:attrNameLst>
                                      </p:cBhvr>
                                      <p:to>
                                        <p:strVal val="visible"/>
                                      </p:to>
                                    </p:set>
                                    <p:anim calcmode="lin" valueType="num">
                                      <p:cBhvr additive="repl">
                                        <p:cTn id="3403" dur="500" fill="hold"/>
                                        <p:tgtEl>
                                          <p:spTgt spid="1117">
                                            <p:txEl>
                                              <p:pRg st="0" end="0"/>
                                            </p:txEl>
                                          </p:spTgt>
                                        </p:tgtEl>
                                        <p:attrNameLst>
                                          <p:attrName>ppt_x</p:attrName>
                                        </p:attrNameLst>
                                      </p:cBhvr>
                                      <p:tavLst>
                                        <p:tav tm="0">
                                          <p:val>
                                            <p:strVal val="#ppt_x"/>
                                          </p:val>
                                        </p:tav>
                                        <p:tav tm="100000">
                                          <p:val>
                                            <p:strVal val="#ppt_x"/>
                                          </p:val>
                                        </p:tav>
                                      </p:tavLst>
                                    </p:anim>
                                    <p:anim calcmode="lin" valueType="num">
                                      <p:cBhvr additive="repl">
                                        <p:cTn id="3404" dur="500" fill="hold"/>
                                        <p:tgtEl>
                                          <p:spTgt spid="11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21" name="PlaceHolder 2"/>
          <p:cNvSpPr>
            <a:spLocks noGrp="1"/>
          </p:cNvSpPr>
          <p:nvPr>
            <p:ph/>
          </p:nvPr>
        </p:nvSpPr>
        <p:spPr>
          <a:xfrm>
            <a:off x="385200" y="1200960"/>
            <a:ext cx="7555680" cy="677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Historically difficult error using virtual keyword:</a:t>
            </a:r>
            <a:endParaRPr b="1" lang="de-DE" sz="2000" spc="-1" strike="noStrike">
              <a:solidFill>
                <a:srgbClr val="000000"/>
              </a:solidFill>
              <a:latin typeface="Calibri"/>
            </a:endParaRPr>
          </a:p>
        </p:txBody>
      </p:sp>
      <p:sp>
        <p:nvSpPr>
          <p:cNvPr id="1122" name="PlaceHolder 3"/>
          <p:cNvSpPr>
            <a:spLocks noGrp="1"/>
          </p:cNvSpPr>
          <p:nvPr>
            <p:ph type="sldNum" idx="22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3F8E87BD-ABDA-4DC0-BBCD-C8FDA0813B4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23" name="Rectangle 3"/>
          <p:cNvSpPr/>
          <p:nvPr/>
        </p:nvSpPr>
        <p:spPr>
          <a:xfrm>
            <a:off x="596520" y="1962720"/>
            <a:ext cx="7922520" cy="2984400"/>
          </a:xfrm>
          <a:prstGeom prst="rect">
            <a:avLst/>
          </a:prstGeom>
          <a:noFill/>
          <a:ln w="0">
            <a:noFill/>
          </a:ln>
        </p:spPr>
        <p:style>
          <a:lnRef idx="0"/>
          <a:fillRef idx="0"/>
          <a:effectRef idx="0"/>
          <a:fontRef idx="minor"/>
        </p:style>
        <p:txBody>
          <a:bodyPr numCol="1" spcCol="0" lIns="0" rIns="0" tIns="0" bIns="0" anchor="ctr">
            <a:spAutoFit/>
          </a:bodyPr>
          <a:p>
            <a:pPr>
              <a:lnSpc>
                <a:spcPct val="100000"/>
              </a:lnSpc>
              <a:buNone/>
              <a:tabLst>
                <a:tab algn="l" pos="0"/>
              </a:tabLst>
            </a:pP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000080"/>
                </a:solidFill>
                <a:latin typeface="Consolas"/>
                <a:ea typeface="ＭＳ Ｐゴシック"/>
              </a:rPr>
              <a:t>0</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Introduces member function to be</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implemented by derived.</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Derive</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Base</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en-GB" sz="1400" spc="-1" strike="noStrike">
                <a:solidFill>
                  <a:srgbClr val="808000"/>
                </a:solidFill>
                <a:latin typeface="Consolas"/>
                <a:ea typeface="ＭＳ Ｐゴシック"/>
              </a:rPr>
              <a:t>virtual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"Derive";</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Declare and implement member function.</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a:t>
            </a:r>
            <a:r>
              <a:rPr b="0" lang="en-GB"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br>
              <a:rPr sz="1400"/>
            </a:br>
            <a:r>
              <a:rPr b="0" lang="en-NL" sz="1400" spc="-1" strike="noStrike">
                <a:solidFill>
                  <a:srgbClr val="808000"/>
                </a:solidFill>
                <a:latin typeface="Consolas"/>
                <a:ea typeface="ＭＳ Ｐゴシック"/>
              </a:rPr>
              <a:t>class</a:t>
            </a:r>
            <a:r>
              <a:rPr b="0" lang="en-NL" sz="1400" spc="-1" strike="noStrike">
                <a:solidFill>
                  <a:srgbClr val="c0c0c0"/>
                </a:solidFill>
                <a:latin typeface="Consolas"/>
                <a:ea typeface="ＭＳ Ｐゴシック"/>
              </a:rPr>
              <a:t> </a:t>
            </a:r>
            <a:r>
              <a:rPr b="1" lang="en-GB" sz="1400" spc="-1" strike="noStrike">
                <a:solidFill>
                  <a:srgbClr val="800080"/>
                </a:solidFill>
                <a:latin typeface="Consolas"/>
                <a:ea typeface="ＭＳ Ｐゴシック"/>
              </a:rPr>
              <a:t>MoreDerived</a:t>
            </a:r>
            <a:r>
              <a:rPr b="0" lang="en-NL" sz="1400" spc="-1" strike="noStrike">
                <a:solidFill>
                  <a:srgbClr val="000000"/>
                </a:solidFill>
                <a:latin typeface="Consolas"/>
                <a:ea typeface="ＭＳ Ｐゴシック"/>
              </a:rPr>
              <a:t>:</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public</a:t>
            </a:r>
            <a:r>
              <a:rPr b="0" lang="en-NL" sz="1400" spc="-1" strike="noStrike">
                <a:solidFill>
                  <a:srgbClr val="c0c0c0"/>
                </a:solidFill>
                <a:latin typeface="Consolas"/>
                <a:ea typeface="ＭＳ Ｐゴシック"/>
              </a:rPr>
              <a:t> </a:t>
            </a:r>
            <a:r>
              <a:rPr b="0" lang="en-GB" sz="1400" spc="-1" strike="noStrike">
                <a:solidFill>
                  <a:srgbClr val="800080"/>
                </a:solidFill>
                <a:latin typeface="Consolas"/>
                <a:ea typeface="ＭＳ Ｐゴシック"/>
              </a:rPr>
              <a:t>Derived</a:t>
            </a:r>
            <a:r>
              <a:rPr b="0" lang="en-NL" sz="1400" spc="-1" strike="noStrike">
                <a:solidFill>
                  <a:srgbClr val="000000"/>
                </a:solidFill>
                <a:latin typeface="Consolas"/>
                <a:ea typeface="ＭＳ Ｐゴシック"/>
              </a:rPr>
              <a:t> {</a:t>
            </a:r>
            <a:endParaRPr b="0" lang="en-US" sz="1400" spc="-1" strike="noStrike">
              <a:latin typeface="Arial"/>
            </a:endParaRPr>
          </a:p>
          <a:p>
            <a:pPr>
              <a:lnSpc>
                <a:spcPct val="100000"/>
              </a:lnSpc>
              <a:buNone/>
              <a:tabLst>
                <a:tab algn="l" pos="0"/>
              </a:tabLst>
            </a:pPr>
            <a:r>
              <a:rPr b="0" lang="en-GB" sz="1400" spc="-1" strike="noStrike">
                <a:solidFill>
                  <a:srgbClr val="808000"/>
                </a:solidFill>
                <a:latin typeface="Consolas"/>
                <a:ea typeface="ＭＳ Ｐゴシック"/>
              </a:rPr>
              <a:t>  </a:t>
            </a:r>
            <a:r>
              <a:rPr b="0" lang="nl-NL" sz="1400" spc="-1" strike="noStrike">
                <a:solidFill>
                  <a:srgbClr val="808000"/>
                </a:solidFill>
                <a:latin typeface="Consolas"/>
                <a:ea typeface="ＭＳ Ｐゴシック"/>
              </a:rPr>
              <a:t>virtual</a:t>
            </a:r>
            <a:r>
              <a:rPr b="0" lang="en-NL" sz="1400" spc="-1" strike="noStrike">
                <a:solidFill>
                  <a:srgbClr val="c0c0c0"/>
                </a:solidFill>
                <a:latin typeface="Consolas"/>
                <a:ea typeface="ＭＳ Ｐゴシック"/>
              </a:rPr>
              <a:t> </a:t>
            </a:r>
            <a:r>
              <a:rPr b="0" lang="en-NL" sz="1400" spc="-1" strike="noStrike">
                <a:solidFill>
                  <a:srgbClr val="808000"/>
                </a:solidFill>
                <a:latin typeface="Consolas"/>
                <a:ea typeface="ＭＳ Ｐゴシック"/>
              </a:rPr>
              <a:t>int</a:t>
            </a:r>
            <a:r>
              <a:rPr b="0" lang="en-NL" sz="1400" spc="-1" strike="noStrike">
                <a:solidFill>
                  <a:srgbClr val="c0c0c0"/>
                </a:solidFill>
                <a:latin typeface="Consolas"/>
                <a:ea typeface="ＭＳ Ｐゴシック"/>
              </a:rPr>
              <a:t> </a:t>
            </a:r>
            <a:r>
              <a:rPr b="1" i="1" lang="en-GB" sz="1400" spc="-1" strike="noStrike">
                <a:solidFill>
                  <a:srgbClr val="00677c"/>
                </a:solidFill>
                <a:latin typeface="Consolas"/>
                <a:ea typeface="ＭＳ Ｐゴシック"/>
              </a:rPr>
              <a:t>do_work</a:t>
            </a:r>
            <a:r>
              <a:rPr b="0" lang="en-NL" sz="1400" spc="-1" strike="noStrike">
                <a:solidFill>
                  <a:srgbClr val="000000"/>
                </a:solidFill>
                <a:latin typeface="Consolas"/>
                <a:ea typeface="ＭＳ Ｐゴシック"/>
              </a:rPr>
              <a:t>(</a:t>
            </a:r>
            <a:r>
              <a:rPr b="0" lang="nl-NL" sz="1400" spc="-1" strike="noStrike">
                <a:solidFill>
                  <a:srgbClr val="808000"/>
                </a:solidFill>
                <a:latin typeface="Consolas"/>
                <a:ea typeface="ＭＳ Ｐゴシック"/>
              </a:rPr>
              <a:t>unsigned int</a:t>
            </a:r>
            <a:r>
              <a:rPr b="0" lang="en-NL" sz="1400" spc="-1" strike="noStrike">
                <a:solidFill>
                  <a:srgbClr val="c0c0c0"/>
                </a:solidFill>
                <a:latin typeface="Consolas"/>
                <a:ea typeface="ＭＳ Ｐゴシック"/>
              </a:rPr>
              <a:t> </a:t>
            </a:r>
            <a:r>
              <a:rPr b="0" lang="en-NL" sz="1400" spc="-1" strike="noStrike">
                <a:solidFill>
                  <a:srgbClr val="092e64"/>
                </a:solidFill>
                <a:latin typeface="Consolas"/>
                <a:ea typeface="ＭＳ Ｐゴシック"/>
              </a:rPr>
              <a:t>x</a:t>
            </a:r>
            <a:r>
              <a:rPr b="0" lang="en-NL" sz="1400" spc="-1" strike="noStrike">
                <a:solidFill>
                  <a:srgbClr val="000000"/>
                </a:solidFill>
                <a:latin typeface="Consolas"/>
                <a:ea typeface="ＭＳ Ｐゴシック"/>
              </a:rPr>
              <a:t>)</a:t>
            </a:r>
            <a:endParaRPr b="0" lang="en-US" sz="1400" spc="-1" strike="noStrike">
              <a:latin typeface="Arial"/>
            </a:endParaRPr>
          </a:p>
          <a:p>
            <a:pPr>
              <a:lnSpc>
                <a:spcPct val="100000"/>
              </a:lnSpc>
              <a:buNone/>
              <a:tabLst>
                <a:tab algn="l" pos="0"/>
              </a:tabLst>
            </a:pPr>
            <a:r>
              <a:rPr b="0" lang="nl-NL" sz="1400" spc="-1" strike="noStrike">
                <a:solidFill>
                  <a:srgbClr val="00000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std::cout &lt;&lt; </a:t>
            </a:r>
            <a:r>
              <a:rPr b="0" lang="en-US" sz="1400" spc="-1" strike="noStrike">
                <a:solidFill>
                  <a:srgbClr val="808080"/>
                </a:solidFill>
                <a:highlight>
                  <a:srgbClr val="ffffff"/>
                </a:highlight>
                <a:latin typeface="Consolas"/>
                <a:ea typeface="ＭＳ Ｐゴシック"/>
              </a:rPr>
              <a:t>"MoreDerived";</a:t>
            </a:r>
            <a:r>
              <a:rPr b="0" lang="en-NL" sz="1400" spc="-1" strike="noStrike">
                <a:solidFill>
                  <a:srgbClr val="c0c0c0"/>
                </a:solidFill>
                <a:latin typeface="Consolas"/>
                <a:ea typeface="ＭＳ Ｐゴシック"/>
              </a:rPr>
              <a:t> </a:t>
            </a:r>
            <a:r>
              <a:rPr b="0" lang="en-NL" sz="1400" spc="-1" strike="noStrike">
                <a:solidFill>
                  <a:srgbClr val="000000"/>
                </a:solidFill>
                <a:latin typeface="Consolas"/>
                <a:ea typeface="ＭＳ Ｐゴシック"/>
              </a:rPr>
              <a:t>}</a:t>
            </a:r>
            <a:r>
              <a:rPr b="0" lang="nl-NL" sz="1400" spc="-1" strike="noStrike">
                <a:solidFill>
                  <a:srgbClr val="000000"/>
                </a:solidFill>
                <a:latin typeface="Consolas"/>
                <a:ea typeface="ＭＳ Ｐゴシック"/>
              </a:rPr>
              <a:t> </a:t>
            </a:r>
            <a:r>
              <a:rPr b="0" lang="en-NL" sz="1400" spc="-1" strike="noStrike">
                <a:solidFill>
                  <a:srgbClr val="008000"/>
                </a:solidFill>
                <a:latin typeface="Consolas"/>
                <a:ea typeface="ＭＳ Ｐゴシック"/>
              </a:rPr>
              <a:t>//</a:t>
            </a:r>
            <a:r>
              <a:rPr b="0" lang="en-NL" sz="1400" spc="-1" strike="noStrike">
                <a:solidFill>
                  <a:srgbClr val="c0c0c0"/>
                </a:solidFill>
                <a:latin typeface="Consolas"/>
                <a:ea typeface="ＭＳ Ｐゴシック"/>
              </a:rPr>
              <a:t> </a:t>
            </a:r>
            <a:r>
              <a:rPr b="0" lang="nl-NL" sz="1400" spc="-1" strike="noStrike">
                <a:solidFill>
                  <a:srgbClr val="008000"/>
                </a:solidFill>
                <a:latin typeface="Consolas"/>
                <a:ea typeface="ＭＳ Ｐゴシック"/>
              </a:rPr>
              <a:t>Different signature! </a:t>
            </a:r>
            <a:endParaRPr b="0" lang="en-US" sz="1400" spc="-1" strike="noStrike">
              <a:latin typeface="Arial"/>
            </a:endParaRPr>
          </a:p>
          <a:p>
            <a:pPr>
              <a:lnSpc>
                <a:spcPct val="100000"/>
              </a:lnSpc>
              <a:buNone/>
              <a:tabLst>
                <a:tab algn="l" pos="0"/>
              </a:tabLst>
            </a:pPr>
            <a:r>
              <a:rPr b="0" lang="en-NL" sz="1400" spc="-1" strike="noStrike">
                <a:solidFill>
                  <a:srgbClr val="000000"/>
                </a:solidFill>
                <a:latin typeface="Consolas"/>
                <a:ea typeface="ＭＳ Ｐゴシック"/>
              </a:rPr>
              <a:t>}; </a:t>
            </a:r>
            <a:br>
              <a:rPr sz="1400"/>
            </a:br>
            <a:endParaRPr b="0" lang="en-US" sz="1400" spc="-1" strike="noStrike">
              <a:latin typeface="Arial"/>
            </a:endParaRPr>
          </a:p>
        </p:txBody>
      </p:sp>
    </p:spTree>
  </p:cSld>
  <mc:AlternateContent>
    <mc:Choice Requires="p14">
      <p:transition p14:dur="10"/>
    </mc:Choice>
    <mc:Fallback>
      <p:transition/>
    </mc:Fallback>
  </mc:AlternateContent>
  <p:timing>
    <p:tnLst>
      <p:par>
        <p:cTn id="3405" dur="indefinite" restart="never" nodeType="tmRoot">
          <p:childTnLst>
            <p:seq>
              <p:cTn id="3406" dur="indefinite" nodeType="mainSeq">
                <p:childTnLst>
                  <p:par>
                    <p:cTn id="3407" fill="hold">
                      <p:stCondLst>
                        <p:cond delay="indefinite"/>
                      </p:stCondLst>
                      <p:childTnLst>
                        <p:par>
                          <p:cTn id="3408" fill="hold">
                            <p:stCondLst>
                              <p:cond delay="0"/>
                            </p:stCondLst>
                            <p:childTnLst>
                              <p:par>
                                <p:cTn id="3409" nodeType="clickEffect" fill="hold" presetClass="entr" presetID="2" presetSubtype="4">
                                  <p:stCondLst>
                                    <p:cond delay="0"/>
                                  </p:stCondLst>
                                  <p:childTnLst>
                                    <p:set>
                                      <p:cBhvr>
                                        <p:cTn id="3410" dur="1" fill="hold">
                                          <p:stCondLst>
                                            <p:cond delay="0"/>
                                          </p:stCondLst>
                                        </p:cTn>
                                        <p:tgtEl>
                                          <p:spTgt spid="1121">
                                            <p:txEl>
                                              <p:pRg st="0" end="0"/>
                                            </p:txEl>
                                          </p:spTgt>
                                        </p:tgtEl>
                                        <p:attrNameLst>
                                          <p:attrName>style.visibility</p:attrName>
                                        </p:attrNameLst>
                                      </p:cBhvr>
                                      <p:to>
                                        <p:strVal val="visible"/>
                                      </p:to>
                                    </p:set>
                                    <p:anim calcmode="lin" valueType="num">
                                      <p:cBhvr additive="repl">
                                        <p:cTn id="3411" dur="500" fill="hold"/>
                                        <p:tgtEl>
                                          <p:spTgt spid="1121">
                                            <p:txEl>
                                              <p:pRg st="0" end="0"/>
                                            </p:txEl>
                                          </p:spTgt>
                                        </p:tgtEl>
                                        <p:attrNameLst>
                                          <p:attrName>ppt_x</p:attrName>
                                        </p:attrNameLst>
                                      </p:cBhvr>
                                      <p:tavLst>
                                        <p:tav tm="0">
                                          <p:val>
                                            <p:strVal val="#ppt_x"/>
                                          </p:val>
                                        </p:tav>
                                        <p:tav tm="100000">
                                          <p:val>
                                            <p:strVal val="#ppt_x"/>
                                          </p:val>
                                        </p:tav>
                                      </p:tavLst>
                                    </p:anim>
                                    <p:anim calcmode="lin" valueType="num">
                                      <p:cBhvr additive="repl">
                                        <p:cTn id="3412" dur="500" fill="hold"/>
                                        <p:tgtEl>
                                          <p:spTgt spid="11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25" name="PlaceHolder 2"/>
          <p:cNvSpPr>
            <a:spLocks noGrp="1"/>
          </p:cNvSpPr>
          <p:nvPr>
            <p:ph/>
          </p:nvPr>
        </p:nvSpPr>
        <p:spPr>
          <a:xfrm>
            <a:off x="385200" y="1200960"/>
            <a:ext cx="7555680" cy="38808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Solution: Prefer to use “override” over “virtual”</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virtual</a:t>
            </a:r>
            <a:endParaRPr b="1" lang="de-DE" sz="2000" spc="-1" strike="noStrike">
              <a:solidFill>
                <a:srgbClr val="000000"/>
              </a:solidFill>
              <a:latin typeface="Calibri"/>
            </a:endParaRPr>
          </a:p>
          <a:p>
            <a:pPr>
              <a:lnSpc>
                <a:spcPct val="100000"/>
              </a:lnSpc>
              <a:spcBef>
                <a:spcPts val="400"/>
              </a:spcBef>
              <a:buNone/>
              <a:tabLst>
                <a:tab algn="l" pos="0"/>
              </a:tabLst>
            </a:pPr>
            <a:r>
              <a:rPr b="0" i="1" lang="en-US" sz="2000" spc="-1" strike="noStrike">
                <a:solidFill>
                  <a:srgbClr val="262626"/>
                </a:solidFill>
                <a:latin typeface="Calibri"/>
                <a:ea typeface="ＭＳ Ｐゴシック"/>
              </a:rPr>
              <a:t>The virtual specifier specifies that a non-static member function is virtual and supports dynamic dispatch</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override</a:t>
            </a:r>
            <a:endParaRPr b="1" lang="de-DE" sz="2000" spc="-1" strike="noStrike">
              <a:solidFill>
                <a:srgbClr val="000000"/>
              </a:solidFill>
              <a:latin typeface="Calibri"/>
            </a:endParaRPr>
          </a:p>
          <a:p>
            <a:pPr>
              <a:lnSpc>
                <a:spcPct val="100000"/>
              </a:lnSpc>
              <a:spcBef>
                <a:spcPts val="400"/>
              </a:spcBef>
              <a:buNone/>
              <a:tabLst>
                <a:tab algn="l" pos="0"/>
              </a:tabLst>
            </a:pPr>
            <a:r>
              <a:rPr b="0" i="1" lang="en-US" sz="2000" spc="-1" strike="noStrike">
                <a:solidFill>
                  <a:srgbClr val="262626"/>
                </a:solidFill>
                <a:latin typeface="Calibri"/>
                <a:ea typeface="ＭＳ Ｐゴシック"/>
              </a:rPr>
              <a:t>Specifies that a virtual function overrides another virtual function.</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Using </a:t>
            </a:r>
            <a:r>
              <a:rPr b="1" lang="en-US" sz="2000" spc="-1" strike="noStrike" u="sng">
                <a:solidFill>
                  <a:srgbClr val="262626"/>
                </a:solidFill>
                <a:uFillTx/>
                <a:latin typeface="Calibri"/>
                <a:ea typeface="ＭＳ Ｐゴシック"/>
              </a:rPr>
              <a:t>override</a:t>
            </a:r>
            <a:r>
              <a:rPr b="1" lang="en-US" sz="2000" spc="-1" strike="noStrike">
                <a:solidFill>
                  <a:srgbClr val="262626"/>
                </a:solidFill>
                <a:latin typeface="Calibri"/>
                <a:ea typeface="ＭＳ Ｐゴシック"/>
              </a:rPr>
              <a:t> will result in a compiler error if a member function does not exist in type we derive from.</a:t>
            </a:r>
            <a:endParaRPr b="1" lang="de-DE" sz="2000" spc="-1" strike="noStrike">
              <a:solidFill>
                <a:srgbClr val="000000"/>
              </a:solidFill>
              <a:latin typeface="Calibri"/>
            </a:endParaRPr>
          </a:p>
        </p:txBody>
      </p:sp>
      <p:sp>
        <p:nvSpPr>
          <p:cNvPr id="1126" name="PlaceHolder 3"/>
          <p:cNvSpPr>
            <a:spLocks noGrp="1"/>
          </p:cNvSpPr>
          <p:nvPr>
            <p:ph type="sldNum" idx="22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DC125510-90A0-414B-ADEB-08A0B5F3957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13" dur="indefinite" restart="never" nodeType="tmRoot">
          <p:childTnLst>
            <p:seq>
              <p:cTn id="3414" dur="indefinite" nodeType="mainSeq">
                <p:childTnLst>
                  <p:par>
                    <p:cTn id="3415" fill="hold">
                      <p:stCondLst>
                        <p:cond delay="indefinite"/>
                      </p:stCondLst>
                      <p:childTnLst>
                        <p:par>
                          <p:cTn id="3416" fill="hold">
                            <p:stCondLst>
                              <p:cond delay="0"/>
                            </p:stCondLst>
                            <p:childTnLst>
                              <p:par>
                                <p:cTn id="3417" nodeType="clickEffect" fill="hold" presetClass="entr" presetID="2" presetSubtype="4">
                                  <p:stCondLst>
                                    <p:cond delay="0"/>
                                  </p:stCondLst>
                                  <p:childTnLst>
                                    <p:set>
                                      <p:cBhvr>
                                        <p:cTn id="3418" dur="1" fill="hold">
                                          <p:stCondLst>
                                            <p:cond delay="0"/>
                                          </p:stCondLst>
                                        </p:cTn>
                                        <p:tgtEl>
                                          <p:spTgt spid="1125">
                                            <p:txEl>
                                              <p:pRg st="0" end="0"/>
                                            </p:txEl>
                                          </p:spTgt>
                                        </p:tgtEl>
                                        <p:attrNameLst>
                                          <p:attrName>style.visibility</p:attrName>
                                        </p:attrNameLst>
                                      </p:cBhvr>
                                      <p:to>
                                        <p:strVal val="visible"/>
                                      </p:to>
                                    </p:set>
                                    <p:anim calcmode="lin" valueType="num">
                                      <p:cBhvr additive="repl">
                                        <p:cTn id="3419" dur="500" fill="hold"/>
                                        <p:tgtEl>
                                          <p:spTgt spid="1125">
                                            <p:txEl>
                                              <p:pRg st="0" end="0"/>
                                            </p:txEl>
                                          </p:spTgt>
                                        </p:tgtEl>
                                        <p:attrNameLst>
                                          <p:attrName>ppt_x</p:attrName>
                                        </p:attrNameLst>
                                      </p:cBhvr>
                                      <p:tavLst>
                                        <p:tav tm="0">
                                          <p:val>
                                            <p:strVal val="#ppt_x"/>
                                          </p:val>
                                        </p:tav>
                                        <p:tav tm="100000">
                                          <p:val>
                                            <p:strVal val="#ppt_x"/>
                                          </p:val>
                                        </p:tav>
                                      </p:tavLst>
                                    </p:anim>
                                    <p:anim calcmode="lin" valueType="num">
                                      <p:cBhvr additive="repl">
                                        <p:cTn id="3420" dur="500" fill="hold"/>
                                        <p:tgtEl>
                                          <p:spTgt spid="11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21" fill="hold">
                      <p:stCondLst>
                        <p:cond delay="indefinite"/>
                      </p:stCondLst>
                      <p:childTnLst>
                        <p:par>
                          <p:cTn id="3422" fill="hold">
                            <p:stCondLst>
                              <p:cond delay="0"/>
                            </p:stCondLst>
                            <p:childTnLst>
                              <p:par>
                                <p:cTn id="3423" nodeType="clickEffect" fill="hold" presetClass="entr" presetID="2" presetSubtype="4">
                                  <p:stCondLst>
                                    <p:cond delay="0"/>
                                  </p:stCondLst>
                                  <p:childTnLst>
                                    <p:set>
                                      <p:cBhvr>
                                        <p:cTn id="3424" dur="1" fill="hold">
                                          <p:stCondLst>
                                            <p:cond delay="0"/>
                                          </p:stCondLst>
                                        </p:cTn>
                                        <p:tgtEl>
                                          <p:spTgt spid="1125">
                                            <p:txEl>
                                              <p:pRg st="2" end="2"/>
                                            </p:txEl>
                                          </p:spTgt>
                                        </p:tgtEl>
                                        <p:attrNameLst>
                                          <p:attrName>style.visibility</p:attrName>
                                        </p:attrNameLst>
                                      </p:cBhvr>
                                      <p:to>
                                        <p:strVal val="visible"/>
                                      </p:to>
                                    </p:set>
                                    <p:anim calcmode="lin" valueType="num">
                                      <p:cBhvr additive="repl">
                                        <p:cTn id="3425" dur="500" fill="hold"/>
                                        <p:tgtEl>
                                          <p:spTgt spid="1125">
                                            <p:txEl>
                                              <p:pRg st="2" end="2"/>
                                            </p:txEl>
                                          </p:spTgt>
                                        </p:tgtEl>
                                        <p:attrNameLst>
                                          <p:attrName>ppt_x</p:attrName>
                                        </p:attrNameLst>
                                      </p:cBhvr>
                                      <p:tavLst>
                                        <p:tav tm="0">
                                          <p:val>
                                            <p:strVal val="#ppt_x"/>
                                          </p:val>
                                        </p:tav>
                                        <p:tav tm="100000">
                                          <p:val>
                                            <p:strVal val="#ppt_x"/>
                                          </p:val>
                                        </p:tav>
                                      </p:tavLst>
                                    </p:anim>
                                    <p:anim calcmode="lin" valueType="num">
                                      <p:cBhvr additive="repl">
                                        <p:cTn id="3426" dur="500" fill="hold"/>
                                        <p:tgtEl>
                                          <p:spTgt spid="11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27" fill="hold">
                      <p:stCondLst>
                        <p:cond delay="indefinite"/>
                      </p:stCondLst>
                      <p:childTnLst>
                        <p:par>
                          <p:cTn id="3428" fill="hold">
                            <p:stCondLst>
                              <p:cond delay="0"/>
                            </p:stCondLst>
                            <p:childTnLst>
                              <p:par>
                                <p:cTn id="3429" nodeType="clickEffect" fill="hold" presetClass="entr" presetID="2" presetSubtype="4">
                                  <p:stCondLst>
                                    <p:cond delay="0"/>
                                  </p:stCondLst>
                                  <p:childTnLst>
                                    <p:set>
                                      <p:cBhvr>
                                        <p:cTn id="3430" dur="1" fill="hold">
                                          <p:stCondLst>
                                            <p:cond delay="0"/>
                                          </p:stCondLst>
                                        </p:cTn>
                                        <p:tgtEl>
                                          <p:spTgt spid="1125">
                                            <p:txEl>
                                              <p:pRg st="3" end="3"/>
                                            </p:txEl>
                                          </p:spTgt>
                                        </p:tgtEl>
                                        <p:attrNameLst>
                                          <p:attrName>style.visibility</p:attrName>
                                        </p:attrNameLst>
                                      </p:cBhvr>
                                      <p:to>
                                        <p:strVal val="visible"/>
                                      </p:to>
                                    </p:set>
                                    <p:anim calcmode="lin" valueType="num">
                                      <p:cBhvr additive="repl">
                                        <p:cTn id="3431" dur="500" fill="hold"/>
                                        <p:tgtEl>
                                          <p:spTgt spid="1125">
                                            <p:txEl>
                                              <p:pRg st="3" end="3"/>
                                            </p:txEl>
                                          </p:spTgt>
                                        </p:tgtEl>
                                        <p:attrNameLst>
                                          <p:attrName>ppt_x</p:attrName>
                                        </p:attrNameLst>
                                      </p:cBhvr>
                                      <p:tavLst>
                                        <p:tav tm="0">
                                          <p:val>
                                            <p:strVal val="#ppt_x"/>
                                          </p:val>
                                        </p:tav>
                                        <p:tav tm="100000">
                                          <p:val>
                                            <p:strVal val="#ppt_x"/>
                                          </p:val>
                                        </p:tav>
                                      </p:tavLst>
                                    </p:anim>
                                    <p:anim calcmode="lin" valueType="num">
                                      <p:cBhvr additive="repl">
                                        <p:cTn id="3432" dur="500" fill="hold"/>
                                        <p:tgtEl>
                                          <p:spTgt spid="11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33" fill="hold">
                      <p:stCondLst>
                        <p:cond delay="indefinite"/>
                      </p:stCondLst>
                      <p:childTnLst>
                        <p:par>
                          <p:cTn id="3434" fill="hold">
                            <p:stCondLst>
                              <p:cond delay="0"/>
                            </p:stCondLst>
                            <p:childTnLst>
                              <p:par>
                                <p:cTn id="3435" nodeType="clickEffect" fill="hold" presetClass="entr" presetID="2" presetSubtype="4">
                                  <p:stCondLst>
                                    <p:cond delay="0"/>
                                  </p:stCondLst>
                                  <p:childTnLst>
                                    <p:set>
                                      <p:cBhvr>
                                        <p:cTn id="3436" dur="1" fill="hold">
                                          <p:stCondLst>
                                            <p:cond delay="0"/>
                                          </p:stCondLst>
                                        </p:cTn>
                                        <p:tgtEl>
                                          <p:spTgt spid="1125">
                                            <p:txEl>
                                              <p:pRg st="5" end="5"/>
                                            </p:txEl>
                                          </p:spTgt>
                                        </p:tgtEl>
                                        <p:attrNameLst>
                                          <p:attrName>style.visibility</p:attrName>
                                        </p:attrNameLst>
                                      </p:cBhvr>
                                      <p:to>
                                        <p:strVal val="visible"/>
                                      </p:to>
                                    </p:set>
                                    <p:anim calcmode="lin" valueType="num">
                                      <p:cBhvr additive="repl">
                                        <p:cTn id="3437" dur="500" fill="hold"/>
                                        <p:tgtEl>
                                          <p:spTgt spid="1125">
                                            <p:txEl>
                                              <p:pRg st="5" end="5"/>
                                            </p:txEl>
                                          </p:spTgt>
                                        </p:tgtEl>
                                        <p:attrNameLst>
                                          <p:attrName>ppt_x</p:attrName>
                                        </p:attrNameLst>
                                      </p:cBhvr>
                                      <p:tavLst>
                                        <p:tav tm="0">
                                          <p:val>
                                            <p:strVal val="#ppt_x"/>
                                          </p:val>
                                        </p:tav>
                                        <p:tav tm="100000">
                                          <p:val>
                                            <p:strVal val="#ppt_x"/>
                                          </p:val>
                                        </p:tav>
                                      </p:tavLst>
                                    </p:anim>
                                    <p:anim calcmode="lin" valueType="num">
                                      <p:cBhvr additive="repl">
                                        <p:cTn id="3438" dur="500" fill="hold"/>
                                        <p:tgtEl>
                                          <p:spTgt spid="112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39" fill="hold">
                      <p:stCondLst>
                        <p:cond delay="indefinite"/>
                      </p:stCondLst>
                      <p:childTnLst>
                        <p:par>
                          <p:cTn id="3440" fill="hold">
                            <p:stCondLst>
                              <p:cond delay="0"/>
                            </p:stCondLst>
                            <p:childTnLst>
                              <p:par>
                                <p:cTn id="3441" nodeType="clickEffect" fill="hold" presetClass="entr" presetID="2" presetSubtype="4">
                                  <p:stCondLst>
                                    <p:cond delay="0"/>
                                  </p:stCondLst>
                                  <p:childTnLst>
                                    <p:set>
                                      <p:cBhvr>
                                        <p:cTn id="3442" dur="1" fill="hold">
                                          <p:stCondLst>
                                            <p:cond delay="0"/>
                                          </p:stCondLst>
                                        </p:cTn>
                                        <p:tgtEl>
                                          <p:spTgt spid="1125">
                                            <p:txEl>
                                              <p:pRg st="6" end="6"/>
                                            </p:txEl>
                                          </p:spTgt>
                                        </p:tgtEl>
                                        <p:attrNameLst>
                                          <p:attrName>style.visibility</p:attrName>
                                        </p:attrNameLst>
                                      </p:cBhvr>
                                      <p:to>
                                        <p:strVal val="visible"/>
                                      </p:to>
                                    </p:set>
                                    <p:anim calcmode="lin" valueType="num">
                                      <p:cBhvr additive="repl">
                                        <p:cTn id="3443" dur="500" fill="hold"/>
                                        <p:tgtEl>
                                          <p:spTgt spid="1125">
                                            <p:txEl>
                                              <p:pRg st="6" end="6"/>
                                            </p:txEl>
                                          </p:spTgt>
                                        </p:tgtEl>
                                        <p:attrNameLst>
                                          <p:attrName>ppt_x</p:attrName>
                                        </p:attrNameLst>
                                      </p:cBhvr>
                                      <p:tavLst>
                                        <p:tav tm="0">
                                          <p:val>
                                            <p:strVal val="#ppt_x"/>
                                          </p:val>
                                        </p:tav>
                                        <p:tav tm="100000">
                                          <p:val>
                                            <p:strVal val="#ppt_x"/>
                                          </p:val>
                                        </p:tav>
                                      </p:tavLst>
                                    </p:anim>
                                    <p:anim calcmode="lin" valueType="num">
                                      <p:cBhvr additive="repl">
                                        <p:cTn id="3444" dur="500" fill="hold"/>
                                        <p:tgtEl>
                                          <p:spTgt spid="112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45" fill="hold">
                      <p:stCondLst>
                        <p:cond delay="indefinite"/>
                      </p:stCondLst>
                      <p:childTnLst>
                        <p:par>
                          <p:cTn id="3446" fill="hold">
                            <p:stCondLst>
                              <p:cond delay="0"/>
                            </p:stCondLst>
                            <p:childTnLst>
                              <p:par>
                                <p:cTn id="3447" nodeType="clickEffect" fill="hold" presetClass="entr" presetID="2" presetSubtype="4">
                                  <p:stCondLst>
                                    <p:cond delay="0"/>
                                  </p:stCondLst>
                                  <p:childTnLst>
                                    <p:set>
                                      <p:cBhvr>
                                        <p:cTn id="3448" dur="1" fill="hold">
                                          <p:stCondLst>
                                            <p:cond delay="0"/>
                                          </p:stCondLst>
                                        </p:cTn>
                                        <p:tgtEl>
                                          <p:spTgt spid="1125">
                                            <p:txEl>
                                              <p:pRg st="8" end="8"/>
                                            </p:txEl>
                                          </p:spTgt>
                                        </p:tgtEl>
                                        <p:attrNameLst>
                                          <p:attrName>style.visibility</p:attrName>
                                        </p:attrNameLst>
                                      </p:cBhvr>
                                      <p:to>
                                        <p:strVal val="visible"/>
                                      </p:to>
                                    </p:set>
                                    <p:anim calcmode="lin" valueType="num">
                                      <p:cBhvr additive="repl">
                                        <p:cTn id="3449" dur="500" fill="hold"/>
                                        <p:tgtEl>
                                          <p:spTgt spid="1125">
                                            <p:txEl>
                                              <p:pRg st="8" end="8"/>
                                            </p:txEl>
                                          </p:spTgt>
                                        </p:tgtEl>
                                        <p:attrNameLst>
                                          <p:attrName>ppt_x</p:attrName>
                                        </p:attrNameLst>
                                      </p:cBhvr>
                                      <p:tavLst>
                                        <p:tav tm="0">
                                          <p:val>
                                            <p:strVal val="#ppt_x"/>
                                          </p:val>
                                        </p:tav>
                                        <p:tav tm="100000">
                                          <p:val>
                                            <p:strVal val="#ppt_x"/>
                                          </p:val>
                                        </p:tav>
                                      </p:tavLst>
                                    </p:anim>
                                    <p:anim calcmode="lin" valueType="num">
                                      <p:cBhvr additive="repl">
                                        <p:cTn id="3450" dur="500" fill="hold"/>
                                        <p:tgtEl>
                                          <p:spTgt spid="11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28"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Music Player (1/2)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program that can play music tracks in either mp3 or flac format.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polymorphism to avoid duplicate code and allow adding new formats later.</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129" name="PlaceHolder 3"/>
          <p:cNvSpPr>
            <a:spLocks noGrp="1"/>
          </p:cNvSpPr>
          <p:nvPr>
            <p:ph type="sldNum" idx="22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D6E81FB-9F6B-481B-A70A-D0BDCFB88DE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31" name="PlaceHolder 2"/>
          <p:cNvSpPr>
            <a:spLocks noGrp="1"/>
          </p:cNvSpPr>
          <p:nvPr>
            <p:ph/>
          </p:nvPr>
        </p:nvSpPr>
        <p:spPr>
          <a:xfrm>
            <a:off x="385200" y="1200960"/>
            <a:ext cx="8213760" cy="2987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Exercise: Music Player (2/2)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Main function:</a:t>
            </a:r>
            <a:br>
              <a:rPr sz="2000"/>
            </a:b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MediaPlayer player</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player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Mp3</a:t>
            </a:r>
            <a:r>
              <a:rPr b="0"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"Editors"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"Papillon"</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player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add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Flac</a:t>
            </a:r>
            <a:r>
              <a:rPr b="0"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"Macklemore"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"Can't hold us"</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player</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play</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highlight>
                  <a:srgbClr val="ffffff"/>
                </a:highlight>
                <a:latin typeface="Calibri"/>
                <a:ea typeface="ＭＳ Ｐゴシック"/>
              </a:rPr>
              <a:t>Output:</a:t>
            </a:r>
            <a:br>
              <a:rPr sz="1400"/>
            </a:br>
            <a:r>
              <a:rPr b="0" lang="en-US" sz="1400" spc="-1" strike="noStrike">
                <a:solidFill>
                  <a:srgbClr val="262626"/>
                </a:solidFill>
                <a:highlight>
                  <a:srgbClr val="ffffff"/>
                </a:highlight>
                <a:latin typeface="Consolas"/>
                <a:ea typeface="ＭＳ Ｐゴシック"/>
              </a:rPr>
              <a:t>Playing Track: Editors – Papillon. Decoding: Mp3</a:t>
            </a:r>
            <a:br>
              <a:rPr sz="1400"/>
            </a:br>
            <a:r>
              <a:rPr b="0" lang="en-US" sz="1400" spc="-1" strike="noStrike">
                <a:solidFill>
                  <a:srgbClr val="262626"/>
                </a:solidFill>
                <a:highlight>
                  <a:srgbClr val="ffffff"/>
                </a:highlight>
                <a:latin typeface="Consolas"/>
                <a:ea typeface="ＭＳ Ｐゴシック"/>
              </a:rPr>
              <a:t>Playing Track: Macklemore - Can't hold us. Decoding: Flac </a:t>
            </a:r>
            <a:endParaRPr b="1" lang="de-DE" sz="1400" spc="-1" strike="noStrike">
              <a:solidFill>
                <a:srgbClr val="000000"/>
              </a:solidFill>
              <a:latin typeface="Calibri"/>
            </a:endParaRPr>
          </a:p>
        </p:txBody>
      </p:sp>
      <p:sp>
        <p:nvSpPr>
          <p:cNvPr id="1132" name="PlaceHolder 3"/>
          <p:cNvSpPr>
            <a:spLocks noGrp="1"/>
          </p:cNvSpPr>
          <p:nvPr>
            <p:ph type="sldNum" idx="22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9A6FCD3-438D-49AD-99F6-09E1F4D4EFC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33"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35" name="PlaceHolder 2"/>
          <p:cNvSpPr>
            <a:spLocks noGrp="1"/>
          </p:cNvSpPr>
          <p:nvPr>
            <p:ph/>
          </p:nvPr>
        </p:nvSpPr>
        <p:spPr>
          <a:xfrm>
            <a:off x="385200" y="1200960"/>
            <a:ext cx="7555680" cy="1724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Access Control</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already seen the keywords </a:t>
            </a:r>
            <a:r>
              <a:rPr b="1" lang="en-US" sz="2000" spc="-1" strike="noStrike">
                <a:solidFill>
                  <a:srgbClr val="8000ff"/>
                </a:solidFill>
                <a:highlight>
                  <a:srgbClr val="ffffff"/>
                </a:highlight>
                <a:latin typeface="Consolas"/>
                <a:ea typeface="ＭＳ Ｐゴシック"/>
              </a:rPr>
              <a:t>public</a:t>
            </a:r>
            <a:r>
              <a:rPr b="1" lang="en-US" sz="2000" spc="-1" strike="noStrike">
                <a:solidFill>
                  <a:srgbClr val="262626"/>
                </a:solidFill>
                <a:latin typeface="Calibri"/>
                <a:ea typeface="ＭＳ Ｐゴシック"/>
              </a:rPr>
              <a:t> and </a:t>
            </a:r>
            <a:r>
              <a:rPr b="1" lang="en-US" sz="2000" spc="-1" strike="noStrike">
                <a:solidFill>
                  <a:srgbClr val="8000ff"/>
                </a:solidFill>
                <a:highlight>
                  <a:srgbClr val="ffffff"/>
                </a:highlight>
                <a:latin typeface="Consolas"/>
                <a:ea typeface="ＭＳ Ｐゴシック"/>
              </a:rPr>
              <a:t>private</a:t>
            </a:r>
            <a:r>
              <a:rPr b="1" lang="en-US" sz="2000" spc="-1" strike="noStrike">
                <a:solidFill>
                  <a:srgbClr val="262626"/>
                </a:solidFill>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0" lang="en-US" sz="2000" spc="-1" strike="noStrike">
                <a:solidFill>
                  <a:srgbClr val="8000ff"/>
                </a:solidFill>
                <a:highlight>
                  <a:srgbClr val="ffffff"/>
                </a:highlight>
                <a:latin typeface="Consolas"/>
                <a:ea typeface="ＭＳ Ｐゴシック"/>
              </a:rPr>
              <a:t>protected</a:t>
            </a:r>
            <a:r>
              <a:rPr b="1" lang="en-US" sz="2000" spc="-1" strike="noStrike">
                <a:solidFill>
                  <a:srgbClr val="262626"/>
                </a:solidFill>
                <a:latin typeface="Calibri"/>
                <a:ea typeface="ＭＳ Ｐゴシック"/>
              </a:rPr>
              <a:t> members are members that are accessible by derived classes, but not by others.</a:t>
            </a:r>
            <a:endParaRPr b="1" lang="de-DE" sz="2000" spc="-1" strike="noStrike">
              <a:solidFill>
                <a:srgbClr val="000000"/>
              </a:solidFill>
              <a:latin typeface="Calibri"/>
            </a:endParaRPr>
          </a:p>
        </p:txBody>
      </p:sp>
      <p:sp>
        <p:nvSpPr>
          <p:cNvPr id="1136" name="PlaceHolder 3"/>
          <p:cNvSpPr>
            <a:spLocks noGrp="1"/>
          </p:cNvSpPr>
          <p:nvPr>
            <p:ph type="sldNum" idx="23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4868608-9B54-42D2-A60F-C1710A9CE917}"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51" dur="indefinite" restart="never" nodeType="tmRoot">
          <p:childTnLst>
            <p:seq>
              <p:cTn id="3452" dur="indefinite" nodeType="mainSeq">
                <p:childTnLst>
                  <p:par>
                    <p:cTn id="3453" fill="hold">
                      <p:stCondLst>
                        <p:cond delay="indefinite"/>
                      </p:stCondLst>
                      <p:childTnLst>
                        <p:par>
                          <p:cTn id="3454" fill="hold">
                            <p:stCondLst>
                              <p:cond delay="0"/>
                            </p:stCondLst>
                            <p:childTnLst>
                              <p:par>
                                <p:cTn id="3455" nodeType="clickEffect" fill="hold" presetClass="entr" presetID="2" presetSubtype="4">
                                  <p:stCondLst>
                                    <p:cond delay="0"/>
                                  </p:stCondLst>
                                  <p:childTnLst>
                                    <p:set>
                                      <p:cBhvr>
                                        <p:cTn id="3456" dur="1" fill="hold">
                                          <p:stCondLst>
                                            <p:cond delay="0"/>
                                          </p:stCondLst>
                                        </p:cTn>
                                        <p:tgtEl>
                                          <p:spTgt spid="1135">
                                            <p:txEl>
                                              <p:pRg st="1" end="1"/>
                                            </p:txEl>
                                          </p:spTgt>
                                        </p:tgtEl>
                                        <p:attrNameLst>
                                          <p:attrName>style.visibility</p:attrName>
                                        </p:attrNameLst>
                                      </p:cBhvr>
                                      <p:to>
                                        <p:strVal val="visible"/>
                                      </p:to>
                                    </p:set>
                                    <p:anim calcmode="lin" valueType="num">
                                      <p:cBhvr additive="repl">
                                        <p:cTn id="3457" dur="500" fill="hold"/>
                                        <p:tgtEl>
                                          <p:spTgt spid="1135">
                                            <p:txEl>
                                              <p:pRg st="1" end="1"/>
                                            </p:txEl>
                                          </p:spTgt>
                                        </p:tgtEl>
                                        <p:attrNameLst>
                                          <p:attrName>ppt_x</p:attrName>
                                        </p:attrNameLst>
                                      </p:cBhvr>
                                      <p:tavLst>
                                        <p:tav tm="0">
                                          <p:val>
                                            <p:strVal val="#ppt_x"/>
                                          </p:val>
                                        </p:tav>
                                        <p:tav tm="100000">
                                          <p:val>
                                            <p:strVal val="#ppt_x"/>
                                          </p:val>
                                        </p:tav>
                                      </p:tavLst>
                                    </p:anim>
                                    <p:anim calcmode="lin" valueType="num">
                                      <p:cBhvr additive="repl">
                                        <p:cTn id="3458" dur="500" fill="hold"/>
                                        <p:tgtEl>
                                          <p:spTgt spid="1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59" fill="hold">
                      <p:stCondLst>
                        <p:cond delay="indefinite"/>
                      </p:stCondLst>
                      <p:childTnLst>
                        <p:par>
                          <p:cTn id="3460" fill="hold">
                            <p:stCondLst>
                              <p:cond delay="0"/>
                            </p:stCondLst>
                            <p:childTnLst>
                              <p:par>
                                <p:cTn id="3461" nodeType="clickEffect" fill="hold" presetClass="entr" presetID="2" presetSubtype="4">
                                  <p:stCondLst>
                                    <p:cond delay="0"/>
                                  </p:stCondLst>
                                  <p:childTnLst>
                                    <p:set>
                                      <p:cBhvr>
                                        <p:cTn id="3462" dur="1" fill="hold">
                                          <p:stCondLst>
                                            <p:cond delay="0"/>
                                          </p:stCondLst>
                                        </p:cTn>
                                        <p:tgtEl>
                                          <p:spTgt spid="1135">
                                            <p:txEl>
                                              <p:pRg st="2" end="2"/>
                                            </p:txEl>
                                          </p:spTgt>
                                        </p:tgtEl>
                                        <p:attrNameLst>
                                          <p:attrName>style.visibility</p:attrName>
                                        </p:attrNameLst>
                                      </p:cBhvr>
                                      <p:to>
                                        <p:strVal val="visible"/>
                                      </p:to>
                                    </p:set>
                                    <p:anim calcmode="lin" valueType="num">
                                      <p:cBhvr additive="repl">
                                        <p:cTn id="3463" dur="500" fill="hold"/>
                                        <p:tgtEl>
                                          <p:spTgt spid="1135">
                                            <p:txEl>
                                              <p:pRg st="2" end="2"/>
                                            </p:txEl>
                                          </p:spTgt>
                                        </p:tgtEl>
                                        <p:attrNameLst>
                                          <p:attrName>ppt_x</p:attrName>
                                        </p:attrNameLst>
                                      </p:cBhvr>
                                      <p:tavLst>
                                        <p:tav tm="0">
                                          <p:val>
                                            <p:strVal val="#ppt_x"/>
                                          </p:val>
                                        </p:tav>
                                        <p:tav tm="100000">
                                          <p:val>
                                            <p:strVal val="#ppt_x"/>
                                          </p:val>
                                        </p:tav>
                                      </p:tavLst>
                                    </p:anim>
                                    <p:anim calcmode="lin" valueType="num">
                                      <p:cBhvr additive="repl">
                                        <p:cTn id="3464" dur="500" fill="hold"/>
                                        <p:tgtEl>
                                          <p:spTgt spid="11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38" name="PlaceHolder 2"/>
          <p:cNvSpPr>
            <a:spLocks noGrp="1"/>
          </p:cNvSpPr>
          <p:nvPr>
            <p:ph/>
          </p:nvPr>
        </p:nvSpPr>
        <p:spPr>
          <a:xfrm>
            <a:off x="385200" y="1200960"/>
            <a:ext cx="8213760" cy="3369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Example:</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Shape</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Shape</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protected</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static</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getPi</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Shape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getPi</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3.14</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rough approximation</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139" name="PlaceHolder 3"/>
          <p:cNvSpPr>
            <a:spLocks noGrp="1"/>
          </p:cNvSpPr>
          <p:nvPr>
            <p:ph type="sldNum" idx="23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84C515E-9948-4B3F-A1AB-EEEA3F4435C6}"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140" name="Rectangle 7"/>
          <p:cNvSpPr/>
          <p:nvPr/>
        </p:nvSpPr>
        <p:spPr>
          <a:xfrm>
            <a:off x="2286000" y="1279800"/>
            <a:ext cx="4571640" cy="369360"/>
          </a:xfrm>
          <a:prstGeom prst="rect">
            <a:avLst/>
          </a:prstGeom>
          <a:noFill/>
          <a:ln w="0">
            <a:noFill/>
          </a:ln>
        </p:spPr>
        <p:style>
          <a:lnRef idx="0"/>
          <a:fillRef idx="0"/>
          <a:effectRef idx="0"/>
          <a:fontRef idx="minor"/>
        </p:style>
      </p:sp>
    </p:spTree>
  </p:cSld>
  <mc:AlternateContent>
    <mc:Choice Requires="p14">
      <p:transition p14:dur="10"/>
    </mc:Choice>
    <mc:Fallback>
      <p:transition/>
    </mc:Fallback>
  </mc:AlternateContent>
</p:sld>
</file>

<file path=ppt/slides/slide2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42" name="PlaceHolder 2"/>
          <p:cNvSpPr>
            <a:spLocks noGrp="1"/>
          </p:cNvSpPr>
          <p:nvPr>
            <p:ph/>
          </p:nvPr>
        </p:nvSpPr>
        <p:spPr>
          <a:xfrm>
            <a:off x="385200" y="1200960"/>
            <a:ext cx="7555680" cy="2648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getPi() function may be used by derived classes:</a:t>
            </a:r>
            <a:br>
              <a:rPr sz="20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Circle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area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getPi</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m_radius</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cannot be used from outside the class:</a:t>
            </a:r>
            <a:br>
              <a:rPr sz="2000"/>
            </a:br>
            <a:r>
              <a:rPr b="0" lang="en-US" sz="1400" spc="-1" strike="noStrike">
                <a:solidFill>
                  <a:srgbClr val="000000"/>
                </a:solidFill>
                <a:highlight>
                  <a:srgbClr val="ffffff"/>
                </a:highlight>
                <a:latin typeface="Consolas"/>
                <a:ea typeface="ＭＳ Ｐゴシック"/>
              </a:rPr>
              <a:t>Circle c</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c</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getPi</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 error</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highlight>
                  <a:srgbClr val="ffffff"/>
                </a:highlight>
                <a:latin typeface="Calibri"/>
                <a:ea typeface="ＭＳ Ｐゴシック"/>
              </a:rPr>
              <a:t>The protected function is therefore not part of the public interface of the class.</a:t>
            </a:r>
            <a:endParaRPr b="1" lang="de-DE" sz="2000" spc="-1" strike="noStrike">
              <a:solidFill>
                <a:srgbClr val="000000"/>
              </a:solidFill>
              <a:latin typeface="Calibri"/>
            </a:endParaRPr>
          </a:p>
        </p:txBody>
      </p:sp>
      <p:sp>
        <p:nvSpPr>
          <p:cNvPr id="1143" name="PlaceHolder 3"/>
          <p:cNvSpPr>
            <a:spLocks noGrp="1"/>
          </p:cNvSpPr>
          <p:nvPr>
            <p:ph type="sldNum" idx="23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01B620B-7518-4EFF-BEF3-CC1064FA955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65" dur="indefinite" restart="never" nodeType="tmRoot">
          <p:childTnLst>
            <p:seq>
              <p:cTn id="3466" dur="indefinite" nodeType="mainSeq">
                <p:childTnLst>
                  <p:par>
                    <p:cTn id="3467" fill="hold">
                      <p:stCondLst>
                        <p:cond delay="indefinite"/>
                      </p:stCondLst>
                      <p:childTnLst>
                        <p:par>
                          <p:cTn id="3468" fill="hold">
                            <p:stCondLst>
                              <p:cond delay="0"/>
                            </p:stCondLst>
                            <p:childTnLst>
                              <p:par>
                                <p:cTn id="3469" nodeType="clickEffect" fill="hold" presetClass="entr" presetID="2" presetSubtype="4">
                                  <p:stCondLst>
                                    <p:cond delay="0"/>
                                  </p:stCondLst>
                                  <p:childTnLst>
                                    <p:set>
                                      <p:cBhvr>
                                        <p:cTn id="3470" dur="1" fill="hold">
                                          <p:stCondLst>
                                            <p:cond delay="0"/>
                                          </p:stCondLst>
                                        </p:cTn>
                                        <p:tgtEl>
                                          <p:spTgt spid="1142">
                                            <p:txEl>
                                              <p:pRg st="1" end="1"/>
                                            </p:txEl>
                                          </p:spTgt>
                                        </p:tgtEl>
                                        <p:attrNameLst>
                                          <p:attrName>style.visibility</p:attrName>
                                        </p:attrNameLst>
                                      </p:cBhvr>
                                      <p:to>
                                        <p:strVal val="visible"/>
                                      </p:to>
                                    </p:set>
                                    <p:anim calcmode="lin" valueType="num">
                                      <p:cBhvr additive="repl">
                                        <p:cTn id="3471" dur="500" fill="hold"/>
                                        <p:tgtEl>
                                          <p:spTgt spid="1142">
                                            <p:txEl>
                                              <p:pRg st="1" end="1"/>
                                            </p:txEl>
                                          </p:spTgt>
                                        </p:tgtEl>
                                        <p:attrNameLst>
                                          <p:attrName>ppt_x</p:attrName>
                                        </p:attrNameLst>
                                      </p:cBhvr>
                                      <p:tavLst>
                                        <p:tav tm="0">
                                          <p:val>
                                            <p:strVal val="#ppt_x"/>
                                          </p:val>
                                        </p:tav>
                                        <p:tav tm="100000">
                                          <p:val>
                                            <p:strVal val="#ppt_x"/>
                                          </p:val>
                                        </p:tav>
                                      </p:tavLst>
                                    </p:anim>
                                    <p:anim calcmode="lin" valueType="num">
                                      <p:cBhvr additive="repl">
                                        <p:cTn id="3472" dur="500" fill="hold"/>
                                        <p:tgtEl>
                                          <p:spTgt spid="1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73" fill="hold">
                      <p:stCondLst>
                        <p:cond delay="indefinite"/>
                      </p:stCondLst>
                      <p:childTnLst>
                        <p:par>
                          <p:cTn id="3474" fill="hold">
                            <p:stCondLst>
                              <p:cond delay="0"/>
                            </p:stCondLst>
                            <p:childTnLst>
                              <p:par>
                                <p:cTn id="3475" nodeType="clickEffect" fill="hold" presetClass="entr" presetID="2" presetSubtype="4">
                                  <p:stCondLst>
                                    <p:cond delay="0"/>
                                  </p:stCondLst>
                                  <p:childTnLst>
                                    <p:set>
                                      <p:cBhvr>
                                        <p:cTn id="3476" dur="1" fill="hold">
                                          <p:stCondLst>
                                            <p:cond delay="0"/>
                                          </p:stCondLst>
                                        </p:cTn>
                                        <p:tgtEl>
                                          <p:spTgt spid="1142">
                                            <p:txEl>
                                              <p:pRg st="2" end="2"/>
                                            </p:txEl>
                                          </p:spTgt>
                                        </p:tgtEl>
                                        <p:attrNameLst>
                                          <p:attrName>style.visibility</p:attrName>
                                        </p:attrNameLst>
                                      </p:cBhvr>
                                      <p:to>
                                        <p:strVal val="visible"/>
                                      </p:to>
                                    </p:set>
                                    <p:anim calcmode="lin" valueType="num">
                                      <p:cBhvr additive="repl">
                                        <p:cTn id="3477" dur="500" fill="hold"/>
                                        <p:tgtEl>
                                          <p:spTgt spid="1142">
                                            <p:txEl>
                                              <p:pRg st="2" end="2"/>
                                            </p:txEl>
                                          </p:spTgt>
                                        </p:tgtEl>
                                        <p:attrNameLst>
                                          <p:attrName>ppt_x</p:attrName>
                                        </p:attrNameLst>
                                      </p:cBhvr>
                                      <p:tavLst>
                                        <p:tav tm="0">
                                          <p:val>
                                            <p:strVal val="#ppt_x"/>
                                          </p:val>
                                        </p:tav>
                                        <p:tav tm="100000">
                                          <p:val>
                                            <p:strVal val="#ppt_x"/>
                                          </p:val>
                                        </p:tav>
                                      </p:tavLst>
                                    </p:anim>
                                    <p:anim calcmode="lin" valueType="num">
                                      <p:cBhvr additive="repl">
                                        <p:cTn id="3478" dur="500" fill="hold"/>
                                        <p:tgtEl>
                                          <p:spTgt spid="11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2. Functions</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45"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Advantages of protected members: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can re-use code without exposing it to the outside world.</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Disadvantages: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 careful not to expose the base class too much. If you can keep things private, your code will be more flexible and is less likely to contain bugs.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reason, try not to make member variables protected.</a:t>
            </a:r>
            <a:endParaRPr b="1" lang="de-DE" sz="2000" spc="-1" strike="noStrike">
              <a:solidFill>
                <a:srgbClr val="000000"/>
              </a:solidFill>
              <a:latin typeface="Calibri"/>
            </a:endParaRPr>
          </a:p>
        </p:txBody>
      </p:sp>
      <p:sp>
        <p:nvSpPr>
          <p:cNvPr id="1146" name="PlaceHolder 3"/>
          <p:cNvSpPr>
            <a:spLocks noGrp="1"/>
          </p:cNvSpPr>
          <p:nvPr>
            <p:ph type="sldNum" idx="23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7F207FA-3E68-4A71-8BCF-73FE933316D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79" dur="indefinite" restart="never" nodeType="tmRoot">
          <p:childTnLst>
            <p:seq>
              <p:cTn id="3480" dur="indefinite" nodeType="mainSeq">
                <p:childTnLst>
                  <p:par>
                    <p:cTn id="3481" fill="hold">
                      <p:stCondLst>
                        <p:cond delay="indefinite"/>
                      </p:stCondLst>
                      <p:childTnLst>
                        <p:par>
                          <p:cTn id="3482" fill="hold">
                            <p:stCondLst>
                              <p:cond delay="0"/>
                            </p:stCondLst>
                            <p:childTnLst>
                              <p:par>
                                <p:cTn id="3483" nodeType="clickEffect" fill="hold" presetClass="entr" presetID="2" presetSubtype="4">
                                  <p:stCondLst>
                                    <p:cond delay="0"/>
                                  </p:stCondLst>
                                  <p:childTnLst>
                                    <p:set>
                                      <p:cBhvr>
                                        <p:cTn id="3484" dur="1" fill="hold">
                                          <p:stCondLst>
                                            <p:cond delay="0"/>
                                          </p:stCondLst>
                                        </p:cTn>
                                        <p:tgtEl>
                                          <p:spTgt spid="1145">
                                            <p:txEl>
                                              <p:pRg st="1" end="1"/>
                                            </p:txEl>
                                          </p:spTgt>
                                        </p:tgtEl>
                                        <p:attrNameLst>
                                          <p:attrName>style.visibility</p:attrName>
                                        </p:attrNameLst>
                                      </p:cBhvr>
                                      <p:to>
                                        <p:strVal val="visible"/>
                                      </p:to>
                                    </p:set>
                                    <p:anim calcmode="lin" valueType="num">
                                      <p:cBhvr additive="repl">
                                        <p:cTn id="3485" dur="500" fill="hold"/>
                                        <p:tgtEl>
                                          <p:spTgt spid="1145">
                                            <p:txEl>
                                              <p:pRg st="1" end="1"/>
                                            </p:txEl>
                                          </p:spTgt>
                                        </p:tgtEl>
                                        <p:attrNameLst>
                                          <p:attrName>ppt_x</p:attrName>
                                        </p:attrNameLst>
                                      </p:cBhvr>
                                      <p:tavLst>
                                        <p:tav tm="0">
                                          <p:val>
                                            <p:strVal val="#ppt_x"/>
                                          </p:val>
                                        </p:tav>
                                        <p:tav tm="100000">
                                          <p:val>
                                            <p:strVal val="#ppt_x"/>
                                          </p:val>
                                        </p:tav>
                                      </p:tavLst>
                                    </p:anim>
                                    <p:anim calcmode="lin" valueType="num">
                                      <p:cBhvr additive="repl">
                                        <p:cTn id="3486" dur="500" fill="hold"/>
                                        <p:tgtEl>
                                          <p:spTgt spid="11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87" fill="hold">
                      <p:stCondLst>
                        <p:cond delay="indefinite"/>
                      </p:stCondLst>
                      <p:childTnLst>
                        <p:par>
                          <p:cTn id="3488" fill="hold">
                            <p:stCondLst>
                              <p:cond delay="0"/>
                            </p:stCondLst>
                            <p:childTnLst>
                              <p:par>
                                <p:cTn id="3489" nodeType="clickEffect" fill="hold" presetClass="entr" presetID="2" presetSubtype="4">
                                  <p:stCondLst>
                                    <p:cond delay="0"/>
                                  </p:stCondLst>
                                  <p:childTnLst>
                                    <p:set>
                                      <p:cBhvr>
                                        <p:cTn id="3490" dur="1" fill="hold">
                                          <p:stCondLst>
                                            <p:cond delay="0"/>
                                          </p:stCondLst>
                                        </p:cTn>
                                        <p:tgtEl>
                                          <p:spTgt spid="1145">
                                            <p:txEl>
                                              <p:pRg st="2" end="2"/>
                                            </p:txEl>
                                          </p:spTgt>
                                        </p:tgtEl>
                                        <p:attrNameLst>
                                          <p:attrName>style.visibility</p:attrName>
                                        </p:attrNameLst>
                                      </p:cBhvr>
                                      <p:to>
                                        <p:strVal val="visible"/>
                                      </p:to>
                                    </p:set>
                                    <p:anim calcmode="lin" valueType="num">
                                      <p:cBhvr additive="repl">
                                        <p:cTn id="3491" dur="500" fill="hold"/>
                                        <p:tgtEl>
                                          <p:spTgt spid="1145">
                                            <p:txEl>
                                              <p:pRg st="2" end="2"/>
                                            </p:txEl>
                                          </p:spTgt>
                                        </p:tgtEl>
                                        <p:attrNameLst>
                                          <p:attrName>ppt_x</p:attrName>
                                        </p:attrNameLst>
                                      </p:cBhvr>
                                      <p:tavLst>
                                        <p:tav tm="0">
                                          <p:val>
                                            <p:strVal val="#ppt_x"/>
                                          </p:val>
                                        </p:tav>
                                        <p:tav tm="100000">
                                          <p:val>
                                            <p:strVal val="#ppt_x"/>
                                          </p:val>
                                        </p:tav>
                                      </p:tavLst>
                                    </p:anim>
                                    <p:anim calcmode="lin" valueType="num">
                                      <p:cBhvr additive="repl">
                                        <p:cTn id="3492" dur="500" fill="hold"/>
                                        <p:tgtEl>
                                          <p:spTgt spid="11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93" fill="hold">
                      <p:stCondLst>
                        <p:cond delay="indefinite"/>
                      </p:stCondLst>
                      <p:childTnLst>
                        <p:par>
                          <p:cTn id="3494" fill="hold">
                            <p:stCondLst>
                              <p:cond delay="0"/>
                            </p:stCondLst>
                            <p:childTnLst>
                              <p:par>
                                <p:cTn id="3495" nodeType="clickEffect" fill="hold" presetClass="entr" presetID="2" presetSubtype="4">
                                  <p:stCondLst>
                                    <p:cond delay="0"/>
                                  </p:stCondLst>
                                  <p:childTnLst>
                                    <p:set>
                                      <p:cBhvr>
                                        <p:cTn id="3496" dur="1" fill="hold">
                                          <p:stCondLst>
                                            <p:cond delay="0"/>
                                          </p:stCondLst>
                                        </p:cTn>
                                        <p:tgtEl>
                                          <p:spTgt spid="1145">
                                            <p:txEl>
                                              <p:pRg st="3" end="3"/>
                                            </p:txEl>
                                          </p:spTgt>
                                        </p:tgtEl>
                                        <p:attrNameLst>
                                          <p:attrName>style.visibility</p:attrName>
                                        </p:attrNameLst>
                                      </p:cBhvr>
                                      <p:to>
                                        <p:strVal val="visible"/>
                                      </p:to>
                                    </p:set>
                                    <p:anim calcmode="lin" valueType="num">
                                      <p:cBhvr additive="repl">
                                        <p:cTn id="3497" dur="500" fill="hold"/>
                                        <p:tgtEl>
                                          <p:spTgt spid="1145">
                                            <p:txEl>
                                              <p:pRg st="3" end="3"/>
                                            </p:txEl>
                                          </p:spTgt>
                                        </p:tgtEl>
                                        <p:attrNameLst>
                                          <p:attrName>ppt_x</p:attrName>
                                        </p:attrNameLst>
                                      </p:cBhvr>
                                      <p:tavLst>
                                        <p:tav tm="0">
                                          <p:val>
                                            <p:strVal val="#ppt_x"/>
                                          </p:val>
                                        </p:tav>
                                        <p:tav tm="100000">
                                          <p:val>
                                            <p:strVal val="#ppt_x"/>
                                          </p:val>
                                        </p:tav>
                                      </p:tavLst>
                                    </p:anim>
                                    <p:anim calcmode="lin" valueType="num">
                                      <p:cBhvr additive="repl">
                                        <p:cTn id="3498" dur="500" fill="hold"/>
                                        <p:tgtEl>
                                          <p:spTgt spid="11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99" fill="hold">
                      <p:stCondLst>
                        <p:cond delay="indefinite"/>
                      </p:stCondLst>
                      <p:childTnLst>
                        <p:par>
                          <p:cTn id="3500" fill="hold">
                            <p:stCondLst>
                              <p:cond delay="0"/>
                            </p:stCondLst>
                            <p:childTnLst>
                              <p:par>
                                <p:cTn id="3501" nodeType="clickEffect" fill="hold" presetClass="entr" presetID="2" presetSubtype="4">
                                  <p:stCondLst>
                                    <p:cond delay="0"/>
                                  </p:stCondLst>
                                  <p:childTnLst>
                                    <p:set>
                                      <p:cBhvr>
                                        <p:cTn id="3502" dur="1" fill="hold">
                                          <p:stCondLst>
                                            <p:cond delay="0"/>
                                          </p:stCondLst>
                                        </p:cTn>
                                        <p:tgtEl>
                                          <p:spTgt spid="1145">
                                            <p:txEl>
                                              <p:pRg st="4" end="4"/>
                                            </p:txEl>
                                          </p:spTgt>
                                        </p:tgtEl>
                                        <p:attrNameLst>
                                          <p:attrName>style.visibility</p:attrName>
                                        </p:attrNameLst>
                                      </p:cBhvr>
                                      <p:to>
                                        <p:strVal val="visible"/>
                                      </p:to>
                                    </p:set>
                                    <p:anim calcmode="lin" valueType="num">
                                      <p:cBhvr additive="repl">
                                        <p:cTn id="3503" dur="500" fill="hold"/>
                                        <p:tgtEl>
                                          <p:spTgt spid="1145">
                                            <p:txEl>
                                              <p:pRg st="4" end="4"/>
                                            </p:txEl>
                                          </p:spTgt>
                                        </p:tgtEl>
                                        <p:attrNameLst>
                                          <p:attrName>ppt_x</p:attrName>
                                        </p:attrNameLst>
                                      </p:cBhvr>
                                      <p:tavLst>
                                        <p:tav tm="0">
                                          <p:val>
                                            <p:strVal val="#ppt_x"/>
                                          </p:val>
                                        </p:tav>
                                        <p:tav tm="100000">
                                          <p:val>
                                            <p:strVal val="#ppt_x"/>
                                          </p:val>
                                        </p:tav>
                                      </p:tavLst>
                                    </p:anim>
                                    <p:anim calcmode="lin" valueType="num">
                                      <p:cBhvr additive="repl">
                                        <p:cTn id="3504" dur="500" fill="hold"/>
                                        <p:tgtEl>
                                          <p:spTgt spid="114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48"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Non-public inheritance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only used public inheritance so far</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Derived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Base</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Using private inheritance is also possible</a:t>
            </a:r>
            <a:br>
              <a:rPr sz="2000"/>
            </a:b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Derived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private</a:t>
            </a:r>
            <a:r>
              <a:rPr b="0" lang="en-US" sz="1400" spc="-1" strike="noStrike">
                <a:solidFill>
                  <a:srgbClr val="000000"/>
                </a:solidFill>
                <a:highlight>
                  <a:srgbClr val="ffffff"/>
                </a:highlight>
                <a:latin typeface="Consolas"/>
                <a:ea typeface="ＭＳ Ｐゴシック"/>
              </a:rPr>
              <a:t> Base</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case, all public and protected members of Base are accessible by Derived, but not anywhere else.</a:t>
            </a:r>
            <a:endParaRPr b="1" lang="de-DE" sz="2000" spc="-1" strike="noStrike">
              <a:solidFill>
                <a:srgbClr val="000000"/>
              </a:solidFill>
              <a:latin typeface="Calibri"/>
            </a:endParaRPr>
          </a:p>
        </p:txBody>
      </p:sp>
      <p:sp>
        <p:nvSpPr>
          <p:cNvPr id="1149" name="PlaceHolder 3"/>
          <p:cNvSpPr>
            <a:spLocks noGrp="1"/>
          </p:cNvSpPr>
          <p:nvPr>
            <p:ph type="sldNum" idx="23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C270620-BA0C-4D8F-85E6-037E62ECCEC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05" dur="indefinite" restart="never" nodeType="tmRoot">
          <p:childTnLst>
            <p:seq>
              <p:cTn id="3506" dur="indefinite" nodeType="mainSeq">
                <p:childTnLst>
                  <p:par>
                    <p:cTn id="3507" fill="hold">
                      <p:stCondLst>
                        <p:cond delay="indefinite"/>
                      </p:stCondLst>
                      <p:childTnLst>
                        <p:par>
                          <p:cTn id="3508" fill="hold">
                            <p:stCondLst>
                              <p:cond delay="0"/>
                            </p:stCondLst>
                            <p:childTnLst>
                              <p:par>
                                <p:cTn id="3509" nodeType="clickEffect" fill="hold" presetClass="entr" presetID="2" presetSubtype="4">
                                  <p:stCondLst>
                                    <p:cond delay="0"/>
                                  </p:stCondLst>
                                  <p:childTnLst>
                                    <p:set>
                                      <p:cBhvr>
                                        <p:cTn id="3510" dur="1" fill="hold">
                                          <p:stCondLst>
                                            <p:cond delay="0"/>
                                          </p:stCondLst>
                                        </p:cTn>
                                        <p:tgtEl>
                                          <p:spTgt spid="1148">
                                            <p:txEl>
                                              <p:pRg st="1" end="1"/>
                                            </p:txEl>
                                          </p:spTgt>
                                        </p:tgtEl>
                                        <p:attrNameLst>
                                          <p:attrName>style.visibility</p:attrName>
                                        </p:attrNameLst>
                                      </p:cBhvr>
                                      <p:to>
                                        <p:strVal val="visible"/>
                                      </p:to>
                                    </p:set>
                                    <p:anim calcmode="lin" valueType="num">
                                      <p:cBhvr additive="repl">
                                        <p:cTn id="3511" dur="500" fill="hold"/>
                                        <p:tgtEl>
                                          <p:spTgt spid="1148">
                                            <p:txEl>
                                              <p:pRg st="1" end="1"/>
                                            </p:txEl>
                                          </p:spTgt>
                                        </p:tgtEl>
                                        <p:attrNameLst>
                                          <p:attrName>ppt_x</p:attrName>
                                        </p:attrNameLst>
                                      </p:cBhvr>
                                      <p:tavLst>
                                        <p:tav tm="0">
                                          <p:val>
                                            <p:strVal val="#ppt_x"/>
                                          </p:val>
                                        </p:tav>
                                        <p:tav tm="100000">
                                          <p:val>
                                            <p:strVal val="#ppt_x"/>
                                          </p:val>
                                        </p:tav>
                                      </p:tavLst>
                                    </p:anim>
                                    <p:anim calcmode="lin" valueType="num">
                                      <p:cBhvr additive="repl">
                                        <p:cTn id="3512" dur="500" fill="hold"/>
                                        <p:tgtEl>
                                          <p:spTgt spid="1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13" fill="hold">
                      <p:stCondLst>
                        <p:cond delay="indefinite"/>
                      </p:stCondLst>
                      <p:childTnLst>
                        <p:par>
                          <p:cTn id="3514" fill="hold">
                            <p:stCondLst>
                              <p:cond delay="0"/>
                            </p:stCondLst>
                            <p:childTnLst>
                              <p:par>
                                <p:cTn id="3515" nodeType="clickEffect" fill="hold" presetClass="entr" presetID="2" presetSubtype="4">
                                  <p:stCondLst>
                                    <p:cond delay="0"/>
                                  </p:stCondLst>
                                  <p:childTnLst>
                                    <p:set>
                                      <p:cBhvr>
                                        <p:cTn id="3516" dur="1" fill="hold">
                                          <p:stCondLst>
                                            <p:cond delay="0"/>
                                          </p:stCondLst>
                                        </p:cTn>
                                        <p:tgtEl>
                                          <p:spTgt spid="1148">
                                            <p:txEl>
                                              <p:pRg st="2" end="2"/>
                                            </p:txEl>
                                          </p:spTgt>
                                        </p:tgtEl>
                                        <p:attrNameLst>
                                          <p:attrName>style.visibility</p:attrName>
                                        </p:attrNameLst>
                                      </p:cBhvr>
                                      <p:to>
                                        <p:strVal val="visible"/>
                                      </p:to>
                                    </p:set>
                                    <p:anim calcmode="lin" valueType="num">
                                      <p:cBhvr additive="repl">
                                        <p:cTn id="3517" dur="500" fill="hold"/>
                                        <p:tgtEl>
                                          <p:spTgt spid="1148">
                                            <p:txEl>
                                              <p:pRg st="2" end="2"/>
                                            </p:txEl>
                                          </p:spTgt>
                                        </p:tgtEl>
                                        <p:attrNameLst>
                                          <p:attrName>ppt_x</p:attrName>
                                        </p:attrNameLst>
                                      </p:cBhvr>
                                      <p:tavLst>
                                        <p:tav tm="0">
                                          <p:val>
                                            <p:strVal val="#ppt_x"/>
                                          </p:val>
                                        </p:tav>
                                        <p:tav tm="100000">
                                          <p:val>
                                            <p:strVal val="#ppt_x"/>
                                          </p:val>
                                        </p:tav>
                                      </p:tavLst>
                                    </p:anim>
                                    <p:anim calcmode="lin" valueType="num">
                                      <p:cBhvr additive="repl">
                                        <p:cTn id="3518" dur="500" fill="hold"/>
                                        <p:tgtEl>
                                          <p:spTgt spid="1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19" fill="hold">
                      <p:stCondLst>
                        <p:cond delay="indefinite"/>
                      </p:stCondLst>
                      <p:childTnLst>
                        <p:par>
                          <p:cTn id="3520" fill="hold">
                            <p:stCondLst>
                              <p:cond delay="0"/>
                            </p:stCondLst>
                            <p:childTnLst>
                              <p:par>
                                <p:cTn id="3521" nodeType="clickEffect" fill="hold" presetClass="entr" presetID="2" presetSubtype="4">
                                  <p:stCondLst>
                                    <p:cond delay="0"/>
                                  </p:stCondLst>
                                  <p:childTnLst>
                                    <p:set>
                                      <p:cBhvr>
                                        <p:cTn id="3522" dur="1" fill="hold">
                                          <p:stCondLst>
                                            <p:cond delay="0"/>
                                          </p:stCondLst>
                                        </p:cTn>
                                        <p:tgtEl>
                                          <p:spTgt spid="1148">
                                            <p:txEl>
                                              <p:pRg st="3" end="3"/>
                                            </p:txEl>
                                          </p:spTgt>
                                        </p:tgtEl>
                                        <p:attrNameLst>
                                          <p:attrName>style.visibility</p:attrName>
                                        </p:attrNameLst>
                                      </p:cBhvr>
                                      <p:to>
                                        <p:strVal val="visible"/>
                                      </p:to>
                                    </p:set>
                                    <p:anim calcmode="lin" valueType="num">
                                      <p:cBhvr additive="repl">
                                        <p:cTn id="3523" dur="500" fill="hold"/>
                                        <p:tgtEl>
                                          <p:spTgt spid="1148">
                                            <p:txEl>
                                              <p:pRg st="3" end="3"/>
                                            </p:txEl>
                                          </p:spTgt>
                                        </p:tgtEl>
                                        <p:attrNameLst>
                                          <p:attrName>ppt_x</p:attrName>
                                        </p:attrNameLst>
                                      </p:cBhvr>
                                      <p:tavLst>
                                        <p:tav tm="0">
                                          <p:val>
                                            <p:strVal val="#ppt_x"/>
                                          </p:val>
                                        </p:tav>
                                        <p:tav tm="100000">
                                          <p:val>
                                            <p:strVal val="#ppt_x"/>
                                          </p:val>
                                        </p:tav>
                                      </p:tavLst>
                                    </p:anim>
                                    <p:anim calcmode="lin" valueType="num">
                                      <p:cBhvr additive="repl">
                                        <p:cTn id="3524" dur="500" fill="hold"/>
                                        <p:tgtEl>
                                          <p:spTgt spid="114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51" name="PlaceHolder 2"/>
          <p:cNvSpPr>
            <a:spLocks noGrp="1"/>
          </p:cNvSpPr>
          <p:nvPr>
            <p:ph/>
          </p:nvPr>
        </p:nvSpPr>
        <p:spPr>
          <a:xfrm>
            <a:off x="385200" y="1200960"/>
            <a:ext cx="7555680" cy="2365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Non-public inheritance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private inheritance if there is no is-a relation between Base and Derived, but you need inheritance anyway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Prefer Composition to private inheritance.</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Instead of deriving D from B, make B a member of D.</a:t>
            </a:r>
            <a:endParaRPr b="0" lang="de-DE" sz="1800" spc="-1" strike="noStrike">
              <a:solidFill>
                <a:srgbClr val="6e706d"/>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Protected inheritance makes members of B also available to derived classes of D, but is even more rarely used.</a:t>
            </a:r>
            <a:endParaRPr b="1" lang="de-DE" sz="2000" spc="-1" strike="noStrike">
              <a:solidFill>
                <a:srgbClr val="000000"/>
              </a:solidFill>
              <a:latin typeface="Calibri"/>
            </a:endParaRPr>
          </a:p>
        </p:txBody>
      </p:sp>
      <p:sp>
        <p:nvSpPr>
          <p:cNvPr id="1152" name="PlaceHolder 3"/>
          <p:cNvSpPr>
            <a:spLocks noGrp="1"/>
          </p:cNvSpPr>
          <p:nvPr>
            <p:ph type="sldNum" idx="23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FCB6080-81D7-40E9-B8FD-659287F2405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25" dur="indefinite" restart="never" nodeType="tmRoot">
          <p:childTnLst>
            <p:seq>
              <p:cTn id="3526" dur="indefinite" nodeType="mainSeq">
                <p:childTnLst>
                  <p:par>
                    <p:cTn id="3527" fill="hold">
                      <p:stCondLst>
                        <p:cond delay="indefinite"/>
                      </p:stCondLst>
                      <p:childTnLst>
                        <p:par>
                          <p:cTn id="3528" fill="hold">
                            <p:stCondLst>
                              <p:cond delay="0"/>
                            </p:stCondLst>
                            <p:childTnLst>
                              <p:par>
                                <p:cTn id="3529" nodeType="clickEffect" fill="hold" presetClass="entr" presetID="2" presetSubtype="4">
                                  <p:stCondLst>
                                    <p:cond delay="0"/>
                                  </p:stCondLst>
                                  <p:childTnLst>
                                    <p:set>
                                      <p:cBhvr>
                                        <p:cTn id="3530" dur="1" fill="hold">
                                          <p:stCondLst>
                                            <p:cond delay="0"/>
                                          </p:stCondLst>
                                        </p:cTn>
                                        <p:tgtEl>
                                          <p:spTgt spid="1151">
                                            <p:txEl>
                                              <p:pRg st="1" end="1"/>
                                            </p:txEl>
                                          </p:spTgt>
                                        </p:tgtEl>
                                        <p:attrNameLst>
                                          <p:attrName>style.visibility</p:attrName>
                                        </p:attrNameLst>
                                      </p:cBhvr>
                                      <p:to>
                                        <p:strVal val="visible"/>
                                      </p:to>
                                    </p:set>
                                    <p:anim calcmode="lin" valueType="num">
                                      <p:cBhvr additive="repl">
                                        <p:cTn id="3531" dur="500" fill="hold"/>
                                        <p:tgtEl>
                                          <p:spTgt spid="1151">
                                            <p:txEl>
                                              <p:pRg st="1" end="1"/>
                                            </p:txEl>
                                          </p:spTgt>
                                        </p:tgtEl>
                                        <p:attrNameLst>
                                          <p:attrName>ppt_x</p:attrName>
                                        </p:attrNameLst>
                                      </p:cBhvr>
                                      <p:tavLst>
                                        <p:tav tm="0">
                                          <p:val>
                                            <p:strVal val="#ppt_x"/>
                                          </p:val>
                                        </p:tav>
                                        <p:tav tm="100000">
                                          <p:val>
                                            <p:strVal val="#ppt_x"/>
                                          </p:val>
                                        </p:tav>
                                      </p:tavLst>
                                    </p:anim>
                                    <p:anim calcmode="lin" valueType="num">
                                      <p:cBhvr additive="repl">
                                        <p:cTn id="3532" dur="500" fill="hold"/>
                                        <p:tgtEl>
                                          <p:spTgt spid="11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33" fill="hold">
                      <p:stCondLst>
                        <p:cond delay="indefinite"/>
                      </p:stCondLst>
                      <p:childTnLst>
                        <p:par>
                          <p:cTn id="3534" fill="hold">
                            <p:stCondLst>
                              <p:cond delay="0"/>
                            </p:stCondLst>
                            <p:childTnLst>
                              <p:par>
                                <p:cTn id="3535" nodeType="clickEffect" fill="hold" presetClass="entr" presetID="2" presetSubtype="4">
                                  <p:stCondLst>
                                    <p:cond delay="0"/>
                                  </p:stCondLst>
                                  <p:childTnLst>
                                    <p:set>
                                      <p:cBhvr>
                                        <p:cTn id="3536" dur="1" fill="hold">
                                          <p:stCondLst>
                                            <p:cond delay="0"/>
                                          </p:stCondLst>
                                        </p:cTn>
                                        <p:tgtEl>
                                          <p:spTgt spid="1151">
                                            <p:txEl>
                                              <p:pRg st="2" end="2"/>
                                            </p:txEl>
                                          </p:spTgt>
                                        </p:tgtEl>
                                        <p:attrNameLst>
                                          <p:attrName>style.visibility</p:attrName>
                                        </p:attrNameLst>
                                      </p:cBhvr>
                                      <p:to>
                                        <p:strVal val="visible"/>
                                      </p:to>
                                    </p:set>
                                    <p:anim calcmode="lin" valueType="num">
                                      <p:cBhvr additive="repl">
                                        <p:cTn id="3537" dur="500" fill="hold"/>
                                        <p:tgtEl>
                                          <p:spTgt spid="1151">
                                            <p:txEl>
                                              <p:pRg st="2" end="2"/>
                                            </p:txEl>
                                          </p:spTgt>
                                        </p:tgtEl>
                                        <p:attrNameLst>
                                          <p:attrName>ppt_x</p:attrName>
                                        </p:attrNameLst>
                                      </p:cBhvr>
                                      <p:tavLst>
                                        <p:tav tm="0">
                                          <p:val>
                                            <p:strVal val="#ppt_x"/>
                                          </p:val>
                                        </p:tav>
                                        <p:tav tm="100000">
                                          <p:val>
                                            <p:strVal val="#ppt_x"/>
                                          </p:val>
                                        </p:tav>
                                      </p:tavLst>
                                    </p:anim>
                                    <p:anim calcmode="lin" valueType="num">
                                      <p:cBhvr additive="repl">
                                        <p:cTn id="3538" dur="500" fill="hold"/>
                                        <p:tgtEl>
                                          <p:spTgt spid="1151">
                                            <p:txEl>
                                              <p:pRg st="2" end="2"/>
                                            </p:txEl>
                                          </p:spTgt>
                                        </p:tgtEl>
                                        <p:attrNameLst>
                                          <p:attrName>ppt_y</p:attrName>
                                        </p:attrNameLst>
                                      </p:cBhvr>
                                      <p:tavLst>
                                        <p:tav tm="0">
                                          <p:val>
                                            <p:strVal val="1+#ppt_h/2"/>
                                          </p:val>
                                        </p:tav>
                                        <p:tav tm="100000">
                                          <p:val>
                                            <p:strVal val="#ppt_y"/>
                                          </p:val>
                                        </p:tav>
                                      </p:tavLst>
                                    </p:anim>
                                  </p:childTnLst>
                                </p:cTn>
                              </p:par>
                              <p:par>
                                <p:cTn id="3539" nodeType="withEffect" fill="hold" presetClass="entr" presetID="2" presetSubtype="4">
                                  <p:stCondLst>
                                    <p:cond delay="0"/>
                                  </p:stCondLst>
                                  <p:childTnLst>
                                    <p:set>
                                      <p:cBhvr>
                                        <p:cTn id="3540" dur="1" fill="hold">
                                          <p:stCondLst>
                                            <p:cond delay="0"/>
                                          </p:stCondLst>
                                        </p:cTn>
                                        <p:tgtEl>
                                          <p:spTgt spid="1151">
                                            <p:txEl>
                                              <p:pRg st="3" end="3"/>
                                            </p:txEl>
                                          </p:spTgt>
                                        </p:tgtEl>
                                        <p:attrNameLst>
                                          <p:attrName>style.visibility</p:attrName>
                                        </p:attrNameLst>
                                      </p:cBhvr>
                                      <p:to>
                                        <p:strVal val="visible"/>
                                      </p:to>
                                    </p:set>
                                    <p:anim calcmode="lin" valueType="num">
                                      <p:cBhvr additive="repl">
                                        <p:cTn id="3541" dur="500" fill="hold"/>
                                        <p:tgtEl>
                                          <p:spTgt spid="1151">
                                            <p:txEl>
                                              <p:pRg st="3" end="3"/>
                                            </p:txEl>
                                          </p:spTgt>
                                        </p:tgtEl>
                                        <p:attrNameLst>
                                          <p:attrName>ppt_x</p:attrName>
                                        </p:attrNameLst>
                                      </p:cBhvr>
                                      <p:tavLst>
                                        <p:tav tm="0">
                                          <p:val>
                                            <p:strVal val="#ppt_x"/>
                                          </p:val>
                                        </p:tav>
                                        <p:tav tm="100000">
                                          <p:val>
                                            <p:strVal val="#ppt_x"/>
                                          </p:val>
                                        </p:tav>
                                      </p:tavLst>
                                    </p:anim>
                                    <p:anim calcmode="lin" valueType="num">
                                      <p:cBhvr additive="repl">
                                        <p:cTn id="3542" dur="500" fill="hold"/>
                                        <p:tgtEl>
                                          <p:spTgt spid="11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43" fill="hold">
                      <p:stCondLst>
                        <p:cond delay="indefinite"/>
                      </p:stCondLst>
                      <p:childTnLst>
                        <p:par>
                          <p:cTn id="3544" fill="hold">
                            <p:stCondLst>
                              <p:cond delay="0"/>
                            </p:stCondLst>
                            <p:childTnLst>
                              <p:par>
                                <p:cTn id="3545" nodeType="clickEffect" fill="hold" presetClass="entr" presetID="2" presetSubtype="4">
                                  <p:stCondLst>
                                    <p:cond delay="0"/>
                                  </p:stCondLst>
                                  <p:childTnLst>
                                    <p:set>
                                      <p:cBhvr>
                                        <p:cTn id="3546" dur="1" fill="hold">
                                          <p:stCondLst>
                                            <p:cond delay="0"/>
                                          </p:stCondLst>
                                        </p:cTn>
                                        <p:tgtEl>
                                          <p:spTgt spid="1151">
                                            <p:txEl>
                                              <p:pRg st="4" end="4"/>
                                            </p:txEl>
                                          </p:spTgt>
                                        </p:tgtEl>
                                        <p:attrNameLst>
                                          <p:attrName>style.visibility</p:attrName>
                                        </p:attrNameLst>
                                      </p:cBhvr>
                                      <p:to>
                                        <p:strVal val="visible"/>
                                      </p:to>
                                    </p:set>
                                    <p:anim calcmode="lin" valueType="num">
                                      <p:cBhvr additive="repl">
                                        <p:cTn id="3547" dur="500" fill="hold"/>
                                        <p:tgtEl>
                                          <p:spTgt spid="1151">
                                            <p:txEl>
                                              <p:pRg st="4" end="4"/>
                                            </p:txEl>
                                          </p:spTgt>
                                        </p:tgtEl>
                                        <p:attrNameLst>
                                          <p:attrName>ppt_x</p:attrName>
                                        </p:attrNameLst>
                                      </p:cBhvr>
                                      <p:tavLst>
                                        <p:tav tm="0">
                                          <p:val>
                                            <p:strVal val="#ppt_x"/>
                                          </p:val>
                                        </p:tav>
                                        <p:tav tm="100000">
                                          <p:val>
                                            <p:strVal val="#ppt_x"/>
                                          </p:val>
                                        </p:tav>
                                      </p:tavLst>
                                    </p:anim>
                                    <p:anim calcmode="lin" valueType="num">
                                      <p:cBhvr additive="repl">
                                        <p:cTn id="3548" dur="500" fill="hold"/>
                                        <p:tgtEl>
                                          <p:spTgt spid="11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Polymorphism</a:t>
            </a:r>
            <a:endParaRPr b="0" lang="de-DE" sz="2400" spc="-1" strike="noStrike">
              <a:solidFill>
                <a:srgbClr val="000000"/>
              </a:solidFill>
              <a:latin typeface="Arial"/>
            </a:endParaRPr>
          </a:p>
        </p:txBody>
      </p:sp>
      <p:sp>
        <p:nvSpPr>
          <p:cNvPr id="1154" name="PlaceHolder 2"/>
          <p:cNvSpPr>
            <a:spLocks noGrp="1"/>
          </p:cNvSpPr>
          <p:nvPr>
            <p:ph/>
          </p:nvPr>
        </p:nvSpPr>
        <p:spPr>
          <a:xfrm>
            <a:off x="385200" y="1200960"/>
            <a:ext cx="491256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Multiple Inheritance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Question: can a derived class have more than one base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Answer: Yes, we can use multiple inheritance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Be aware of the Diamond Problem.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Use it only in simple and clear cases.</a:t>
            </a:r>
            <a:endParaRPr b="1" lang="de-DE" sz="2000" spc="-1" strike="noStrike">
              <a:solidFill>
                <a:srgbClr val="000000"/>
              </a:solidFill>
              <a:latin typeface="Calibri"/>
            </a:endParaRPr>
          </a:p>
        </p:txBody>
      </p:sp>
      <p:sp>
        <p:nvSpPr>
          <p:cNvPr id="1155" name="PlaceHolder 3"/>
          <p:cNvSpPr>
            <a:spLocks noGrp="1"/>
          </p:cNvSpPr>
          <p:nvPr>
            <p:ph type="sldNum" idx="23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ED9E4D9-3871-4A07-B67F-19800DEC3CC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156" name="Afbeelding 1" descr=""/>
          <p:cNvPicPr/>
          <p:nvPr/>
        </p:nvPicPr>
        <p:blipFill>
          <a:blip r:embed="rId1"/>
          <a:stretch/>
        </p:blipFill>
        <p:spPr>
          <a:xfrm>
            <a:off x="5212080" y="1118880"/>
            <a:ext cx="3397680" cy="3650760"/>
          </a:xfrm>
          <a:prstGeom prst="rect">
            <a:avLst/>
          </a:prstGeom>
          <a:ln w="0">
            <a:noFill/>
          </a:ln>
        </p:spPr>
      </p:pic>
    </p:spTree>
  </p:cSld>
  <mc:AlternateContent>
    <mc:Choice Requires="p14">
      <p:transition p14:dur="10"/>
    </mc:Choice>
    <mc:Fallback>
      <p:transition/>
    </mc:Fallback>
  </mc:AlternateContent>
  <p:timing>
    <p:tnLst>
      <p:par>
        <p:cTn id="3549" dur="indefinite" restart="never" nodeType="tmRoot">
          <p:childTnLst>
            <p:seq>
              <p:cTn id="3550" dur="indefinite" nodeType="mainSeq">
                <p:childTnLst>
                  <p:par>
                    <p:cTn id="3551" fill="hold">
                      <p:stCondLst>
                        <p:cond delay="indefinite"/>
                      </p:stCondLst>
                      <p:childTnLst>
                        <p:par>
                          <p:cTn id="3552" fill="hold">
                            <p:stCondLst>
                              <p:cond delay="0"/>
                            </p:stCondLst>
                            <p:childTnLst>
                              <p:par>
                                <p:cTn id="3553" nodeType="clickEffect" fill="hold" presetClass="entr" presetID="2" presetSubtype="4">
                                  <p:stCondLst>
                                    <p:cond delay="0"/>
                                  </p:stCondLst>
                                  <p:childTnLst>
                                    <p:set>
                                      <p:cBhvr>
                                        <p:cTn id="3554" dur="1" fill="hold">
                                          <p:stCondLst>
                                            <p:cond delay="0"/>
                                          </p:stCondLst>
                                        </p:cTn>
                                        <p:tgtEl>
                                          <p:spTgt spid="1154">
                                            <p:txEl>
                                              <p:pRg st="1" end="1"/>
                                            </p:txEl>
                                          </p:spTgt>
                                        </p:tgtEl>
                                        <p:attrNameLst>
                                          <p:attrName>style.visibility</p:attrName>
                                        </p:attrNameLst>
                                      </p:cBhvr>
                                      <p:to>
                                        <p:strVal val="visible"/>
                                      </p:to>
                                    </p:set>
                                    <p:anim calcmode="lin" valueType="num">
                                      <p:cBhvr additive="repl">
                                        <p:cTn id="3555" dur="500" fill="hold"/>
                                        <p:tgtEl>
                                          <p:spTgt spid="1154">
                                            <p:txEl>
                                              <p:pRg st="1" end="1"/>
                                            </p:txEl>
                                          </p:spTgt>
                                        </p:tgtEl>
                                        <p:attrNameLst>
                                          <p:attrName>ppt_x</p:attrName>
                                        </p:attrNameLst>
                                      </p:cBhvr>
                                      <p:tavLst>
                                        <p:tav tm="0">
                                          <p:val>
                                            <p:strVal val="#ppt_x"/>
                                          </p:val>
                                        </p:tav>
                                        <p:tav tm="100000">
                                          <p:val>
                                            <p:strVal val="#ppt_x"/>
                                          </p:val>
                                        </p:tav>
                                      </p:tavLst>
                                    </p:anim>
                                    <p:anim calcmode="lin" valueType="num">
                                      <p:cBhvr additive="repl">
                                        <p:cTn id="3556" dur="500" fill="hold"/>
                                        <p:tgtEl>
                                          <p:spTgt spid="1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57" fill="hold">
                      <p:stCondLst>
                        <p:cond delay="indefinite"/>
                      </p:stCondLst>
                      <p:childTnLst>
                        <p:par>
                          <p:cTn id="3558" fill="hold">
                            <p:stCondLst>
                              <p:cond delay="0"/>
                            </p:stCondLst>
                            <p:childTnLst>
                              <p:par>
                                <p:cTn id="3559" nodeType="clickEffect" fill="hold" presetClass="entr" presetID="2" presetSubtype="4">
                                  <p:stCondLst>
                                    <p:cond delay="0"/>
                                  </p:stCondLst>
                                  <p:childTnLst>
                                    <p:set>
                                      <p:cBhvr>
                                        <p:cTn id="3560" dur="1" fill="hold">
                                          <p:stCondLst>
                                            <p:cond delay="0"/>
                                          </p:stCondLst>
                                        </p:cTn>
                                        <p:tgtEl>
                                          <p:spTgt spid="1154">
                                            <p:txEl>
                                              <p:pRg st="2" end="2"/>
                                            </p:txEl>
                                          </p:spTgt>
                                        </p:tgtEl>
                                        <p:attrNameLst>
                                          <p:attrName>style.visibility</p:attrName>
                                        </p:attrNameLst>
                                      </p:cBhvr>
                                      <p:to>
                                        <p:strVal val="visible"/>
                                      </p:to>
                                    </p:set>
                                    <p:anim calcmode="lin" valueType="num">
                                      <p:cBhvr additive="repl">
                                        <p:cTn id="3561" dur="500" fill="hold"/>
                                        <p:tgtEl>
                                          <p:spTgt spid="1154">
                                            <p:txEl>
                                              <p:pRg st="2" end="2"/>
                                            </p:txEl>
                                          </p:spTgt>
                                        </p:tgtEl>
                                        <p:attrNameLst>
                                          <p:attrName>ppt_x</p:attrName>
                                        </p:attrNameLst>
                                      </p:cBhvr>
                                      <p:tavLst>
                                        <p:tav tm="0">
                                          <p:val>
                                            <p:strVal val="#ppt_x"/>
                                          </p:val>
                                        </p:tav>
                                        <p:tav tm="100000">
                                          <p:val>
                                            <p:strVal val="#ppt_x"/>
                                          </p:val>
                                        </p:tav>
                                      </p:tavLst>
                                    </p:anim>
                                    <p:anim calcmode="lin" valueType="num">
                                      <p:cBhvr additive="repl">
                                        <p:cTn id="3562" dur="500" fill="hold"/>
                                        <p:tgtEl>
                                          <p:spTgt spid="1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63" fill="hold">
                      <p:stCondLst>
                        <p:cond delay="indefinite"/>
                      </p:stCondLst>
                      <p:childTnLst>
                        <p:par>
                          <p:cTn id="3564" fill="hold">
                            <p:stCondLst>
                              <p:cond delay="0"/>
                            </p:stCondLst>
                            <p:childTnLst>
                              <p:par>
                                <p:cTn id="3565" nodeType="clickEffect" fill="hold" presetClass="entr" presetID="2" presetSubtype="4">
                                  <p:stCondLst>
                                    <p:cond delay="0"/>
                                  </p:stCondLst>
                                  <p:childTnLst>
                                    <p:set>
                                      <p:cBhvr>
                                        <p:cTn id="3566" dur="1" fill="hold">
                                          <p:stCondLst>
                                            <p:cond delay="0"/>
                                          </p:stCondLst>
                                        </p:cTn>
                                        <p:tgtEl>
                                          <p:spTgt spid="1154">
                                            <p:txEl>
                                              <p:pRg st="3" end="3"/>
                                            </p:txEl>
                                          </p:spTgt>
                                        </p:tgtEl>
                                        <p:attrNameLst>
                                          <p:attrName>style.visibility</p:attrName>
                                        </p:attrNameLst>
                                      </p:cBhvr>
                                      <p:to>
                                        <p:strVal val="visible"/>
                                      </p:to>
                                    </p:set>
                                    <p:anim calcmode="lin" valueType="num">
                                      <p:cBhvr additive="repl">
                                        <p:cTn id="3567" dur="500" fill="hold"/>
                                        <p:tgtEl>
                                          <p:spTgt spid="1154">
                                            <p:txEl>
                                              <p:pRg st="3" end="3"/>
                                            </p:txEl>
                                          </p:spTgt>
                                        </p:tgtEl>
                                        <p:attrNameLst>
                                          <p:attrName>ppt_x</p:attrName>
                                        </p:attrNameLst>
                                      </p:cBhvr>
                                      <p:tavLst>
                                        <p:tav tm="0">
                                          <p:val>
                                            <p:strVal val="#ppt_x"/>
                                          </p:val>
                                        </p:tav>
                                        <p:tav tm="100000">
                                          <p:val>
                                            <p:strVal val="#ppt_x"/>
                                          </p:val>
                                        </p:tav>
                                      </p:tavLst>
                                    </p:anim>
                                    <p:anim calcmode="lin" valueType="num">
                                      <p:cBhvr additive="repl">
                                        <p:cTn id="3568" dur="500" fill="hold"/>
                                        <p:tgtEl>
                                          <p:spTgt spid="1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69" fill="hold">
                      <p:stCondLst>
                        <p:cond delay="indefinite"/>
                      </p:stCondLst>
                      <p:childTnLst>
                        <p:par>
                          <p:cTn id="3570" fill="hold">
                            <p:stCondLst>
                              <p:cond delay="0"/>
                            </p:stCondLst>
                            <p:childTnLst>
                              <p:par>
                                <p:cTn id="3571" nodeType="clickEffect" fill="hold" presetClass="entr" presetID="2" presetSubtype="4">
                                  <p:stCondLst>
                                    <p:cond delay="0"/>
                                  </p:stCondLst>
                                  <p:childTnLst>
                                    <p:set>
                                      <p:cBhvr>
                                        <p:cTn id="3572" dur="1" fill="hold">
                                          <p:stCondLst>
                                            <p:cond delay="0"/>
                                          </p:stCondLst>
                                        </p:cTn>
                                        <p:tgtEl>
                                          <p:spTgt spid="1156"/>
                                        </p:tgtEl>
                                        <p:attrNameLst>
                                          <p:attrName>style.visibility</p:attrName>
                                        </p:attrNameLst>
                                      </p:cBhvr>
                                      <p:to>
                                        <p:strVal val="visible"/>
                                      </p:to>
                                    </p:set>
                                    <p:anim calcmode="lin" valueType="num">
                                      <p:cBhvr additive="repl">
                                        <p:cTn id="3573" dur="500" fill="hold"/>
                                        <p:tgtEl>
                                          <p:spTgt spid="1156"/>
                                        </p:tgtEl>
                                        <p:attrNameLst>
                                          <p:attrName>ppt_x</p:attrName>
                                        </p:attrNameLst>
                                      </p:cBhvr>
                                      <p:tavLst>
                                        <p:tav tm="0">
                                          <p:val>
                                            <p:strVal val="#ppt_x"/>
                                          </p:val>
                                        </p:tav>
                                        <p:tav tm="100000">
                                          <p:val>
                                            <p:strVal val="#ppt_x"/>
                                          </p:val>
                                        </p:tav>
                                      </p:tavLst>
                                    </p:anim>
                                    <p:anim calcmode="lin" valueType="num">
                                      <p:cBhvr additive="repl">
                                        <p:cTn id="3574" dur="500" fill="hold"/>
                                        <p:tgtEl>
                                          <p:spTgt spid="1156"/>
                                        </p:tgtEl>
                                        <p:attrNameLst>
                                          <p:attrName>ppt_y</p:attrName>
                                        </p:attrNameLst>
                                      </p:cBhvr>
                                      <p:tavLst>
                                        <p:tav tm="0">
                                          <p:val>
                                            <p:strVal val="1+#ppt_h/2"/>
                                          </p:val>
                                        </p:tav>
                                        <p:tav tm="100000">
                                          <p:val>
                                            <p:strVal val="#ppt_y"/>
                                          </p:val>
                                        </p:tav>
                                      </p:tavLst>
                                    </p:anim>
                                  </p:childTnLst>
                                </p:cTn>
                              </p:par>
                            </p:childTnLst>
                          </p:cTn>
                        </p:par>
                      </p:childTnLst>
                    </p:cTn>
                  </p:par>
                  <p:par>
                    <p:cTn id="3575" fill="hold">
                      <p:stCondLst>
                        <p:cond delay="indefinite"/>
                      </p:stCondLst>
                      <p:childTnLst>
                        <p:par>
                          <p:cTn id="3576" fill="hold">
                            <p:stCondLst>
                              <p:cond delay="0"/>
                            </p:stCondLst>
                            <p:childTnLst>
                              <p:par>
                                <p:cTn id="3577" nodeType="clickEffect" fill="hold" presetClass="entr" presetID="2" presetSubtype="4">
                                  <p:stCondLst>
                                    <p:cond delay="0"/>
                                  </p:stCondLst>
                                  <p:childTnLst>
                                    <p:set>
                                      <p:cBhvr>
                                        <p:cTn id="3578" dur="1" fill="hold">
                                          <p:stCondLst>
                                            <p:cond delay="0"/>
                                          </p:stCondLst>
                                        </p:cTn>
                                        <p:tgtEl>
                                          <p:spTgt spid="1154">
                                            <p:txEl>
                                              <p:pRg st="4" end="4"/>
                                            </p:txEl>
                                          </p:spTgt>
                                        </p:tgtEl>
                                        <p:attrNameLst>
                                          <p:attrName>style.visibility</p:attrName>
                                        </p:attrNameLst>
                                      </p:cBhvr>
                                      <p:to>
                                        <p:strVal val="visible"/>
                                      </p:to>
                                    </p:set>
                                    <p:anim calcmode="lin" valueType="num">
                                      <p:cBhvr additive="repl">
                                        <p:cTn id="3579" dur="500" fill="hold"/>
                                        <p:tgtEl>
                                          <p:spTgt spid="1154">
                                            <p:txEl>
                                              <p:pRg st="4" end="4"/>
                                            </p:txEl>
                                          </p:spTgt>
                                        </p:tgtEl>
                                        <p:attrNameLst>
                                          <p:attrName>ppt_x</p:attrName>
                                        </p:attrNameLst>
                                      </p:cBhvr>
                                      <p:tavLst>
                                        <p:tav tm="0">
                                          <p:val>
                                            <p:strVal val="#ppt_x"/>
                                          </p:val>
                                        </p:tav>
                                        <p:tav tm="100000">
                                          <p:val>
                                            <p:strVal val="#ppt_x"/>
                                          </p:val>
                                        </p:tav>
                                      </p:tavLst>
                                    </p:anim>
                                    <p:anim calcmode="lin" valueType="num">
                                      <p:cBhvr additive="repl">
                                        <p:cTn id="3580" dur="500" fill="hold"/>
                                        <p:tgtEl>
                                          <p:spTgt spid="115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7"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9. Object Oriented Design</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59" name="PlaceHolder 2"/>
          <p:cNvSpPr>
            <a:spLocks noGrp="1"/>
          </p:cNvSpPr>
          <p:nvPr>
            <p:ph/>
          </p:nvPr>
        </p:nvSpPr>
        <p:spPr>
          <a:xfrm>
            <a:off x="385200" y="1200960"/>
            <a:ext cx="7555680" cy="2463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Object Oriented Design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quality of your code depends greatly on the design choices you make.</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These are your guidelines:</a:t>
            </a:r>
            <a:endParaRPr b="1" lang="de-DE" sz="2000" spc="-1" strike="noStrike">
              <a:solidFill>
                <a:srgbClr val="000000"/>
              </a:solidFill>
              <a:latin typeface="Calibri"/>
            </a:endParaRPr>
          </a:p>
          <a:p>
            <a:pPr marL="457200" indent="-457200">
              <a:lnSpc>
                <a:spcPct val="100000"/>
              </a:lnSpc>
              <a:spcBef>
                <a:spcPts val="400"/>
              </a:spcBef>
              <a:buClr>
                <a:srgbClr val="95b3d7"/>
              </a:buClr>
              <a:buFont typeface="Calibri"/>
              <a:buAutoNum type="alphaUcPeriod"/>
              <a:tabLst>
                <a:tab algn="l" pos="0"/>
              </a:tabLst>
            </a:pPr>
            <a:r>
              <a:rPr b="1" lang="en-US" sz="2000" spc="-1" strike="noStrike">
                <a:solidFill>
                  <a:srgbClr val="262626"/>
                </a:solidFill>
                <a:latin typeface="Calibri"/>
                <a:ea typeface="ＭＳ Ｐゴシック"/>
              </a:rPr>
              <a:t>A class should </a:t>
            </a:r>
            <a:r>
              <a:rPr b="1" lang="en-US" sz="2000" spc="-1" strike="noStrike" u="sng">
                <a:solidFill>
                  <a:srgbClr val="262626"/>
                </a:solidFill>
                <a:uFillTx/>
                <a:latin typeface="Calibri"/>
                <a:ea typeface="ＭＳ Ｐゴシック"/>
              </a:rPr>
              <a:t>represent one thing</a:t>
            </a:r>
            <a:r>
              <a:rPr b="1" lang="en-US" sz="2000" spc="-1" strike="noStrike">
                <a:solidFill>
                  <a:srgbClr val="262626"/>
                </a:solidFill>
                <a:latin typeface="Calibri"/>
                <a:ea typeface="ＭＳ Ｐゴシック"/>
              </a:rPr>
              <a:t>, not more, not less.</a:t>
            </a:r>
            <a:endParaRPr b="1" lang="de-DE" sz="2000" spc="-1" strike="noStrike">
              <a:solidFill>
                <a:srgbClr val="000000"/>
              </a:solidFill>
              <a:latin typeface="Calibri"/>
            </a:endParaRPr>
          </a:p>
          <a:p>
            <a:pPr marL="457200" indent="-457200">
              <a:lnSpc>
                <a:spcPct val="100000"/>
              </a:lnSpc>
              <a:spcBef>
                <a:spcPts val="400"/>
              </a:spcBef>
              <a:buClr>
                <a:srgbClr val="95b3d7"/>
              </a:buClr>
              <a:buFont typeface="Calibri"/>
              <a:buAutoNum type="alphaUcPeriod"/>
              <a:tabLst>
                <a:tab algn="l" pos="0"/>
              </a:tabLst>
            </a:pPr>
            <a:r>
              <a:rPr b="1" lang="en-US" sz="2000" spc="-1" strike="noStrike">
                <a:solidFill>
                  <a:srgbClr val="262626"/>
                </a:solidFill>
                <a:latin typeface="Calibri"/>
                <a:ea typeface="ＭＳ Ｐゴシック"/>
              </a:rPr>
              <a:t>Public inheritance should always represent an </a:t>
            </a:r>
            <a:r>
              <a:rPr b="1" lang="en-US" sz="2000" spc="-1" strike="noStrike" u="sng">
                <a:solidFill>
                  <a:srgbClr val="262626"/>
                </a:solidFill>
                <a:uFillTx/>
                <a:latin typeface="Calibri"/>
                <a:ea typeface="ＭＳ Ｐゴシック"/>
              </a:rPr>
              <a:t>is-a relation</a:t>
            </a:r>
            <a:r>
              <a:rPr b="1" lang="en-US" sz="2000" spc="-1" strike="noStrike">
                <a:solidFill>
                  <a:srgbClr val="262626"/>
                </a:solidFill>
                <a:latin typeface="Calibri"/>
                <a:ea typeface="ＭＳ Ｐゴシック"/>
              </a:rPr>
              <a:t>.</a:t>
            </a:r>
            <a:endParaRPr b="1" lang="de-DE" sz="2000" spc="-1" strike="noStrike">
              <a:solidFill>
                <a:srgbClr val="000000"/>
              </a:solidFill>
              <a:latin typeface="Calibri"/>
            </a:endParaRPr>
          </a:p>
          <a:p>
            <a:pPr marL="457200" indent="-457200">
              <a:lnSpc>
                <a:spcPct val="100000"/>
              </a:lnSpc>
              <a:spcBef>
                <a:spcPts val="400"/>
              </a:spcBef>
              <a:buClr>
                <a:srgbClr val="95b3d7"/>
              </a:buClr>
              <a:buFont typeface="Calibri"/>
              <a:buAutoNum type="alphaUcPeriod"/>
              <a:tabLst>
                <a:tab algn="l" pos="0"/>
              </a:tabLst>
            </a:pPr>
            <a:r>
              <a:rPr b="1" lang="en-US" sz="2000" spc="-1" strike="noStrike" u="sng">
                <a:solidFill>
                  <a:srgbClr val="262626"/>
                </a:solidFill>
                <a:uFillTx/>
                <a:latin typeface="Calibri"/>
                <a:ea typeface="ＭＳ Ｐゴシック"/>
              </a:rPr>
              <a:t>Bind</a:t>
            </a:r>
            <a:r>
              <a:rPr b="1" lang="en-US" sz="2000" spc="-1" strike="noStrike">
                <a:solidFill>
                  <a:srgbClr val="262626"/>
                </a:solidFill>
                <a:latin typeface="Calibri"/>
                <a:ea typeface="ＭＳ Ｐゴシック"/>
              </a:rPr>
              <a:t> your data and functions together.</a:t>
            </a:r>
            <a:endParaRPr b="1" lang="de-DE" sz="2000" spc="-1" strike="noStrike">
              <a:solidFill>
                <a:srgbClr val="000000"/>
              </a:solidFill>
              <a:latin typeface="Calibri"/>
            </a:endParaRPr>
          </a:p>
        </p:txBody>
      </p:sp>
      <p:sp>
        <p:nvSpPr>
          <p:cNvPr id="1160" name="PlaceHolder 3"/>
          <p:cNvSpPr>
            <a:spLocks noGrp="1"/>
          </p:cNvSpPr>
          <p:nvPr>
            <p:ph type="sldNum" idx="23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C24F320-4A8C-4CBA-8588-0D329A2D1383}"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581" dur="indefinite" restart="never" nodeType="tmRoot">
          <p:childTnLst>
            <p:seq>
              <p:cTn id="3582" dur="indefinite" nodeType="mainSeq">
                <p:childTnLst>
                  <p:par>
                    <p:cTn id="3583" fill="hold">
                      <p:stCondLst>
                        <p:cond delay="indefinite"/>
                      </p:stCondLst>
                      <p:childTnLst>
                        <p:par>
                          <p:cTn id="3584" fill="hold">
                            <p:stCondLst>
                              <p:cond delay="0"/>
                            </p:stCondLst>
                            <p:childTnLst>
                              <p:par>
                                <p:cTn id="3585" nodeType="clickEffect" fill="hold" presetClass="entr" presetID="2" presetSubtype="4">
                                  <p:stCondLst>
                                    <p:cond delay="0"/>
                                  </p:stCondLst>
                                  <p:childTnLst>
                                    <p:set>
                                      <p:cBhvr>
                                        <p:cTn id="3586" dur="1" fill="hold">
                                          <p:stCondLst>
                                            <p:cond delay="0"/>
                                          </p:stCondLst>
                                        </p:cTn>
                                        <p:tgtEl>
                                          <p:spTgt spid="1159">
                                            <p:txEl>
                                              <p:pRg st="1" end="1"/>
                                            </p:txEl>
                                          </p:spTgt>
                                        </p:tgtEl>
                                        <p:attrNameLst>
                                          <p:attrName>style.visibility</p:attrName>
                                        </p:attrNameLst>
                                      </p:cBhvr>
                                      <p:to>
                                        <p:strVal val="visible"/>
                                      </p:to>
                                    </p:set>
                                    <p:anim calcmode="lin" valueType="num">
                                      <p:cBhvr additive="repl">
                                        <p:cTn id="3587" dur="500" fill="hold"/>
                                        <p:tgtEl>
                                          <p:spTgt spid="1159">
                                            <p:txEl>
                                              <p:pRg st="1" end="1"/>
                                            </p:txEl>
                                          </p:spTgt>
                                        </p:tgtEl>
                                        <p:attrNameLst>
                                          <p:attrName>ppt_x</p:attrName>
                                        </p:attrNameLst>
                                      </p:cBhvr>
                                      <p:tavLst>
                                        <p:tav tm="0">
                                          <p:val>
                                            <p:strVal val="#ppt_x"/>
                                          </p:val>
                                        </p:tav>
                                        <p:tav tm="100000">
                                          <p:val>
                                            <p:strVal val="#ppt_x"/>
                                          </p:val>
                                        </p:tav>
                                      </p:tavLst>
                                    </p:anim>
                                    <p:anim calcmode="lin" valueType="num">
                                      <p:cBhvr additive="repl">
                                        <p:cTn id="3588" dur="500" fill="hold"/>
                                        <p:tgtEl>
                                          <p:spTgt spid="11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89" fill="hold">
                      <p:stCondLst>
                        <p:cond delay="indefinite"/>
                      </p:stCondLst>
                      <p:childTnLst>
                        <p:par>
                          <p:cTn id="3590" fill="hold">
                            <p:stCondLst>
                              <p:cond delay="0"/>
                            </p:stCondLst>
                            <p:childTnLst>
                              <p:par>
                                <p:cTn id="3591" nodeType="clickEffect" fill="hold" presetClass="entr" presetID="2" presetSubtype="4">
                                  <p:stCondLst>
                                    <p:cond delay="0"/>
                                  </p:stCondLst>
                                  <p:childTnLst>
                                    <p:set>
                                      <p:cBhvr>
                                        <p:cTn id="3592" dur="1" fill="hold">
                                          <p:stCondLst>
                                            <p:cond delay="0"/>
                                          </p:stCondLst>
                                        </p:cTn>
                                        <p:tgtEl>
                                          <p:spTgt spid="1159">
                                            <p:txEl>
                                              <p:pRg st="2" end="2"/>
                                            </p:txEl>
                                          </p:spTgt>
                                        </p:tgtEl>
                                        <p:attrNameLst>
                                          <p:attrName>style.visibility</p:attrName>
                                        </p:attrNameLst>
                                      </p:cBhvr>
                                      <p:to>
                                        <p:strVal val="visible"/>
                                      </p:to>
                                    </p:set>
                                    <p:anim calcmode="lin" valueType="num">
                                      <p:cBhvr additive="repl">
                                        <p:cTn id="3593" dur="500" fill="hold"/>
                                        <p:tgtEl>
                                          <p:spTgt spid="1159">
                                            <p:txEl>
                                              <p:pRg st="2" end="2"/>
                                            </p:txEl>
                                          </p:spTgt>
                                        </p:tgtEl>
                                        <p:attrNameLst>
                                          <p:attrName>ppt_x</p:attrName>
                                        </p:attrNameLst>
                                      </p:cBhvr>
                                      <p:tavLst>
                                        <p:tav tm="0">
                                          <p:val>
                                            <p:strVal val="#ppt_x"/>
                                          </p:val>
                                        </p:tav>
                                        <p:tav tm="100000">
                                          <p:val>
                                            <p:strVal val="#ppt_x"/>
                                          </p:val>
                                        </p:tav>
                                      </p:tavLst>
                                    </p:anim>
                                    <p:anim calcmode="lin" valueType="num">
                                      <p:cBhvr additive="repl">
                                        <p:cTn id="3594" dur="500" fill="hold"/>
                                        <p:tgtEl>
                                          <p:spTgt spid="11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95" fill="hold">
                      <p:stCondLst>
                        <p:cond delay="indefinite"/>
                      </p:stCondLst>
                      <p:childTnLst>
                        <p:par>
                          <p:cTn id="3596" fill="hold">
                            <p:stCondLst>
                              <p:cond delay="0"/>
                            </p:stCondLst>
                            <p:childTnLst>
                              <p:par>
                                <p:cTn id="3597" nodeType="clickEffect" fill="hold" presetClass="entr" presetID="2" presetSubtype="4">
                                  <p:stCondLst>
                                    <p:cond delay="0"/>
                                  </p:stCondLst>
                                  <p:childTnLst>
                                    <p:set>
                                      <p:cBhvr>
                                        <p:cTn id="3598" dur="1" fill="hold">
                                          <p:stCondLst>
                                            <p:cond delay="0"/>
                                          </p:stCondLst>
                                        </p:cTn>
                                        <p:tgtEl>
                                          <p:spTgt spid="1159">
                                            <p:txEl>
                                              <p:pRg st="3" end="3"/>
                                            </p:txEl>
                                          </p:spTgt>
                                        </p:tgtEl>
                                        <p:attrNameLst>
                                          <p:attrName>style.visibility</p:attrName>
                                        </p:attrNameLst>
                                      </p:cBhvr>
                                      <p:to>
                                        <p:strVal val="visible"/>
                                      </p:to>
                                    </p:set>
                                    <p:anim calcmode="lin" valueType="num">
                                      <p:cBhvr additive="repl">
                                        <p:cTn id="3599" dur="500" fill="hold"/>
                                        <p:tgtEl>
                                          <p:spTgt spid="1159">
                                            <p:txEl>
                                              <p:pRg st="3" end="3"/>
                                            </p:txEl>
                                          </p:spTgt>
                                        </p:tgtEl>
                                        <p:attrNameLst>
                                          <p:attrName>ppt_x</p:attrName>
                                        </p:attrNameLst>
                                      </p:cBhvr>
                                      <p:tavLst>
                                        <p:tav tm="0">
                                          <p:val>
                                            <p:strVal val="#ppt_x"/>
                                          </p:val>
                                        </p:tav>
                                        <p:tav tm="100000">
                                          <p:val>
                                            <p:strVal val="#ppt_x"/>
                                          </p:val>
                                        </p:tav>
                                      </p:tavLst>
                                    </p:anim>
                                    <p:anim calcmode="lin" valueType="num">
                                      <p:cBhvr additive="repl">
                                        <p:cTn id="3600" dur="500" fill="hold"/>
                                        <p:tgtEl>
                                          <p:spTgt spid="11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01" fill="hold">
                      <p:stCondLst>
                        <p:cond delay="indefinite"/>
                      </p:stCondLst>
                      <p:childTnLst>
                        <p:par>
                          <p:cTn id="3602" fill="hold">
                            <p:stCondLst>
                              <p:cond delay="0"/>
                            </p:stCondLst>
                            <p:childTnLst>
                              <p:par>
                                <p:cTn id="3603" nodeType="clickEffect" fill="hold" presetClass="entr" presetID="2" presetSubtype="4">
                                  <p:stCondLst>
                                    <p:cond delay="0"/>
                                  </p:stCondLst>
                                  <p:childTnLst>
                                    <p:set>
                                      <p:cBhvr>
                                        <p:cTn id="3604" dur="1" fill="hold">
                                          <p:stCondLst>
                                            <p:cond delay="0"/>
                                          </p:stCondLst>
                                        </p:cTn>
                                        <p:tgtEl>
                                          <p:spTgt spid="1159">
                                            <p:txEl>
                                              <p:pRg st="4" end="4"/>
                                            </p:txEl>
                                          </p:spTgt>
                                        </p:tgtEl>
                                        <p:attrNameLst>
                                          <p:attrName>style.visibility</p:attrName>
                                        </p:attrNameLst>
                                      </p:cBhvr>
                                      <p:to>
                                        <p:strVal val="visible"/>
                                      </p:to>
                                    </p:set>
                                    <p:anim calcmode="lin" valueType="num">
                                      <p:cBhvr additive="repl">
                                        <p:cTn id="3605" dur="500" fill="hold"/>
                                        <p:tgtEl>
                                          <p:spTgt spid="1159">
                                            <p:txEl>
                                              <p:pRg st="4" end="4"/>
                                            </p:txEl>
                                          </p:spTgt>
                                        </p:tgtEl>
                                        <p:attrNameLst>
                                          <p:attrName>ppt_x</p:attrName>
                                        </p:attrNameLst>
                                      </p:cBhvr>
                                      <p:tavLst>
                                        <p:tav tm="0">
                                          <p:val>
                                            <p:strVal val="#ppt_x"/>
                                          </p:val>
                                        </p:tav>
                                        <p:tav tm="100000">
                                          <p:val>
                                            <p:strVal val="#ppt_x"/>
                                          </p:val>
                                        </p:tav>
                                      </p:tavLst>
                                    </p:anim>
                                    <p:anim calcmode="lin" valueType="num">
                                      <p:cBhvr additive="repl">
                                        <p:cTn id="3606" dur="500" fill="hold"/>
                                        <p:tgtEl>
                                          <p:spTgt spid="11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07" fill="hold">
                      <p:stCondLst>
                        <p:cond delay="indefinite"/>
                      </p:stCondLst>
                      <p:childTnLst>
                        <p:par>
                          <p:cTn id="3608" fill="hold">
                            <p:stCondLst>
                              <p:cond delay="0"/>
                            </p:stCondLst>
                            <p:childTnLst>
                              <p:par>
                                <p:cTn id="3609" nodeType="clickEffect" fill="hold" presetClass="entr" presetID="2" presetSubtype="4">
                                  <p:stCondLst>
                                    <p:cond delay="0"/>
                                  </p:stCondLst>
                                  <p:childTnLst>
                                    <p:set>
                                      <p:cBhvr>
                                        <p:cTn id="3610" dur="1" fill="hold">
                                          <p:stCondLst>
                                            <p:cond delay="0"/>
                                          </p:stCondLst>
                                        </p:cTn>
                                        <p:tgtEl>
                                          <p:spTgt spid="1159">
                                            <p:txEl>
                                              <p:pRg st="5" end="5"/>
                                            </p:txEl>
                                          </p:spTgt>
                                        </p:tgtEl>
                                        <p:attrNameLst>
                                          <p:attrName>style.visibility</p:attrName>
                                        </p:attrNameLst>
                                      </p:cBhvr>
                                      <p:to>
                                        <p:strVal val="visible"/>
                                      </p:to>
                                    </p:set>
                                    <p:anim calcmode="lin" valueType="num">
                                      <p:cBhvr additive="repl">
                                        <p:cTn id="3611" dur="500" fill="hold"/>
                                        <p:tgtEl>
                                          <p:spTgt spid="1159">
                                            <p:txEl>
                                              <p:pRg st="5" end="5"/>
                                            </p:txEl>
                                          </p:spTgt>
                                        </p:tgtEl>
                                        <p:attrNameLst>
                                          <p:attrName>ppt_x</p:attrName>
                                        </p:attrNameLst>
                                      </p:cBhvr>
                                      <p:tavLst>
                                        <p:tav tm="0">
                                          <p:val>
                                            <p:strVal val="#ppt_x"/>
                                          </p:val>
                                        </p:tav>
                                        <p:tav tm="100000">
                                          <p:val>
                                            <p:strVal val="#ppt_x"/>
                                          </p:val>
                                        </p:tav>
                                      </p:tavLst>
                                    </p:anim>
                                    <p:anim calcmode="lin" valueType="num">
                                      <p:cBhvr additive="repl">
                                        <p:cTn id="3612" dur="500" fill="hold"/>
                                        <p:tgtEl>
                                          <p:spTgt spid="11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62" name="PlaceHolder 2"/>
          <p:cNvSpPr>
            <a:spLocks noGrp="1"/>
          </p:cNvSpPr>
          <p:nvPr>
            <p:ph/>
          </p:nvPr>
        </p:nvSpPr>
        <p:spPr>
          <a:xfrm>
            <a:off x="385200" y="1200960"/>
            <a:ext cx="398700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1</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add a virtual member function draw() to the Shape so Shapes can draw themselves.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also want to let a Line draw itself.</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make Line a derived class from shape. Reusing code is good, right?</a:t>
            </a:r>
            <a:endParaRPr b="1" lang="de-DE" sz="2000" spc="-1" strike="noStrike">
              <a:solidFill>
                <a:srgbClr val="000000"/>
              </a:solidFill>
              <a:latin typeface="Calibri"/>
            </a:endParaRPr>
          </a:p>
        </p:txBody>
      </p:sp>
      <p:sp>
        <p:nvSpPr>
          <p:cNvPr id="1163" name="PlaceHolder 3"/>
          <p:cNvSpPr>
            <a:spLocks noGrp="1"/>
          </p:cNvSpPr>
          <p:nvPr>
            <p:ph type="sldNum" idx="23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06A4CAF-64C2-4D59-B1EA-B5C6B5411A0C}"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164" name="Afbeelding 1" descr=""/>
          <p:cNvPicPr/>
          <p:nvPr/>
        </p:nvPicPr>
        <p:blipFill>
          <a:blip r:embed="rId1"/>
          <a:stretch/>
        </p:blipFill>
        <p:spPr>
          <a:xfrm>
            <a:off x="4372560" y="1233000"/>
            <a:ext cx="4380480" cy="2712960"/>
          </a:xfrm>
          <a:prstGeom prst="rect">
            <a:avLst/>
          </a:prstGeom>
          <a:ln w="0">
            <a:noFill/>
          </a:ln>
        </p:spPr>
      </p:pic>
    </p:spTree>
  </p:cSld>
  <mc:AlternateContent>
    <mc:Choice Requires="p14">
      <p:transition p14:dur="10"/>
    </mc:Choice>
    <mc:Fallback>
      <p:transition/>
    </mc:Fallback>
  </mc:AlternateContent>
  <p:timing>
    <p:tnLst>
      <p:par>
        <p:cTn id="3613" dur="indefinite" restart="never" nodeType="tmRoot">
          <p:childTnLst>
            <p:seq>
              <p:cTn id="3614" dur="indefinite" nodeType="mainSeq">
                <p:childTnLst>
                  <p:par>
                    <p:cTn id="3615" fill="hold">
                      <p:stCondLst>
                        <p:cond delay="indefinite"/>
                      </p:stCondLst>
                      <p:childTnLst>
                        <p:par>
                          <p:cTn id="3616" fill="hold">
                            <p:stCondLst>
                              <p:cond delay="0"/>
                            </p:stCondLst>
                            <p:childTnLst>
                              <p:par>
                                <p:cTn id="3617" nodeType="clickEffect" fill="hold" presetClass="entr" presetID="2" presetSubtype="4">
                                  <p:stCondLst>
                                    <p:cond delay="0"/>
                                  </p:stCondLst>
                                  <p:childTnLst>
                                    <p:set>
                                      <p:cBhvr>
                                        <p:cTn id="3618" dur="1" fill="hold">
                                          <p:stCondLst>
                                            <p:cond delay="0"/>
                                          </p:stCondLst>
                                        </p:cTn>
                                        <p:tgtEl>
                                          <p:spTgt spid="1162">
                                            <p:txEl>
                                              <p:pRg st="1" end="1"/>
                                            </p:txEl>
                                          </p:spTgt>
                                        </p:tgtEl>
                                        <p:attrNameLst>
                                          <p:attrName>style.visibility</p:attrName>
                                        </p:attrNameLst>
                                      </p:cBhvr>
                                      <p:to>
                                        <p:strVal val="visible"/>
                                      </p:to>
                                    </p:set>
                                    <p:anim calcmode="lin" valueType="num">
                                      <p:cBhvr additive="repl">
                                        <p:cTn id="3619" dur="500" fill="hold"/>
                                        <p:tgtEl>
                                          <p:spTgt spid="1162">
                                            <p:txEl>
                                              <p:pRg st="1" end="1"/>
                                            </p:txEl>
                                          </p:spTgt>
                                        </p:tgtEl>
                                        <p:attrNameLst>
                                          <p:attrName>ppt_x</p:attrName>
                                        </p:attrNameLst>
                                      </p:cBhvr>
                                      <p:tavLst>
                                        <p:tav tm="0">
                                          <p:val>
                                            <p:strVal val="#ppt_x"/>
                                          </p:val>
                                        </p:tav>
                                        <p:tav tm="100000">
                                          <p:val>
                                            <p:strVal val="#ppt_x"/>
                                          </p:val>
                                        </p:tav>
                                      </p:tavLst>
                                    </p:anim>
                                    <p:anim calcmode="lin" valueType="num">
                                      <p:cBhvr additive="repl">
                                        <p:cTn id="3620" dur="500" fill="hold"/>
                                        <p:tgtEl>
                                          <p:spTgt spid="116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21" fill="hold">
                      <p:stCondLst>
                        <p:cond delay="indefinite"/>
                      </p:stCondLst>
                      <p:childTnLst>
                        <p:par>
                          <p:cTn id="3622" fill="hold">
                            <p:stCondLst>
                              <p:cond delay="0"/>
                            </p:stCondLst>
                            <p:childTnLst>
                              <p:par>
                                <p:cTn id="3623" nodeType="clickEffect" fill="hold" presetClass="entr" presetID="2" presetSubtype="4">
                                  <p:stCondLst>
                                    <p:cond delay="0"/>
                                  </p:stCondLst>
                                  <p:childTnLst>
                                    <p:set>
                                      <p:cBhvr>
                                        <p:cTn id="3624" dur="1" fill="hold">
                                          <p:stCondLst>
                                            <p:cond delay="0"/>
                                          </p:stCondLst>
                                        </p:cTn>
                                        <p:tgtEl>
                                          <p:spTgt spid="1162">
                                            <p:txEl>
                                              <p:pRg st="2" end="2"/>
                                            </p:txEl>
                                          </p:spTgt>
                                        </p:tgtEl>
                                        <p:attrNameLst>
                                          <p:attrName>style.visibility</p:attrName>
                                        </p:attrNameLst>
                                      </p:cBhvr>
                                      <p:to>
                                        <p:strVal val="visible"/>
                                      </p:to>
                                    </p:set>
                                    <p:anim calcmode="lin" valueType="num">
                                      <p:cBhvr additive="repl">
                                        <p:cTn id="3625" dur="500" fill="hold"/>
                                        <p:tgtEl>
                                          <p:spTgt spid="1162">
                                            <p:txEl>
                                              <p:pRg st="2" end="2"/>
                                            </p:txEl>
                                          </p:spTgt>
                                        </p:tgtEl>
                                        <p:attrNameLst>
                                          <p:attrName>ppt_x</p:attrName>
                                        </p:attrNameLst>
                                      </p:cBhvr>
                                      <p:tavLst>
                                        <p:tav tm="0">
                                          <p:val>
                                            <p:strVal val="#ppt_x"/>
                                          </p:val>
                                        </p:tav>
                                        <p:tav tm="100000">
                                          <p:val>
                                            <p:strVal val="#ppt_x"/>
                                          </p:val>
                                        </p:tav>
                                      </p:tavLst>
                                    </p:anim>
                                    <p:anim calcmode="lin" valueType="num">
                                      <p:cBhvr additive="repl">
                                        <p:cTn id="3626" dur="500" fill="hold"/>
                                        <p:tgtEl>
                                          <p:spTgt spid="11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27" fill="hold">
                      <p:stCondLst>
                        <p:cond delay="indefinite"/>
                      </p:stCondLst>
                      <p:childTnLst>
                        <p:par>
                          <p:cTn id="3628" fill="hold">
                            <p:stCondLst>
                              <p:cond delay="0"/>
                            </p:stCondLst>
                            <p:childTnLst>
                              <p:par>
                                <p:cTn id="3629" nodeType="clickEffect" fill="hold" presetClass="entr" presetID="2" presetSubtype="4">
                                  <p:stCondLst>
                                    <p:cond delay="0"/>
                                  </p:stCondLst>
                                  <p:childTnLst>
                                    <p:set>
                                      <p:cBhvr>
                                        <p:cTn id="3630" dur="1" fill="hold">
                                          <p:stCondLst>
                                            <p:cond delay="0"/>
                                          </p:stCondLst>
                                        </p:cTn>
                                        <p:tgtEl>
                                          <p:spTgt spid="1162">
                                            <p:txEl>
                                              <p:pRg st="3" end="3"/>
                                            </p:txEl>
                                          </p:spTgt>
                                        </p:tgtEl>
                                        <p:attrNameLst>
                                          <p:attrName>style.visibility</p:attrName>
                                        </p:attrNameLst>
                                      </p:cBhvr>
                                      <p:to>
                                        <p:strVal val="visible"/>
                                      </p:to>
                                    </p:set>
                                    <p:anim calcmode="lin" valueType="num">
                                      <p:cBhvr additive="repl">
                                        <p:cTn id="3631" dur="500" fill="hold"/>
                                        <p:tgtEl>
                                          <p:spTgt spid="1162">
                                            <p:txEl>
                                              <p:pRg st="3" end="3"/>
                                            </p:txEl>
                                          </p:spTgt>
                                        </p:tgtEl>
                                        <p:attrNameLst>
                                          <p:attrName>ppt_x</p:attrName>
                                        </p:attrNameLst>
                                      </p:cBhvr>
                                      <p:tavLst>
                                        <p:tav tm="0">
                                          <p:val>
                                            <p:strVal val="#ppt_x"/>
                                          </p:val>
                                        </p:tav>
                                        <p:tav tm="100000">
                                          <p:val>
                                            <p:strVal val="#ppt_x"/>
                                          </p:val>
                                        </p:tav>
                                      </p:tavLst>
                                    </p:anim>
                                    <p:anim calcmode="lin" valueType="num">
                                      <p:cBhvr additive="repl">
                                        <p:cTn id="3632" dur="500" fill="hold"/>
                                        <p:tgtEl>
                                          <p:spTgt spid="116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66"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1</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a Line is-not-a Shape (rule B)</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particular, it is not possible to implement the area() function.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Rule B is also called the Liskov substitution principle: wherever you expect an object of type Base, an object of type Derived can be substituted.</a:t>
            </a:r>
            <a:endParaRPr b="1" lang="de-DE" sz="2000" spc="-1" strike="noStrike">
              <a:solidFill>
                <a:srgbClr val="000000"/>
              </a:solidFill>
              <a:latin typeface="Calibri"/>
            </a:endParaRPr>
          </a:p>
        </p:txBody>
      </p:sp>
      <p:sp>
        <p:nvSpPr>
          <p:cNvPr id="1167" name="PlaceHolder 3"/>
          <p:cNvSpPr>
            <a:spLocks noGrp="1"/>
          </p:cNvSpPr>
          <p:nvPr>
            <p:ph type="sldNum" idx="23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297F025-9F31-4E74-B051-4650866562B4}"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33" dur="indefinite" restart="never" nodeType="tmRoot">
          <p:childTnLst>
            <p:seq>
              <p:cTn id="3634" dur="indefinite" nodeType="mainSeq">
                <p:childTnLst>
                  <p:par>
                    <p:cTn id="3635" fill="hold">
                      <p:stCondLst>
                        <p:cond delay="indefinite"/>
                      </p:stCondLst>
                      <p:childTnLst>
                        <p:par>
                          <p:cTn id="3636" fill="hold">
                            <p:stCondLst>
                              <p:cond delay="0"/>
                            </p:stCondLst>
                            <p:childTnLst>
                              <p:par>
                                <p:cTn id="3637" nodeType="clickEffect" fill="hold" presetClass="entr" presetID="2" presetSubtype="4">
                                  <p:stCondLst>
                                    <p:cond delay="0"/>
                                  </p:stCondLst>
                                  <p:childTnLst>
                                    <p:set>
                                      <p:cBhvr>
                                        <p:cTn id="3638" dur="1" fill="hold">
                                          <p:stCondLst>
                                            <p:cond delay="0"/>
                                          </p:stCondLst>
                                        </p:cTn>
                                        <p:tgtEl>
                                          <p:spTgt spid="1166">
                                            <p:txEl>
                                              <p:pRg st="1" end="1"/>
                                            </p:txEl>
                                          </p:spTgt>
                                        </p:tgtEl>
                                        <p:attrNameLst>
                                          <p:attrName>style.visibility</p:attrName>
                                        </p:attrNameLst>
                                      </p:cBhvr>
                                      <p:to>
                                        <p:strVal val="visible"/>
                                      </p:to>
                                    </p:set>
                                    <p:anim calcmode="lin" valueType="num">
                                      <p:cBhvr additive="repl">
                                        <p:cTn id="3639" dur="500" fill="hold"/>
                                        <p:tgtEl>
                                          <p:spTgt spid="1166">
                                            <p:txEl>
                                              <p:pRg st="1" end="1"/>
                                            </p:txEl>
                                          </p:spTgt>
                                        </p:tgtEl>
                                        <p:attrNameLst>
                                          <p:attrName>ppt_x</p:attrName>
                                        </p:attrNameLst>
                                      </p:cBhvr>
                                      <p:tavLst>
                                        <p:tav tm="0">
                                          <p:val>
                                            <p:strVal val="#ppt_x"/>
                                          </p:val>
                                        </p:tav>
                                        <p:tav tm="100000">
                                          <p:val>
                                            <p:strVal val="#ppt_x"/>
                                          </p:val>
                                        </p:tav>
                                      </p:tavLst>
                                    </p:anim>
                                    <p:anim calcmode="lin" valueType="num">
                                      <p:cBhvr additive="repl">
                                        <p:cTn id="3640" dur="500" fill="hold"/>
                                        <p:tgtEl>
                                          <p:spTgt spid="11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41" fill="hold">
                      <p:stCondLst>
                        <p:cond delay="indefinite"/>
                      </p:stCondLst>
                      <p:childTnLst>
                        <p:par>
                          <p:cTn id="3642" fill="hold">
                            <p:stCondLst>
                              <p:cond delay="0"/>
                            </p:stCondLst>
                            <p:childTnLst>
                              <p:par>
                                <p:cTn id="3643" nodeType="clickEffect" fill="hold" presetClass="entr" presetID="2" presetSubtype="4">
                                  <p:stCondLst>
                                    <p:cond delay="0"/>
                                  </p:stCondLst>
                                  <p:childTnLst>
                                    <p:set>
                                      <p:cBhvr>
                                        <p:cTn id="3644" dur="1" fill="hold">
                                          <p:stCondLst>
                                            <p:cond delay="0"/>
                                          </p:stCondLst>
                                        </p:cTn>
                                        <p:tgtEl>
                                          <p:spTgt spid="1166">
                                            <p:txEl>
                                              <p:pRg st="2" end="2"/>
                                            </p:txEl>
                                          </p:spTgt>
                                        </p:tgtEl>
                                        <p:attrNameLst>
                                          <p:attrName>style.visibility</p:attrName>
                                        </p:attrNameLst>
                                      </p:cBhvr>
                                      <p:to>
                                        <p:strVal val="visible"/>
                                      </p:to>
                                    </p:set>
                                    <p:anim calcmode="lin" valueType="num">
                                      <p:cBhvr additive="repl">
                                        <p:cTn id="3645" dur="500" fill="hold"/>
                                        <p:tgtEl>
                                          <p:spTgt spid="1166">
                                            <p:txEl>
                                              <p:pRg st="2" end="2"/>
                                            </p:txEl>
                                          </p:spTgt>
                                        </p:tgtEl>
                                        <p:attrNameLst>
                                          <p:attrName>ppt_x</p:attrName>
                                        </p:attrNameLst>
                                      </p:cBhvr>
                                      <p:tavLst>
                                        <p:tav tm="0">
                                          <p:val>
                                            <p:strVal val="#ppt_x"/>
                                          </p:val>
                                        </p:tav>
                                        <p:tav tm="100000">
                                          <p:val>
                                            <p:strVal val="#ppt_x"/>
                                          </p:val>
                                        </p:tav>
                                      </p:tavLst>
                                    </p:anim>
                                    <p:anim calcmode="lin" valueType="num">
                                      <p:cBhvr additive="repl">
                                        <p:cTn id="3646" dur="500" fill="hold"/>
                                        <p:tgtEl>
                                          <p:spTgt spid="11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47" fill="hold">
                      <p:stCondLst>
                        <p:cond delay="indefinite"/>
                      </p:stCondLst>
                      <p:childTnLst>
                        <p:par>
                          <p:cTn id="3648" fill="hold">
                            <p:stCondLst>
                              <p:cond delay="0"/>
                            </p:stCondLst>
                            <p:childTnLst>
                              <p:par>
                                <p:cTn id="3649" nodeType="clickEffect" fill="hold" presetClass="entr" presetID="2" presetSubtype="4">
                                  <p:stCondLst>
                                    <p:cond delay="0"/>
                                  </p:stCondLst>
                                  <p:childTnLst>
                                    <p:set>
                                      <p:cBhvr>
                                        <p:cTn id="3650" dur="1" fill="hold">
                                          <p:stCondLst>
                                            <p:cond delay="0"/>
                                          </p:stCondLst>
                                        </p:cTn>
                                        <p:tgtEl>
                                          <p:spTgt spid="1166">
                                            <p:txEl>
                                              <p:pRg st="3" end="3"/>
                                            </p:txEl>
                                          </p:spTgt>
                                        </p:tgtEl>
                                        <p:attrNameLst>
                                          <p:attrName>style.visibility</p:attrName>
                                        </p:attrNameLst>
                                      </p:cBhvr>
                                      <p:to>
                                        <p:strVal val="visible"/>
                                      </p:to>
                                    </p:set>
                                    <p:anim calcmode="lin" valueType="num">
                                      <p:cBhvr additive="repl">
                                        <p:cTn id="3651" dur="500" fill="hold"/>
                                        <p:tgtEl>
                                          <p:spTgt spid="1166">
                                            <p:txEl>
                                              <p:pRg st="3" end="3"/>
                                            </p:txEl>
                                          </p:spTgt>
                                        </p:tgtEl>
                                        <p:attrNameLst>
                                          <p:attrName>ppt_x</p:attrName>
                                        </p:attrNameLst>
                                      </p:cBhvr>
                                      <p:tavLst>
                                        <p:tav tm="0">
                                          <p:val>
                                            <p:strVal val="#ppt_x"/>
                                          </p:val>
                                        </p:tav>
                                        <p:tav tm="100000">
                                          <p:val>
                                            <p:strVal val="#ppt_x"/>
                                          </p:val>
                                        </p:tav>
                                      </p:tavLst>
                                    </p:anim>
                                    <p:anim calcmode="lin" valueType="num">
                                      <p:cBhvr additive="repl">
                                        <p:cTn id="3652" dur="500" fill="hold"/>
                                        <p:tgtEl>
                                          <p:spTgt spid="11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69" name="PlaceHolder 2"/>
          <p:cNvSpPr>
            <a:spLocks noGrp="1"/>
          </p:cNvSpPr>
          <p:nvPr>
            <p:ph/>
          </p:nvPr>
        </p:nvSpPr>
        <p:spPr>
          <a:xfrm>
            <a:off x="385200" y="1200960"/>
            <a:ext cx="7555680" cy="1416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create a class AreaCalculator.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you pass it a reference to a Shape, it will calculate the area.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will tidy up the Shape class. Separation is good, right?</a:t>
            </a:r>
            <a:endParaRPr b="1" lang="de-DE" sz="2000" spc="-1" strike="noStrike">
              <a:solidFill>
                <a:srgbClr val="000000"/>
              </a:solidFill>
              <a:latin typeface="Calibri"/>
            </a:endParaRPr>
          </a:p>
        </p:txBody>
      </p:sp>
      <p:sp>
        <p:nvSpPr>
          <p:cNvPr id="1170" name="PlaceHolder 3"/>
          <p:cNvSpPr>
            <a:spLocks noGrp="1"/>
          </p:cNvSpPr>
          <p:nvPr>
            <p:ph type="sldNum" idx="24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5A5E0A6-217A-487E-90AD-F734CE2DB13B}"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53" dur="indefinite" restart="never" nodeType="tmRoot">
          <p:childTnLst>
            <p:seq>
              <p:cTn id="3654" dur="indefinite" nodeType="mainSeq">
                <p:childTnLst>
                  <p:par>
                    <p:cTn id="3655" fill="hold">
                      <p:stCondLst>
                        <p:cond delay="indefinite"/>
                      </p:stCondLst>
                      <p:childTnLst>
                        <p:par>
                          <p:cTn id="3656" fill="hold">
                            <p:stCondLst>
                              <p:cond delay="0"/>
                            </p:stCondLst>
                            <p:childTnLst>
                              <p:par>
                                <p:cTn id="3657" nodeType="clickEffect" fill="hold" presetClass="entr" presetID="2" presetSubtype="4">
                                  <p:stCondLst>
                                    <p:cond delay="0"/>
                                  </p:stCondLst>
                                  <p:childTnLst>
                                    <p:set>
                                      <p:cBhvr>
                                        <p:cTn id="3658" dur="1" fill="hold">
                                          <p:stCondLst>
                                            <p:cond delay="0"/>
                                          </p:stCondLst>
                                        </p:cTn>
                                        <p:tgtEl>
                                          <p:spTgt spid="1169">
                                            <p:txEl>
                                              <p:pRg st="1" end="1"/>
                                            </p:txEl>
                                          </p:spTgt>
                                        </p:tgtEl>
                                        <p:attrNameLst>
                                          <p:attrName>style.visibility</p:attrName>
                                        </p:attrNameLst>
                                      </p:cBhvr>
                                      <p:to>
                                        <p:strVal val="visible"/>
                                      </p:to>
                                    </p:set>
                                    <p:anim calcmode="lin" valueType="num">
                                      <p:cBhvr additive="repl">
                                        <p:cTn id="3659" dur="500" fill="hold"/>
                                        <p:tgtEl>
                                          <p:spTgt spid="1169">
                                            <p:txEl>
                                              <p:pRg st="1" end="1"/>
                                            </p:txEl>
                                          </p:spTgt>
                                        </p:tgtEl>
                                        <p:attrNameLst>
                                          <p:attrName>ppt_x</p:attrName>
                                        </p:attrNameLst>
                                      </p:cBhvr>
                                      <p:tavLst>
                                        <p:tav tm="0">
                                          <p:val>
                                            <p:strVal val="#ppt_x"/>
                                          </p:val>
                                        </p:tav>
                                        <p:tav tm="100000">
                                          <p:val>
                                            <p:strVal val="#ppt_x"/>
                                          </p:val>
                                        </p:tav>
                                      </p:tavLst>
                                    </p:anim>
                                    <p:anim calcmode="lin" valueType="num">
                                      <p:cBhvr additive="repl">
                                        <p:cTn id="3660" dur="500" fill="hold"/>
                                        <p:tgtEl>
                                          <p:spTgt spid="11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61" fill="hold">
                      <p:stCondLst>
                        <p:cond delay="indefinite"/>
                      </p:stCondLst>
                      <p:childTnLst>
                        <p:par>
                          <p:cTn id="3662" fill="hold">
                            <p:stCondLst>
                              <p:cond delay="0"/>
                            </p:stCondLst>
                            <p:childTnLst>
                              <p:par>
                                <p:cTn id="3663" nodeType="clickEffect" fill="hold" presetClass="entr" presetID="2" presetSubtype="4">
                                  <p:stCondLst>
                                    <p:cond delay="0"/>
                                  </p:stCondLst>
                                  <p:childTnLst>
                                    <p:set>
                                      <p:cBhvr>
                                        <p:cTn id="3664" dur="1" fill="hold">
                                          <p:stCondLst>
                                            <p:cond delay="0"/>
                                          </p:stCondLst>
                                        </p:cTn>
                                        <p:tgtEl>
                                          <p:spTgt spid="1169">
                                            <p:txEl>
                                              <p:pRg st="2" end="2"/>
                                            </p:txEl>
                                          </p:spTgt>
                                        </p:tgtEl>
                                        <p:attrNameLst>
                                          <p:attrName>style.visibility</p:attrName>
                                        </p:attrNameLst>
                                      </p:cBhvr>
                                      <p:to>
                                        <p:strVal val="visible"/>
                                      </p:to>
                                    </p:set>
                                    <p:anim calcmode="lin" valueType="num">
                                      <p:cBhvr additive="repl">
                                        <p:cTn id="3665" dur="500" fill="hold"/>
                                        <p:tgtEl>
                                          <p:spTgt spid="1169">
                                            <p:txEl>
                                              <p:pRg st="2" end="2"/>
                                            </p:txEl>
                                          </p:spTgt>
                                        </p:tgtEl>
                                        <p:attrNameLst>
                                          <p:attrName>ppt_x</p:attrName>
                                        </p:attrNameLst>
                                      </p:cBhvr>
                                      <p:tavLst>
                                        <p:tav tm="0">
                                          <p:val>
                                            <p:strVal val="#ppt_x"/>
                                          </p:val>
                                        </p:tav>
                                        <p:tav tm="100000">
                                          <p:val>
                                            <p:strVal val="#ppt_x"/>
                                          </p:val>
                                        </p:tav>
                                      </p:tavLst>
                                    </p:anim>
                                    <p:anim calcmode="lin" valueType="num">
                                      <p:cBhvr additive="repl">
                                        <p:cTn id="3666" dur="500" fill="hold"/>
                                        <p:tgtEl>
                                          <p:spTgt spid="11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67" fill="hold">
                      <p:stCondLst>
                        <p:cond delay="indefinite"/>
                      </p:stCondLst>
                      <p:childTnLst>
                        <p:par>
                          <p:cTn id="3668" fill="hold">
                            <p:stCondLst>
                              <p:cond delay="0"/>
                            </p:stCondLst>
                            <p:childTnLst>
                              <p:par>
                                <p:cTn id="3669" nodeType="clickEffect" fill="hold" presetClass="entr" presetID="2" presetSubtype="4">
                                  <p:stCondLst>
                                    <p:cond delay="0"/>
                                  </p:stCondLst>
                                  <p:childTnLst>
                                    <p:set>
                                      <p:cBhvr>
                                        <p:cTn id="3670" dur="1" fill="hold">
                                          <p:stCondLst>
                                            <p:cond delay="0"/>
                                          </p:stCondLst>
                                        </p:cTn>
                                        <p:tgtEl>
                                          <p:spTgt spid="1169">
                                            <p:txEl>
                                              <p:pRg st="3" end="3"/>
                                            </p:txEl>
                                          </p:spTgt>
                                        </p:tgtEl>
                                        <p:attrNameLst>
                                          <p:attrName>style.visibility</p:attrName>
                                        </p:attrNameLst>
                                      </p:cBhvr>
                                      <p:to>
                                        <p:strVal val="visible"/>
                                      </p:to>
                                    </p:set>
                                    <p:anim calcmode="lin" valueType="num">
                                      <p:cBhvr additive="repl">
                                        <p:cTn id="3671" dur="500" fill="hold"/>
                                        <p:tgtEl>
                                          <p:spTgt spid="1169">
                                            <p:txEl>
                                              <p:pRg st="3" end="3"/>
                                            </p:txEl>
                                          </p:spTgt>
                                        </p:tgtEl>
                                        <p:attrNameLst>
                                          <p:attrName>ppt_x</p:attrName>
                                        </p:attrNameLst>
                                      </p:cBhvr>
                                      <p:tavLst>
                                        <p:tav tm="0">
                                          <p:val>
                                            <p:strVal val="#ppt_x"/>
                                          </p:val>
                                        </p:tav>
                                        <p:tav tm="100000">
                                          <p:val>
                                            <p:strVal val="#ppt_x"/>
                                          </p:val>
                                        </p:tav>
                                      </p:tavLst>
                                    </p:anim>
                                    <p:anim calcmode="lin" valueType="num">
                                      <p:cBhvr additive="repl">
                                        <p:cTn id="3672" dur="500" fill="hold"/>
                                        <p:tgtEl>
                                          <p:spTgt spid="116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72"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we have created a class that </a:t>
            </a:r>
            <a:r>
              <a:rPr b="1" lang="en-US" sz="2000" spc="-1" strike="noStrike" u="sng">
                <a:solidFill>
                  <a:srgbClr val="262626"/>
                </a:solidFill>
                <a:uFillTx/>
                <a:latin typeface="Calibri"/>
                <a:ea typeface="ＭＳ Ｐゴシック"/>
              </a:rPr>
              <a:t>represents nothing</a:t>
            </a:r>
            <a:r>
              <a:rPr b="1" lang="en-US" sz="2000" spc="-1" strike="noStrike">
                <a:solidFill>
                  <a:srgbClr val="262626"/>
                </a:solidFill>
                <a:latin typeface="Calibri"/>
                <a:ea typeface="ＭＳ Ｐゴシック"/>
              </a:rPr>
              <a:t> (rule 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should keep the calculation of the area together with the storage of the dimensions of the shape (rule C)</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Our new class is intimately coupled to the Shape class, so we have not separated anything.</a:t>
            </a:r>
            <a:endParaRPr b="1" lang="de-DE" sz="2000" spc="-1" strike="noStrike">
              <a:solidFill>
                <a:srgbClr val="000000"/>
              </a:solidFill>
              <a:latin typeface="Calibri"/>
            </a:endParaRPr>
          </a:p>
        </p:txBody>
      </p:sp>
      <p:sp>
        <p:nvSpPr>
          <p:cNvPr id="1173" name="PlaceHolder 3"/>
          <p:cNvSpPr>
            <a:spLocks noGrp="1"/>
          </p:cNvSpPr>
          <p:nvPr>
            <p:ph type="sldNum" idx="24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D9BB089-95ED-46B3-A1C5-E442A15EE9F4}"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73" dur="indefinite" restart="never" nodeType="tmRoot">
          <p:childTnLst>
            <p:seq>
              <p:cTn id="3674" dur="indefinite" nodeType="mainSeq">
                <p:childTnLst>
                  <p:par>
                    <p:cTn id="3675" fill="hold">
                      <p:stCondLst>
                        <p:cond delay="indefinite"/>
                      </p:stCondLst>
                      <p:childTnLst>
                        <p:par>
                          <p:cTn id="3676" fill="hold">
                            <p:stCondLst>
                              <p:cond delay="0"/>
                            </p:stCondLst>
                            <p:childTnLst>
                              <p:par>
                                <p:cTn id="3677" nodeType="clickEffect" fill="hold" presetClass="entr" presetID="2" presetSubtype="4">
                                  <p:stCondLst>
                                    <p:cond delay="0"/>
                                  </p:stCondLst>
                                  <p:childTnLst>
                                    <p:set>
                                      <p:cBhvr>
                                        <p:cTn id="3678" dur="1" fill="hold">
                                          <p:stCondLst>
                                            <p:cond delay="0"/>
                                          </p:stCondLst>
                                        </p:cTn>
                                        <p:tgtEl>
                                          <p:spTgt spid="1172">
                                            <p:txEl>
                                              <p:pRg st="1" end="1"/>
                                            </p:txEl>
                                          </p:spTgt>
                                        </p:tgtEl>
                                        <p:attrNameLst>
                                          <p:attrName>style.visibility</p:attrName>
                                        </p:attrNameLst>
                                      </p:cBhvr>
                                      <p:to>
                                        <p:strVal val="visible"/>
                                      </p:to>
                                    </p:set>
                                    <p:anim calcmode="lin" valueType="num">
                                      <p:cBhvr additive="repl">
                                        <p:cTn id="3679" dur="500" fill="hold"/>
                                        <p:tgtEl>
                                          <p:spTgt spid="1172">
                                            <p:txEl>
                                              <p:pRg st="1" end="1"/>
                                            </p:txEl>
                                          </p:spTgt>
                                        </p:tgtEl>
                                        <p:attrNameLst>
                                          <p:attrName>ppt_x</p:attrName>
                                        </p:attrNameLst>
                                      </p:cBhvr>
                                      <p:tavLst>
                                        <p:tav tm="0">
                                          <p:val>
                                            <p:strVal val="#ppt_x"/>
                                          </p:val>
                                        </p:tav>
                                        <p:tav tm="100000">
                                          <p:val>
                                            <p:strVal val="#ppt_x"/>
                                          </p:val>
                                        </p:tav>
                                      </p:tavLst>
                                    </p:anim>
                                    <p:anim calcmode="lin" valueType="num">
                                      <p:cBhvr additive="repl">
                                        <p:cTn id="3680" dur="500" fill="hold"/>
                                        <p:tgtEl>
                                          <p:spTgt spid="1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81" fill="hold">
                      <p:stCondLst>
                        <p:cond delay="indefinite"/>
                      </p:stCondLst>
                      <p:childTnLst>
                        <p:par>
                          <p:cTn id="3682" fill="hold">
                            <p:stCondLst>
                              <p:cond delay="0"/>
                            </p:stCondLst>
                            <p:childTnLst>
                              <p:par>
                                <p:cTn id="3683" nodeType="clickEffect" fill="hold" presetClass="entr" presetID="2" presetSubtype="4">
                                  <p:stCondLst>
                                    <p:cond delay="0"/>
                                  </p:stCondLst>
                                  <p:childTnLst>
                                    <p:set>
                                      <p:cBhvr>
                                        <p:cTn id="3684" dur="1" fill="hold">
                                          <p:stCondLst>
                                            <p:cond delay="0"/>
                                          </p:stCondLst>
                                        </p:cTn>
                                        <p:tgtEl>
                                          <p:spTgt spid="1172">
                                            <p:txEl>
                                              <p:pRg st="2" end="2"/>
                                            </p:txEl>
                                          </p:spTgt>
                                        </p:tgtEl>
                                        <p:attrNameLst>
                                          <p:attrName>style.visibility</p:attrName>
                                        </p:attrNameLst>
                                      </p:cBhvr>
                                      <p:to>
                                        <p:strVal val="visible"/>
                                      </p:to>
                                    </p:set>
                                    <p:anim calcmode="lin" valueType="num">
                                      <p:cBhvr additive="repl">
                                        <p:cTn id="3685" dur="500" fill="hold"/>
                                        <p:tgtEl>
                                          <p:spTgt spid="1172">
                                            <p:txEl>
                                              <p:pRg st="2" end="2"/>
                                            </p:txEl>
                                          </p:spTgt>
                                        </p:tgtEl>
                                        <p:attrNameLst>
                                          <p:attrName>ppt_x</p:attrName>
                                        </p:attrNameLst>
                                      </p:cBhvr>
                                      <p:tavLst>
                                        <p:tav tm="0">
                                          <p:val>
                                            <p:strVal val="#ppt_x"/>
                                          </p:val>
                                        </p:tav>
                                        <p:tav tm="100000">
                                          <p:val>
                                            <p:strVal val="#ppt_x"/>
                                          </p:val>
                                        </p:tav>
                                      </p:tavLst>
                                    </p:anim>
                                    <p:anim calcmode="lin" valueType="num">
                                      <p:cBhvr additive="repl">
                                        <p:cTn id="3686" dur="500" fill="hold"/>
                                        <p:tgtEl>
                                          <p:spTgt spid="11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87" fill="hold">
                      <p:stCondLst>
                        <p:cond delay="indefinite"/>
                      </p:stCondLst>
                      <p:childTnLst>
                        <p:par>
                          <p:cTn id="3688" fill="hold">
                            <p:stCondLst>
                              <p:cond delay="0"/>
                            </p:stCondLst>
                            <p:childTnLst>
                              <p:par>
                                <p:cTn id="3689" nodeType="clickEffect" fill="hold" presetClass="entr" presetID="2" presetSubtype="4">
                                  <p:stCondLst>
                                    <p:cond delay="0"/>
                                  </p:stCondLst>
                                  <p:childTnLst>
                                    <p:set>
                                      <p:cBhvr>
                                        <p:cTn id="3690" dur="1" fill="hold">
                                          <p:stCondLst>
                                            <p:cond delay="0"/>
                                          </p:stCondLst>
                                        </p:cTn>
                                        <p:tgtEl>
                                          <p:spTgt spid="1172">
                                            <p:txEl>
                                              <p:pRg st="3" end="3"/>
                                            </p:txEl>
                                          </p:spTgt>
                                        </p:tgtEl>
                                        <p:attrNameLst>
                                          <p:attrName>style.visibility</p:attrName>
                                        </p:attrNameLst>
                                      </p:cBhvr>
                                      <p:to>
                                        <p:strVal val="visible"/>
                                      </p:to>
                                    </p:set>
                                    <p:anim calcmode="lin" valueType="num">
                                      <p:cBhvr additive="repl">
                                        <p:cTn id="3691" dur="500" fill="hold"/>
                                        <p:tgtEl>
                                          <p:spTgt spid="1172">
                                            <p:txEl>
                                              <p:pRg st="3" end="3"/>
                                            </p:txEl>
                                          </p:spTgt>
                                        </p:tgtEl>
                                        <p:attrNameLst>
                                          <p:attrName>ppt_x</p:attrName>
                                        </p:attrNameLst>
                                      </p:cBhvr>
                                      <p:tavLst>
                                        <p:tav tm="0">
                                          <p:val>
                                            <p:strVal val="#ppt_x"/>
                                          </p:val>
                                        </p:tav>
                                        <p:tav tm="100000">
                                          <p:val>
                                            <p:strVal val="#ppt_x"/>
                                          </p:val>
                                        </p:tav>
                                      </p:tavLst>
                                    </p:anim>
                                    <p:anim calcmode="lin" valueType="num">
                                      <p:cBhvr additive="repl">
                                        <p:cTn id="3692" dur="500" fill="hold"/>
                                        <p:tgtEl>
                                          <p:spTgt spid="11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32" name="PlaceHolder 2"/>
          <p:cNvSpPr>
            <a:spLocks noGrp="1"/>
          </p:cNvSpPr>
          <p:nvPr>
            <p:ph/>
          </p:nvPr>
        </p:nvSpPr>
        <p:spPr>
          <a:xfrm>
            <a:off x="385200" y="1200960"/>
            <a:ext cx="7555680" cy="307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GB" sz="2000" spc="-1" strike="noStrike">
                <a:solidFill>
                  <a:srgbClr val="262626"/>
                </a:solidFill>
                <a:latin typeface="Calibri"/>
                <a:ea typeface="ＭＳ Ｐゴシック"/>
              </a:rPr>
              <a:t>Hello world!</a:t>
            </a:r>
            <a:endParaRPr b="1" lang="de-DE" sz="2000" spc="-1" strike="noStrike">
              <a:solidFill>
                <a:srgbClr val="000000"/>
              </a:solidFill>
              <a:latin typeface="Calibri"/>
            </a:endParaRPr>
          </a:p>
        </p:txBody>
      </p:sp>
      <p:sp>
        <p:nvSpPr>
          <p:cNvPr id="433" name="PlaceHolder 3"/>
          <p:cNvSpPr>
            <a:spLocks noGrp="1"/>
          </p:cNvSpPr>
          <p:nvPr>
            <p:ph type="sldNum" idx="2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E3091E4-9E0F-456C-B044-B0E28CE4FD1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434" name="Rectangle 2"/>
          <p:cNvSpPr/>
          <p:nvPr/>
        </p:nvSpPr>
        <p:spPr>
          <a:xfrm>
            <a:off x="385200" y="1665720"/>
            <a:ext cx="6857640" cy="1972440"/>
          </a:xfrm>
          <a:prstGeom prst="rect">
            <a:avLst/>
          </a:prstGeom>
          <a:solidFill>
            <a:srgbClr val="ffffff"/>
          </a:solidFill>
          <a:ln w="9525">
            <a:solidFill>
              <a:srgbClr val="000000"/>
            </a:solidFill>
            <a:round/>
          </a:ln>
        </p:spPr>
        <p:style>
          <a:lnRef idx="0"/>
          <a:fillRef idx="0"/>
          <a:effectRef idx="0"/>
          <a:fontRef idx="minor"/>
        </p:style>
      </p:sp>
      <p:sp>
        <p:nvSpPr>
          <p:cNvPr id="435" name="Rectangle 6"/>
          <p:cNvSpPr/>
          <p:nvPr/>
        </p:nvSpPr>
        <p:spPr>
          <a:xfrm>
            <a:off x="385200" y="4067280"/>
            <a:ext cx="7543440" cy="486000"/>
          </a:xfrm>
          <a:prstGeom prst="rect">
            <a:avLst/>
          </a:prstGeom>
          <a:solidFill>
            <a:srgbClr val="ffff99"/>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buNone/>
              <a:tabLst>
                <a:tab algn="l" pos="0"/>
              </a:tabLst>
            </a:pPr>
            <a:r>
              <a:rPr b="0" lang="en-US" sz="1800" spc="-1" strike="noStrike">
                <a:solidFill>
                  <a:srgbClr val="000000"/>
                </a:solidFill>
                <a:latin typeface="Calibri"/>
                <a:ea typeface="ＭＳ Ｐゴシック"/>
              </a:rPr>
              <a:t>Hello world!</a:t>
            </a:r>
            <a:endParaRPr b="0" lang="en-US" sz="1800" spc="-1" strike="noStrike">
              <a:latin typeface="Arial"/>
            </a:endParaRPr>
          </a:p>
        </p:txBody>
      </p:sp>
      <p:sp>
        <p:nvSpPr>
          <p:cNvPr id="436" name="Rechthoek 7"/>
          <p:cNvSpPr/>
          <p:nvPr/>
        </p:nvSpPr>
        <p:spPr>
          <a:xfrm>
            <a:off x="385200" y="1729800"/>
            <a:ext cx="6857640" cy="1795320"/>
          </a:xfrm>
          <a:prstGeom prst="rect">
            <a:avLst/>
          </a:prstGeom>
          <a:noFill/>
          <a:ln w="0">
            <a:noFill/>
          </a:ln>
        </p:spPr>
        <p:style>
          <a:lnRef idx="0"/>
          <a:fillRef idx="0"/>
          <a:effectRef idx="0"/>
          <a:fontRef idx="minor"/>
        </p:style>
        <p:txBody>
          <a:bodyPr lIns="90000" rIns="90000" tIns="45000" bIns="45000" anchor="t">
            <a:spAutoFit/>
          </a:bodyPr>
          <a:p>
            <a:pPr marL="398520">
              <a:lnSpc>
                <a:spcPct val="100000"/>
              </a:lnSpc>
              <a:buNone/>
              <a:tabLst>
                <a:tab algn="l" pos="0"/>
              </a:tabLst>
            </a:pPr>
            <a:r>
              <a:rPr b="0" i="1" lang="en-US" sz="1400" spc="-1" strike="noStrike">
                <a:solidFill>
                  <a:srgbClr val="838183"/>
                </a:solidFill>
                <a:latin typeface="Consolas"/>
                <a:ea typeface="ＭＳ Ｐゴシック"/>
              </a:rPr>
              <a:t>// helloworld.cpp</a:t>
            </a:r>
            <a:endParaRPr b="0" lang="en-US" sz="1400" spc="-1" strike="noStrike">
              <a:latin typeface="Arial"/>
            </a:endParaRPr>
          </a:p>
          <a:p>
            <a:pPr marL="398520">
              <a:lnSpc>
                <a:spcPct val="100000"/>
              </a:lnSpc>
              <a:buNone/>
              <a:tabLst>
                <a:tab algn="l" pos="0"/>
              </a:tabLst>
            </a:pPr>
            <a:r>
              <a:rPr b="0" lang="en-US" sz="1400" spc="-1" strike="noStrike">
                <a:solidFill>
                  <a:srgbClr val="008200"/>
                </a:solidFill>
                <a:latin typeface="Consolas"/>
                <a:ea typeface="ＭＳ Ｐゴシック"/>
              </a:rPr>
              <a:t>#include &lt;iostream&gt;</a:t>
            </a:r>
            <a:endParaRPr b="0" lang="en-US" sz="1400" spc="-1" strike="noStrike">
              <a:latin typeface="Arial"/>
            </a:endParaRPr>
          </a:p>
          <a:p>
            <a:pPr marL="398520">
              <a:lnSpc>
                <a:spcPct val="100000"/>
              </a:lnSpc>
              <a:buNone/>
              <a:tabLst>
                <a:tab algn="l" pos="0"/>
              </a:tabLst>
            </a:pPr>
            <a:endParaRPr b="0" lang="en-US" sz="1400" spc="-1" strike="noStrike">
              <a:latin typeface="Arial"/>
            </a:endParaRPr>
          </a:p>
          <a:p>
            <a:pPr marL="398520">
              <a:lnSpc>
                <a:spcPct val="100000"/>
              </a:lnSpc>
              <a:buNone/>
              <a:tabLst>
                <a:tab algn="l" pos="0"/>
              </a:tabLst>
            </a:pP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t>
            </a:r>
            <a:r>
              <a:rPr b="0" lang="en-US" sz="1400" spc="-1" strike="noStrike">
                <a:solidFill>
                  <a:srgbClr val="010181"/>
                </a:solidFill>
                <a:latin typeface="Consolas"/>
                <a:ea typeface="ＭＳ Ｐゴシック"/>
              </a:rPr>
              <a:t>main</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"Hello world!"</a:t>
            </a:r>
            <a:r>
              <a:rPr b="0" lang="en-US" sz="1400" spc="-1" strike="noStrike">
                <a:solidFill>
                  <a:srgbClr val="000000"/>
                </a:solidFill>
                <a:latin typeface="Consolas"/>
                <a:ea typeface="ＭＳ Ｐゴシック"/>
              </a:rPr>
              <a:t> &lt;&lt; std::endl;</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1" lang="en-US" sz="1400" spc="-1" strike="noStrike">
                <a:solidFill>
                  <a:srgbClr val="000000"/>
                </a:solidFill>
                <a:latin typeface="Consolas"/>
                <a:ea typeface="ＭＳ Ｐゴシック"/>
              </a:rPr>
              <a:t>return</a:t>
            </a:r>
            <a:r>
              <a:rPr b="0" lang="en-US" sz="1400" spc="-1" strike="noStrike">
                <a:solidFill>
                  <a:srgbClr val="000000"/>
                </a:solidFill>
                <a:latin typeface="Consolas"/>
                <a:ea typeface="ＭＳ Ｐゴシック"/>
              </a:rPr>
              <a:t> </a:t>
            </a:r>
            <a:r>
              <a:rPr b="0" lang="en-US" sz="1400" spc="-1" strike="noStrike">
                <a:solidFill>
                  <a:srgbClr val="2928ff"/>
                </a:solidFill>
                <a:latin typeface="Consolas"/>
                <a:ea typeface="ＭＳ Ｐゴシック"/>
              </a:rPr>
              <a:t>0</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p:txBody>
      </p:sp>
    </p:spTree>
  </p:cSld>
  <mc:AlternateContent>
    <mc:Choice Requires="p14">
      <p:transition p14:dur="10"/>
    </mc:Choice>
    <mc:Fallback>
      <p:transition/>
    </mc:Fallback>
  </mc:AlternateContent>
</p:sld>
</file>

<file path=ppt/slides/slide2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75" name="PlaceHolder 2"/>
          <p:cNvSpPr>
            <a:spLocks noGrp="1"/>
          </p:cNvSpPr>
          <p:nvPr>
            <p:ph/>
          </p:nvPr>
        </p:nvSpPr>
        <p:spPr>
          <a:xfrm>
            <a:off x="385200" y="1200960"/>
            <a:ext cx="4817520" cy="985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3</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Square is-a Rectangle. Let’s derive from it! Our inheritance structure should represent the real world, right?</a:t>
            </a:r>
            <a:endParaRPr b="1" lang="de-DE" sz="2000" spc="-1" strike="noStrike">
              <a:solidFill>
                <a:srgbClr val="000000"/>
              </a:solidFill>
              <a:latin typeface="Calibri"/>
            </a:endParaRPr>
          </a:p>
        </p:txBody>
      </p:sp>
      <p:sp>
        <p:nvSpPr>
          <p:cNvPr id="1176" name="PlaceHolder 3"/>
          <p:cNvSpPr>
            <a:spLocks noGrp="1"/>
          </p:cNvSpPr>
          <p:nvPr>
            <p:ph type="sldNum" idx="24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6ADE667-6D22-4619-9706-61F37ABB7F4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177" name="Afbeelding 6" descr=""/>
          <p:cNvPicPr/>
          <p:nvPr/>
        </p:nvPicPr>
        <p:blipFill>
          <a:blip r:embed="rId1"/>
          <a:stretch/>
        </p:blipFill>
        <p:spPr>
          <a:xfrm>
            <a:off x="5313600" y="1090080"/>
            <a:ext cx="2640240" cy="3659040"/>
          </a:xfrm>
          <a:prstGeom prst="rect">
            <a:avLst/>
          </a:prstGeom>
          <a:ln w="0">
            <a:noFill/>
          </a:ln>
        </p:spPr>
      </p:pic>
    </p:spTree>
  </p:cSld>
  <mc:AlternateContent>
    <mc:Choice Requires="p14">
      <p:transition p14:dur="10"/>
    </mc:Choice>
    <mc:Fallback>
      <p:transition/>
    </mc:Fallback>
  </mc:AlternateContent>
  <p:timing>
    <p:tnLst>
      <p:par>
        <p:cTn id="3693" dur="indefinite" restart="never" nodeType="tmRoot">
          <p:childTnLst>
            <p:seq>
              <p:cTn id="3694" dur="indefinite" nodeType="mainSeq">
                <p:childTnLst>
                  <p:par>
                    <p:cTn id="3695" fill="hold">
                      <p:stCondLst>
                        <p:cond delay="indefinite"/>
                      </p:stCondLst>
                      <p:childTnLst>
                        <p:par>
                          <p:cTn id="3696" fill="hold">
                            <p:stCondLst>
                              <p:cond delay="0"/>
                            </p:stCondLst>
                            <p:childTnLst>
                              <p:par>
                                <p:cTn id="3697" nodeType="clickEffect" fill="hold" presetClass="entr" presetID="2" presetSubtype="4">
                                  <p:stCondLst>
                                    <p:cond delay="0"/>
                                  </p:stCondLst>
                                  <p:childTnLst>
                                    <p:set>
                                      <p:cBhvr>
                                        <p:cTn id="3698" dur="1" fill="hold">
                                          <p:stCondLst>
                                            <p:cond delay="0"/>
                                          </p:stCondLst>
                                        </p:cTn>
                                        <p:tgtEl>
                                          <p:spTgt spid="1175">
                                            <p:txEl>
                                              <p:pRg st="1" end="1"/>
                                            </p:txEl>
                                          </p:spTgt>
                                        </p:tgtEl>
                                        <p:attrNameLst>
                                          <p:attrName>style.visibility</p:attrName>
                                        </p:attrNameLst>
                                      </p:cBhvr>
                                      <p:to>
                                        <p:strVal val="visible"/>
                                      </p:to>
                                    </p:set>
                                    <p:anim calcmode="lin" valueType="num">
                                      <p:cBhvr additive="repl">
                                        <p:cTn id="3699" dur="500" fill="hold"/>
                                        <p:tgtEl>
                                          <p:spTgt spid="1175">
                                            <p:txEl>
                                              <p:pRg st="1" end="1"/>
                                            </p:txEl>
                                          </p:spTgt>
                                        </p:tgtEl>
                                        <p:attrNameLst>
                                          <p:attrName>ppt_x</p:attrName>
                                        </p:attrNameLst>
                                      </p:cBhvr>
                                      <p:tavLst>
                                        <p:tav tm="0">
                                          <p:val>
                                            <p:strVal val="#ppt_x"/>
                                          </p:val>
                                        </p:tav>
                                        <p:tav tm="100000">
                                          <p:val>
                                            <p:strVal val="#ppt_x"/>
                                          </p:val>
                                        </p:tav>
                                      </p:tavLst>
                                    </p:anim>
                                    <p:anim calcmode="lin" valueType="num">
                                      <p:cBhvr additive="repl">
                                        <p:cTn id="3700" dur="500" fill="hold"/>
                                        <p:tgtEl>
                                          <p:spTgt spid="11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79" name="PlaceHolder 2"/>
          <p:cNvSpPr>
            <a:spLocks noGrp="1"/>
          </p:cNvSpPr>
          <p:nvPr>
            <p:ph/>
          </p:nvPr>
        </p:nvSpPr>
        <p:spPr>
          <a:xfrm>
            <a:off x="385200" y="1200960"/>
            <a:ext cx="4817520" cy="2648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3</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a Rectangle has properties that a Square does not fulfill.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Passing a Square to a function that expects a Rectangle is wrong. Setting the width of a square also changes the height.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Liskov substitution principle is violated.</a:t>
            </a:r>
            <a:endParaRPr b="1" lang="de-DE" sz="2000" spc="-1" strike="noStrike">
              <a:solidFill>
                <a:srgbClr val="000000"/>
              </a:solidFill>
              <a:latin typeface="Calibri"/>
            </a:endParaRPr>
          </a:p>
        </p:txBody>
      </p:sp>
      <p:sp>
        <p:nvSpPr>
          <p:cNvPr id="1180" name="PlaceHolder 3"/>
          <p:cNvSpPr>
            <a:spLocks noGrp="1"/>
          </p:cNvSpPr>
          <p:nvPr>
            <p:ph type="sldNum" idx="24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3109656-C0C2-43B4-8828-30F9C8874BC0}"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181" name="Afbeelding 6" descr=""/>
          <p:cNvPicPr/>
          <p:nvPr/>
        </p:nvPicPr>
        <p:blipFill>
          <a:blip r:embed="rId1"/>
          <a:stretch/>
        </p:blipFill>
        <p:spPr>
          <a:xfrm>
            <a:off x="5313600" y="1090080"/>
            <a:ext cx="2640240" cy="3659040"/>
          </a:xfrm>
          <a:prstGeom prst="rect">
            <a:avLst/>
          </a:prstGeom>
          <a:ln w="0">
            <a:noFill/>
          </a:ln>
        </p:spPr>
      </p:pic>
    </p:spTree>
  </p:cSld>
  <mc:AlternateContent>
    <mc:Choice Requires="p14">
      <p:transition p14:dur="10"/>
    </mc:Choice>
    <mc:Fallback>
      <p:transition/>
    </mc:Fallback>
  </mc:AlternateContent>
  <p:timing>
    <p:tnLst>
      <p:par>
        <p:cTn id="3701" dur="indefinite" restart="never" nodeType="tmRoot">
          <p:childTnLst>
            <p:seq>
              <p:cTn id="3702" dur="indefinite" nodeType="mainSeq">
                <p:childTnLst>
                  <p:par>
                    <p:cTn id="3703" fill="hold">
                      <p:stCondLst>
                        <p:cond delay="indefinite"/>
                      </p:stCondLst>
                      <p:childTnLst>
                        <p:par>
                          <p:cTn id="3704" fill="hold">
                            <p:stCondLst>
                              <p:cond delay="0"/>
                            </p:stCondLst>
                            <p:childTnLst>
                              <p:par>
                                <p:cTn id="3705" nodeType="clickEffect" fill="hold" presetClass="entr" presetID="2" presetSubtype="4">
                                  <p:stCondLst>
                                    <p:cond delay="0"/>
                                  </p:stCondLst>
                                  <p:childTnLst>
                                    <p:set>
                                      <p:cBhvr>
                                        <p:cTn id="3706" dur="1" fill="hold">
                                          <p:stCondLst>
                                            <p:cond delay="0"/>
                                          </p:stCondLst>
                                        </p:cTn>
                                        <p:tgtEl>
                                          <p:spTgt spid="1179">
                                            <p:txEl>
                                              <p:pRg st="1" end="1"/>
                                            </p:txEl>
                                          </p:spTgt>
                                        </p:tgtEl>
                                        <p:attrNameLst>
                                          <p:attrName>style.visibility</p:attrName>
                                        </p:attrNameLst>
                                      </p:cBhvr>
                                      <p:to>
                                        <p:strVal val="visible"/>
                                      </p:to>
                                    </p:set>
                                    <p:anim calcmode="lin" valueType="num">
                                      <p:cBhvr additive="repl">
                                        <p:cTn id="3707" dur="500" fill="hold"/>
                                        <p:tgtEl>
                                          <p:spTgt spid="1179">
                                            <p:txEl>
                                              <p:pRg st="1" end="1"/>
                                            </p:txEl>
                                          </p:spTgt>
                                        </p:tgtEl>
                                        <p:attrNameLst>
                                          <p:attrName>ppt_x</p:attrName>
                                        </p:attrNameLst>
                                      </p:cBhvr>
                                      <p:tavLst>
                                        <p:tav tm="0">
                                          <p:val>
                                            <p:strVal val="#ppt_x"/>
                                          </p:val>
                                        </p:tav>
                                        <p:tav tm="100000">
                                          <p:val>
                                            <p:strVal val="#ppt_x"/>
                                          </p:val>
                                        </p:tav>
                                      </p:tavLst>
                                    </p:anim>
                                    <p:anim calcmode="lin" valueType="num">
                                      <p:cBhvr additive="repl">
                                        <p:cTn id="3708" dur="500" fill="hold"/>
                                        <p:tgtEl>
                                          <p:spTgt spid="11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09" fill="hold">
                      <p:stCondLst>
                        <p:cond delay="indefinite"/>
                      </p:stCondLst>
                      <p:childTnLst>
                        <p:par>
                          <p:cTn id="3710" fill="hold">
                            <p:stCondLst>
                              <p:cond delay="0"/>
                            </p:stCondLst>
                            <p:childTnLst>
                              <p:par>
                                <p:cTn id="3711" nodeType="clickEffect" fill="hold" presetClass="entr" presetID="2" presetSubtype="4">
                                  <p:stCondLst>
                                    <p:cond delay="0"/>
                                  </p:stCondLst>
                                  <p:childTnLst>
                                    <p:set>
                                      <p:cBhvr>
                                        <p:cTn id="3712" dur="1" fill="hold">
                                          <p:stCondLst>
                                            <p:cond delay="0"/>
                                          </p:stCondLst>
                                        </p:cTn>
                                        <p:tgtEl>
                                          <p:spTgt spid="1179">
                                            <p:txEl>
                                              <p:pRg st="2" end="2"/>
                                            </p:txEl>
                                          </p:spTgt>
                                        </p:tgtEl>
                                        <p:attrNameLst>
                                          <p:attrName>style.visibility</p:attrName>
                                        </p:attrNameLst>
                                      </p:cBhvr>
                                      <p:to>
                                        <p:strVal val="visible"/>
                                      </p:to>
                                    </p:set>
                                    <p:anim calcmode="lin" valueType="num">
                                      <p:cBhvr additive="repl">
                                        <p:cTn id="3713" dur="500" fill="hold"/>
                                        <p:tgtEl>
                                          <p:spTgt spid="1179">
                                            <p:txEl>
                                              <p:pRg st="2" end="2"/>
                                            </p:txEl>
                                          </p:spTgt>
                                        </p:tgtEl>
                                        <p:attrNameLst>
                                          <p:attrName>ppt_x</p:attrName>
                                        </p:attrNameLst>
                                      </p:cBhvr>
                                      <p:tavLst>
                                        <p:tav tm="0">
                                          <p:val>
                                            <p:strVal val="#ppt_x"/>
                                          </p:val>
                                        </p:tav>
                                        <p:tav tm="100000">
                                          <p:val>
                                            <p:strVal val="#ppt_x"/>
                                          </p:val>
                                        </p:tav>
                                      </p:tavLst>
                                    </p:anim>
                                    <p:anim calcmode="lin" valueType="num">
                                      <p:cBhvr additive="repl">
                                        <p:cTn id="3714" dur="500" fill="hold"/>
                                        <p:tgtEl>
                                          <p:spTgt spid="1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15" fill="hold">
                      <p:stCondLst>
                        <p:cond delay="indefinite"/>
                      </p:stCondLst>
                      <p:childTnLst>
                        <p:par>
                          <p:cTn id="3716" fill="hold">
                            <p:stCondLst>
                              <p:cond delay="0"/>
                            </p:stCondLst>
                            <p:childTnLst>
                              <p:par>
                                <p:cTn id="3717" nodeType="clickEffect" fill="hold" presetClass="entr" presetID="2" presetSubtype="4">
                                  <p:stCondLst>
                                    <p:cond delay="0"/>
                                  </p:stCondLst>
                                  <p:childTnLst>
                                    <p:set>
                                      <p:cBhvr>
                                        <p:cTn id="3718" dur="1" fill="hold">
                                          <p:stCondLst>
                                            <p:cond delay="0"/>
                                          </p:stCondLst>
                                        </p:cTn>
                                        <p:tgtEl>
                                          <p:spTgt spid="1179">
                                            <p:txEl>
                                              <p:pRg st="3" end="3"/>
                                            </p:txEl>
                                          </p:spTgt>
                                        </p:tgtEl>
                                        <p:attrNameLst>
                                          <p:attrName>style.visibility</p:attrName>
                                        </p:attrNameLst>
                                      </p:cBhvr>
                                      <p:to>
                                        <p:strVal val="visible"/>
                                      </p:to>
                                    </p:set>
                                    <p:anim calcmode="lin" valueType="num">
                                      <p:cBhvr additive="repl">
                                        <p:cTn id="3719" dur="500" fill="hold"/>
                                        <p:tgtEl>
                                          <p:spTgt spid="1179">
                                            <p:txEl>
                                              <p:pRg st="3" end="3"/>
                                            </p:txEl>
                                          </p:spTgt>
                                        </p:tgtEl>
                                        <p:attrNameLst>
                                          <p:attrName>ppt_x</p:attrName>
                                        </p:attrNameLst>
                                      </p:cBhvr>
                                      <p:tavLst>
                                        <p:tav tm="0">
                                          <p:val>
                                            <p:strVal val="#ppt_x"/>
                                          </p:val>
                                        </p:tav>
                                        <p:tav tm="100000">
                                          <p:val>
                                            <p:strVal val="#ppt_x"/>
                                          </p:val>
                                        </p:tav>
                                      </p:tavLst>
                                    </p:anim>
                                    <p:anim calcmode="lin" valueType="num">
                                      <p:cBhvr additive="repl">
                                        <p:cTn id="3720" dur="500" fill="hold"/>
                                        <p:tgtEl>
                                          <p:spTgt spid="11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83" name="PlaceHolder 2"/>
          <p:cNvSpPr>
            <a:spLocks noGrp="1"/>
          </p:cNvSpPr>
          <p:nvPr>
            <p:ph/>
          </p:nvPr>
        </p:nvSpPr>
        <p:spPr>
          <a:xfrm>
            <a:off x="385200" y="1200960"/>
            <a:ext cx="4817520" cy="2340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3</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Another way to catch this problem is to check the Open/Closed principle.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base class (Rectangle) should be open for extension, but closed for modification.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Its basic properties should not be modified.</a:t>
            </a:r>
            <a:endParaRPr b="1" lang="de-DE" sz="2000" spc="-1" strike="noStrike">
              <a:solidFill>
                <a:srgbClr val="000000"/>
              </a:solidFill>
              <a:latin typeface="Calibri"/>
            </a:endParaRPr>
          </a:p>
        </p:txBody>
      </p:sp>
      <p:sp>
        <p:nvSpPr>
          <p:cNvPr id="1184" name="PlaceHolder 3"/>
          <p:cNvSpPr>
            <a:spLocks noGrp="1"/>
          </p:cNvSpPr>
          <p:nvPr>
            <p:ph type="sldNum" idx="24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975688A-1C5C-4E07-828B-87E78DBCEB1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185" name="Afbeelding 6" descr=""/>
          <p:cNvPicPr/>
          <p:nvPr/>
        </p:nvPicPr>
        <p:blipFill>
          <a:blip r:embed="rId1"/>
          <a:stretch/>
        </p:blipFill>
        <p:spPr>
          <a:xfrm>
            <a:off x="5313600" y="1090080"/>
            <a:ext cx="2640240" cy="3659040"/>
          </a:xfrm>
          <a:prstGeom prst="rect">
            <a:avLst/>
          </a:prstGeom>
          <a:ln w="0">
            <a:noFill/>
          </a:ln>
        </p:spPr>
      </p:pic>
    </p:spTree>
  </p:cSld>
  <mc:AlternateContent>
    <mc:Choice Requires="p14">
      <p:transition p14:dur="10"/>
    </mc:Choice>
    <mc:Fallback>
      <p:transition/>
    </mc:Fallback>
  </mc:AlternateContent>
  <p:timing>
    <p:tnLst>
      <p:par>
        <p:cTn id="3721" dur="indefinite" restart="never" nodeType="tmRoot">
          <p:childTnLst>
            <p:seq>
              <p:cTn id="3722" dur="indefinite" nodeType="mainSeq">
                <p:childTnLst>
                  <p:par>
                    <p:cTn id="3723" fill="hold">
                      <p:stCondLst>
                        <p:cond delay="indefinite"/>
                      </p:stCondLst>
                      <p:childTnLst>
                        <p:par>
                          <p:cTn id="3724" fill="hold">
                            <p:stCondLst>
                              <p:cond delay="0"/>
                            </p:stCondLst>
                            <p:childTnLst>
                              <p:par>
                                <p:cTn id="3725" nodeType="clickEffect" fill="hold" presetClass="entr" presetID="2" presetSubtype="4">
                                  <p:stCondLst>
                                    <p:cond delay="0"/>
                                  </p:stCondLst>
                                  <p:childTnLst>
                                    <p:set>
                                      <p:cBhvr>
                                        <p:cTn id="3726" dur="1" fill="hold">
                                          <p:stCondLst>
                                            <p:cond delay="0"/>
                                          </p:stCondLst>
                                        </p:cTn>
                                        <p:tgtEl>
                                          <p:spTgt spid="1183">
                                            <p:txEl>
                                              <p:pRg st="1" end="1"/>
                                            </p:txEl>
                                          </p:spTgt>
                                        </p:tgtEl>
                                        <p:attrNameLst>
                                          <p:attrName>style.visibility</p:attrName>
                                        </p:attrNameLst>
                                      </p:cBhvr>
                                      <p:to>
                                        <p:strVal val="visible"/>
                                      </p:to>
                                    </p:set>
                                    <p:anim calcmode="lin" valueType="num">
                                      <p:cBhvr additive="repl">
                                        <p:cTn id="3727" dur="500" fill="hold"/>
                                        <p:tgtEl>
                                          <p:spTgt spid="1183">
                                            <p:txEl>
                                              <p:pRg st="1" end="1"/>
                                            </p:txEl>
                                          </p:spTgt>
                                        </p:tgtEl>
                                        <p:attrNameLst>
                                          <p:attrName>ppt_x</p:attrName>
                                        </p:attrNameLst>
                                      </p:cBhvr>
                                      <p:tavLst>
                                        <p:tav tm="0">
                                          <p:val>
                                            <p:strVal val="#ppt_x"/>
                                          </p:val>
                                        </p:tav>
                                        <p:tav tm="100000">
                                          <p:val>
                                            <p:strVal val="#ppt_x"/>
                                          </p:val>
                                        </p:tav>
                                      </p:tavLst>
                                    </p:anim>
                                    <p:anim calcmode="lin" valueType="num">
                                      <p:cBhvr additive="repl">
                                        <p:cTn id="3728" dur="500" fill="hold"/>
                                        <p:tgtEl>
                                          <p:spTgt spid="11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29" fill="hold">
                      <p:stCondLst>
                        <p:cond delay="indefinite"/>
                      </p:stCondLst>
                      <p:childTnLst>
                        <p:par>
                          <p:cTn id="3730" fill="hold">
                            <p:stCondLst>
                              <p:cond delay="0"/>
                            </p:stCondLst>
                            <p:childTnLst>
                              <p:par>
                                <p:cTn id="3731" nodeType="clickEffect" fill="hold" presetClass="entr" presetID="2" presetSubtype="4">
                                  <p:stCondLst>
                                    <p:cond delay="0"/>
                                  </p:stCondLst>
                                  <p:childTnLst>
                                    <p:set>
                                      <p:cBhvr>
                                        <p:cTn id="3732" dur="1" fill="hold">
                                          <p:stCondLst>
                                            <p:cond delay="0"/>
                                          </p:stCondLst>
                                        </p:cTn>
                                        <p:tgtEl>
                                          <p:spTgt spid="1183">
                                            <p:txEl>
                                              <p:pRg st="2" end="2"/>
                                            </p:txEl>
                                          </p:spTgt>
                                        </p:tgtEl>
                                        <p:attrNameLst>
                                          <p:attrName>style.visibility</p:attrName>
                                        </p:attrNameLst>
                                      </p:cBhvr>
                                      <p:to>
                                        <p:strVal val="visible"/>
                                      </p:to>
                                    </p:set>
                                    <p:anim calcmode="lin" valueType="num">
                                      <p:cBhvr additive="repl">
                                        <p:cTn id="3733" dur="500" fill="hold"/>
                                        <p:tgtEl>
                                          <p:spTgt spid="1183">
                                            <p:txEl>
                                              <p:pRg st="2" end="2"/>
                                            </p:txEl>
                                          </p:spTgt>
                                        </p:tgtEl>
                                        <p:attrNameLst>
                                          <p:attrName>ppt_x</p:attrName>
                                        </p:attrNameLst>
                                      </p:cBhvr>
                                      <p:tavLst>
                                        <p:tav tm="0">
                                          <p:val>
                                            <p:strVal val="#ppt_x"/>
                                          </p:val>
                                        </p:tav>
                                        <p:tav tm="100000">
                                          <p:val>
                                            <p:strVal val="#ppt_x"/>
                                          </p:val>
                                        </p:tav>
                                      </p:tavLst>
                                    </p:anim>
                                    <p:anim calcmode="lin" valueType="num">
                                      <p:cBhvr additive="repl">
                                        <p:cTn id="3734" dur="500" fill="hold"/>
                                        <p:tgtEl>
                                          <p:spTgt spid="11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35" fill="hold">
                      <p:stCondLst>
                        <p:cond delay="indefinite"/>
                      </p:stCondLst>
                      <p:childTnLst>
                        <p:par>
                          <p:cTn id="3736" fill="hold">
                            <p:stCondLst>
                              <p:cond delay="0"/>
                            </p:stCondLst>
                            <p:childTnLst>
                              <p:par>
                                <p:cTn id="3737" nodeType="clickEffect" fill="hold" presetClass="entr" presetID="2" presetSubtype="4">
                                  <p:stCondLst>
                                    <p:cond delay="0"/>
                                  </p:stCondLst>
                                  <p:childTnLst>
                                    <p:set>
                                      <p:cBhvr>
                                        <p:cTn id="3738" dur="1" fill="hold">
                                          <p:stCondLst>
                                            <p:cond delay="0"/>
                                          </p:stCondLst>
                                        </p:cTn>
                                        <p:tgtEl>
                                          <p:spTgt spid="1183">
                                            <p:txEl>
                                              <p:pRg st="3" end="3"/>
                                            </p:txEl>
                                          </p:spTgt>
                                        </p:tgtEl>
                                        <p:attrNameLst>
                                          <p:attrName>style.visibility</p:attrName>
                                        </p:attrNameLst>
                                      </p:cBhvr>
                                      <p:to>
                                        <p:strVal val="visible"/>
                                      </p:to>
                                    </p:set>
                                    <p:anim calcmode="lin" valueType="num">
                                      <p:cBhvr additive="repl">
                                        <p:cTn id="3739" dur="500" fill="hold"/>
                                        <p:tgtEl>
                                          <p:spTgt spid="1183">
                                            <p:txEl>
                                              <p:pRg st="3" end="3"/>
                                            </p:txEl>
                                          </p:spTgt>
                                        </p:tgtEl>
                                        <p:attrNameLst>
                                          <p:attrName>ppt_x</p:attrName>
                                        </p:attrNameLst>
                                      </p:cBhvr>
                                      <p:tavLst>
                                        <p:tav tm="0">
                                          <p:val>
                                            <p:strVal val="#ppt_x"/>
                                          </p:val>
                                        </p:tav>
                                        <p:tav tm="100000">
                                          <p:val>
                                            <p:strVal val="#ppt_x"/>
                                          </p:val>
                                        </p:tav>
                                      </p:tavLst>
                                    </p:anim>
                                    <p:anim calcmode="lin" valueType="num">
                                      <p:cBhvr additive="repl">
                                        <p:cTn id="3740" dur="500" fill="hold"/>
                                        <p:tgtEl>
                                          <p:spTgt spid="11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87"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4</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write a class CreateShapeDialog that is a dialog for creating a new Shape.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user can use it to specify what the area of the new shape should be and how many corners it should have.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When the Ok button is pressed, the Dialog uses the properties to calculate what kind of shape needs to be created. Then it creates the shape.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Keeping data and functions together is good, right?</a:t>
            </a:r>
            <a:endParaRPr b="1" lang="de-DE" sz="2000" spc="-1" strike="noStrike">
              <a:solidFill>
                <a:srgbClr val="000000"/>
              </a:solidFill>
              <a:latin typeface="Calibri"/>
            </a:endParaRPr>
          </a:p>
        </p:txBody>
      </p:sp>
      <p:sp>
        <p:nvSpPr>
          <p:cNvPr id="1188" name="PlaceHolder 3"/>
          <p:cNvSpPr>
            <a:spLocks noGrp="1"/>
          </p:cNvSpPr>
          <p:nvPr>
            <p:ph type="sldNum" idx="24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763C4E5-E5AC-475C-A132-A1AA25648EB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741" dur="indefinite" restart="never" nodeType="tmRoot">
          <p:childTnLst>
            <p:seq>
              <p:cTn id="3742" dur="indefinite" nodeType="mainSeq">
                <p:childTnLst>
                  <p:par>
                    <p:cTn id="3743" fill="hold">
                      <p:stCondLst>
                        <p:cond delay="indefinite"/>
                      </p:stCondLst>
                      <p:childTnLst>
                        <p:par>
                          <p:cTn id="3744" fill="hold">
                            <p:stCondLst>
                              <p:cond delay="0"/>
                            </p:stCondLst>
                            <p:childTnLst>
                              <p:par>
                                <p:cTn id="3745" nodeType="clickEffect" fill="hold" presetClass="entr" presetID="2" presetSubtype="4">
                                  <p:stCondLst>
                                    <p:cond delay="0"/>
                                  </p:stCondLst>
                                  <p:childTnLst>
                                    <p:set>
                                      <p:cBhvr>
                                        <p:cTn id="3746" dur="1" fill="hold">
                                          <p:stCondLst>
                                            <p:cond delay="0"/>
                                          </p:stCondLst>
                                        </p:cTn>
                                        <p:tgtEl>
                                          <p:spTgt spid="1187">
                                            <p:txEl>
                                              <p:pRg st="1" end="1"/>
                                            </p:txEl>
                                          </p:spTgt>
                                        </p:tgtEl>
                                        <p:attrNameLst>
                                          <p:attrName>style.visibility</p:attrName>
                                        </p:attrNameLst>
                                      </p:cBhvr>
                                      <p:to>
                                        <p:strVal val="visible"/>
                                      </p:to>
                                    </p:set>
                                    <p:anim calcmode="lin" valueType="num">
                                      <p:cBhvr additive="repl">
                                        <p:cTn id="3747" dur="500" fill="hold"/>
                                        <p:tgtEl>
                                          <p:spTgt spid="1187">
                                            <p:txEl>
                                              <p:pRg st="1" end="1"/>
                                            </p:txEl>
                                          </p:spTgt>
                                        </p:tgtEl>
                                        <p:attrNameLst>
                                          <p:attrName>ppt_x</p:attrName>
                                        </p:attrNameLst>
                                      </p:cBhvr>
                                      <p:tavLst>
                                        <p:tav tm="0">
                                          <p:val>
                                            <p:strVal val="#ppt_x"/>
                                          </p:val>
                                        </p:tav>
                                        <p:tav tm="100000">
                                          <p:val>
                                            <p:strVal val="#ppt_x"/>
                                          </p:val>
                                        </p:tav>
                                      </p:tavLst>
                                    </p:anim>
                                    <p:anim calcmode="lin" valueType="num">
                                      <p:cBhvr additive="repl">
                                        <p:cTn id="3748" dur="500" fill="hold"/>
                                        <p:tgtEl>
                                          <p:spTgt spid="1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49" fill="hold">
                      <p:stCondLst>
                        <p:cond delay="indefinite"/>
                      </p:stCondLst>
                      <p:childTnLst>
                        <p:par>
                          <p:cTn id="3750" fill="hold">
                            <p:stCondLst>
                              <p:cond delay="0"/>
                            </p:stCondLst>
                            <p:childTnLst>
                              <p:par>
                                <p:cTn id="3751" nodeType="clickEffect" fill="hold" presetClass="entr" presetID="2" presetSubtype="4">
                                  <p:stCondLst>
                                    <p:cond delay="0"/>
                                  </p:stCondLst>
                                  <p:childTnLst>
                                    <p:set>
                                      <p:cBhvr>
                                        <p:cTn id="3752" dur="1" fill="hold">
                                          <p:stCondLst>
                                            <p:cond delay="0"/>
                                          </p:stCondLst>
                                        </p:cTn>
                                        <p:tgtEl>
                                          <p:spTgt spid="1187">
                                            <p:txEl>
                                              <p:pRg st="2" end="2"/>
                                            </p:txEl>
                                          </p:spTgt>
                                        </p:tgtEl>
                                        <p:attrNameLst>
                                          <p:attrName>style.visibility</p:attrName>
                                        </p:attrNameLst>
                                      </p:cBhvr>
                                      <p:to>
                                        <p:strVal val="visible"/>
                                      </p:to>
                                    </p:set>
                                    <p:anim calcmode="lin" valueType="num">
                                      <p:cBhvr additive="repl">
                                        <p:cTn id="3753" dur="500" fill="hold"/>
                                        <p:tgtEl>
                                          <p:spTgt spid="1187">
                                            <p:txEl>
                                              <p:pRg st="2" end="2"/>
                                            </p:txEl>
                                          </p:spTgt>
                                        </p:tgtEl>
                                        <p:attrNameLst>
                                          <p:attrName>ppt_x</p:attrName>
                                        </p:attrNameLst>
                                      </p:cBhvr>
                                      <p:tavLst>
                                        <p:tav tm="0">
                                          <p:val>
                                            <p:strVal val="#ppt_x"/>
                                          </p:val>
                                        </p:tav>
                                        <p:tav tm="100000">
                                          <p:val>
                                            <p:strVal val="#ppt_x"/>
                                          </p:val>
                                        </p:tav>
                                      </p:tavLst>
                                    </p:anim>
                                    <p:anim calcmode="lin" valueType="num">
                                      <p:cBhvr additive="repl">
                                        <p:cTn id="3754" dur="500" fill="hold"/>
                                        <p:tgtEl>
                                          <p:spTgt spid="1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55" fill="hold">
                      <p:stCondLst>
                        <p:cond delay="indefinite"/>
                      </p:stCondLst>
                      <p:childTnLst>
                        <p:par>
                          <p:cTn id="3756" fill="hold">
                            <p:stCondLst>
                              <p:cond delay="0"/>
                            </p:stCondLst>
                            <p:childTnLst>
                              <p:par>
                                <p:cTn id="3757" nodeType="clickEffect" fill="hold" presetClass="entr" presetID="2" presetSubtype="4">
                                  <p:stCondLst>
                                    <p:cond delay="0"/>
                                  </p:stCondLst>
                                  <p:childTnLst>
                                    <p:set>
                                      <p:cBhvr>
                                        <p:cTn id="3758" dur="1" fill="hold">
                                          <p:stCondLst>
                                            <p:cond delay="0"/>
                                          </p:stCondLst>
                                        </p:cTn>
                                        <p:tgtEl>
                                          <p:spTgt spid="1187">
                                            <p:txEl>
                                              <p:pRg st="3" end="3"/>
                                            </p:txEl>
                                          </p:spTgt>
                                        </p:tgtEl>
                                        <p:attrNameLst>
                                          <p:attrName>style.visibility</p:attrName>
                                        </p:attrNameLst>
                                      </p:cBhvr>
                                      <p:to>
                                        <p:strVal val="visible"/>
                                      </p:to>
                                    </p:set>
                                    <p:anim calcmode="lin" valueType="num">
                                      <p:cBhvr additive="repl">
                                        <p:cTn id="3759" dur="500" fill="hold"/>
                                        <p:tgtEl>
                                          <p:spTgt spid="1187">
                                            <p:txEl>
                                              <p:pRg st="3" end="3"/>
                                            </p:txEl>
                                          </p:spTgt>
                                        </p:tgtEl>
                                        <p:attrNameLst>
                                          <p:attrName>ppt_x</p:attrName>
                                        </p:attrNameLst>
                                      </p:cBhvr>
                                      <p:tavLst>
                                        <p:tav tm="0">
                                          <p:val>
                                            <p:strVal val="#ppt_x"/>
                                          </p:val>
                                        </p:tav>
                                        <p:tav tm="100000">
                                          <p:val>
                                            <p:strVal val="#ppt_x"/>
                                          </p:val>
                                        </p:tav>
                                      </p:tavLst>
                                    </p:anim>
                                    <p:anim calcmode="lin" valueType="num">
                                      <p:cBhvr additive="repl">
                                        <p:cTn id="3760" dur="500" fill="hold"/>
                                        <p:tgtEl>
                                          <p:spTgt spid="1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61" fill="hold">
                      <p:stCondLst>
                        <p:cond delay="indefinite"/>
                      </p:stCondLst>
                      <p:childTnLst>
                        <p:par>
                          <p:cTn id="3762" fill="hold">
                            <p:stCondLst>
                              <p:cond delay="0"/>
                            </p:stCondLst>
                            <p:childTnLst>
                              <p:par>
                                <p:cTn id="3763" nodeType="clickEffect" fill="hold" presetClass="entr" presetID="2" presetSubtype="4">
                                  <p:stCondLst>
                                    <p:cond delay="0"/>
                                  </p:stCondLst>
                                  <p:childTnLst>
                                    <p:set>
                                      <p:cBhvr>
                                        <p:cTn id="3764" dur="1" fill="hold">
                                          <p:stCondLst>
                                            <p:cond delay="0"/>
                                          </p:stCondLst>
                                        </p:cTn>
                                        <p:tgtEl>
                                          <p:spTgt spid="1187">
                                            <p:txEl>
                                              <p:pRg st="4" end="4"/>
                                            </p:txEl>
                                          </p:spTgt>
                                        </p:tgtEl>
                                        <p:attrNameLst>
                                          <p:attrName>style.visibility</p:attrName>
                                        </p:attrNameLst>
                                      </p:cBhvr>
                                      <p:to>
                                        <p:strVal val="visible"/>
                                      </p:to>
                                    </p:set>
                                    <p:anim calcmode="lin" valueType="num">
                                      <p:cBhvr additive="repl">
                                        <p:cTn id="3765" dur="500" fill="hold"/>
                                        <p:tgtEl>
                                          <p:spTgt spid="1187">
                                            <p:txEl>
                                              <p:pRg st="4" end="4"/>
                                            </p:txEl>
                                          </p:spTgt>
                                        </p:tgtEl>
                                        <p:attrNameLst>
                                          <p:attrName>ppt_x</p:attrName>
                                        </p:attrNameLst>
                                      </p:cBhvr>
                                      <p:tavLst>
                                        <p:tav tm="0">
                                          <p:val>
                                            <p:strVal val="#ppt_x"/>
                                          </p:val>
                                        </p:tav>
                                        <p:tav tm="100000">
                                          <p:val>
                                            <p:strVal val="#ppt_x"/>
                                          </p:val>
                                        </p:tav>
                                      </p:tavLst>
                                    </p:anim>
                                    <p:anim calcmode="lin" valueType="num">
                                      <p:cBhvr additive="repl">
                                        <p:cTn id="3766" dur="500" fill="hold"/>
                                        <p:tgtEl>
                                          <p:spTgt spid="11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90" name="PlaceHolder 2"/>
          <p:cNvSpPr>
            <a:spLocks noGrp="1"/>
          </p:cNvSpPr>
          <p:nvPr>
            <p:ph/>
          </p:nvPr>
        </p:nvSpPr>
        <p:spPr>
          <a:xfrm>
            <a:off x="385200" y="1200960"/>
            <a:ext cx="7555680" cy="2710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Pitfall Example 4</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Wrong: the CreateShapeDialog represents </a:t>
            </a:r>
            <a:r>
              <a:rPr b="1" lang="en-US" sz="2000" spc="-1" strike="noStrike" u="sng">
                <a:solidFill>
                  <a:srgbClr val="262626"/>
                </a:solidFill>
                <a:uFillTx/>
                <a:latin typeface="Calibri"/>
                <a:ea typeface="ＭＳ Ｐゴシック"/>
              </a:rPr>
              <a:t>two</a:t>
            </a:r>
            <a:r>
              <a:rPr b="1" lang="en-US" sz="2000" spc="-1" strike="noStrike">
                <a:solidFill>
                  <a:srgbClr val="262626"/>
                </a:solidFill>
                <a:latin typeface="Calibri"/>
                <a:ea typeface="ＭＳ Ｐゴシック"/>
              </a:rPr>
              <a:t> things, so it violates rule 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represents a dialog on the screen, collecting data from the user.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also represents a factory for creating new shapes based on complicated input.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You will most likely want to (unit) test your factory without creating a dialog.</a:t>
            </a:r>
            <a:endParaRPr b="1" lang="de-DE" sz="2000" spc="-1" strike="noStrike">
              <a:solidFill>
                <a:srgbClr val="000000"/>
              </a:solidFill>
              <a:latin typeface="Calibri"/>
            </a:endParaRPr>
          </a:p>
        </p:txBody>
      </p:sp>
      <p:sp>
        <p:nvSpPr>
          <p:cNvPr id="1191" name="PlaceHolder 3"/>
          <p:cNvSpPr>
            <a:spLocks noGrp="1"/>
          </p:cNvSpPr>
          <p:nvPr>
            <p:ph type="sldNum" idx="24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448140A-C3A4-488D-8A16-29BF2DD10C8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767" dur="indefinite" restart="never" nodeType="tmRoot">
          <p:childTnLst>
            <p:seq>
              <p:cTn id="3768" dur="indefinite" nodeType="mainSeq">
                <p:childTnLst>
                  <p:par>
                    <p:cTn id="3769" fill="hold">
                      <p:stCondLst>
                        <p:cond delay="indefinite"/>
                      </p:stCondLst>
                      <p:childTnLst>
                        <p:par>
                          <p:cTn id="3770" fill="hold">
                            <p:stCondLst>
                              <p:cond delay="0"/>
                            </p:stCondLst>
                            <p:childTnLst>
                              <p:par>
                                <p:cTn id="3771" nodeType="clickEffect" fill="hold" presetClass="entr" presetID="2" presetSubtype="4">
                                  <p:stCondLst>
                                    <p:cond delay="0"/>
                                  </p:stCondLst>
                                  <p:childTnLst>
                                    <p:set>
                                      <p:cBhvr>
                                        <p:cTn id="3772" dur="1" fill="hold">
                                          <p:stCondLst>
                                            <p:cond delay="0"/>
                                          </p:stCondLst>
                                        </p:cTn>
                                        <p:tgtEl>
                                          <p:spTgt spid="1190">
                                            <p:txEl>
                                              <p:pRg st="1" end="1"/>
                                            </p:txEl>
                                          </p:spTgt>
                                        </p:tgtEl>
                                        <p:attrNameLst>
                                          <p:attrName>style.visibility</p:attrName>
                                        </p:attrNameLst>
                                      </p:cBhvr>
                                      <p:to>
                                        <p:strVal val="visible"/>
                                      </p:to>
                                    </p:set>
                                    <p:anim calcmode="lin" valueType="num">
                                      <p:cBhvr additive="repl">
                                        <p:cTn id="3773" dur="500" fill="hold"/>
                                        <p:tgtEl>
                                          <p:spTgt spid="1190">
                                            <p:txEl>
                                              <p:pRg st="1" end="1"/>
                                            </p:txEl>
                                          </p:spTgt>
                                        </p:tgtEl>
                                        <p:attrNameLst>
                                          <p:attrName>ppt_x</p:attrName>
                                        </p:attrNameLst>
                                      </p:cBhvr>
                                      <p:tavLst>
                                        <p:tav tm="0">
                                          <p:val>
                                            <p:strVal val="#ppt_x"/>
                                          </p:val>
                                        </p:tav>
                                        <p:tav tm="100000">
                                          <p:val>
                                            <p:strVal val="#ppt_x"/>
                                          </p:val>
                                        </p:tav>
                                      </p:tavLst>
                                    </p:anim>
                                    <p:anim calcmode="lin" valueType="num">
                                      <p:cBhvr additive="repl">
                                        <p:cTn id="3774" dur="500" fill="hold"/>
                                        <p:tgtEl>
                                          <p:spTgt spid="11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75" fill="hold">
                      <p:stCondLst>
                        <p:cond delay="indefinite"/>
                      </p:stCondLst>
                      <p:childTnLst>
                        <p:par>
                          <p:cTn id="3776" fill="hold">
                            <p:stCondLst>
                              <p:cond delay="0"/>
                            </p:stCondLst>
                            <p:childTnLst>
                              <p:par>
                                <p:cTn id="3777" nodeType="clickEffect" fill="hold" presetClass="entr" presetID="2" presetSubtype="4">
                                  <p:stCondLst>
                                    <p:cond delay="0"/>
                                  </p:stCondLst>
                                  <p:childTnLst>
                                    <p:set>
                                      <p:cBhvr>
                                        <p:cTn id="3778" dur="1" fill="hold">
                                          <p:stCondLst>
                                            <p:cond delay="0"/>
                                          </p:stCondLst>
                                        </p:cTn>
                                        <p:tgtEl>
                                          <p:spTgt spid="1190">
                                            <p:txEl>
                                              <p:pRg st="2" end="2"/>
                                            </p:txEl>
                                          </p:spTgt>
                                        </p:tgtEl>
                                        <p:attrNameLst>
                                          <p:attrName>style.visibility</p:attrName>
                                        </p:attrNameLst>
                                      </p:cBhvr>
                                      <p:to>
                                        <p:strVal val="visible"/>
                                      </p:to>
                                    </p:set>
                                    <p:anim calcmode="lin" valueType="num">
                                      <p:cBhvr additive="repl">
                                        <p:cTn id="3779" dur="500" fill="hold"/>
                                        <p:tgtEl>
                                          <p:spTgt spid="1190">
                                            <p:txEl>
                                              <p:pRg st="2" end="2"/>
                                            </p:txEl>
                                          </p:spTgt>
                                        </p:tgtEl>
                                        <p:attrNameLst>
                                          <p:attrName>ppt_x</p:attrName>
                                        </p:attrNameLst>
                                      </p:cBhvr>
                                      <p:tavLst>
                                        <p:tav tm="0">
                                          <p:val>
                                            <p:strVal val="#ppt_x"/>
                                          </p:val>
                                        </p:tav>
                                        <p:tav tm="100000">
                                          <p:val>
                                            <p:strVal val="#ppt_x"/>
                                          </p:val>
                                        </p:tav>
                                      </p:tavLst>
                                    </p:anim>
                                    <p:anim calcmode="lin" valueType="num">
                                      <p:cBhvr additive="repl">
                                        <p:cTn id="3780" dur="500" fill="hold"/>
                                        <p:tgtEl>
                                          <p:spTgt spid="11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81" fill="hold">
                      <p:stCondLst>
                        <p:cond delay="indefinite"/>
                      </p:stCondLst>
                      <p:childTnLst>
                        <p:par>
                          <p:cTn id="3782" fill="hold">
                            <p:stCondLst>
                              <p:cond delay="0"/>
                            </p:stCondLst>
                            <p:childTnLst>
                              <p:par>
                                <p:cTn id="3783" nodeType="clickEffect" fill="hold" presetClass="entr" presetID="2" presetSubtype="4">
                                  <p:stCondLst>
                                    <p:cond delay="0"/>
                                  </p:stCondLst>
                                  <p:childTnLst>
                                    <p:set>
                                      <p:cBhvr>
                                        <p:cTn id="3784" dur="1" fill="hold">
                                          <p:stCondLst>
                                            <p:cond delay="0"/>
                                          </p:stCondLst>
                                        </p:cTn>
                                        <p:tgtEl>
                                          <p:spTgt spid="1190">
                                            <p:txEl>
                                              <p:pRg st="3" end="3"/>
                                            </p:txEl>
                                          </p:spTgt>
                                        </p:tgtEl>
                                        <p:attrNameLst>
                                          <p:attrName>style.visibility</p:attrName>
                                        </p:attrNameLst>
                                      </p:cBhvr>
                                      <p:to>
                                        <p:strVal val="visible"/>
                                      </p:to>
                                    </p:set>
                                    <p:anim calcmode="lin" valueType="num">
                                      <p:cBhvr additive="repl">
                                        <p:cTn id="3785" dur="500" fill="hold"/>
                                        <p:tgtEl>
                                          <p:spTgt spid="1190">
                                            <p:txEl>
                                              <p:pRg st="3" end="3"/>
                                            </p:txEl>
                                          </p:spTgt>
                                        </p:tgtEl>
                                        <p:attrNameLst>
                                          <p:attrName>ppt_x</p:attrName>
                                        </p:attrNameLst>
                                      </p:cBhvr>
                                      <p:tavLst>
                                        <p:tav tm="0">
                                          <p:val>
                                            <p:strVal val="#ppt_x"/>
                                          </p:val>
                                        </p:tav>
                                        <p:tav tm="100000">
                                          <p:val>
                                            <p:strVal val="#ppt_x"/>
                                          </p:val>
                                        </p:tav>
                                      </p:tavLst>
                                    </p:anim>
                                    <p:anim calcmode="lin" valueType="num">
                                      <p:cBhvr additive="repl">
                                        <p:cTn id="3786" dur="500" fill="hold"/>
                                        <p:tgtEl>
                                          <p:spTgt spid="11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87" fill="hold">
                      <p:stCondLst>
                        <p:cond delay="indefinite"/>
                      </p:stCondLst>
                      <p:childTnLst>
                        <p:par>
                          <p:cTn id="3788" fill="hold">
                            <p:stCondLst>
                              <p:cond delay="0"/>
                            </p:stCondLst>
                            <p:childTnLst>
                              <p:par>
                                <p:cTn id="3789" nodeType="clickEffect" fill="hold" presetClass="entr" presetID="2" presetSubtype="4">
                                  <p:stCondLst>
                                    <p:cond delay="0"/>
                                  </p:stCondLst>
                                  <p:childTnLst>
                                    <p:set>
                                      <p:cBhvr>
                                        <p:cTn id="3790" dur="1" fill="hold">
                                          <p:stCondLst>
                                            <p:cond delay="0"/>
                                          </p:stCondLst>
                                        </p:cTn>
                                        <p:tgtEl>
                                          <p:spTgt spid="1190">
                                            <p:txEl>
                                              <p:pRg st="4" end="4"/>
                                            </p:txEl>
                                          </p:spTgt>
                                        </p:tgtEl>
                                        <p:attrNameLst>
                                          <p:attrName>style.visibility</p:attrName>
                                        </p:attrNameLst>
                                      </p:cBhvr>
                                      <p:to>
                                        <p:strVal val="visible"/>
                                      </p:to>
                                    </p:set>
                                    <p:anim calcmode="lin" valueType="num">
                                      <p:cBhvr additive="repl">
                                        <p:cTn id="3791" dur="500" fill="hold"/>
                                        <p:tgtEl>
                                          <p:spTgt spid="1190">
                                            <p:txEl>
                                              <p:pRg st="4" end="4"/>
                                            </p:txEl>
                                          </p:spTgt>
                                        </p:tgtEl>
                                        <p:attrNameLst>
                                          <p:attrName>ppt_x</p:attrName>
                                        </p:attrNameLst>
                                      </p:cBhvr>
                                      <p:tavLst>
                                        <p:tav tm="0">
                                          <p:val>
                                            <p:strVal val="#ppt_x"/>
                                          </p:val>
                                        </p:tav>
                                        <p:tav tm="100000">
                                          <p:val>
                                            <p:strVal val="#ppt_x"/>
                                          </p:val>
                                        </p:tav>
                                      </p:tavLst>
                                    </p:anim>
                                    <p:anim calcmode="lin" valueType="num">
                                      <p:cBhvr additive="repl">
                                        <p:cTn id="3792" dur="500" fill="hold"/>
                                        <p:tgtEl>
                                          <p:spTgt spid="11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93"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Exercise 1: Factory pattern (1/2)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class Square models a square.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class Circle models a circle.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want to create the appropriate shape based on input (a string).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Problem: we want to isolate the variety of shapes in our code.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will use a Factory to create the appropriate shape.</a:t>
            </a:r>
            <a:endParaRPr b="1" lang="de-DE" sz="2000" spc="-1" strike="noStrike">
              <a:solidFill>
                <a:srgbClr val="000000"/>
              </a:solidFill>
              <a:latin typeface="Calibri"/>
            </a:endParaRPr>
          </a:p>
        </p:txBody>
      </p:sp>
      <p:sp>
        <p:nvSpPr>
          <p:cNvPr id="1194" name="PlaceHolder 3"/>
          <p:cNvSpPr>
            <a:spLocks noGrp="1"/>
          </p:cNvSpPr>
          <p:nvPr>
            <p:ph type="sldNum" idx="24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5D4E3EE-B948-49A2-A699-C0323D6B512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96" name="PlaceHolder 2"/>
          <p:cNvSpPr>
            <a:spLocks noGrp="1"/>
          </p:cNvSpPr>
          <p:nvPr>
            <p:ph/>
          </p:nvPr>
        </p:nvSpPr>
        <p:spPr>
          <a:xfrm>
            <a:off x="385200" y="1200960"/>
            <a:ext cx="7555680" cy="4078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1: Factory pattern (2/2)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main() creates an instance of Factory.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Input is taken from the user.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Factory decides which Shape to create.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the classes Shape, Square, Circle, and Factory.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Both Square and Circle have an area() function.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Implement the classes and test your program.</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1197" name="PlaceHolder 3"/>
          <p:cNvSpPr>
            <a:spLocks noGrp="1"/>
          </p:cNvSpPr>
          <p:nvPr>
            <p:ph type="sldNum" idx="24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8973D0B-7D2D-4F5C-8441-0EA4765C3BF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199" name="PlaceHolder 2"/>
          <p:cNvSpPr>
            <a:spLocks noGrp="1"/>
          </p:cNvSpPr>
          <p:nvPr>
            <p:ph/>
          </p:nvPr>
        </p:nvSpPr>
        <p:spPr>
          <a:xfrm>
            <a:off x="385200" y="1200960"/>
            <a:ext cx="7555680" cy="3498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2: Proxy pattern, Part 1</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class Square models a square.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class Log is a logging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Whenever the Square size changes, we want to log this change.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pass a reference to the logging class to the constructor of Square.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Implement the classes and test your program.</a:t>
            </a: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1200" name="PlaceHolder 3"/>
          <p:cNvSpPr>
            <a:spLocks noGrp="1"/>
          </p:cNvSpPr>
          <p:nvPr>
            <p:ph type="sldNum" idx="24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B7C5D82B-3866-4763-AE30-76690480BE50}"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202" name="PlaceHolder 2"/>
          <p:cNvSpPr>
            <a:spLocks noGrp="1"/>
          </p:cNvSpPr>
          <p:nvPr>
            <p:ph/>
          </p:nvPr>
        </p:nvSpPr>
        <p:spPr>
          <a:xfrm>
            <a:off x="385200" y="1200960"/>
            <a:ext cx="7555680" cy="42627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2: Proxy pattern, Part 2 (1/2)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Problem: we may first want to buffer the messages before sending to the real log.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Square should not know whether this happens or not, it only talks to “Log”.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Therefore, make Log a base class (interface) of RealLog and BufferLog.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RealLog is the real logger (displays messages).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BufferLog buffers 5 messages, then sends it to RealLog.</a:t>
            </a: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1203" name="PlaceHolder 3"/>
          <p:cNvSpPr>
            <a:spLocks noGrp="1"/>
          </p:cNvSpPr>
          <p:nvPr>
            <p:ph type="sldNum" idx="25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86DB1E29-95EA-4ED9-9A30-831D50D5BFB7}"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Object Oriented Design</a:t>
            </a:r>
            <a:endParaRPr b="0" lang="de-DE" sz="2400" spc="-1" strike="noStrike">
              <a:solidFill>
                <a:srgbClr val="000000"/>
              </a:solidFill>
              <a:latin typeface="Arial"/>
            </a:endParaRPr>
          </a:p>
        </p:txBody>
      </p:sp>
      <p:sp>
        <p:nvSpPr>
          <p:cNvPr id="1205" name="PlaceHolder 2"/>
          <p:cNvSpPr>
            <a:spLocks noGrp="1"/>
          </p:cNvSpPr>
          <p:nvPr>
            <p:ph/>
          </p:nvPr>
        </p:nvSpPr>
        <p:spPr>
          <a:xfrm>
            <a:off x="385200" y="1200960"/>
            <a:ext cx="7555680" cy="3437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2: Proxy pattern, Part 2 (2/2)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Square should be able to communicate to BufferLog or RealLog through the interface Log.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Before you start coding, draw a simple UML diagram that contains all inheritance and function calls. Have it verified before you start.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Implement the classes and test your program.</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p:txBody>
      </p:sp>
      <p:sp>
        <p:nvSpPr>
          <p:cNvPr id="1206" name="PlaceHolder 3"/>
          <p:cNvSpPr>
            <a:spLocks noGrp="1"/>
          </p:cNvSpPr>
          <p:nvPr>
            <p:ph type="sldNum" idx="25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AFFDD324-300C-410E-8AAB-5A600A96C5C6}"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38" name="PlaceHolder 2"/>
          <p:cNvSpPr>
            <a:spLocks noGrp="1"/>
          </p:cNvSpPr>
          <p:nvPr>
            <p:ph/>
          </p:nvPr>
        </p:nvSpPr>
        <p:spPr>
          <a:xfrm>
            <a:off x="385200" y="1200960"/>
            <a:ext cx="7555680" cy="307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GB" sz="2000" spc="-1" strike="noStrike">
                <a:solidFill>
                  <a:srgbClr val="262626"/>
                </a:solidFill>
                <a:latin typeface="Calibri"/>
                <a:ea typeface="ＭＳ Ｐゴシック"/>
              </a:rPr>
              <a:t>Hello world!</a:t>
            </a:r>
            <a:endParaRPr b="1" lang="de-DE" sz="2000" spc="-1" strike="noStrike">
              <a:solidFill>
                <a:srgbClr val="000000"/>
              </a:solidFill>
              <a:latin typeface="Calibri"/>
            </a:endParaRPr>
          </a:p>
        </p:txBody>
      </p:sp>
      <p:sp>
        <p:nvSpPr>
          <p:cNvPr id="439" name="PlaceHolder 3"/>
          <p:cNvSpPr>
            <a:spLocks noGrp="1"/>
          </p:cNvSpPr>
          <p:nvPr>
            <p:ph type="sldNum" idx="2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E45940F-202F-45EF-8380-BE4F9B22C4B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440" name="Rectangle 2"/>
          <p:cNvSpPr/>
          <p:nvPr/>
        </p:nvSpPr>
        <p:spPr>
          <a:xfrm>
            <a:off x="385200" y="1665720"/>
            <a:ext cx="6857640" cy="1972440"/>
          </a:xfrm>
          <a:prstGeom prst="rect">
            <a:avLst/>
          </a:prstGeom>
          <a:solidFill>
            <a:srgbClr val="ffffff"/>
          </a:solidFill>
          <a:ln w="9525">
            <a:solidFill>
              <a:srgbClr val="000000"/>
            </a:solidFill>
            <a:round/>
          </a:ln>
        </p:spPr>
        <p:style>
          <a:lnRef idx="0"/>
          <a:fillRef idx="0"/>
          <a:effectRef idx="0"/>
          <a:fontRef idx="minor"/>
        </p:style>
      </p:sp>
      <p:sp>
        <p:nvSpPr>
          <p:cNvPr id="441" name="Rectangle 6"/>
          <p:cNvSpPr/>
          <p:nvPr/>
        </p:nvSpPr>
        <p:spPr>
          <a:xfrm>
            <a:off x="385200" y="4067280"/>
            <a:ext cx="7543440" cy="486000"/>
          </a:xfrm>
          <a:prstGeom prst="rect">
            <a:avLst/>
          </a:prstGeom>
          <a:solidFill>
            <a:srgbClr val="ffff99"/>
          </a:solidFill>
          <a:ln w="9525">
            <a:solidFill>
              <a:srgbClr val="000000"/>
            </a:solidFill>
            <a:round/>
          </a:ln>
        </p:spPr>
        <p:style>
          <a:lnRef idx="0"/>
          <a:fillRef idx="0"/>
          <a:effectRef idx="0"/>
          <a:fontRef idx="minor"/>
        </p:style>
        <p:txBody>
          <a:bodyPr wrap="none" lIns="90000" rIns="90000" tIns="45000" bIns="45000" anchor="ctr">
            <a:noAutofit/>
          </a:bodyPr>
          <a:p>
            <a:pPr>
              <a:lnSpc>
                <a:spcPct val="100000"/>
              </a:lnSpc>
              <a:buNone/>
              <a:tabLst>
                <a:tab algn="l" pos="0"/>
              </a:tabLst>
            </a:pPr>
            <a:r>
              <a:rPr b="0" lang="en-US" sz="1800" spc="-1" strike="noStrike">
                <a:solidFill>
                  <a:srgbClr val="000000"/>
                </a:solidFill>
                <a:latin typeface="Calibri"/>
                <a:ea typeface="ＭＳ Ｐゴシック"/>
              </a:rPr>
              <a:t>Hello world!</a:t>
            </a:r>
            <a:endParaRPr b="0" lang="en-US" sz="1800" spc="-1" strike="noStrike">
              <a:latin typeface="Arial"/>
            </a:endParaRPr>
          </a:p>
        </p:txBody>
      </p:sp>
      <p:sp>
        <p:nvSpPr>
          <p:cNvPr id="442" name="Rechthoek 7"/>
          <p:cNvSpPr/>
          <p:nvPr/>
        </p:nvSpPr>
        <p:spPr>
          <a:xfrm>
            <a:off x="385200" y="1729800"/>
            <a:ext cx="6857640" cy="1795320"/>
          </a:xfrm>
          <a:prstGeom prst="rect">
            <a:avLst/>
          </a:prstGeom>
          <a:noFill/>
          <a:ln w="0">
            <a:noFill/>
          </a:ln>
        </p:spPr>
        <p:style>
          <a:lnRef idx="0"/>
          <a:fillRef idx="0"/>
          <a:effectRef idx="0"/>
          <a:fontRef idx="minor"/>
        </p:style>
        <p:txBody>
          <a:bodyPr lIns="90000" rIns="90000" tIns="45000" bIns="45000" anchor="t">
            <a:spAutoFit/>
          </a:bodyPr>
          <a:p>
            <a:pPr marL="398520">
              <a:lnSpc>
                <a:spcPct val="100000"/>
              </a:lnSpc>
              <a:buNone/>
              <a:tabLst>
                <a:tab algn="l" pos="0"/>
              </a:tabLst>
            </a:pPr>
            <a:r>
              <a:rPr b="0" i="1" lang="en-US" sz="1400" spc="-1" strike="noStrike">
                <a:solidFill>
                  <a:srgbClr val="838183"/>
                </a:solidFill>
                <a:latin typeface="Consolas"/>
                <a:ea typeface="ＭＳ Ｐゴシック"/>
              </a:rPr>
              <a:t>// helloworld.cpp</a:t>
            </a:r>
            <a:endParaRPr b="0" lang="en-US" sz="1400" spc="-1" strike="noStrike">
              <a:latin typeface="Arial"/>
            </a:endParaRPr>
          </a:p>
          <a:p>
            <a:pPr marL="398520">
              <a:lnSpc>
                <a:spcPct val="100000"/>
              </a:lnSpc>
              <a:buNone/>
              <a:tabLst>
                <a:tab algn="l" pos="0"/>
              </a:tabLst>
            </a:pPr>
            <a:r>
              <a:rPr b="0" lang="en-US" sz="1400" spc="-1" strike="noStrike">
                <a:solidFill>
                  <a:srgbClr val="008200"/>
                </a:solidFill>
                <a:latin typeface="Consolas"/>
                <a:ea typeface="ＭＳ Ｐゴシック"/>
              </a:rPr>
              <a:t>#include &lt;iostream&gt;</a:t>
            </a:r>
            <a:endParaRPr b="0" lang="en-US" sz="1400" spc="-1" strike="noStrike">
              <a:latin typeface="Arial"/>
            </a:endParaRPr>
          </a:p>
          <a:p>
            <a:pPr marL="398520">
              <a:lnSpc>
                <a:spcPct val="100000"/>
              </a:lnSpc>
              <a:buNone/>
              <a:tabLst>
                <a:tab algn="l" pos="0"/>
              </a:tabLst>
            </a:pPr>
            <a:endParaRPr b="0" lang="en-US" sz="1400" spc="-1" strike="noStrike">
              <a:latin typeface="Arial"/>
            </a:endParaRPr>
          </a:p>
          <a:p>
            <a:pPr marL="398520">
              <a:lnSpc>
                <a:spcPct val="100000"/>
              </a:lnSpc>
              <a:buNone/>
              <a:tabLst>
                <a:tab algn="l" pos="0"/>
              </a:tabLst>
            </a:pP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t>
            </a:r>
            <a:r>
              <a:rPr b="0" lang="en-US" sz="1400" spc="-1" strike="noStrike">
                <a:solidFill>
                  <a:srgbClr val="010181"/>
                </a:solidFill>
                <a:latin typeface="Consolas"/>
                <a:ea typeface="ＭＳ Ｐゴシック"/>
              </a:rPr>
              <a:t>main</a:t>
            </a: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"Hello world!"</a:t>
            </a:r>
            <a:r>
              <a:rPr b="0" lang="en-US" sz="1400" spc="-1" strike="noStrike">
                <a:solidFill>
                  <a:srgbClr val="000000"/>
                </a:solidFill>
                <a:latin typeface="Consolas"/>
                <a:ea typeface="ＭＳ Ｐゴシック"/>
              </a:rPr>
              <a:t> &lt;&lt; std::endl;</a:t>
            </a:r>
            <a:endParaRPr b="0" lang="en-US" sz="1400" spc="-1" strike="noStrike">
              <a:latin typeface="Arial"/>
            </a:endParaRPr>
          </a:p>
          <a:p>
            <a:pPr marL="398520">
              <a:lnSpc>
                <a:spcPct val="100000"/>
              </a:lnSpc>
              <a:buNone/>
              <a:tabLst>
                <a:tab algn="l" pos="0"/>
              </a:tabLst>
            </a:pPr>
            <a:r>
              <a:rPr b="0" lang="en-US" sz="1400" spc="-1" strike="noStrike">
                <a:solidFill>
                  <a:srgbClr val="000000"/>
                </a:solidFill>
                <a:latin typeface="Consolas"/>
                <a:ea typeface="ＭＳ Ｐゴシック"/>
              </a:rPr>
              <a:t>  </a:t>
            </a:r>
            <a:r>
              <a:rPr b="1" lang="en-US" sz="1400" spc="-1" strike="noStrike">
                <a:solidFill>
                  <a:srgbClr val="000000"/>
                </a:solidFill>
                <a:latin typeface="Consolas"/>
                <a:ea typeface="ＭＳ Ｐゴシック"/>
              </a:rPr>
              <a:t>return</a:t>
            </a:r>
            <a:r>
              <a:rPr b="0" lang="en-US" sz="1400" spc="-1" strike="noStrike">
                <a:solidFill>
                  <a:srgbClr val="000000"/>
                </a:solidFill>
                <a:latin typeface="Consolas"/>
                <a:ea typeface="ＭＳ Ｐゴシック"/>
              </a:rPr>
              <a:t> </a:t>
            </a:r>
            <a:r>
              <a:rPr b="0" lang="en-US" sz="1400" spc="-1" strike="noStrike">
                <a:solidFill>
                  <a:srgbClr val="2928ff"/>
                </a:solidFill>
                <a:latin typeface="Consolas"/>
                <a:ea typeface="ＭＳ Ｐゴシック"/>
              </a:rPr>
              <a:t>0</a:t>
            </a:r>
            <a:r>
              <a:rPr b="0" lang="en-US" sz="1400" spc="-1" strike="noStrike">
                <a:solidFill>
                  <a:srgbClr val="000000"/>
                </a:solidFill>
                <a:latin typeface="Consolas"/>
                <a:ea typeface="ＭＳ Ｐゴシック"/>
              </a:rPr>
              <a:t>;</a:t>
            </a:r>
            <a:endParaRPr b="0" lang="en-US" sz="1400" spc="-1" strike="noStrike">
              <a:latin typeface="Arial"/>
            </a:endParaRPr>
          </a:p>
          <a:p>
            <a:pPr marL="457200">
              <a:lnSpc>
                <a:spcPct val="100000"/>
              </a:lnSpc>
              <a:buNone/>
              <a:tabLst>
                <a:tab algn="l" pos="0"/>
              </a:tabLst>
            </a:pPr>
            <a:r>
              <a:rPr b="0" lang="en-US" sz="1400" spc="-1" strike="noStrike">
                <a:solidFill>
                  <a:srgbClr val="000000"/>
                </a:solidFill>
                <a:latin typeface="Consolas"/>
                <a:ea typeface="ＭＳ Ｐゴシック"/>
              </a:rPr>
              <a:t>}</a:t>
            </a:r>
            <a:endParaRPr b="0" lang="en-US" sz="1400" spc="-1" strike="noStrike">
              <a:latin typeface="Arial"/>
            </a:endParaRPr>
          </a:p>
        </p:txBody>
      </p:sp>
      <p:sp>
        <p:nvSpPr>
          <p:cNvPr id="443" name="AutoShape 7"/>
          <p:cNvSpPr/>
          <p:nvPr/>
        </p:nvSpPr>
        <p:spPr>
          <a:xfrm rot="2401200">
            <a:off x="1643400" y="3809880"/>
            <a:ext cx="2286360" cy="456840"/>
          </a:xfrm>
          <a:prstGeom prst="leftArrow">
            <a:avLst>
              <a:gd name="adj1" fmla="val 50000"/>
              <a:gd name="adj2" fmla="val 12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Return 0 (ok)</a:t>
            </a:r>
            <a:endParaRPr b="0" lang="en-US" sz="1800" spc="-1" strike="noStrike">
              <a:latin typeface="Arial"/>
            </a:endParaRPr>
          </a:p>
        </p:txBody>
      </p:sp>
      <p:sp>
        <p:nvSpPr>
          <p:cNvPr id="444" name="AutoShape 8"/>
          <p:cNvSpPr/>
          <p:nvPr/>
        </p:nvSpPr>
        <p:spPr>
          <a:xfrm rot="20579400">
            <a:off x="2596680" y="1261080"/>
            <a:ext cx="2286000" cy="457200"/>
          </a:xfrm>
          <a:prstGeom prst="leftArrow">
            <a:avLst>
              <a:gd name="adj1" fmla="val 50000"/>
              <a:gd name="adj2" fmla="val 12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Comment</a:t>
            </a:r>
            <a:endParaRPr b="0" lang="en-US" sz="1800" spc="-1" strike="noStrike">
              <a:latin typeface="Arial"/>
            </a:endParaRPr>
          </a:p>
        </p:txBody>
      </p:sp>
      <p:sp>
        <p:nvSpPr>
          <p:cNvPr id="445" name="AutoShape 9"/>
          <p:cNvSpPr/>
          <p:nvPr/>
        </p:nvSpPr>
        <p:spPr>
          <a:xfrm>
            <a:off x="2773080" y="1868760"/>
            <a:ext cx="3657240" cy="457200"/>
          </a:xfrm>
          <a:prstGeom prst="leftArrow">
            <a:avLst>
              <a:gd name="adj1" fmla="val 50000"/>
              <a:gd name="adj2" fmla="val 200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Access streams functionality</a:t>
            </a:r>
            <a:endParaRPr b="0" lang="en-US" sz="1800" spc="-1" strike="noStrike">
              <a:latin typeface="Arial"/>
            </a:endParaRPr>
          </a:p>
        </p:txBody>
      </p:sp>
      <p:sp>
        <p:nvSpPr>
          <p:cNvPr id="446" name="AutoShape 10"/>
          <p:cNvSpPr/>
          <p:nvPr/>
        </p:nvSpPr>
        <p:spPr>
          <a:xfrm>
            <a:off x="2051640" y="2303640"/>
            <a:ext cx="4571640" cy="457200"/>
          </a:xfrm>
          <a:prstGeom prst="leftArrow">
            <a:avLst>
              <a:gd name="adj1" fmla="val 50000"/>
              <a:gd name="adj2" fmla="val 250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Main function, returns signed integer</a:t>
            </a:r>
            <a:endParaRPr b="0" lang="en-US" sz="1800" spc="-1" strike="noStrike">
              <a:latin typeface="Arial"/>
            </a:endParaRPr>
          </a:p>
        </p:txBody>
      </p:sp>
      <p:sp>
        <p:nvSpPr>
          <p:cNvPr id="447" name="AutoShape 11"/>
          <p:cNvSpPr/>
          <p:nvPr/>
        </p:nvSpPr>
        <p:spPr>
          <a:xfrm rot="1440600">
            <a:off x="1872360" y="3473280"/>
            <a:ext cx="3200400" cy="456840"/>
          </a:xfrm>
          <a:prstGeom prst="leftArrow">
            <a:avLst>
              <a:gd name="adj1" fmla="val 50000"/>
              <a:gd name="adj2" fmla="val 17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Standard out object (?)</a:t>
            </a:r>
            <a:endParaRPr b="0" lang="en-US" sz="1800" spc="-1" strike="noStrike">
              <a:latin typeface="Arial"/>
            </a:endParaRPr>
          </a:p>
        </p:txBody>
      </p:sp>
      <p:sp>
        <p:nvSpPr>
          <p:cNvPr id="448" name="AutoShape 12"/>
          <p:cNvSpPr/>
          <p:nvPr/>
        </p:nvSpPr>
        <p:spPr>
          <a:xfrm>
            <a:off x="5236200" y="2730240"/>
            <a:ext cx="2514240" cy="457200"/>
          </a:xfrm>
          <a:prstGeom prst="leftArrow">
            <a:avLst>
              <a:gd name="adj1" fmla="val 50000"/>
              <a:gd name="adj2" fmla="val 1375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End line+ flush</a:t>
            </a:r>
            <a:endParaRPr b="0" lang="en-US" sz="1800" spc="-1" strike="noStrike">
              <a:latin typeface="Arial"/>
            </a:endParaRPr>
          </a:p>
        </p:txBody>
      </p:sp>
      <p:sp>
        <p:nvSpPr>
          <p:cNvPr id="449" name="AutoShape 13"/>
          <p:cNvSpPr/>
          <p:nvPr/>
        </p:nvSpPr>
        <p:spPr>
          <a:xfrm flipH="1" rot="18898800">
            <a:off x="-214200" y="3329640"/>
            <a:ext cx="1574640" cy="456840"/>
          </a:xfrm>
          <a:prstGeom prst="leftArrow">
            <a:avLst>
              <a:gd name="adj1" fmla="val 50000"/>
              <a:gd name="adj2" fmla="val 86111"/>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Namespace</a:t>
            </a:r>
            <a:endParaRPr b="0" lang="en-US" sz="1800" spc="-1" strike="noStrike">
              <a:latin typeface="Arial"/>
            </a:endParaRPr>
          </a:p>
        </p:txBody>
      </p:sp>
    </p:spTree>
  </p:cSld>
  <mc:AlternateContent>
    <mc:Choice Requires="p14">
      <p:transition p14:dur="10"/>
    </mc:Choice>
    <mc:Fallback>
      <p:transition/>
    </mc:Fallback>
  </mc:AlternateContent>
</p:sld>
</file>

<file path=ppt/slides/slide2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7"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10. Operator Overloading</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09" name="PlaceHolder 2"/>
          <p:cNvSpPr>
            <a:spLocks noGrp="1"/>
          </p:cNvSpPr>
          <p:nvPr>
            <p:ph/>
          </p:nvPr>
        </p:nvSpPr>
        <p:spPr>
          <a:xfrm>
            <a:off x="385200" y="1200960"/>
            <a:ext cx="7555680" cy="2710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Assignment operator overloading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C++, you can rewrite what happens when a class is assigned to another.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useful for the same reasons for writing a copy constructor.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a class does not have an assignment operator, there will be a default assignment available, which will simply assign all member variables.</a:t>
            </a:r>
            <a:endParaRPr b="1" lang="de-DE" sz="2000" spc="-1" strike="noStrike">
              <a:solidFill>
                <a:srgbClr val="000000"/>
              </a:solidFill>
              <a:latin typeface="Calibri"/>
            </a:endParaRPr>
          </a:p>
        </p:txBody>
      </p:sp>
      <p:sp>
        <p:nvSpPr>
          <p:cNvPr id="1210" name="PlaceHolder 3"/>
          <p:cNvSpPr>
            <a:spLocks noGrp="1"/>
          </p:cNvSpPr>
          <p:nvPr>
            <p:ph type="sldNum" idx="25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3513666-4303-4899-986A-EC3CFFC42C87}"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793" dur="indefinite" restart="never" nodeType="tmRoot">
          <p:childTnLst>
            <p:seq>
              <p:cTn id="3794" dur="indefinite" nodeType="mainSeq">
                <p:childTnLst>
                  <p:par>
                    <p:cTn id="3795" fill="hold">
                      <p:stCondLst>
                        <p:cond delay="indefinite"/>
                      </p:stCondLst>
                      <p:childTnLst>
                        <p:par>
                          <p:cTn id="3796" fill="hold">
                            <p:stCondLst>
                              <p:cond delay="0"/>
                            </p:stCondLst>
                            <p:childTnLst>
                              <p:par>
                                <p:cTn id="3797" nodeType="clickEffect" fill="hold" presetClass="entr" presetID="2" presetSubtype="4">
                                  <p:stCondLst>
                                    <p:cond delay="0"/>
                                  </p:stCondLst>
                                  <p:childTnLst>
                                    <p:set>
                                      <p:cBhvr>
                                        <p:cTn id="3798" dur="1" fill="hold">
                                          <p:stCondLst>
                                            <p:cond delay="0"/>
                                          </p:stCondLst>
                                        </p:cTn>
                                        <p:tgtEl>
                                          <p:spTgt spid="1209">
                                            <p:txEl>
                                              <p:pRg st="1" end="1"/>
                                            </p:txEl>
                                          </p:spTgt>
                                        </p:tgtEl>
                                        <p:attrNameLst>
                                          <p:attrName>style.visibility</p:attrName>
                                        </p:attrNameLst>
                                      </p:cBhvr>
                                      <p:to>
                                        <p:strVal val="visible"/>
                                      </p:to>
                                    </p:set>
                                    <p:anim calcmode="lin" valueType="num">
                                      <p:cBhvr additive="repl">
                                        <p:cTn id="3799" dur="500" fill="hold"/>
                                        <p:tgtEl>
                                          <p:spTgt spid="1209">
                                            <p:txEl>
                                              <p:pRg st="1" end="1"/>
                                            </p:txEl>
                                          </p:spTgt>
                                        </p:tgtEl>
                                        <p:attrNameLst>
                                          <p:attrName>ppt_x</p:attrName>
                                        </p:attrNameLst>
                                      </p:cBhvr>
                                      <p:tavLst>
                                        <p:tav tm="0">
                                          <p:val>
                                            <p:strVal val="#ppt_x"/>
                                          </p:val>
                                        </p:tav>
                                        <p:tav tm="100000">
                                          <p:val>
                                            <p:strVal val="#ppt_x"/>
                                          </p:val>
                                        </p:tav>
                                      </p:tavLst>
                                    </p:anim>
                                    <p:anim calcmode="lin" valueType="num">
                                      <p:cBhvr additive="repl">
                                        <p:cTn id="3800" dur="500" fill="hold"/>
                                        <p:tgtEl>
                                          <p:spTgt spid="12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01" fill="hold">
                      <p:stCondLst>
                        <p:cond delay="indefinite"/>
                      </p:stCondLst>
                      <p:childTnLst>
                        <p:par>
                          <p:cTn id="3802" fill="hold">
                            <p:stCondLst>
                              <p:cond delay="0"/>
                            </p:stCondLst>
                            <p:childTnLst>
                              <p:par>
                                <p:cTn id="3803" nodeType="clickEffect" fill="hold" presetClass="entr" presetID="2" presetSubtype="4">
                                  <p:stCondLst>
                                    <p:cond delay="0"/>
                                  </p:stCondLst>
                                  <p:childTnLst>
                                    <p:set>
                                      <p:cBhvr>
                                        <p:cTn id="3804" dur="1" fill="hold">
                                          <p:stCondLst>
                                            <p:cond delay="0"/>
                                          </p:stCondLst>
                                        </p:cTn>
                                        <p:tgtEl>
                                          <p:spTgt spid="1209">
                                            <p:txEl>
                                              <p:pRg st="2" end="2"/>
                                            </p:txEl>
                                          </p:spTgt>
                                        </p:tgtEl>
                                        <p:attrNameLst>
                                          <p:attrName>style.visibility</p:attrName>
                                        </p:attrNameLst>
                                      </p:cBhvr>
                                      <p:to>
                                        <p:strVal val="visible"/>
                                      </p:to>
                                    </p:set>
                                    <p:anim calcmode="lin" valueType="num">
                                      <p:cBhvr additive="repl">
                                        <p:cTn id="3805" dur="500" fill="hold"/>
                                        <p:tgtEl>
                                          <p:spTgt spid="1209">
                                            <p:txEl>
                                              <p:pRg st="2" end="2"/>
                                            </p:txEl>
                                          </p:spTgt>
                                        </p:tgtEl>
                                        <p:attrNameLst>
                                          <p:attrName>ppt_x</p:attrName>
                                        </p:attrNameLst>
                                      </p:cBhvr>
                                      <p:tavLst>
                                        <p:tav tm="0">
                                          <p:val>
                                            <p:strVal val="#ppt_x"/>
                                          </p:val>
                                        </p:tav>
                                        <p:tav tm="100000">
                                          <p:val>
                                            <p:strVal val="#ppt_x"/>
                                          </p:val>
                                        </p:tav>
                                      </p:tavLst>
                                    </p:anim>
                                    <p:anim calcmode="lin" valueType="num">
                                      <p:cBhvr additive="repl">
                                        <p:cTn id="3806" dur="500" fill="hold"/>
                                        <p:tgtEl>
                                          <p:spTgt spid="12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07" fill="hold">
                      <p:stCondLst>
                        <p:cond delay="indefinite"/>
                      </p:stCondLst>
                      <p:childTnLst>
                        <p:par>
                          <p:cTn id="3808" fill="hold">
                            <p:stCondLst>
                              <p:cond delay="0"/>
                            </p:stCondLst>
                            <p:childTnLst>
                              <p:par>
                                <p:cTn id="3809" nodeType="clickEffect" fill="hold" presetClass="entr" presetID="2" presetSubtype="4">
                                  <p:stCondLst>
                                    <p:cond delay="0"/>
                                  </p:stCondLst>
                                  <p:childTnLst>
                                    <p:set>
                                      <p:cBhvr>
                                        <p:cTn id="3810" dur="1" fill="hold">
                                          <p:stCondLst>
                                            <p:cond delay="0"/>
                                          </p:stCondLst>
                                        </p:cTn>
                                        <p:tgtEl>
                                          <p:spTgt spid="1209">
                                            <p:txEl>
                                              <p:pRg st="3" end="3"/>
                                            </p:txEl>
                                          </p:spTgt>
                                        </p:tgtEl>
                                        <p:attrNameLst>
                                          <p:attrName>style.visibility</p:attrName>
                                        </p:attrNameLst>
                                      </p:cBhvr>
                                      <p:to>
                                        <p:strVal val="visible"/>
                                      </p:to>
                                    </p:set>
                                    <p:anim calcmode="lin" valueType="num">
                                      <p:cBhvr additive="repl">
                                        <p:cTn id="3811" dur="500" fill="hold"/>
                                        <p:tgtEl>
                                          <p:spTgt spid="1209">
                                            <p:txEl>
                                              <p:pRg st="3" end="3"/>
                                            </p:txEl>
                                          </p:spTgt>
                                        </p:tgtEl>
                                        <p:attrNameLst>
                                          <p:attrName>ppt_x</p:attrName>
                                        </p:attrNameLst>
                                      </p:cBhvr>
                                      <p:tavLst>
                                        <p:tav tm="0">
                                          <p:val>
                                            <p:strVal val="#ppt_x"/>
                                          </p:val>
                                        </p:tav>
                                        <p:tav tm="100000">
                                          <p:val>
                                            <p:strVal val="#ppt_x"/>
                                          </p:val>
                                        </p:tav>
                                      </p:tavLst>
                                    </p:anim>
                                    <p:anim calcmode="lin" valueType="num">
                                      <p:cBhvr additive="repl">
                                        <p:cTn id="3812" dur="500" fill="hold"/>
                                        <p:tgtEl>
                                          <p:spTgt spid="12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12" name="PlaceHolder 2"/>
          <p:cNvSpPr>
            <a:spLocks noGrp="1"/>
          </p:cNvSpPr>
          <p:nvPr>
            <p:ph/>
          </p:nvPr>
        </p:nvSpPr>
        <p:spPr>
          <a:xfrm>
            <a:off x="385200" y="1200960"/>
            <a:ext cx="7555680" cy="4041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Square</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assignment operator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m_size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source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m_size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this</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returns reference to itself</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13" name="PlaceHolder 3"/>
          <p:cNvSpPr>
            <a:spLocks noGrp="1"/>
          </p:cNvSpPr>
          <p:nvPr>
            <p:ph type="sldNum" idx="25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F49F263-4107-45DA-A078-C5827F621DA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15" name="PlaceHolder 2"/>
          <p:cNvSpPr>
            <a:spLocks noGrp="1"/>
          </p:cNvSpPr>
          <p:nvPr>
            <p:ph/>
          </p:nvPr>
        </p:nvSpPr>
        <p:spPr>
          <a:xfrm>
            <a:off x="385200" y="1200960"/>
            <a:ext cx="7555680" cy="2747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2.2</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s2</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copy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assignment operator</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16" name="PlaceHolder 3"/>
          <p:cNvSpPr>
            <a:spLocks noGrp="1"/>
          </p:cNvSpPr>
          <p:nvPr>
            <p:ph type="sldNum" idx="25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8A89892-40F0-4E82-85B1-B932DDD3279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18" name="PlaceHolder 2"/>
          <p:cNvSpPr>
            <a:spLocks noGrp="1"/>
          </p:cNvSpPr>
          <p:nvPr>
            <p:ph/>
          </p:nvPr>
        </p:nvSpPr>
        <p:spPr>
          <a:xfrm>
            <a:off x="385200" y="1200960"/>
            <a:ext cx="7555680" cy="3006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Note that the assignment operator</a:t>
            </a: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Square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assignment operator</a:t>
            </a:r>
            <a:endParaRPr b="1" lang="de-DE" sz="1400" spc="-1" strike="noStrike">
              <a:solidFill>
                <a:srgbClr val="000000"/>
              </a:solidFill>
              <a:latin typeface="Calibri"/>
            </a:endParaRPr>
          </a:p>
          <a:p>
            <a:pPr>
              <a:lnSpc>
                <a:spcPct val="100000"/>
              </a:lnSpc>
              <a:spcBef>
                <a:spcPts val="320"/>
              </a:spcBef>
              <a:buNone/>
              <a:tabLst>
                <a:tab algn="l" pos="0"/>
              </a:tabLst>
            </a:pPr>
            <a:endParaRPr b="1" lang="de-DE" sz="16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Has this syntax:</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returns a reference to itself. This enables us to do things like: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takes a const reference as the source argument</a:t>
            </a:r>
            <a:endParaRPr b="1" lang="de-DE" sz="2000" spc="-1" strike="noStrike">
              <a:solidFill>
                <a:srgbClr val="000000"/>
              </a:solidFill>
              <a:latin typeface="Calibri"/>
            </a:endParaRPr>
          </a:p>
        </p:txBody>
      </p:sp>
      <p:sp>
        <p:nvSpPr>
          <p:cNvPr id="1219" name="PlaceHolder 3"/>
          <p:cNvSpPr>
            <a:spLocks noGrp="1"/>
          </p:cNvSpPr>
          <p:nvPr>
            <p:ph type="sldNum" idx="25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623AFF-95BB-4DF7-A747-6A29423A9A64}"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13" dur="indefinite" restart="never" nodeType="tmRoot">
          <p:childTnLst>
            <p:seq>
              <p:cTn id="3814" dur="indefinite" nodeType="mainSeq">
                <p:childTnLst>
                  <p:par>
                    <p:cTn id="3815" fill="hold">
                      <p:stCondLst>
                        <p:cond delay="indefinite"/>
                      </p:stCondLst>
                      <p:childTnLst>
                        <p:par>
                          <p:cTn id="3816" fill="hold">
                            <p:stCondLst>
                              <p:cond delay="0"/>
                            </p:stCondLst>
                            <p:childTnLst>
                              <p:par>
                                <p:cTn id="3817" nodeType="clickEffect" fill="hold" presetClass="entr" presetID="2" presetSubtype="4">
                                  <p:stCondLst>
                                    <p:cond delay="0"/>
                                  </p:stCondLst>
                                  <p:childTnLst>
                                    <p:set>
                                      <p:cBhvr>
                                        <p:cTn id="3818" dur="1" fill="hold">
                                          <p:stCondLst>
                                            <p:cond delay="0"/>
                                          </p:stCondLst>
                                        </p:cTn>
                                        <p:tgtEl>
                                          <p:spTgt spid="1218">
                                            <p:txEl>
                                              <p:pRg st="4" end="4"/>
                                            </p:txEl>
                                          </p:spTgt>
                                        </p:tgtEl>
                                        <p:attrNameLst>
                                          <p:attrName>style.visibility</p:attrName>
                                        </p:attrNameLst>
                                      </p:cBhvr>
                                      <p:to>
                                        <p:strVal val="visible"/>
                                      </p:to>
                                    </p:set>
                                    <p:anim calcmode="lin" valueType="num">
                                      <p:cBhvr additive="repl">
                                        <p:cTn id="3819" dur="500" fill="hold"/>
                                        <p:tgtEl>
                                          <p:spTgt spid="1218">
                                            <p:txEl>
                                              <p:pRg st="4" end="4"/>
                                            </p:txEl>
                                          </p:spTgt>
                                        </p:tgtEl>
                                        <p:attrNameLst>
                                          <p:attrName>ppt_x</p:attrName>
                                        </p:attrNameLst>
                                      </p:cBhvr>
                                      <p:tavLst>
                                        <p:tav tm="0">
                                          <p:val>
                                            <p:strVal val="#ppt_x"/>
                                          </p:val>
                                        </p:tav>
                                        <p:tav tm="100000">
                                          <p:val>
                                            <p:strVal val="#ppt_x"/>
                                          </p:val>
                                        </p:tav>
                                      </p:tavLst>
                                    </p:anim>
                                    <p:anim calcmode="lin" valueType="num">
                                      <p:cBhvr additive="repl">
                                        <p:cTn id="3820" dur="500" fill="hold"/>
                                        <p:tgtEl>
                                          <p:spTgt spid="12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21" fill="hold">
                      <p:stCondLst>
                        <p:cond delay="indefinite"/>
                      </p:stCondLst>
                      <p:childTnLst>
                        <p:par>
                          <p:cTn id="3822" fill="hold">
                            <p:stCondLst>
                              <p:cond delay="0"/>
                            </p:stCondLst>
                            <p:childTnLst>
                              <p:par>
                                <p:cTn id="3823" nodeType="clickEffect" fill="hold" presetClass="entr" presetID="2" presetSubtype="4">
                                  <p:stCondLst>
                                    <p:cond delay="0"/>
                                  </p:stCondLst>
                                  <p:childTnLst>
                                    <p:set>
                                      <p:cBhvr>
                                        <p:cTn id="3824" dur="1" fill="hold">
                                          <p:stCondLst>
                                            <p:cond delay="0"/>
                                          </p:stCondLst>
                                        </p:cTn>
                                        <p:tgtEl>
                                          <p:spTgt spid="1218">
                                            <p:txEl>
                                              <p:pRg st="5" end="5"/>
                                            </p:txEl>
                                          </p:spTgt>
                                        </p:tgtEl>
                                        <p:attrNameLst>
                                          <p:attrName>style.visibility</p:attrName>
                                        </p:attrNameLst>
                                      </p:cBhvr>
                                      <p:to>
                                        <p:strVal val="visible"/>
                                      </p:to>
                                    </p:set>
                                    <p:anim calcmode="lin" valueType="num">
                                      <p:cBhvr additive="repl">
                                        <p:cTn id="3825" dur="500" fill="hold"/>
                                        <p:tgtEl>
                                          <p:spTgt spid="1218">
                                            <p:txEl>
                                              <p:pRg st="5" end="5"/>
                                            </p:txEl>
                                          </p:spTgt>
                                        </p:tgtEl>
                                        <p:attrNameLst>
                                          <p:attrName>ppt_x</p:attrName>
                                        </p:attrNameLst>
                                      </p:cBhvr>
                                      <p:tavLst>
                                        <p:tav tm="0">
                                          <p:val>
                                            <p:strVal val="#ppt_x"/>
                                          </p:val>
                                        </p:tav>
                                        <p:tav tm="100000">
                                          <p:val>
                                            <p:strVal val="#ppt_x"/>
                                          </p:val>
                                        </p:tav>
                                      </p:tavLst>
                                    </p:anim>
                                    <p:anim calcmode="lin" valueType="num">
                                      <p:cBhvr additive="repl">
                                        <p:cTn id="3826" dur="500" fill="hold"/>
                                        <p:tgtEl>
                                          <p:spTgt spid="1218">
                                            <p:txEl>
                                              <p:pRg st="5" end="5"/>
                                            </p:txEl>
                                          </p:spTgt>
                                        </p:tgtEl>
                                        <p:attrNameLst>
                                          <p:attrName>ppt_y</p:attrName>
                                        </p:attrNameLst>
                                      </p:cBhvr>
                                      <p:tavLst>
                                        <p:tav tm="0">
                                          <p:val>
                                            <p:strVal val="1+#ppt_h/2"/>
                                          </p:val>
                                        </p:tav>
                                        <p:tav tm="100000">
                                          <p:val>
                                            <p:strVal val="#ppt_y"/>
                                          </p:val>
                                        </p:tav>
                                      </p:tavLst>
                                    </p:anim>
                                  </p:childTnLst>
                                </p:cTn>
                              </p:par>
                              <p:par>
                                <p:cTn id="3827" nodeType="withEffect" fill="hold" presetClass="entr" presetID="2" presetSubtype="4">
                                  <p:stCondLst>
                                    <p:cond delay="0"/>
                                  </p:stCondLst>
                                  <p:childTnLst>
                                    <p:set>
                                      <p:cBhvr>
                                        <p:cTn id="3828" dur="1" fill="hold">
                                          <p:stCondLst>
                                            <p:cond delay="0"/>
                                          </p:stCondLst>
                                        </p:cTn>
                                        <p:tgtEl>
                                          <p:spTgt spid="1218">
                                            <p:txEl>
                                              <p:pRg st="6" end="6"/>
                                            </p:txEl>
                                          </p:spTgt>
                                        </p:tgtEl>
                                        <p:attrNameLst>
                                          <p:attrName>style.visibility</p:attrName>
                                        </p:attrNameLst>
                                      </p:cBhvr>
                                      <p:to>
                                        <p:strVal val="visible"/>
                                      </p:to>
                                    </p:set>
                                    <p:anim calcmode="lin" valueType="num">
                                      <p:cBhvr additive="repl">
                                        <p:cTn id="3829" dur="500" fill="hold"/>
                                        <p:tgtEl>
                                          <p:spTgt spid="1218">
                                            <p:txEl>
                                              <p:pRg st="6" end="6"/>
                                            </p:txEl>
                                          </p:spTgt>
                                        </p:tgtEl>
                                        <p:attrNameLst>
                                          <p:attrName>ppt_x</p:attrName>
                                        </p:attrNameLst>
                                      </p:cBhvr>
                                      <p:tavLst>
                                        <p:tav tm="0">
                                          <p:val>
                                            <p:strVal val="#ppt_x"/>
                                          </p:val>
                                        </p:tav>
                                        <p:tav tm="100000">
                                          <p:val>
                                            <p:strVal val="#ppt_x"/>
                                          </p:val>
                                        </p:tav>
                                      </p:tavLst>
                                    </p:anim>
                                    <p:anim calcmode="lin" valueType="num">
                                      <p:cBhvr additive="repl">
                                        <p:cTn id="3830" dur="500" fill="hold"/>
                                        <p:tgtEl>
                                          <p:spTgt spid="12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31" fill="hold">
                      <p:stCondLst>
                        <p:cond delay="indefinite"/>
                      </p:stCondLst>
                      <p:childTnLst>
                        <p:par>
                          <p:cTn id="3832" fill="hold">
                            <p:stCondLst>
                              <p:cond delay="0"/>
                            </p:stCondLst>
                            <p:childTnLst>
                              <p:par>
                                <p:cTn id="3833" nodeType="clickEffect" fill="hold" presetClass="entr" presetID="2" presetSubtype="4">
                                  <p:stCondLst>
                                    <p:cond delay="0"/>
                                  </p:stCondLst>
                                  <p:childTnLst>
                                    <p:set>
                                      <p:cBhvr>
                                        <p:cTn id="3834" dur="1" fill="hold">
                                          <p:stCondLst>
                                            <p:cond delay="0"/>
                                          </p:stCondLst>
                                        </p:cTn>
                                        <p:tgtEl>
                                          <p:spTgt spid="1218">
                                            <p:txEl>
                                              <p:pRg st="7" end="7"/>
                                            </p:txEl>
                                          </p:spTgt>
                                        </p:tgtEl>
                                        <p:attrNameLst>
                                          <p:attrName>style.visibility</p:attrName>
                                        </p:attrNameLst>
                                      </p:cBhvr>
                                      <p:to>
                                        <p:strVal val="visible"/>
                                      </p:to>
                                    </p:set>
                                    <p:anim calcmode="lin" valueType="num">
                                      <p:cBhvr additive="repl">
                                        <p:cTn id="3835" dur="500" fill="hold"/>
                                        <p:tgtEl>
                                          <p:spTgt spid="1218">
                                            <p:txEl>
                                              <p:pRg st="7" end="7"/>
                                            </p:txEl>
                                          </p:spTgt>
                                        </p:tgtEl>
                                        <p:attrNameLst>
                                          <p:attrName>ppt_x</p:attrName>
                                        </p:attrNameLst>
                                      </p:cBhvr>
                                      <p:tavLst>
                                        <p:tav tm="0">
                                          <p:val>
                                            <p:strVal val="#ppt_x"/>
                                          </p:val>
                                        </p:tav>
                                        <p:tav tm="100000">
                                          <p:val>
                                            <p:strVal val="#ppt_x"/>
                                          </p:val>
                                        </p:tav>
                                      </p:tavLst>
                                    </p:anim>
                                    <p:anim calcmode="lin" valueType="num">
                                      <p:cBhvr additive="repl">
                                        <p:cTn id="3836" dur="500" fill="hold"/>
                                        <p:tgtEl>
                                          <p:spTgt spid="121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21" name="PlaceHolder 2"/>
          <p:cNvSpPr>
            <a:spLocks noGrp="1"/>
          </p:cNvSpPr>
          <p:nvPr>
            <p:ph/>
          </p:nvPr>
        </p:nvSpPr>
        <p:spPr>
          <a:xfrm>
            <a:off x="385200" y="1200960"/>
            <a:ext cx="7555680" cy="3997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Implementation example: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copy constructor</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example: reuse assignment operator</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this is less efficient, but prevents duplicate code</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this</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source</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this</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source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this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nothing for self-assignment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 (copy students one by one)</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22" name="PlaceHolder 3"/>
          <p:cNvSpPr>
            <a:spLocks noGrp="1"/>
          </p:cNvSpPr>
          <p:nvPr>
            <p:ph type="sldNum" idx="25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B978890-A619-4C18-9E32-F6452714E332}"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24" name="PlaceHolder 2"/>
          <p:cNvSpPr>
            <a:spLocks noGrp="1"/>
          </p:cNvSpPr>
          <p:nvPr>
            <p:ph/>
          </p:nvPr>
        </p:nvSpPr>
        <p:spPr>
          <a:xfrm>
            <a:off x="385200" y="1200960"/>
            <a:ext cx="7555680" cy="30060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when the copy constructor is called:</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constructor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copy constructor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copy constructor (!)</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Square s4</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constructor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s4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assignment operator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25" name="PlaceHolder 3"/>
          <p:cNvSpPr>
            <a:spLocks noGrp="1"/>
          </p:cNvSpPr>
          <p:nvPr>
            <p:ph type="sldNum" idx="25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154CE8C-5157-499C-8005-8D0206DE132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27" name="PlaceHolder 2"/>
          <p:cNvSpPr>
            <a:spLocks noGrp="1"/>
          </p:cNvSpPr>
          <p:nvPr>
            <p:ph/>
          </p:nvPr>
        </p:nvSpPr>
        <p:spPr>
          <a:xfrm>
            <a:off x="385200" y="1200960"/>
            <a:ext cx="7555680" cy="3215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the same rule applies for the assignment operator and the copy-constructor.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If you delete one, you probably also want to delete the other.</a:t>
            </a:r>
            <a:endParaRPr b="1" lang="de-DE" sz="20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School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School</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source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Alternatively, to avoid problems with dynamic memory management and copying objects, use smart pointers (later).</a:t>
            </a:r>
            <a:endParaRPr b="1" lang="de-DE" sz="2000" spc="-1" strike="noStrike">
              <a:solidFill>
                <a:srgbClr val="000000"/>
              </a:solidFill>
              <a:latin typeface="Calibri"/>
            </a:endParaRPr>
          </a:p>
        </p:txBody>
      </p:sp>
      <p:sp>
        <p:nvSpPr>
          <p:cNvPr id="1228" name="PlaceHolder 3"/>
          <p:cNvSpPr>
            <a:spLocks noGrp="1"/>
          </p:cNvSpPr>
          <p:nvPr>
            <p:ph type="sldNum" idx="25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1AFEF7-3EFB-4763-8CC3-7FD0FCDE501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37" dur="indefinite" restart="never" nodeType="tmRoot">
          <p:childTnLst>
            <p:seq>
              <p:cTn id="3838" dur="indefinite" nodeType="mainSeq">
                <p:childTnLst>
                  <p:par>
                    <p:cTn id="3839" fill="hold">
                      <p:stCondLst>
                        <p:cond delay="indefinite"/>
                      </p:stCondLst>
                      <p:childTnLst>
                        <p:par>
                          <p:cTn id="3840" fill="hold">
                            <p:stCondLst>
                              <p:cond delay="0"/>
                            </p:stCondLst>
                            <p:childTnLst>
                              <p:par>
                                <p:cTn id="3841" nodeType="clickEffect" fill="hold" presetClass="entr" presetID="2" presetSubtype="4">
                                  <p:stCondLst>
                                    <p:cond delay="0"/>
                                  </p:stCondLst>
                                  <p:childTnLst>
                                    <p:set>
                                      <p:cBhvr>
                                        <p:cTn id="3842" dur="1" fill="hold">
                                          <p:stCondLst>
                                            <p:cond delay="0"/>
                                          </p:stCondLst>
                                        </p:cTn>
                                        <p:tgtEl>
                                          <p:spTgt spid="1227">
                                            <p:txEl>
                                              <p:pRg st="1" end="1"/>
                                            </p:txEl>
                                          </p:spTgt>
                                        </p:tgtEl>
                                        <p:attrNameLst>
                                          <p:attrName>style.visibility</p:attrName>
                                        </p:attrNameLst>
                                      </p:cBhvr>
                                      <p:to>
                                        <p:strVal val="visible"/>
                                      </p:to>
                                    </p:set>
                                    <p:anim calcmode="lin" valueType="num">
                                      <p:cBhvr additive="repl">
                                        <p:cTn id="3843" dur="500" fill="hold"/>
                                        <p:tgtEl>
                                          <p:spTgt spid="1227">
                                            <p:txEl>
                                              <p:pRg st="1" end="1"/>
                                            </p:txEl>
                                          </p:spTgt>
                                        </p:tgtEl>
                                        <p:attrNameLst>
                                          <p:attrName>ppt_x</p:attrName>
                                        </p:attrNameLst>
                                      </p:cBhvr>
                                      <p:tavLst>
                                        <p:tav tm="0">
                                          <p:val>
                                            <p:strVal val="#ppt_x"/>
                                          </p:val>
                                        </p:tav>
                                        <p:tav tm="100000">
                                          <p:val>
                                            <p:strVal val="#ppt_x"/>
                                          </p:val>
                                        </p:tav>
                                      </p:tavLst>
                                    </p:anim>
                                    <p:anim calcmode="lin" valueType="num">
                                      <p:cBhvr additive="repl">
                                        <p:cTn id="3844" dur="500" fill="hold"/>
                                        <p:tgtEl>
                                          <p:spTgt spid="1227">
                                            <p:txEl>
                                              <p:pRg st="1" end="1"/>
                                            </p:txEl>
                                          </p:spTgt>
                                        </p:tgtEl>
                                        <p:attrNameLst>
                                          <p:attrName>ppt_y</p:attrName>
                                        </p:attrNameLst>
                                      </p:cBhvr>
                                      <p:tavLst>
                                        <p:tav tm="0">
                                          <p:val>
                                            <p:strVal val="1+#ppt_h/2"/>
                                          </p:val>
                                        </p:tav>
                                        <p:tav tm="100000">
                                          <p:val>
                                            <p:strVal val="#ppt_y"/>
                                          </p:val>
                                        </p:tav>
                                      </p:tavLst>
                                    </p:anim>
                                  </p:childTnLst>
                                </p:cTn>
                              </p:par>
                              <p:par>
                                <p:cTn id="3845" nodeType="withEffect" fill="hold" presetClass="entr" presetID="2" presetSubtype="4">
                                  <p:stCondLst>
                                    <p:cond delay="0"/>
                                  </p:stCondLst>
                                  <p:childTnLst>
                                    <p:set>
                                      <p:cBhvr>
                                        <p:cTn id="3846" dur="1" fill="hold">
                                          <p:stCondLst>
                                            <p:cond delay="0"/>
                                          </p:stCondLst>
                                        </p:cTn>
                                        <p:tgtEl>
                                          <p:spTgt spid="1227">
                                            <p:txEl>
                                              <p:pRg st="3" end="3"/>
                                            </p:txEl>
                                          </p:spTgt>
                                        </p:tgtEl>
                                        <p:attrNameLst>
                                          <p:attrName>style.visibility</p:attrName>
                                        </p:attrNameLst>
                                      </p:cBhvr>
                                      <p:to>
                                        <p:strVal val="visible"/>
                                      </p:to>
                                    </p:set>
                                    <p:anim calcmode="lin" valueType="num">
                                      <p:cBhvr additive="repl">
                                        <p:cTn id="3847" dur="500" fill="hold"/>
                                        <p:tgtEl>
                                          <p:spTgt spid="1227">
                                            <p:txEl>
                                              <p:pRg st="3" end="3"/>
                                            </p:txEl>
                                          </p:spTgt>
                                        </p:tgtEl>
                                        <p:attrNameLst>
                                          <p:attrName>ppt_x</p:attrName>
                                        </p:attrNameLst>
                                      </p:cBhvr>
                                      <p:tavLst>
                                        <p:tav tm="0">
                                          <p:val>
                                            <p:strVal val="#ppt_x"/>
                                          </p:val>
                                        </p:tav>
                                        <p:tav tm="100000">
                                          <p:val>
                                            <p:strVal val="#ppt_x"/>
                                          </p:val>
                                        </p:tav>
                                      </p:tavLst>
                                    </p:anim>
                                    <p:anim calcmode="lin" valueType="num">
                                      <p:cBhvr additive="repl">
                                        <p:cTn id="3848" dur="500" fill="hold"/>
                                        <p:tgtEl>
                                          <p:spTgt spid="1227">
                                            <p:txEl>
                                              <p:pRg st="3" end="3"/>
                                            </p:txEl>
                                          </p:spTgt>
                                        </p:tgtEl>
                                        <p:attrNameLst>
                                          <p:attrName>ppt_y</p:attrName>
                                        </p:attrNameLst>
                                      </p:cBhvr>
                                      <p:tavLst>
                                        <p:tav tm="0">
                                          <p:val>
                                            <p:strVal val="1+#ppt_h/2"/>
                                          </p:val>
                                        </p:tav>
                                        <p:tav tm="100000">
                                          <p:val>
                                            <p:strVal val="#ppt_y"/>
                                          </p:val>
                                        </p:tav>
                                      </p:tavLst>
                                    </p:anim>
                                  </p:childTnLst>
                                </p:cTn>
                              </p:par>
                              <p:par>
                                <p:cTn id="3849" nodeType="withEffect" fill="hold" presetClass="entr" presetID="2" presetSubtype="4">
                                  <p:stCondLst>
                                    <p:cond delay="0"/>
                                  </p:stCondLst>
                                  <p:childTnLst>
                                    <p:set>
                                      <p:cBhvr>
                                        <p:cTn id="3850" dur="1" fill="hold">
                                          <p:stCondLst>
                                            <p:cond delay="0"/>
                                          </p:stCondLst>
                                        </p:cTn>
                                        <p:tgtEl>
                                          <p:spTgt spid="1227">
                                            <p:txEl>
                                              <p:pRg st="4" end="4"/>
                                            </p:txEl>
                                          </p:spTgt>
                                        </p:tgtEl>
                                        <p:attrNameLst>
                                          <p:attrName>style.visibility</p:attrName>
                                        </p:attrNameLst>
                                      </p:cBhvr>
                                      <p:to>
                                        <p:strVal val="visible"/>
                                      </p:to>
                                    </p:set>
                                    <p:anim calcmode="lin" valueType="num">
                                      <p:cBhvr additive="repl">
                                        <p:cTn id="3851" dur="500" fill="hold"/>
                                        <p:tgtEl>
                                          <p:spTgt spid="1227">
                                            <p:txEl>
                                              <p:pRg st="4" end="4"/>
                                            </p:txEl>
                                          </p:spTgt>
                                        </p:tgtEl>
                                        <p:attrNameLst>
                                          <p:attrName>ppt_x</p:attrName>
                                        </p:attrNameLst>
                                      </p:cBhvr>
                                      <p:tavLst>
                                        <p:tav tm="0">
                                          <p:val>
                                            <p:strVal val="#ppt_x"/>
                                          </p:val>
                                        </p:tav>
                                        <p:tav tm="100000">
                                          <p:val>
                                            <p:strVal val="#ppt_x"/>
                                          </p:val>
                                        </p:tav>
                                      </p:tavLst>
                                    </p:anim>
                                    <p:anim calcmode="lin" valueType="num">
                                      <p:cBhvr additive="repl">
                                        <p:cTn id="3852" dur="500" fill="hold"/>
                                        <p:tgtEl>
                                          <p:spTgt spid="1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53" fill="hold">
                      <p:stCondLst>
                        <p:cond delay="indefinite"/>
                      </p:stCondLst>
                      <p:childTnLst>
                        <p:par>
                          <p:cTn id="3854" fill="hold">
                            <p:stCondLst>
                              <p:cond delay="0"/>
                            </p:stCondLst>
                            <p:childTnLst>
                              <p:par>
                                <p:cTn id="3855" nodeType="clickEffect" fill="hold" presetClass="entr" presetID="2" presetSubtype="4">
                                  <p:stCondLst>
                                    <p:cond delay="0"/>
                                  </p:stCondLst>
                                  <p:childTnLst>
                                    <p:set>
                                      <p:cBhvr>
                                        <p:cTn id="3856" dur="1" fill="hold">
                                          <p:stCondLst>
                                            <p:cond delay="0"/>
                                          </p:stCondLst>
                                        </p:cTn>
                                        <p:tgtEl>
                                          <p:spTgt spid="1227">
                                            <p:txEl>
                                              <p:pRg st="6" end="6"/>
                                            </p:txEl>
                                          </p:spTgt>
                                        </p:tgtEl>
                                        <p:attrNameLst>
                                          <p:attrName>style.visibility</p:attrName>
                                        </p:attrNameLst>
                                      </p:cBhvr>
                                      <p:to>
                                        <p:strVal val="visible"/>
                                      </p:to>
                                    </p:set>
                                    <p:anim calcmode="lin" valueType="num">
                                      <p:cBhvr additive="repl">
                                        <p:cTn id="3857" dur="500" fill="hold"/>
                                        <p:tgtEl>
                                          <p:spTgt spid="1227">
                                            <p:txEl>
                                              <p:pRg st="6" end="6"/>
                                            </p:txEl>
                                          </p:spTgt>
                                        </p:tgtEl>
                                        <p:attrNameLst>
                                          <p:attrName>ppt_x</p:attrName>
                                        </p:attrNameLst>
                                      </p:cBhvr>
                                      <p:tavLst>
                                        <p:tav tm="0">
                                          <p:val>
                                            <p:strVal val="#ppt_x"/>
                                          </p:val>
                                        </p:tav>
                                        <p:tav tm="100000">
                                          <p:val>
                                            <p:strVal val="#ppt_x"/>
                                          </p:val>
                                        </p:tav>
                                      </p:tavLst>
                                    </p:anim>
                                    <p:anim calcmode="lin" valueType="num">
                                      <p:cBhvr additive="repl">
                                        <p:cTn id="3858" dur="500" fill="hold"/>
                                        <p:tgtEl>
                                          <p:spTgt spid="12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30" name="PlaceHolder 2"/>
          <p:cNvSpPr>
            <a:spLocks noGrp="1"/>
          </p:cNvSpPr>
          <p:nvPr>
            <p:ph/>
          </p:nvPr>
        </p:nvSpPr>
        <p:spPr>
          <a:xfrm>
            <a:off x="385200" y="1200960"/>
            <a:ext cx="7555680" cy="27100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Operator overloading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a feature of C++ that operators likes +, *, ==, &lt;&lt; can be overloaded for classes, i.e. given a special meaning.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seen operator overloading in practice with the overloading of the assignment operator.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idea is that the code that uses these classes can be concise, clear and correct.</a:t>
            </a:r>
            <a:endParaRPr b="1" lang="de-DE" sz="2000" spc="-1" strike="noStrike">
              <a:solidFill>
                <a:srgbClr val="000000"/>
              </a:solidFill>
              <a:latin typeface="Calibri"/>
            </a:endParaRPr>
          </a:p>
        </p:txBody>
      </p:sp>
      <p:sp>
        <p:nvSpPr>
          <p:cNvPr id="1231" name="PlaceHolder 3"/>
          <p:cNvSpPr>
            <a:spLocks noGrp="1"/>
          </p:cNvSpPr>
          <p:nvPr>
            <p:ph type="sldNum" idx="25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FEAF07E-B0D1-470E-9F73-63EA0A27684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59" dur="indefinite" restart="never" nodeType="tmRoot">
          <p:childTnLst>
            <p:seq>
              <p:cTn id="3860" dur="indefinite" nodeType="mainSeq">
                <p:childTnLst>
                  <p:par>
                    <p:cTn id="3861" fill="hold">
                      <p:stCondLst>
                        <p:cond delay="indefinite"/>
                      </p:stCondLst>
                      <p:childTnLst>
                        <p:par>
                          <p:cTn id="3862" fill="hold">
                            <p:stCondLst>
                              <p:cond delay="0"/>
                            </p:stCondLst>
                            <p:childTnLst>
                              <p:par>
                                <p:cTn id="3863" nodeType="clickEffect" fill="hold" presetClass="entr" presetID="2" presetSubtype="4">
                                  <p:stCondLst>
                                    <p:cond delay="0"/>
                                  </p:stCondLst>
                                  <p:childTnLst>
                                    <p:set>
                                      <p:cBhvr>
                                        <p:cTn id="3864" dur="1" fill="hold">
                                          <p:stCondLst>
                                            <p:cond delay="0"/>
                                          </p:stCondLst>
                                        </p:cTn>
                                        <p:tgtEl>
                                          <p:spTgt spid="1230">
                                            <p:txEl>
                                              <p:pRg st="1" end="1"/>
                                            </p:txEl>
                                          </p:spTgt>
                                        </p:tgtEl>
                                        <p:attrNameLst>
                                          <p:attrName>style.visibility</p:attrName>
                                        </p:attrNameLst>
                                      </p:cBhvr>
                                      <p:to>
                                        <p:strVal val="visible"/>
                                      </p:to>
                                    </p:set>
                                    <p:anim calcmode="lin" valueType="num">
                                      <p:cBhvr additive="repl">
                                        <p:cTn id="3865" dur="500" fill="hold"/>
                                        <p:tgtEl>
                                          <p:spTgt spid="1230">
                                            <p:txEl>
                                              <p:pRg st="1" end="1"/>
                                            </p:txEl>
                                          </p:spTgt>
                                        </p:tgtEl>
                                        <p:attrNameLst>
                                          <p:attrName>ppt_x</p:attrName>
                                        </p:attrNameLst>
                                      </p:cBhvr>
                                      <p:tavLst>
                                        <p:tav tm="0">
                                          <p:val>
                                            <p:strVal val="#ppt_x"/>
                                          </p:val>
                                        </p:tav>
                                        <p:tav tm="100000">
                                          <p:val>
                                            <p:strVal val="#ppt_x"/>
                                          </p:val>
                                        </p:tav>
                                      </p:tavLst>
                                    </p:anim>
                                    <p:anim calcmode="lin" valueType="num">
                                      <p:cBhvr additive="repl">
                                        <p:cTn id="3866" dur="500" fill="hold"/>
                                        <p:tgtEl>
                                          <p:spTgt spid="12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867" fill="hold">
                      <p:stCondLst>
                        <p:cond delay="indefinite"/>
                      </p:stCondLst>
                      <p:childTnLst>
                        <p:par>
                          <p:cTn id="3868" fill="hold">
                            <p:stCondLst>
                              <p:cond delay="0"/>
                            </p:stCondLst>
                            <p:childTnLst>
                              <p:par>
                                <p:cTn id="3869" nodeType="clickEffect" fill="hold" presetClass="entr" presetID="2" presetSubtype="4">
                                  <p:stCondLst>
                                    <p:cond delay="0"/>
                                  </p:stCondLst>
                                  <p:childTnLst>
                                    <p:set>
                                      <p:cBhvr>
                                        <p:cTn id="3870" dur="1" fill="hold">
                                          <p:stCondLst>
                                            <p:cond delay="0"/>
                                          </p:stCondLst>
                                        </p:cTn>
                                        <p:tgtEl>
                                          <p:spTgt spid="1230">
                                            <p:txEl>
                                              <p:pRg st="2" end="2"/>
                                            </p:txEl>
                                          </p:spTgt>
                                        </p:tgtEl>
                                        <p:attrNameLst>
                                          <p:attrName>style.visibility</p:attrName>
                                        </p:attrNameLst>
                                      </p:cBhvr>
                                      <p:to>
                                        <p:strVal val="visible"/>
                                      </p:to>
                                    </p:set>
                                    <p:anim calcmode="lin" valueType="num">
                                      <p:cBhvr additive="repl">
                                        <p:cTn id="3871" dur="500" fill="hold"/>
                                        <p:tgtEl>
                                          <p:spTgt spid="1230">
                                            <p:txEl>
                                              <p:pRg st="2" end="2"/>
                                            </p:txEl>
                                          </p:spTgt>
                                        </p:tgtEl>
                                        <p:attrNameLst>
                                          <p:attrName>ppt_x</p:attrName>
                                        </p:attrNameLst>
                                      </p:cBhvr>
                                      <p:tavLst>
                                        <p:tav tm="0">
                                          <p:val>
                                            <p:strVal val="#ppt_x"/>
                                          </p:val>
                                        </p:tav>
                                        <p:tav tm="100000">
                                          <p:val>
                                            <p:strVal val="#ppt_x"/>
                                          </p:val>
                                        </p:tav>
                                      </p:tavLst>
                                    </p:anim>
                                    <p:anim calcmode="lin" valueType="num">
                                      <p:cBhvr additive="repl">
                                        <p:cTn id="3872" dur="500" fill="hold"/>
                                        <p:tgtEl>
                                          <p:spTgt spid="12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73" fill="hold">
                      <p:stCondLst>
                        <p:cond delay="indefinite"/>
                      </p:stCondLst>
                      <p:childTnLst>
                        <p:par>
                          <p:cTn id="3874" fill="hold">
                            <p:stCondLst>
                              <p:cond delay="0"/>
                            </p:stCondLst>
                            <p:childTnLst>
                              <p:par>
                                <p:cTn id="3875" nodeType="clickEffect" fill="hold" presetClass="entr" presetID="2" presetSubtype="4">
                                  <p:stCondLst>
                                    <p:cond delay="0"/>
                                  </p:stCondLst>
                                  <p:childTnLst>
                                    <p:set>
                                      <p:cBhvr>
                                        <p:cTn id="3876" dur="1" fill="hold">
                                          <p:stCondLst>
                                            <p:cond delay="0"/>
                                          </p:stCondLst>
                                        </p:cTn>
                                        <p:tgtEl>
                                          <p:spTgt spid="1230">
                                            <p:txEl>
                                              <p:pRg st="3" end="3"/>
                                            </p:txEl>
                                          </p:spTgt>
                                        </p:tgtEl>
                                        <p:attrNameLst>
                                          <p:attrName>style.visibility</p:attrName>
                                        </p:attrNameLst>
                                      </p:cBhvr>
                                      <p:to>
                                        <p:strVal val="visible"/>
                                      </p:to>
                                    </p:set>
                                    <p:anim calcmode="lin" valueType="num">
                                      <p:cBhvr additive="repl">
                                        <p:cTn id="3877" dur="500" fill="hold"/>
                                        <p:tgtEl>
                                          <p:spTgt spid="1230">
                                            <p:txEl>
                                              <p:pRg st="3" end="3"/>
                                            </p:txEl>
                                          </p:spTgt>
                                        </p:tgtEl>
                                        <p:attrNameLst>
                                          <p:attrName>ppt_x</p:attrName>
                                        </p:attrNameLst>
                                      </p:cBhvr>
                                      <p:tavLst>
                                        <p:tav tm="0">
                                          <p:val>
                                            <p:strVal val="#ppt_x"/>
                                          </p:val>
                                        </p:tav>
                                        <p:tav tm="100000">
                                          <p:val>
                                            <p:strVal val="#ppt_x"/>
                                          </p:val>
                                        </p:tav>
                                      </p:tavLst>
                                    </p:anim>
                                    <p:anim calcmode="lin" valueType="num">
                                      <p:cBhvr additive="repl">
                                        <p:cTn id="3878" dur="500" fill="hold"/>
                                        <p:tgtEl>
                                          <p:spTgt spid="12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33" name="PlaceHolder 2"/>
          <p:cNvSpPr>
            <a:spLocks noGrp="1"/>
          </p:cNvSpPr>
          <p:nvPr>
            <p:ph/>
          </p:nvPr>
        </p:nvSpPr>
        <p:spPr>
          <a:xfrm>
            <a:off x="385200" y="1200960"/>
            <a:ext cx="7555680" cy="2081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Operator overloading is sometimes criticized:</a:t>
            </a:r>
            <a:endParaRPr b="1" lang="de-DE" sz="2000" spc="-1" strike="noStrike">
              <a:solidFill>
                <a:srgbClr val="000000"/>
              </a:solidFill>
              <a:latin typeface="Calibri"/>
            </a:endParaRPr>
          </a:p>
          <a:p>
            <a:pPr lvl="1" marL="444600" indent="-343080">
              <a:lnSpc>
                <a:spcPct val="100000"/>
              </a:lnSpc>
              <a:spcBef>
                <a:spcPts val="360"/>
              </a:spcBef>
              <a:buClr>
                <a:srgbClr val="ff0000"/>
              </a:buClr>
              <a:buFont typeface="Wingdings" charset="2"/>
              <a:buChar char=""/>
            </a:pPr>
            <a:r>
              <a:rPr b="0" lang="en-US" sz="1800" spc="-1" strike="noStrike">
                <a:solidFill>
                  <a:srgbClr val="262626"/>
                </a:solidFill>
                <a:latin typeface="Calibri"/>
                <a:ea typeface="ＭＳ Ｐゴシック"/>
              </a:rPr>
              <a:t>Object a = b + c;</a:t>
            </a:r>
            <a:endParaRPr b="0" lang="de-DE" sz="1800" spc="-1" strike="noStrike">
              <a:solidFill>
                <a:srgbClr val="6e706d"/>
              </a:solidFill>
              <a:latin typeface="Calibri"/>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What is the meaning? It depends on the context of ‘Object’.</a:t>
            </a: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Always work with the Principle of Least Surprise!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Don’t use it if you cannot guarantee there will be no surprises.</a:t>
            </a:r>
            <a:endParaRPr b="1" lang="de-DE" sz="2000" spc="-1" strike="noStrike">
              <a:solidFill>
                <a:srgbClr val="000000"/>
              </a:solidFill>
              <a:latin typeface="Calibri"/>
            </a:endParaRPr>
          </a:p>
        </p:txBody>
      </p:sp>
      <p:sp>
        <p:nvSpPr>
          <p:cNvPr id="1234" name="PlaceHolder 3"/>
          <p:cNvSpPr>
            <a:spLocks noGrp="1"/>
          </p:cNvSpPr>
          <p:nvPr>
            <p:ph type="sldNum" idx="26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D80383C-7661-4996-AF23-B308DA7D6F79}"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879" dur="indefinite" restart="never" nodeType="tmRoot">
          <p:childTnLst>
            <p:seq>
              <p:cTn id="3880" dur="indefinite" nodeType="mainSeq">
                <p:childTnLst>
                  <p:par>
                    <p:cTn id="3881" fill="hold">
                      <p:stCondLst>
                        <p:cond delay="indefinite"/>
                      </p:stCondLst>
                      <p:childTnLst>
                        <p:par>
                          <p:cTn id="3882" fill="hold">
                            <p:stCondLst>
                              <p:cond delay="0"/>
                            </p:stCondLst>
                            <p:childTnLst>
                              <p:par>
                                <p:cTn id="3883" nodeType="clickEffect" fill="hold" presetClass="entr" presetID="2" presetSubtype="4">
                                  <p:stCondLst>
                                    <p:cond delay="0"/>
                                  </p:stCondLst>
                                  <p:childTnLst>
                                    <p:set>
                                      <p:cBhvr>
                                        <p:cTn id="3884" dur="1" fill="hold">
                                          <p:stCondLst>
                                            <p:cond delay="0"/>
                                          </p:stCondLst>
                                        </p:cTn>
                                        <p:tgtEl>
                                          <p:spTgt spid="1233">
                                            <p:txEl>
                                              <p:pRg st="3" end="3"/>
                                            </p:txEl>
                                          </p:spTgt>
                                        </p:tgtEl>
                                        <p:attrNameLst>
                                          <p:attrName>style.visibility</p:attrName>
                                        </p:attrNameLst>
                                      </p:cBhvr>
                                      <p:to>
                                        <p:strVal val="visible"/>
                                      </p:to>
                                    </p:set>
                                    <p:anim calcmode="lin" valueType="num">
                                      <p:cBhvr additive="repl">
                                        <p:cTn id="3885" dur="500" fill="hold"/>
                                        <p:tgtEl>
                                          <p:spTgt spid="1233">
                                            <p:txEl>
                                              <p:pRg st="3" end="3"/>
                                            </p:txEl>
                                          </p:spTgt>
                                        </p:tgtEl>
                                        <p:attrNameLst>
                                          <p:attrName>ppt_x</p:attrName>
                                        </p:attrNameLst>
                                      </p:cBhvr>
                                      <p:tavLst>
                                        <p:tav tm="0">
                                          <p:val>
                                            <p:strVal val="#ppt_x"/>
                                          </p:val>
                                        </p:tav>
                                        <p:tav tm="100000">
                                          <p:val>
                                            <p:strVal val="#ppt_x"/>
                                          </p:val>
                                        </p:tav>
                                      </p:tavLst>
                                    </p:anim>
                                    <p:anim calcmode="lin" valueType="num">
                                      <p:cBhvr additive="repl">
                                        <p:cTn id="3886" dur="500" fill="hold"/>
                                        <p:tgtEl>
                                          <p:spTgt spid="12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87" fill="hold">
                      <p:stCondLst>
                        <p:cond delay="indefinite"/>
                      </p:stCondLst>
                      <p:childTnLst>
                        <p:par>
                          <p:cTn id="3888" fill="hold">
                            <p:stCondLst>
                              <p:cond delay="0"/>
                            </p:stCondLst>
                            <p:childTnLst>
                              <p:par>
                                <p:cTn id="3889" nodeType="clickEffect" fill="hold" presetClass="entr" presetID="2" presetSubtype="4">
                                  <p:stCondLst>
                                    <p:cond delay="0"/>
                                  </p:stCondLst>
                                  <p:childTnLst>
                                    <p:set>
                                      <p:cBhvr>
                                        <p:cTn id="3890" dur="1" fill="hold">
                                          <p:stCondLst>
                                            <p:cond delay="0"/>
                                          </p:stCondLst>
                                        </p:cTn>
                                        <p:tgtEl>
                                          <p:spTgt spid="1233">
                                            <p:txEl>
                                              <p:pRg st="4" end="4"/>
                                            </p:txEl>
                                          </p:spTgt>
                                        </p:tgtEl>
                                        <p:attrNameLst>
                                          <p:attrName>style.visibility</p:attrName>
                                        </p:attrNameLst>
                                      </p:cBhvr>
                                      <p:to>
                                        <p:strVal val="visible"/>
                                      </p:to>
                                    </p:set>
                                    <p:anim calcmode="lin" valueType="num">
                                      <p:cBhvr additive="repl">
                                        <p:cTn id="3891" dur="500" fill="hold"/>
                                        <p:tgtEl>
                                          <p:spTgt spid="1233">
                                            <p:txEl>
                                              <p:pRg st="4" end="4"/>
                                            </p:txEl>
                                          </p:spTgt>
                                        </p:tgtEl>
                                        <p:attrNameLst>
                                          <p:attrName>ppt_x</p:attrName>
                                        </p:attrNameLst>
                                      </p:cBhvr>
                                      <p:tavLst>
                                        <p:tav tm="0">
                                          <p:val>
                                            <p:strVal val="#ppt_x"/>
                                          </p:val>
                                        </p:tav>
                                        <p:tav tm="100000">
                                          <p:val>
                                            <p:strVal val="#ppt_x"/>
                                          </p:val>
                                        </p:tav>
                                      </p:tavLst>
                                    </p:anim>
                                    <p:anim calcmode="lin" valueType="num">
                                      <p:cBhvr additive="repl">
                                        <p:cTn id="3892" dur="500" fill="hold"/>
                                        <p:tgtEl>
                                          <p:spTgt spid="123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51" name="PlaceHolder 2"/>
          <p:cNvSpPr>
            <a:spLocks noGrp="1"/>
          </p:cNvSpPr>
          <p:nvPr>
            <p:ph/>
          </p:nvPr>
        </p:nvSpPr>
        <p:spPr>
          <a:xfrm>
            <a:off x="385200" y="1200960"/>
            <a:ext cx="7555680" cy="2771640"/>
          </a:xfrm>
          <a:prstGeom prst="rect">
            <a:avLst/>
          </a:prstGeom>
          <a:noFill/>
          <a:ln w="9360">
            <a:noFill/>
          </a:ln>
        </p:spPr>
        <p:txBody>
          <a:bodyPr numCol="1" spcCol="0" lIns="0" rIns="0" tIns="0" bIns="0" anchor="t">
            <a:noAutofit/>
          </a:bodyPr>
          <a:p>
            <a:pPr marL="609480" indent="-608040">
              <a:lnSpc>
                <a:spcPct val="100000"/>
              </a:lnSpc>
              <a:buNone/>
              <a:tabLst>
                <a:tab algn="l" pos="0"/>
              </a:tabLst>
            </a:pPr>
            <a:r>
              <a:rPr b="1" lang="en-US" sz="2000" spc="-1" strike="noStrike">
                <a:solidFill>
                  <a:srgbClr val="262626"/>
                </a:solidFill>
                <a:latin typeface="Calibri"/>
                <a:ea typeface="ＭＳ Ｐゴシック"/>
              </a:rPr>
              <a:t>The C++ Preprocessor</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Lines that start with # will be interpreted by the preprocessor</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The line </a:t>
            </a:r>
            <a:r>
              <a:rPr b="1" lang="en-US" sz="2000" spc="-1" strike="noStrike">
                <a:solidFill>
                  <a:srgbClr val="262626"/>
                </a:solidFill>
                <a:latin typeface="Consolas"/>
                <a:ea typeface="ＭＳ Ｐゴシック"/>
              </a:rPr>
              <a:t>#include &lt;iostream&gt;</a:t>
            </a:r>
            <a:r>
              <a:rPr b="1" lang="en-US" sz="2000" spc="-1" strike="noStrike">
                <a:solidFill>
                  <a:srgbClr val="262626"/>
                </a:solidFill>
                <a:latin typeface="Calibri"/>
                <a:ea typeface="ＭＳ Ｐゴシック"/>
              </a:rPr>
              <a:t> means: literally copy the content of the file 'iostream' here</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C++ has dropped the “.h” for standard header files. C header files are still available with an extra c:</a:t>
            </a:r>
            <a:endParaRPr b="1" lang="de-DE" sz="2000" spc="-1" strike="noStrike">
              <a:solidFill>
                <a:srgbClr val="000000"/>
              </a:solidFill>
              <a:latin typeface="Calibri"/>
            </a:endParaRPr>
          </a:p>
          <a:p>
            <a:pPr lvl="1" marL="461880" indent="-285840">
              <a:lnSpc>
                <a:spcPct val="100000"/>
              </a:lnSpc>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onsolas"/>
                <a:ea typeface="ＭＳ Ｐゴシック"/>
              </a:rPr>
              <a:t>“</a:t>
            </a:r>
            <a:r>
              <a:rPr b="0" lang="en-US" sz="1800" spc="-1" strike="noStrike">
                <a:solidFill>
                  <a:srgbClr val="262626"/>
                </a:solidFill>
                <a:latin typeface="Consolas"/>
                <a:ea typeface="ＭＳ Ｐゴシック"/>
              </a:rPr>
              <a:t>math.h”      &lt;cmath&gt;</a:t>
            </a:r>
            <a:endParaRPr b="0" lang="de-DE" sz="1800" spc="-1" strike="noStrike">
              <a:solidFill>
                <a:srgbClr val="6e706d"/>
              </a:solidFill>
              <a:latin typeface="Calibri"/>
            </a:endParaRPr>
          </a:p>
          <a:p>
            <a:pPr lvl="1" marL="461880" indent="-285840">
              <a:lnSpc>
                <a:spcPct val="100000"/>
              </a:lnSpc>
              <a:buClr>
                <a:srgbClr val="ff0000"/>
              </a:buClr>
              <a:buFont typeface="Wingdings" charset="2"/>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0" lang="en-US" sz="1800" spc="-1" strike="noStrike">
                <a:solidFill>
                  <a:srgbClr val="262626"/>
                </a:solidFill>
                <a:latin typeface="Consolas"/>
                <a:ea typeface="ＭＳ Ｐゴシック"/>
              </a:rPr>
              <a:t>“</a:t>
            </a:r>
            <a:r>
              <a:rPr b="0" lang="en-US" sz="1800" spc="-1" strike="noStrike">
                <a:solidFill>
                  <a:srgbClr val="262626"/>
                </a:solidFill>
                <a:latin typeface="Consolas"/>
                <a:ea typeface="ＭＳ Ｐゴシック"/>
              </a:rPr>
              <a:t>stdlib.h”    &lt;cstdlib&gt;</a:t>
            </a:r>
            <a:endParaRPr b="0" lang="de-DE" sz="1800" spc="-1" strike="noStrike">
              <a:solidFill>
                <a:srgbClr val="6e706d"/>
              </a:solidFill>
              <a:latin typeface="Calibri"/>
            </a:endParaRPr>
          </a:p>
        </p:txBody>
      </p:sp>
      <p:sp>
        <p:nvSpPr>
          <p:cNvPr id="452" name="PlaceHolder 3"/>
          <p:cNvSpPr>
            <a:spLocks noGrp="1"/>
          </p:cNvSpPr>
          <p:nvPr>
            <p:ph type="sldNum" idx="2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9AD8225-F311-4B95-91D6-7A4858542FF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453" name="Rechte verbindingslijn met pijl 4"/>
          <p:cNvSpPr/>
          <p:nvPr/>
        </p:nvSpPr>
        <p:spPr>
          <a:xfrm>
            <a:off x="2207160" y="3176640"/>
            <a:ext cx="262440" cy="360"/>
          </a:xfrm>
          <a:custGeom>
            <a:avLst/>
            <a:gdLst/>
            <a:ahLst/>
            <a:rect l="l" t="t" r="r" b="b"/>
            <a:pathLst>
              <a:path w="21600" h="21600">
                <a:moveTo>
                  <a:pt x="0" y="0"/>
                </a:moveTo>
                <a:lnTo>
                  <a:pt x="21600" y="21600"/>
                </a:lnTo>
              </a:path>
            </a:pathLst>
          </a:custGeom>
          <a:noFill/>
          <a:ln>
            <a:solidFill>
              <a:srgbClr val="000000"/>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54" name="Rechte verbindingslijn met pijl 5"/>
          <p:cNvSpPr/>
          <p:nvPr/>
        </p:nvSpPr>
        <p:spPr>
          <a:xfrm>
            <a:off x="2207160" y="3447360"/>
            <a:ext cx="262440" cy="360"/>
          </a:xfrm>
          <a:custGeom>
            <a:avLst/>
            <a:gdLst/>
            <a:ahLst/>
            <a:rect l="l" t="t" r="r" b="b"/>
            <a:pathLst>
              <a:path w="21600" h="21600">
                <a:moveTo>
                  <a:pt x="0" y="0"/>
                </a:moveTo>
                <a:lnTo>
                  <a:pt x="21600" y="21600"/>
                </a:lnTo>
              </a:path>
            </a:pathLst>
          </a:custGeom>
          <a:noFill/>
          <a:ln>
            <a:solidFill>
              <a:srgbClr val="000000"/>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2" presetSubtype="4">
                                  <p:stCondLst>
                                    <p:cond delay="0"/>
                                  </p:stCondLst>
                                  <p:childTnLst>
                                    <p:set>
                                      <p:cBhvr>
                                        <p:cTn id="166" dur="1" fill="hold">
                                          <p:stCondLst>
                                            <p:cond delay="0"/>
                                          </p:stCondLst>
                                        </p:cTn>
                                        <p:tgtEl>
                                          <p:spTgt spid="451">
                                            <p:txEl>
                                              <p:pRg st="1" end="1"/>
                                            </p:txEl>
                                          </p:spTgt>
                                        </p:tgtEl>
                                        <p:attrNameLst>
                                          <p:attrName>style.visibility</p:attrName>
                                        </p:attrNameLst>
                                      </p:cBhvr>
                                      <p:to>
                                        <p:strVal val="visible"/>
                                      </p:to>
                                    </p:set>
                                    <p:anim calcmode="lin" valueType="num">
                                      <p:cBhvr additive="repl">
                                        <p:cTn id="167" dur="500" fill="hold"/>
                                        <p:tgtEl>
                                          <p:spTgt spid="451">
                                            <p:txEl>
                                              <p:pRg st="1" end="1"/>
                                            </p:txEl>
                                          </p:spTgt>
                                        </p:tgtEl>
                                        <p:attrNameLst>
                                          <p:attrName>ppt_x</p:attrName>
                                        </p:attrNameLst>
                                      </p:cBhvr>
                                      <p:tavLst>
                                        <p:tav tm="0">
                                          <p:val>
                                            <p:strVal val="#ppt_x"/>
                                          </p:val>
                                        </p:tav>
                                        <p:tav tm="100000">
                                          <p:val>
                                            <p:strVal val="#ppt_x"/>
                                          </p:val>
                                        </p:tav>
                                      </p:tavLst>
                                    </p:anim>
                                    <p:anim calcmode="lin" valueType="num">
                                      <p:cBhvr additive="repl">
                                        <p:cTn id="168" dur="500" fill="hold"/>
                                        <p:tgtEl>
                                          <p:spTgt spid="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2" presetSubtype="4">
                                  <p:stCondLst>
                                    <p:cond delay="0"/>
                                  </p:stCondLst>
                                  <p:childTnLst>
                                    <p:set>
                                      <p:cBhvr>
                                        <p:cTn id="172" dur="1" fill="hold">
                                          <p:stCondLst>
                                            <p:cond delay="0"/>
                                          </p:stCondLst>
                                        </p:cTn>
                                        <p:tgtEl>
                                          <p:spTgt spid="451">
                                            <p:txEl>
                                              <p:pRg st="2" end="2"/>
                                            </p:txEl>
                                          </p:spTgt>
                                        </p:tgtEl>
                                        <p:attrNameLst>
                                          <p:attrName>style.visibility</p:attrName>
                                        </p:attrNameLst>
                                      </p:cBhvr>
                                      <p:to>
                                        <p:strVal val="visible"/>
                                      </p:to>
                                    </p:set>
                                    <p:anim calcmode="lin" valueType="num">
                                      <p:cBhvr additive="repl">
                                        <p:cTn id="173" dur="500" fill="hold"/>
                                        <p:tgtEl>
                                          <p:spTgt spid="451">
                                            <p:txEl>
                                              <p:pRg st="2" end="2"/>
                                            </p:txEl>
                                          </p:spTgt>
                                        </p:tgtEl>
                                        <p:attrNameLst>
                                          <p:attrName>ppt_x</p:attrName>
                                        </p:attrNameLst>
                                      </p:cBhvr>
                                      <p:tavLst>
                                        <p:tav tm="0">
                                          <p:val>
                                            <p:strVal val="#ppt_x"/>
                                          </p:val>
                                        </p:tav>
                                        <p:tav tm="100000">
                                          <p:val>
                                            <p:strVal val="#ppt_x"/>
                                          </p:val>
                                        </p:tav>
                                      </p:tavLst>
                                    </p:anim>
                                    <p:anim calcmode="lin" valueType="num">
                                      <p:cBhvr additive="repl">
                                        <p:cTn id="174" dur="500" fill="hold"/>
                                        <p:tgtEl>
                                          <p:spTgt spid="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2" presetSubtype="4">
                                  <p:stCondLst>
                                    <p:cond delay="0"/>
                                  </p:stCondLst>
                                  <p:childTnLst>
                                    <p:set>
                                      <p:cBhvr>
                                        <p:cTn id="178" dur="1" fill="hold">
                                          <p:stCondLst>
                                            <p:cond delay="0"/>
                                          </p:stCondLst>
                                        </p:cTn>
                                        <p:tgtEl>
                                          <p:spTgt spid="451">
                                            <p:txEl>
                                              <p:pRg st="3" end="3"/>
                                            </p:txEl>
                                          </p:spTgt>
                                        </p:tgtEl>
                                        <p:attrNameLst>
                                          <p:attrName>style.visibility</p:attrName>
                                        </p:attrNameLst>
                                      </p:cBhvr>
                                      <p:to>
                                        <p:strVal val="visible"/>
                                      </p:to>
                                    </p:set>
                                    <p:anim calcmode="lin" valueType="num">
                                      <p:cBhvr additive="repl">
                                        <p:cTn id="179" dur="500" fill="hold"/>
                                        <p:tgtEl>
                                          <p:spTgt spid="451">
                                            <p:txEl>
                                              <p:pRg st="3" end="3"/>
                                            </p:txEl>
                                          </p:spTgt>
                                        </p:tgtEl>
                                        <p:attrNameLst>
                                          <p:attrName>ppt_x</p:attrName>
                                        </p:attrNameLst>
                                      </p:cBhvr>
                                      <p:tavLst>
                                        <p:tav tm="0">
                                          <p:val>
                                            <p:strVal val="#ppt_x"/>
                                          </p:val>
                                        </p:tav>
                                        <p:tav tm="100000">
                                          <p:val>
                                            <p:strVal val="#ppt_x"/>
                                          </p:val>
                                        </p:tav>
                                      </p:tavLst>
                                    </p:anim>
                                    <p:anim calcmode="lin" valueType="num">
                                      <p:cBhvr additive="repl">
                                        <p:cTn id="180" dur="500" fill="hold"/>
                                        <p:tgtEl>
                                          <p:spTgt spid="451">
                                            <p:txEl>
                                              <p:pRg st="3" end="3"/>
                                            </p:txEl>
                                          </p:spTgt>
                                        </p:tgtEl>
                                        <p:attrNameLst>
                                          <p:attrName>ppt_y</p:attrName>
                                        </p:attrNameLst>
                                      </p:cBhvr>
                                      <p:tavLst>
                                        <p:tav tm="0">
                                          <p:val>
                                            <p:strVal val="1+#ppt_h/2"/>
                                          </p:val>
                                        </p:tav>
                                        <p:tav tm="100000">
                                          <p:val>
                                            <p:strVal val="#ppt_y"/>
                                          </p:val>
                                        </p:tav>
                                      </p:tavLst>
                                    </p:anim>
                                  </p:childTnLst>
                                </p:cTn>
                              </p:par>
                              <p:par>
                                <p:cTn id="181" nodeType="withEffect" fill="hold" presetClass="entr" presetID="2" presetSubtype="4">
                                  <p:stCondLst>
                                    <p:cond delay="0"/>
                                  </p:stCondLst>
                                  <p:childTnLst>
                                    <p:set>
                                      <p:cBhvr>
                                        <p:cTn id="182" dur="1" fill="hold">
                                          <p:stCondLst>
                                            <p:cond delay="0"/>
                                          </p:stCondLst>
                                        </p:cTn>
                                        <p:tgtEl>
                                          <p:spTgt spid="451">
                                            <p:txEl>
                                              <p:pRg st="4" end="4"/>
                                            </p:txEl>
                                          </p:spTgt>
                                        </p:tgtEl>
                                        <p:attrNameLst>
                                          <p:attrName>style.visibility</p:attrName>
                                        </p:attrNameLst>
                                      </p:cBhvr>
                                      <p:to>
                                        <p:strVal val="visible"/>
                                      </p:to>
                                    </p:set>
                                    <p:anim calcmode="lin" valueType="num">
                                      <p:cBhvr additive="repl">
                                        <p:cTn id="183" dur="500" fill="hold"/>
                                        <p:tgtEl>
                                          <p:spTgt spid="451">
                                            <p:txEl>
                                              <p:pRg st="4" end="4"/>
                                            </p:txEl>
                                          </p:spTgt>
                                        </p:tgtEl>
                                        <p:attrNameLst>
                                          <p:attrName>ppt_x</p:attrName>
                                        </p:attrNameLst>
                                      </p:cBhvr>
                                      <p:tavLst>
                                        <p:tav tm="0">
                                          <p:val>
                                            <p:strVal val="#ppt_x"/>
                                          </p:val>
                                        </p:tav>
                                        <p:tav tm="100000">
                                          <p:val>
                                            <p:strVal val="#ppt_x"/>
                                          </p:val>
                                        </p:tav>
                                      </p:tavLst>
                                    </p:anim>
                                    <p:anim calcmode="lin" valueType="num">
                                      <p:cBhvr additive="repl">
                                        <p:cTn id="184" dur="500" fill="hold"/>
                                        <p:tgtEl>
                                          <p:spTgt spid="451">
                                            <p:txEl>
                                              <p:pRg st="4" end="4"/>
                                            </p:txEl>
                                          </p:spTgt>
                                        </p:tgtEl>
                                        <p:attrNameLst>
                                          <p:attrName>ppt_y</p:attrName>
                                        </p:attrNameLst>
                                      </p:cBhvr>
                                      <p:tavLst>
                                        <p:tav tm="0">
                                          <p:val>
                                            <p:strVal val="1+#ppt_h/2"/>
                                          </p:val>
                                        </p:tav>
                                        <p:tav tm="100000">
                                          <p:val>
                                            <p:strVal val="#ppt_y"/>
                                          </p:val>
                                        </p:tav>
                                      </p:tavLst>
                                    </p:anim>
                                  </p:childTnLst>
                                </p:cTn>
                              </p:par>
                              <p:par>
                                <p:cTn id="185" nodeType="withEffect" fill="hold" presetClass="entr" presetID="2" presetSubtype="4">
                                  <p:stCondLst>
                                    <p:cond delay="0"/>
                                  </p:stCondLst>
                                  <p:childTnLst>
                                    <p:set>
                                      <p:cBhvr>
                                        <p:cTn id="186" dur="1" fill="hold">
                                          <p:stCondLst>
                                            <p:cond delay="0"/>
                                          </p:stCondLst>
                                        </p:cTn>
                                        <p:tgtEl>
                                          <p:spTgt spid="451">
                                            <p:txEl>
                                              <p:pRg st="5" end="5"/>
                                            </p:txEl>
                                          </p:spTgt>
                                        </p:tgtEl>
                                        <p:attrNameLst>
                                          <p:attrName>style.visibility</p:attrName>
                                        </p:attrNameLst>
                                      </p:cBhvr>
                                      <p:to>
                                        <p:strVal val="visible"/>
                                      </p:to>
                                    </p:set>
                                    <p:anim calcmode="lin" valueType="num">
                                      <p:cBhvr additive="repl">
                                        <p:cTn id="187" dur="500" fill="hold"/>
                                        <p:tgtEl>
                                          <p:spTgt spid="451">
                                            <p:txEl>
                                              <p:pRg st="5" end="5"/>
                                            </p:txEl>
                                          </p:spTgt>
                                        </p:tgtEl>
                                        <p:attrNameLst>
                                          <p:attrName>ppt_x</p:attrName>
                                        </p:attrNameLst>
                                      </p:cBhvr>
                                      <p:tavLst>
                                        <p:tav tm="0">
                                          <p:val>
                                            <p:strVal val="#ppt_x"/>
                                          </p:val>
                                        </p:tav>
                                        <p:tav tm="100000">
                                          <p:val>
                                            <p:strVal val="#ppt_x"/>
                                          </p:val>
                                        </p:tav>
                                      </p:tavLst>
                                    </p:anim>
                                    <p:anim calcmode="lin" valueType="num">
                                      <p:cBhvr additive="repl">
                                        <p:cTn id="188" dur="500" fill="hold"/>
                                        <p:tgtEl>
                                          <p:spTgt spid="4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36" name="PlaceHolder 2"/>
          <p:cNvSpPr>
            <a:spLocks noGrp="1"/>
          </p:cNvSpPr>
          <p:nvPr>
            <p:ph/>
          </p:nvPr>
        </p:nvSpPr>
        <p:spPr>
          <a:xfrm>
            <a:off x="385200" y="1159920"/>
            <a:ext cx="3338640" cy="28951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As usual, C++ is extremely powerful: it can be persuaded to do anything you like.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 example of the possibilities of operator overloading (or: how not to use it):</a:t>
            </a:r>
            <a:endParaRPr b="1" lang="de-DE" sz="2000" spc="-1" strike="noStrike">
              <a:solidFill>
                <a:srgbClr val="000000"/>
              </a:solidFill>
              <a:latin typeface="Calibri"/>
            </a:endParaRPr>
          </a:p>
        </p:txBody>
      </p:sp>
      <p:sp>
        <p:nvSpPr>
          <p:cNvPr id="1237" name="PlaceHolder 3"/>
          <p:cNvSpPr>
            <a:spLocks noGrp="1"/>
          </p:cNvSpPr>
          <p:nvPr>
            <p:ph type="sldNum" idx="26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F0D663A-39F5-4DEE-AAFF-16E66126CA21}"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
        <p:nvSpPr>
          <p:cNvPr id="1238" name="TextBox 5"/>
          <p:cNvSpPr/>
          <p:nvPr/>
        </p:nvSpPr>
        <p:spPr>
          <a:xfrm>
            <a:off x="3724200" y="1159920"/>
            <a:ext cx="5273280" cy="3348360"/>
          </a:xfrm>
          <a:prstGeom prst="rect">
            <a:avLst/>
          </a:prstGeom>
          <a:noFill/>
          <a:ln w="0">
            <a:noFill/>
          </a:ln>
        </p:spPr>
        <p:style>
          <a:lnRef idx="0"/>
          <a:fillRef idx="0"/>
          <a:effectRef idx="0"/>
          <a:fontRef idx="minor"/>
        </p:style>
        <p:txBody>
          <a:bodyPr lIns="90000" rIns="90000" tIns="45000" bIns="45000" anchor="t">
            <a:spAutoFit/>
          </a:bodyPr>
          <a:p>
            <a:pPr marL="399960">
              <a:lnSpc>
                <a:spcPct val="100000"/>
              </a:lnSpc>
              <a:buNone/>
              <a:tabLst>
                <a:tab algn="l" pos="0"/>
              </a:tabLst>
            </a:pPr>
            <a:r>
              <a:rPr b="0" lang="en-US" sz="1400" spc="-1" strike="noStrike">
                <a:solidFill>
                  <a:srgbClr val="804000"/>
                </a:solidFill>
                <a:highlight>
                  <a:srgbClr val="ffffff"/>
                </a:highlight>
                <a:latin typeface="Consolas"/>
                <a:ea typeface="ＭＳ Ｐゴシック"/>
              </a:rPr>
              <a:t>#include "analogliterals.hpp"</a:t>
            </a:r>
            <a:endParaRPr b="0" lang="en-US" sz="1400" spc="-1" strike="noStrike">
              <a:latin typeface="Arial"/>
            </a:endParaRPr>
          </a:p>
          <a:p>
            <a:pPr marL="399960">
              <a:lnSpc>
                <a:spcPct val="100000"/>
              </a:lnSpc>
              <a:buNone/>
              <a:tabLst>
                <a:tab algn="l" pos="0"/>
              </a:tabLst>
            </a:pPr>
            <a:endParaRPr b="0" lang="en-US" sz="1400" spc="-1" strike="noStrike">
              <a:latin typeface="Arial"/>
            </a:endParaRPr>
          </a:p>
          <a:p>
            <a:pPr marL="399960">
              <a:lnSpc>
                <a:spcPct val="100000"/>
              </a:lnSpc>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vol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L             \</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L             \</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L             \</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o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L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L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996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volume</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a:lnSpc>
                <a:spcPct val="100000"/>
              </a:lnSpc>
              <a:buNone/>
              <a:tabLst>
                <a:tab algn="l" pos="0"/>
              </a:tabLst>
            </a:pPr>
            <a:endParaRPr b="0" lang="en-US" sz="1800" spc="-1" strike="noStrike">
              <a:latin typeface="Arial"/>
            </a:endParaRPr>
          </a:p>
        </p:txBody>
      </p:sp>
    </p:spTree>
  </p:cSld>
  <mc:AlternateContent>
    <mc:Choice Requires="p14">
      <p:transition p14:dur="10"/>
    </mc:Choice>
    <mc:Fallback>
      <p:transition/>
    </mc:Fallback>
  </mc:AlternateContent>
  <p:timing>
    <p:tnLst>
      <p:par>
        <p:cTn id="3893" dur="indefinite" restart="never" nodeType="tmRoot">
          <p:childTnLst>
            <p:seq>
              <p:cTn id="3894" dur="indefinite" nodeType="mainSeq">
                <p:childTnLst>
                  <p:par>
                    <p:cTn id="3895" fill="hold">
                      <p:stCondLst>
                        <p:cond delay="indefinite"/>
                      </p:stCondLst>
                      <p:childTnLst>
                        <p:par>
                          <p:cTn id="3896" fill="hold">
                            <p:stCondLst>
                              <p:cond delay="0"/>
                            </p:stCondLst>
                            <p:childTnLst>
                              <p:par>
                                <p:cTn id="3897" nodeType="clickEffect" fill="hold" presetClass="entr" presetID="2" presetSubtype="4">
                                  <p:stCondLst>
                                    <p:cond delay="0"/>
                                  </p:stCondLst>
                                  <p:childTnLst>
                                    <p:set>
                                      <p:cBhvr>
                                        <p:cTn id="3898" dur="1" fill="hold">
                                          <p:stCondLst>
                                            <p:cond delay="0"/>
                                          </p:stCondLst>
                                        </p:cTn>
                                        <p:tgtEl>
                                          <p:spTgt spid="1236">
                                            <p:txEl>
                                              <p:pRg st="1" end="1"/>
                                            </p:txEl>
                                          </p:spTgt>
                                        </p:tgtEl>
                                        <p:attrNameLst>
                                          <p:attrName>style.visibility</p:attrName>
                                        </p:attrNameLst>
                                      </p:cBhvr>
                                      <p:to>
                                        <p:strVal val="visible"/>
                                      </p:to>
                                    </p:set>
                                    <p:anim calcmode="lin" valueType="num">
                                      <p:cBhvr additive="repl">
                                        <p:cTn id="3899" dur="500" fill="hold"/>
                                        <p:tgtEl>
                                          <p:spTgt spid="1236">
                                            <p:txEl>
                                              <p:pRg st="1" end="1"/>
                                            </p:txEl>
                                          </p:spTgt>
                                        </p:tgtEl>
                                        <p:attrNameLst>
                                          <p:attrName>ppt_x</p:attrName>
                                        </p:attrNameLst>
                                      </p:cBhvr>
                                      <p:tavLst>
                                        <p:tav tm="0">
                                          <p:val>
                                            <p:strVal val="#ppt_x"/>
                                          </p:val>
                                        </p:tav>
                                        <p:tav tm="100000">
                                          <p:val>
                                            <p:strVal val="#ppt_x"/>
                                          </p:val>
                                        </p:tav>
                                      </p:tavLst>
                                    </p:anim>
                                    <p:anim calcmode="lin" valueType="num">
                                      <p:cBhvr additive="repl">
                                        <p:cTn id="3900" dur="500" fill="hold"/>
                                        <p:tgtEl>
                                          <p:spTgt spid="12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01" fill="hold">
                      <p:stCondLst>
                        <p:cond delay="indefinite"/>
                      </p:stCondLst>
                      <p:childTnLst>
                        <p:par>
                          <p:cTn id="3902" fill="hold">
                            <p:stCondLst>
                              <p:cond delay="0"/>
                            </p:stCondLst>
                            <p:childTnLst>
                              <p:par>
                                <p:cTn id="3903" nodeType="clickEffect" fill="hold" presetClass="entr" presetID="2" presetSubtype="4">
                                  <p:stCondLst>
                                    <p:cond delay="0"/>
                                  </p:stCondLst>
                                  <p:childTnLst>
                                    <p:set>
                                      <p:cBhvr>
                                        <p:cTn id="3904" dur="1" fill="hold">
                                          <p:stCondLst>
                                            <p:cond delay="0"/>
                                          </p:stCondLst>
                                        </p:cTn>
                                        <p:tgtEl>
                                          <p:spTgt spid="1238"/>
                                        </p:tgtEl>
                                        <p:attrNameLst>
                                          <p:attrName>style.visibility</p:attrName>
                                        </p:attrNameLst>
                                      </p:cBhvr>
                                      <p:to>
                                        <p:strVal val="visible"/>
                                      </p:to>
                                    </p:set>
                                    <p:anim calcmode="lin" valueType="num">
                                      <p:cBhvr additive="repl">
                                        <p:cTn id="3905" dur="500" fill="hold"/>
                                        <p:tgtEl>
                                          <p:spTgt spid="1238"/>
                                        </p:tgtEl>
                                        <p:attrNameLst>
                                          <p:attrName>ppt_x</p:attrName>
                                        </p:attrNameLst>
                                      </p:cBhvr>
                                      <p:tavLst>
                                        <p:tav tm="0">
                                          <p:val>
                                            <p:strVal val="#ppt_x"/>
                                          </p:val>
                                        </p:tav>
                                        <p:tav tm="100000">
                                          <p:val>
                                            <p:strVal val="#ppt_x"/>
                                          </p:val>
                                        </p:tav>
                                      </p:tavLst>
                                    </p:anim>
                                    <p:anim calcmode="lin" valueType="num">
                                      <p:cBhvr additive="repl">
                                        <p:cTn id="3906" dur="500" fill="hold"/>
                                        <p:tgtEl>
                                          <p:spTgt spid="1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40" name="PlaceHolder 2"/>
          <p:cNvSpPr>
            <a:spLocks noGrp="1"/>
          </p:cNvSpPr>
          <p:nvPr>
            <p:ph/>
          </p:nvPr>
        </p:nvSpPr>
        <p:spPr>
          <a:xfrm>
            <a:off x="385200" y="1200960"/>
            <a:ext cx="7555680" cy="30060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Operator overloading example: the Duration class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Duration</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m_hours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m_minutes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41" name="PlaceHolder 3"/>
          <p:cNvSpPr>
            <a:spLocks noGrp="1"/>
          </p:cNvSpPr>
          <p:nvPr>
            <p:ph type="sldNum" idx="26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9CA1786-205D-4B04-B378-5BBE87E1E78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43" name="PlaceHolder 2"/>
          <p:cNvSpPr>
            <a:spLocks noGrp="1"/>
          </p:cNvSpPr>
          <p:nvPr>
            <p:ph/>
          </p:nvPr>
        </p:nvSpPr>
        <p:spPr>
          <a:xfrm>
            <a:off x="385200" y="1200960"/>
            <a:ext cx="7555680" cy="3782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Implementation:</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hours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m_minutes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m_hours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hours,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m_minutes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minutes"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44" name="PlaceHolder 3"/>
          <p:cNvSpPr>
            <a:spLocks noGrp="1"/>
          </p:cNvSpPr>
          <p:nvPr>
            <p:ph type="sldNum" idx="26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0CDED3D-B654-4F7A-911E-A2F798A0793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46" name="PlaceHolder 2"/>
          <p:cNvSpPr>
            <a:spLocks noGrp="1"/>
          </p:cNvSpPr>
          <p:nvPr>
            <p:ph/>
          </p:nvPr>
        </p:nvSpPr>
        <p:spPr>
          <a:xfrm>
            <a:off x="385200" y="1200960"/>
            <a:ext cx="7555680" cy="2229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Usage: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constructs a duration</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prints: 2 hours, 30 minutes</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47" name="PlaceHolder 3"/>
          <p:cNvSpPr>
            <a:spLocks noGrp="1"/>
          </p:cNvSpPr>
          <p:nvPr>
            <p:ph type="sldNum" idx="26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44BFC49-45E2-4D1B-92CC-BA9600B85693}"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49" name="PlaceHolder 2"/>
          <p:cNvSpPr>
            <a:spLocks noGrp="1"/>
          </p:cNvSpPr>
          <p:nvPr>
            <p:ph/>
          </p:nvPr>
        </p:nvSpPr>
        <p:spPr>
          <a:xfrm>
            <a:off x="385200" y="1200960"/>
            <a:ext cx="7555680" cy="27471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It would make sense to add durations: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t2</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fr-FR" sz="1400" spc="-1" strike="noStrike">
                <a:solidFill>
                  <a:srgbClr val="000000"/>
                </a:solidFill>
                <a:highlight>
                  <a:srgbClr val="ffffff"/>
                </a:highlight>
                <a:latin typeface="Consolas"/>
                <a:ea typeface="ＭＳ Ｐゴシック"/>
              </a:rPr>
              <a:t>t3</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print</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8000"/>
                </a:solidFill>
                <a:highlight>
                  <a:srgbClr val="ffffff"/>
                </a:highlight>
                <a:latin typeface="Consolas"/>
                <a:ea typeface="ＭＳ Ｐゴシック"/>
              </a:rPr>
              <a:t>// prints: 4 hours, 15 minutes</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50" name="PlaceHolder 3"/>
          <p:cNvSpPr>
            <a:spLocks noGrp="1"/>
          </p:cNvSpPr>
          <p:nvPr>
            <p:ph type="sldNum" idx="26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44EBD5D-3B79-488D-BCF9-302BBFEB534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52" name="PlaceHolder 2"/>
          <p:cNvSpPr>
            <a:spLocks noGrp="1"/>
          </p:cNvSpPr>
          <p:nvPr>
            <p:ph/>
          </p:nvPr>
        </p:nvSpPr>
        <p:spPr>
          <a:xfrm>
            <a:off x="385200" y="1200960"/>
            <a:ext cx="7555680" cy="37393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Therefore, we overload the + operator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Duration</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8000"/>
                </a:solidFill>
                <a:highlight>
                  <a:srgbClr val="ffffff"/>
                </a:highlight>
                <a:latin typeface="Consolas"/>
                <a:ea typeface="ＭＳ Ｐゴシック"/>
              </a:rPr>
              <a:t>  /*...*/</a:t>
            </a:r>
            <a:br>
              <a:rPr sz="1400"/>
            </a:br>
            <a:r>
              <a:rPr b="0" lang="en-US" sz="1400" spc="-1" strike="noStrike">
                <a:solidFill>
                  <a:srgbClr val="000000"/>
                </a:solidFill>
                <a:highlight>
                  <a:srgbClr val="ffffff"/>
                </a:highlight>
                <a:latin typeface="Consolas"/>
                <a:ea typeface="ＭＳ Ｐゴシック"/>
              </a:rPr>
              <a:t> 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br>
              <a:rPr sz="1400"/>
            </a:br>
            <a:r>
              <a:rPr b="0" lang="en-US" sz="1400" spc="-1" strike="noStrike">
                <a:solidFill>
                  <a:srgbClr val="000000"/>
                </a:solidFill>
                <a:highlight>
                  <a:srgbClr val="ffffff"/>
                </a:highlight>
                <a:latin typeface="Consolas"/>
                <a:ea typeface="ＭＳ Ｐゴシック"/>
              </a:rPr>
              <a:t>Duration Duration</a:t>
            </a:r>
            <a:r>
              <a:rPr b="1" lang="en-US" sz="1400" spc="-1" strike="noStrike">
                <a:solidFill>
                  <a:srgbClr val="000080"/>
                </a:solidFill>
                <a:highlight>
                  <a:srgbClr val="ffffff"/>
                </a:highlight>
                <a:latin typeface="Consolas"/>
                <a:ea typeface="ＭＳ Ｐゴシック"/>
              </a:rPr>
              <a:t>::</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Duration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rhs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rhs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53" name="PlaceHolder 3"/>
          <p:cNvSpPr>
            <a:spLocks noGrp="1"/>
          </p:cNvSpPr>
          <p:nvPr>
            <p:ph type="sldNum" idx="26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D23541A-7427-4860-9F30-2A7450C9114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55" name="PlaceHolder 2"/>
          <p:cNvSpPr>
            <a:spLocks noGrp="1"/>
          </p:cNvSpPr>
          <p:nvPr>
            <p:ph/>
          </p:nvPr>
        </p:nvSpPr>
        <p:spPr>
          <a:xfrm>
            <a:off x="385200" y="1200960"/>
            <a:ext cx="7555680" cy="2858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Note that the overloaded operator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Has this syntax:</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takes one parameter: the right-hand side.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left-hand side is the this object itself.</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can be const, since the left-hand side is not changed.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returns the sum duration.</a:t>
            </a:r>
            <a:endParaRPr b="1" lang="de-DE" sz="2000" spc="-1" strike="noStrike">
              <a:solidFill>
                <a:srgbClr val="000000"/>
              </a:solidFill>
              <a:latin typeface="Calibri"/>
            </a:endParaRPr>
          </a:p>
        </p:txBody>
      </p:sp>
      <p:sp>
        <p:nvSpPr>
          <p:cNvPr id="1256" name="PlaceHolder 3"/>
          <p:cNvSpPr>
            <a:spLocks noGrp="1"/>
          </p:cNvSpPr>
          <p:nvPr>
            <p:ph type="sldNum" idx="26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CFA3452-4FB1-4C45-A94D-83C20223E75B}"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07" dur="indefinite" restart="never" nodeType="tmRoot">
          <p:childTnLst>
            <p:seq>
              <p:cTn id="3908" dur="indefinite" nodeType="mainSeq">
                <p:childTnLst>
                  <p:par>
                    <p:cTn id="3909" fill="hold">
                      <p:stCondLst>
                        <p:cond delay="indefinite"/>
                      </p:stCondLst>
                      <p:childTnLst>
                        <p:par>
                          <p:cTn id="3910" fill="hold">
                            <p:stCondLst>
                              <p:cond delay="0"/>
                            </p:stCondLst>
                            <p:childTnLst>
                              <p:par>
                                <p:cTn id="3911" nodeType="clickEffect" fill="hold" presetClass="entr" presetID="2" presetSubtype="4">
                                  <p:stCondLst>
                                    <p:cond delay="0"/>
                                  </p:stCondLst>
                                  <p:childTnLst>
                                    <p:set>
                                      <p:cBhvr>
                                        <p:cTn id="3912" dur="1" fill="hold">
                                          <p:stCondLst>
                                            <p:cond delay="0"/>
                                          </p:stCondLst>
                                        </p:cTn>
                                        <p:tgtEl>
                                          <p:spTgt spid="1255">
                                            <p:txEl>
                                              <p:pRg st="2" end="2"/>
                                            </p:txEl>
                                          </p:spTgt>
                                        </p:tgtEl>
                                        <p:attrNameLst>
                                          <p:attrName>style.visibility</p:attrName>
                                        </p:attrNameLst>
                                      </p:cBhvr>
                                      <p:to>
                                        <p:strVal val="visible"/>
                                      </p:to>
                                    </p:set>
                                    <p:anim calcmode="lin" valueType="num">
                                      <p:cBhvr additive="repl">
                                        <p:cTn id="3913" dur="500" fill="hold"/>
                                        <p:tgtEl>
                                          <p:spTgt spid="1255">
                                            <p:txEl>
                                              <p:pRg st="2" end="2"/>
                                            </p:txEl>
                                          </p:spTgt>
                                        </p:tgtEl>
                                        <p:attrNameLst>
                                          <p:attrName>ppt_x</p:attrName>
                                        </p:attrNameLst>
                                      </p:cBhvr>
                                      <p:tavLst>
                                        <p:tav tm="0">
                                          <p:val>
                                            <p:strVal val="#ppt_x"/>
                                          </p:val>
                                        </p:tav>
                                        <p:tav tm="100000">
                                          <p:val>
                                            <p:strVal val="#ppt_x"/>
                                          </p:val>
                                        </p:tav>
                                      </p:tavLst>
                                    </p:anim>
                                    <p:anim calcmode="lin" valueType="num">
                                      <p:cBhvr additive="repl">
                                        <p:cTn id="3914" dur="500" fill="hold"/>
                                        <p:tgtEl>
                                          <p:spTgt spid="12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15" fill="hold">
                      <p:stCondLst>
                        <p:cond delay="indefinite"/>
                      </p:stCondLst>
                      <p:childTnLst>
                        <p:par>
                          <p:cTn id="3916" fill="hold">
                            <p:stCondLst>
                              <p:cond delay="0"/>
                            </p:stCondLst>
                            <p:childTnLst>
                              <p:par>
                                <p:cTn id="3917" nodeType="clickEffect" fill="hold" presetClass="entr" presetID="2" presetSubtype="4">
                                  <p:stCondLst>
                                    <p:cond delay="0"/>
                                  </p:stCondLst>
                                  <p:childTnLst>
                                    <p:set>
                                      <p:cBhvr>
                                        <p:cTn id="3918" dur="1" fill="hold">
                                          <p:stCondLst>
                                            <p:cond delay="0"/>
                                          </p:stCondLst>
                                        </p:cTn>
                                        <p:tgtEl>
                                          <p:spTgt spid="1255">
                                            <p:txEl>
                                              <p:pRg st="3" end="3"/>
                                            </p:txEl>
                                          </p:spTgt>
                                        </p:tgtEl>
                                        <p:attrNameLst>
                                          <p:attrName>style.visibility</p:attrName>
                                        </p:attrNameLst>
                                      </p:cBhvr>
                                      <p:to>
                                        <p:strVal val="visible"/>
                                      </p:to>
                                    </p:set>
                                    <p:anim calcmode="lin" valueType="num">
                                      <p:cBhvr additive="repl">
                                        <p:cTn id="3919" dur="500" fill="hold"/>
                                        <p:tgtEl>
                                          <p:spTgt spid="1255">
                                            <p:txEl>
                                              <p:pRg st="3" end="3"/>
                                            </p:txEl>
                                          </p:spTgt>
                                        </p:tgtEl>
                                        <p:attrNameLst>
                                          <p:attrName>ppt_x</p:attrName>
                                        </p:attrNameLst>
                                      </p:cBhvr>
                                      <p:tavLst>
                                        <p:tav tm="0">
                                          <p:val>
                                            <p:strVal val="#ppt_x"/>
                                          </p:val>
                                        </p:tav>
                                        <p:tav tm="100000">
                                          <p:val>
                                            <p:strVal val="#ppt_x"/>
                                          </p:val>
                                        </p:tav>
                                      </p:tavLst>
                                    </p:anim>
                                    <p:anim calcmode="lin" valueType="num">
                                      <p:cBhvr additive="repl">
                                        <p:cTn id="3920" dur="500" fill="hold"/>
                                        <p:tgtEl>
                                          <p:spTgt spid="12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21" fill="hold">
                      <p:stCondLst>
                        <p:cond delay="indefinite"/>
                      </p:stCondLst>
                      <p:childTnLst>
                        <p:par>
                          <p:cTn id="3922" fill="hold">
                            <p:stCondLst>
                              <p:cond delay="0"/>
                            </p:stCondLst>
                            <p:childTnLst>
                              <p:par>
                                <p:cTn id="3923" nodeType="clickEffect" fill="hold" presetClass="entr" presetID="2" presetSubtype="4">
                                  <p:stCondLst>
                                    <p:cond delay="0"/>
                                  </p:stCondLst>
                                  <p:childTnLst>
                                    <p:set>
                                      <p:cBhvr>
                                        <p:cTn id="3924" dur="1" fill="hold">
                                          <p:stCondLst>
                                            <p:cond delay="0"/>
                                          </p:stCondLst>
                                        </p:cTn>
                                        <p:tgtEl>
                                          <p:spTgt spid="1255">
                                            <p:txEl>
                                              <p:pRg st="4" end="4"/>
                                            </p:txEl>
                                          </p:spTgt>
                                        </p:tgtEl>
                                        <p:attrNameLst>
                                          <p:attrName>style.visibility</p:attrName>
                                        </p:attrNameLst>
                                      </p:cBhvr>
                                      <p:to>
                                        <p:strVal val="visible"/>
                                      </p:to>
                                    </p:set>
                                    <p:anim calcmode="lin" valueType="num">
                                      <p:cBhvr additive="repl">
                                        <p:cTn id="3925" dur="500" fill="hold"/>
                                        <p:tgtEl>
                                          <p:spTgt spid="1255">
                                            <p:txEl>
                                              <p:pRg st="4" end="4"/>
                                            </p:txEl>
                                          </p:spTgt>
                                        </p:tgtEl>
                                        <p:attrNameLst>
                                          <p:attrName>ppt_x</p:attrName>
                                        </p:attrNameLst>
                                      </p:cBhvr>
                                      <p:tavLst>
                                        <p:tav tm="0">
                                          <p:val>
                                            <p:strVal val="#ppt_x"/>
                                          </p:val>
                                        </p:tav>
                                        <p:tav tm="100000">
                                          <p:val>
                                            <p:strVal val="#ppt_x"/>
                                          </p:val>
                                        </p:tav>
                                      </p:tavLst>
                                    </p:anim>
                                    <p:anim calcmode="lin" valueType="num">
                                      <p:cBhvr additive="repl">
                                        <p:cTn id="3926" dur="500" fill="hold"/>
                                        <p:tgtEl>
                                          <p:spTgt spid="12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27" fill="hold">
                      <p:stCondLst>
                        <p:cond delay="indefinite"/>
                      </p:stCondLst>
                      <p:childTnLst>
                        <p:par>
                          <p:cTn id="3928" fill="hold">
                            <p:stCondLst>
                              <p:cond delay="0"/>
                            </p:stCondLst>
                            <p:childTnLst>
                              <p:par>
                                <p:cTn id="3929" nodeType="clickEffect" fill="hold" presetClass="entr" presetID="2" presetSubtype="4">
                                  <p:stCondLst>
                                    <p:cond delay="0"/>
                                  </p:stCondLst>
                                  <p:childTnLst>
                                    <p:set>
                                      <p:cBhvr>
                                        <p:cTn id="3930" dur="1" fill="hold">
                                          <p:stCondLst>
                                            <p:cond delay="0"/>
                                          </p:stCondLst>
                                        </p:cTn>
                                        <p:tgtEl>
                                          <p:spTgt spid="1255">
                                            <p:txEl>
                                              <p:pRg st="5" end="5"/>
                                            </p:txEl>
                                          </p:spTgt>
                                        </p:tgtEl>
                                        <p:attrNameLst>
                                          <p:attrName>style.visibility</p:attrName>
                                        </p:attrNameLst>
                                      </p:cBhvr>
                                      <p:to>
                                        <p:strVal val="visible"/>
                                      </p:to>
                                    </p:set>
                                    <p:anim calcmode="lin" valueType="num">
                                      <p:cBhvr additive="repl">
                                        <p:cTn id="3931" dur="500" fill="hold"/>
                                        <p:tgtEl>
                                          <p:spTgt spid="1255">
                                            <p:txEl>
                                              <p:pRg st="5" end="5"/>
                                            </p:txEl>
                                          </p:spTgt>
                                        </p:tgtEl>
                                        <p:attrNameLst>
                                          <p:attrName>ppt_x</p:attrName>
                                        </p:attrNameLst>
                                      </p:cBhvr>
                                      <p:tavLst>
                                        <p:tav tm="0">
                                          <p:val>
                                            <p:strVal val="#ppt_x"/>
                                          </p:val>
                                        </p:tav>
                                        <p:tav tm="100000">
                                          <p:val>
                                            <p:strVal val="#ppt_x"/>
                                          </p:val>
                                        </p:tav>
                                      </p:tavLst>
                                    </p:anim>
                                    <p:anim calcmode="lin" valueType="num">
                                      <p:cBhvr additive="repl">
                                        <p:cTn id="3932" dur="500" fill="hold"/>
                                        <p:tgtEl>
                                          <p:spTgt spid="12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33" fill="hold">
                      <p:stCondLst>
                        <p:cond delay="indefinite"/>
                      </p:stCondLst>
                      <p:childTnLst>
                        <p:par>
                          <p:cTn id="3934" fill="hold">
                            <p:stCondLst>
                              <p:cond delay="0"/>
                            </p:stCondLst>
                            <p:childTnLst>
                              <p:par>
                                <p:cTn id="3935" nodeType="clickEffect" fill="hold" presetClass="entr" presetID="2" presetSubtype="4">
                                  <p:stCondLst>
                                    <p:cond delay="0"/>
                                  </p:stCondLst>
                                  <p:childTnLst>
                                    <p:set>
                                      <p:cBhvr>
                                        <p:cTn id="3936" dur="1" fill="hold">
                                          <p:stCondLst>
                                            <p:cond delay="0"/>
                                          </p:stCondLst>
                                        </p:cTn>
                                        <p:tgtEl>
                                          <p:spTgt spid="1255">
                                            <p:txEl>
                                              <p:pRg st="6" end="6"/>
                                            </p:txEl>
                                          </p:spTgt>
                                        </p:tgtEl>
                                        <p:attrNameLst>
                                          <p:attrName>style.visibility</p:attrName>
                                        </p:attrNameLst>
                                      </p:cBhvr>
                                      <p:to>
                                        <p:strVal val="visible"/>
                                      </p:to>
                                    </p:set>
                                    <p:anim calcmode="lin" valueType="num">
                                      <p:cBhvr additive="repl">
                                        <p:cTn id="3937" dur="500" fill="hold"/>
                                        <p:tgtEl>
                                          <p:spTgt spid="1255">
                                            <p:txEl>
                                              <p:pRg st="6" end="6"/>
                                            </p:txEl>
                                          </p:spTgt>
                                        </p:tgtEl>
                                        <p:attrNameLst>
                                          <p:attrName>ppt_x</p:attrName>
                                        </p:attrNameLst>
                                      </p:cBhvr>
                                      <p:tavLst>
                                        <p:tav tm="0">
                                          <p:val>
                                            <p:strVal val="#ppt_x"/>
                                          </p:val>
                                        </p:tav>
                                        <p:tav tm="100000">
                                          <p:val>
                                            <p:strVal val="#ppt_x"/>
                                          </p:val>
                                        </p:tav>
                                      </p:tavLst>
                                    </p:anim>
                                    <p:anim calcmode="lin" valueType="num">
                                      <p:cBhvr additive="repl">
                                        <p:cTn id="3938" dur="500" fill="hold"/>
                                        <p:tgtEl>
                                          <p:spTgt spid="12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58" name="PlaceHolder 2"/>
          <p:cNvSpPr>
            <a:spLocks noGrp="1"/>
          </p:cNvSpPr>
          <p:nvPr>
            <p:ph/>
          </p:nvPr>
        </p:nvSpPr>
        <p:spPr>
          <a:xfrm>
            <a:off x="385200" y="1200960"/>
            <a:ext cx="7555680" cy="2796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Likewise, we can overload the * operator to multiply duration with a factor.</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Duration::</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59" name="PlaceHolder 3"/>
          <p:cNvSpPr>
            <a:spLocks noGrp="1"/>
          </p:cNvSpPr>
          <p:nvPr>
            <p:ph type="sldNum" idx="26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C4D8C2B-55C8-49F8-80A0-51B1C4063AF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61" name="PlaceHolder 2"/>
          <p:cNvSpPr>
            <a:spLocks noGrp="1"/>
          </p:cNvSpPr>
          <p:nvPr>
            <p:ph/>
          </p:nvPr>
        </p:nvSpPr>
        <p:spPr>
          <a:xfrm>
            <a:off x="385200" y="1200960"/>
            <a:ext cx="7555680" cy="2488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fr-FR" sz="1400" spc="-1" strike="noStrike">
                <a:solidFill>
                  <a:srgbClr val="000000"/>
                </a:solidFill>
                <a:highlight>
                  <a:srgbClr val="ffffff"/>
                </a:highlight>
                <a:latin typeface="Consolas"/>
                <a:ea typeface="ＭＳ Ｐゴシック"/>
              </a:rPr>
              <a:t>  </a:t>
            </a:r>
            <a:r>
              <a:rPr b="0" lang="fr-FR" sz="1400" spc="-1" strike="noStrike">
                <a:solidFill>
                  <a:srgbClr val="000000"/>
                </a:solidFill>
                <a:highlight>
                  <a:srgbClr val="ffffff"/>
                </a:highlight>
                <a:latin typeface="Consolas"/>
                <a:ea typeface="ＭＳ Ｐゴシック"/>
              </a:rPr>
              <a:t>t2</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print</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8000"/>
                </a:solidFill>
                <a:highlight>
                  <a:srgbClr val="ffffff"/>
                </a:highlight>
                <a:latin typeface="Consolas"/>
                <a:ea typeface="ＭＳ Ｐゴシック"/>
              </a:rPr>
              <a:t>// prints: 3 </a:t>
            </a:r>
            <a:r>
              <a:rPr b="0" lang="en-US" sz="1400" spc="-1" strike="noStrike">
                <a:solidFill>
                  <a:srgbClr val="008000"/>
                </a:solidFill>
                <a:highlight>
                  <a:srgbClr val="ffffff"/>
                </a:highlight>
                <a:latin typeface="Consolas"/>
                <a:ea typeface="ＭＳ Ｐゴシック"/>
              </a:rPr>
              <a:t>hours</a:t>
            </a:r>
            <a:r>
              <a:rPr b="0" lang="fr-FR" sz="1400" spc="-1" strike="noStrike">
                <a:solidFill>
                  <a:srgbClr val="008000"/>
                </a:solidFill>
                <a:highlight>
                  <a:srgbClr val="ffffff"/>
                </a:highlight>
                <a:latin typeface="Consolas"/>
                <a:ea typeface="ＭＳ Ｐゴシック"/>
              </a:rPr>
              <a:t>, 30 minutes</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62" name="PlaceHolder 3"/>
          <p:cNvSpPr>
            <a:spLocks noGrp="1"/>
          </p:cNvSpPr>
          <p:nvPr>
            <p:ph type="sldNum" idx="26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CE90FA6-45F8-4989-A292-723E856D4FBA}"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64" name="PlaceHolder 2"/>
          <p:cNvSpPr>
            <a:spLocks noGrp="1"/>
          </p:cNvSpPr>
          <p:nvPr>
            <p:ph/>
          </p:nvPr>
        </p:nvSpPr>
        <p:spPr>
          <a:xfrm>
            <a:off x="385200" y="1200960"/>
            <a:ext cx="7555680" cy="3166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But there is a problem:</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t2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compiler error: '2' is not an object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cannot freely reverse the order, which is not friendly for anyone using our class.</a:t>
            </a:r>
            <a:endParaRPr b="1" lang="de-DE" sz="2000" spc="-1" strike="noStrike">
              <a:solidFill>
                <a:srgbClr val="000000"/>
              </a:solidFill>
              <a:latin typeface="Calibri"/>
            </a:endParaRPr>
          </a:p>
        </p:txBody>
      </p:sp>
      <p:sp>
        <p:nvSpPr>
          <p:cNvPr id="1265" name="PlaceHolder 3"/>
          <p:cNvSpPr>
            <a:spLocks noGrp="1"/>
          </p:cNvSpPr>
          <p:nvPr>
            <p:ph type="sldNum" idx="27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E28CB97-BFE3-40E8-8866-E019D53B39CB}"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39" dur="indefinite" restart="never" nodeType="tmRoot">
          <p:childTnLst>
            <p:seq>
              <p:cTn id="3940" dur="indefinite" nodeType="mainSeq">
                <p:childTnLst>
                  <p:par>
                    <p:cTn id="3941" fill="hold">
                      <p:stCondLst>
                        <p:cond delay="indefinite"/>
                      </p:stCondLst>
                      <p:childTnLst>
                        <p:par>
                          <p:cTn id="3942" fill="hold">
                            <p:stCondLst>
                              <p:cond delay="0"/>
                            </p:stCondLst>
                            <p:childTnLst>
                              <p:par>
                                <p:cTn id="3943" nodeType="clickEffect" fill="hold" presetClass="entr" presetID="2" presetSubtype="4">
                                  <p:stCondLst>
                                    <p:cond delay="0"/>
                                  </p:stCondLst>
                                  <p:childTnLst>
                                    <p:set>
                                      <p:cBhvr>
                                        <p:cTn id="3944" dur="1" fill="hold">
                                          <p:stCondLst>
                                            <p:cond delay="0"/>
                                          </p:stCondLst>
                                        </p:cTn>
                                        <p:tgtEl>
                                          <p:spTgt spid="1264">
                                            <p:txEl>
                                              <p:pRg st="8" end="8"/>
                                            </p:txEl>
                                          </p:spTgt>
                                        </p:tgtEl>
                                        <p:attrNameLst>
                                          <p:attrName>style.visibility</p:attrName>
                                        </p:attrNameLst>
                                      </p:cBhvr>
                                      <p:to>
                                        <p:strVal val="visible"/>
                                      </p:to>
                                    </p:set>
                                    <p:anim calcmode="lin" valueType="num">
                                      <p:cBhvr additive="repl">
                                        <p:cTn id="3945" dur="500" fill="hold"/>
                                        <p:tgtEl>
                                          <p:spTgt spid="1264">
                                            <p:txEl>
                                              <p:pRg st="8" end="8"/>
                                            </p:txEl>
                                          </p:spTgt>
                                        </p:tgtEl>
                                        <p:attrNameLst>
                                          <p:attrName>ppt_x</p:attrName>
                                        </p:attrNameLst>
                                      </p:cBhvr>
                                      <p:tavLst>
                                        <p:tav tm="0">
                                          <p:val>
                                            <p:strVal val="#ppt_x"/>
                                          </p:val>
                                        </p:tav>
                                        <p:tav tm="100000">
                                          <p:val>
                                            <p:strVal val="#ppt_x"/>
                                          </p:val>
                                        </p:tav>
                                      </p:tavLst>
                                    </p:anim>
                                    <p:anim calcmode="lin" valueType="num">
                                      <p:cBhvr additive="repl">
                                        <p:cTn id="3946" dur="500" fill="hold"/>
                                        <p:tgtEl>
                                          <p:spTgt spid="126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56" name="PlaceHolder 2"/>
          <p:cNvSpPr>
            <a:spLocks noGrp="1"/>
          </p:cNvSpPr>
          <p:nvPr>
            <p:ph/>
          </p:nvPr>
        </p:nvSpPr>
        <p:spPr>
          <a:xfrm>
            <a:off x="385200" y="1200960"/>
            <a:ext cx="7555680" cy="1229400"/>
          </a:xfrm>
          <a:prstGeom prst="rect">
            <a:avLst/>
          </a:prstGeom>
          <a:noFill/>
          <a:ln w="9360">
            <a:noFill/>
          </a:ln>
        </p:spPr>
        <p:txBody>
          <a:bodyPr numCol="1" spcCol="0" lIns="0" rIns="0" tIns="0" bIns="0" anchor="t">
            <a:noAutofit/>
          </a:bodyPr>
          <a:p>
            <a:pPr marL="1440">
              <a:lnSpc>
                <a:spcPct val="100000"/>
              </a:lnSpc>
              <a:buNone/>
              <a:tabLst>
                <a:tab algn="l" pos="0"/>
              </a:tabLst>
            </a:pPr>
            <a:r>
              <a:rPr b="1" lang="en-US" sz="2000" spc="-1" strike="noStrike">
                <a:solidFill>
                  <a:srgbClr val="262626"/>
                </a:solidFill>
                <a:latin typeface="Calibri"/>
                <a:ea typeface="ＭＳ Ｐゴシック"/>
              </a:rPr>
              <a:t>The C++ Preprocessor</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You can investigate the preprocessor by running it separately.</a:t>
            </a:r>
            <a:endParaRPr b="1" lang="de-DE" sz="2000" spc="-1" strike="noStrike">
              <a:solidFill>
                <a:srgbClr val="000000"/>
              </a:solidFill>
              <a:latin typeface="Calibri"/>
            </a:endParaRPr>
          </a:p>
          <a:p>
            <a:pPr marL="344520" indent="-343080">
              <a:lnSpc>
                <a:spcPct val="100000"/>
              </a:lnSpc>
              <a:buClr>
                <a:srgbClr val="95b3d7"/>
              </a:buClr>
              <a:buFont typeface="Arial"/>
              <a:buChar char="•"/>
              <a:tabLst>
                <a:tab algn="l" pos="1179360"/>
                <a:tab algn="l" pos="2093760"/>
                <a:tab algn="l" pos="3008160"/>
                <a:tab algn="l" pos="3922560"/>
                <a:tab algn="l" pos="4836960"/>
                <a:tab algn="l" pos="5751360"/>
                <a:tab algn="l" pos="6665760"/>
                <a:tab algn="l" pos="7580160"/>
                <a:tab algn="l" pos="8494560"/>
                <a:tab algn="l" pos="9408960"/>
                <a:tab algn="l" pos="10323360"/>
              </a:tabLst>
            </a:pPr>
            <a:r>
              <a:rPr b="1" lang="en-US" sz="2000" spc="-1" strike="noStrike">
                <a:solidFill>
                  <a:srgbClr val="262626"/>
                </a:solidFill>
                <a:latin typeface="Calibri"/>
                <a:ea typeface="ＭＳ Ｐゴシック"/>
              </a:rPr>
              <a:t>With gcc:</a:t>
            </a:r>
            <a:endParaRPr b="1" lang="de-DE" sz="2000" spc="-1" strike="noStrike">
              <a:solidFill>
                <a:srgbClr val="000000"/>
              </a:solidFill>
              <a:latin typeface="Calibri"/>
            </a:endParaRPr>
          </a:p>
          <a:p>
            <a:pPr marL="401760">
              <a:lnSpc>
                <a:spcPct val="100000"/>
              </a:lnSpc>
              <a:spcBef>
                <a:spcPts val="700"/>
              </a:spcBef>
              <a:buNone/>
              <a:tabLst>
                <a:tab algn="l" pos="0"/>
              </a:tabLst>
            </a:pPr>
            <a:r>
              <a:rPr b="0" lang="en-US" sz="1400" spc="-1" strike="noStrike">
                <a:solidFill>
                  <a:srgbClr val="262626"/>
                </a:solidFill>
                <a:latin typeface="Calibri"/>
                <a:ea typeface="ＭＳ Ｐゴシック"/>
              </a:rPr>
              <a:t>	</a:t>
            </a:r>
            <a:r>
              <a:rPr b="0" lang="en-US" sz="1400" spc="-1" strike="noStrike">
                <a:solidFill>
                  <a:srgbClr val="000000"/>
                </a:solidFill>
                <a:latin typeface="Consolas"/>
                <a:ea typeface="ＭＳ Ｐゴシック"/>
              </a:rPr>
              <a:t>g++ -E -o helloworld.cxx helloworld.cpp</a:t>
            </a:r>
            <a:endParaRPr b="1" lang="de-DE" sz="1400" spc="-1" strike="noStrike">
              <a:solidFill>
                <a:srgbClr val="000000"/>
              </a:solidFill>
              <a:latin typeface="Calibri"/>
            </a:endParaRPr>
          </a:p>
        </p:txBody>
      </p:sp>
      <p:sp>
        <p:nvSpPr>
          <p:cNvPr id="457" name="PlaceHolder 3"/>
          <p:cNvSpPr>
            <a:spLocks noGrp="1"/>
          </p:cNvSpPr>
          <p:nvPr>
            <p:ph type="sldNum" idx="2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AF33849-672E-4376-9E38-144DC65A8B4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2" presetSubtype="4">
                                  <p:stCondLst>
                                    <p:cond delay="0"/>
                                  </p:stCondLst>
                                  <p:childTnLst>
                                    <p:set>
                                      <p:cBhvr>
                                        <p:cTn id="194" dur="1" fill="hold">
                                          <p:stCondLst>
                                            <p:cond delay="0"/>
                                          </p:stCondLst>
                                        </p:cTn>
                                        <p:tgtEl>
                                          <p:spTgt spid="456">
                                            <p:txEl>
                                              <p:pRg st="1" end="1"/>
                                            </p:txEl>
                                          </p:spTgt>
                                        </p:tgtEl>
                                        <p:attrNameLst>
                                          <p:attrName>style.visibility</p:attrName>
                                        </p:attrNameLst>
                                      </p:cBhvr>
                                      <p:to>
                                        <p:strVal val="visible"/>
                                      </p:to>
                                    </p:set>
                                    <p:anim calcmode="lin" valueType="num">
                                      <p:cBhvr additive="repl">
                                        <p:cTn id="195" dur="500" fill="hold"/>
                                        <p:tgtEl>
                                          <p:spTgt spid="456">
                                            <p:txEl>
                                              <p:pRg st="1" end="1"/>
                                            </p:txEl>
                                          </p:spTgt>
                                        </p:tgtEl>
                                        <p:attrNameLst>
                                          <p:attrName>ppt_x</p:attrName>
                                        </p:attrNameLst>
                                      </p:cBhvr>
                                      <p:tavLst>
                                        <p:tav tm="0">
                                          <p:val>
                                            <p:strVal val="#ppt_x"/>
                                          </p:val>
                                        </p:tav>
                                        <p:tav tm="100000">
                                          <p:val>
                                            <p:strVal val="#ppt_x"/>
                                          </p:val>
                                        </p:tav>
                                      </p:tavLst>
                                    </p:anim>
                                    <p:anim calcmode="lin" valueType="num">
                                      <p:cBhvr additive="repl">
                                        <p:cTn id="196" dur="500" fill="hold"/>
                                        <p:tgtEl>
                                          <p:spTgt spid="4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2" presetSubtype="4">
                                  <p:stCondLst>
                                    <p:cond delay="0"/>
                                  </p:stCondLst>
                                  <p:childTnLst>
                                    <p:set>
                                      <p:cBhvr>
                                        <p:cTn id="200" dur="1" fill="hold">
                                          <p:stCondLst>
                                            <p:cond delay="0"/>
                                          </p:stCondLst>
                                        </p:cTn>
                                        <p:tgtEl>
                                          <p:spTgt spid="456">
                                            <p:txEl>
                                              <p:pRg st="2" end="2"/>
                                            </p:txEl>
                                          </p:spTgt>
                                        </p:tgtEl>
                                        <p:attrNameLst>
                                          <p:attrName>style.visibility</p:attrName>
                                        </p:attrNameLst>
                                      </p:cBhvr>
                                      <p:to>
                                        <p:strVal val="visible"/>
                                      </p:to>
                                    </p:set>
                                    <p:anim calcmode="lin" valueType="num">
                                      <p:cBhvr additive="repl">
                                        <p:cTn id="201" dur="500" fill="hold"/>
                                        <p:tgtEl>
                                          <p:spTgt spid="456">
                                            <p:txEl>
                                              <p:pRg st="2" end="2"/>
                                            </p:txEl>
                                          </p:spTgt>
                                        </p:tgtEl>
                                        <p:attrNameLst>
                                          <p:attrName>ppt_x</p:attrName>
                                        </p:attrNameLst>
                                      </p:cBhvr>
                                      <p:tavLst>
                                        <p:tav tm="0">
                                          <p:val>
                                            <p:strVal val="#ppt_x"/>
                                          </p:val>
                                        </p:tav>
                                        <p:tav tm="100000">
                                          <p:val>
                                            <p:strVal val="#ppt_x"/>
                                          </p:val>
                                        </p:tav>
                                      </p:tavLst>
                                    </p:anim>
                                    <p:anim calcmode="lin" valueType="num">
                                      <p:cBhvr additive="repl">
                                        <p:cTn id="202" dur="500" fill="hold"/>
                                        <p:tgtEl>
                                          <p:spTgt spid="456">
                                            <p:txEl>
                                              <p:pRg st="2" end="2"/>
                                            </p:txEl>
                                          </p:spTgt>
                                        </p:tgtEl>
                                        <p:attrNameLst>
                                          <p:attrName>ppt_y</p:attrName>
                                        </p:attrNameLst>
                                      </p:cBhvr>
                                      <p:tavLst>
                                        <p:tav tm="0">
                                          <p:val>
                                            <p:strVal val="1+#ppt_h/2"/>
                                          </p:val>
                                        </p:tav>
                                        <p:tav tm="100000">
                                          <p:val>
                                            <p:strVal val="#ppt_y"/>
                                          </p:val>
                                        </p:tav>
                                      </p:tavLst>
                                    </p:anim>
                                  </p:childTnLst>
                                </p:cTn>
                              </p:par>
                              <p:par>
                                <p:cTn id="203" nodeType="withEffect" fill="hold" presetClass="entr" presetID="2" presetSubtype="4">
                                  <p:stCondLst>
                                    <p:cond delay="0"/>
                                  </p:stCondLst>
                                  <p:childTnLst>
                                    <p:set>
                                      <p:cBhvr>
                                        <p:cTn id="204" dur="1" fill="hold">
                                          <p:stCondLst>
                                            <p:cond delay="0"/>
                                          </p:stCondLst>
                                        </p:cTn>
                                        <p:tgtEl>
                                          <p:spTgt spid="456">
                                            <p:txEl>
                                              <p:pRg st="3" end="3"/>
                                            </p:txEl>
                                          </p:spTgt>
                                        </p:tgtEl>
                                        <p:attrNameLst>
                                          <p:attrName>style.visibility</p:attrName>
                                        </p:attrNameLst>
                                      </p:cBhvr>
                                      <p:to>
                                        <p:strVal val="visible"/>
                                      </p:to>
                                    </p:set>
                                    <p:anim calcmode="lin" valueType="num">
                                      <p:cBhvr additive="repl">
                                        <p:cTn id="205" dur="500" fill="hold"/>
                                        <p:tgtEl>
                                          <p:spTgt spid="456">
                                            <p:txEl>
                                              <p:pRg st="3" end="3"/>
                                            </p:txEl>
                                          </p:spTgt>
                                        </p:tgtEl>
                                        <p:attrNameLst>
                                          <p:attrName>ppt_x</p:attrName>
                                        </p:attrNameLst>
                                      </p:cBhvr>
                                      <p:tavLst>
                                        <p:tav tm="0">
                                          <p:val>
                                            <p:strVal val="#ppt_x"/>
                                          </p:val>
                                        </p:tav>
                                        <p:tav tm="100000">
                                          <p:val>
                                            <p:strVal val="#ppt_x"/>
                                          </p:val>
                                        </p:tav>
                                      </p:tavLst>
                                    </p:anim>
                                    <p:anim calcmode="lin" valueType="num">
                                      <p:cBhvr additive="repl">
                                        <p:cTn id="206" dur="500" fill="hold"/>
                                        <p:tgtEl>
                                          <p:spTgt spid="45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67" name="PlaceHolder 2"/>
          <p:cNvSpPr>
            <a:spLocks noGrp="1"/>
          </p:cNvSpPr>
          <p:nvPr>
            <p:ph/>
          </p:nvPr>
        </p:nvSpPr>
        <p:spPr>
          <a:xfrm>
            <a:off x="385200" y="1200960"/>
            <a:ext cx="7555680" cy="3474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solution is to overload the operator not as a member function, but as nonmember (ordinary) function.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m_hours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sum</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m_minutes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sum</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poses another problem: we cannot access t.m_hours since it is a private member!</a:t>
            </a:r>
            <a:endParaRPr b="1" lang="de-DE" sz="2000" spc="-1" strike="noStrike">
              <a:solidFill>
                <a:srgbClr val="000000"/>
              </a:solidFill>
              <a:latin typeface="Calibri"/>
            </a:endParaRPr>
          </a:p>
        </p:txBody>
      </p:sp>
      <p:sp>
        <p:nvSpPr>
          <p:cNvPr id="1268" name="PlaceHolder 3"/>
          <p:cNvSpPr>
            <a:spLocks noGrp="1"/>
          </p:cNvSpPr>
          <p:nvPr>
            <p:ph type="sldNum" idx="27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376932A-12B7-450E-BFB4-FF398728F1DE}"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47" dur="indefinite" restart="never" nodeType="tmRoot">
          <p:childTnLst>
            <p:seq>
              <p:cTn id="3948" dur="indefinite" nodeType="mainSeq">
                <p:childTnLst>
                  <p:par>
                    <p:cTn id="3949" fill="hold">
                      <p:stCondLst>
                        <p:cond delay="indefinite"/>
                      </p:stCondLst>
                      <p:childTnLst>
                        <p:par>
                          <p:cTn id="3950" fill="hold">
                            <p:stCondLst>
                              <p:cond delay="0"/>
                            </p:stCondLst>
                            <p:childTnLst>
                              <p:par>
                                <p:cTn id="3951" nodeType="clickEffect" fill="hold" presetClass="entr" presetID="2" presetSubtype="4">
                                  <p:stCondLst>
                                    <p:cond delay="0"/>
                                  </p:stCondLst>
                                  <p:childTnLst>
                                    <p:set>
                                      <p:cBhvr>
                                        <p:cTn id="3952" dur="1" fill="hold">
                                          <p:stCondLst>
                                            <p:cond delay="0"/>
                                          </p:stCondLst>
                                        </p:cTn>
                                        <p:tgtEl>
                                          <p:spTgt spid="1267">
                                            <p:txEl>
                                              <p:pRg st="8" end="8"/>
                                            </p:txEl>
                                          </p:spTgt>
                                        </p:tgtEl>
                                        <p:attrNameLst>
                                          <p:attrName>style.visibility</p:attrName>
                                        </p:attrNameLst>
                                      </p:cBhvr>
                                      <p:to>
                                        <p:strVal val="visible"/>
                                      </p:to>
                                    </p:set>
                                    <p:anim calcmode="lin" valueType="num">
                                      <p:cBhvr additive="repl">
                                        <p:cTn id="3953" dur="500" fill="hold"/>
                                        <p:tgtEl>
                                          <p:spTgt spid="1267">
                                            <p:txEl>
                                              <p:pRg st="8" end="8"/>
                                            </p:txEl>
                                          </p:spTgt>
                                        </p:tgtEl>
                                        <p:attrNameLst>
                                          <p:attrName>ppt_x</p:attrName>
                                        </p:attrNameLst>
                                      </p:cBhvr>
                                      <p:tavLst>
                                        <p:tav tm="0">
                                          <p:val>
                                            <p:strVal val="#ppt_x"/>
                                          </p:val>
                                        </p:tav>
                                        <p:tav tm="100000">
                                          <p:val>
                                            <p:strVal val="#ppt_x"/>
                                          </p:val>
                                        </p:tav>
                                      </p:tavLst>
                                    </p:anim>
                                    <p:anim calcmode="lin" valueType="num">
                                      <p:cBhvr additive="repl">
                                        <p:cTn id="3954" dur="500" fill="hold"/>
                                        <p:tgtEl>
                                          <p:spTgt spid="12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70" name="PlaceHolder 2"/>
          <p:cNvSpPr>
            <a:spLocks noGrp="1"/>
          </p:cNvSpPr>
          <p:nvPr>
            <p:ph/>
          </p:nvPr>
        </p:nvSpPr>
        <p:spPr>
          <a:xfrm>
            <a:off x="385200" y="1200960"/>
            <a:ext cx="7555680" cy="3782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can declare the function a friend of the Duration class: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Duration</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hours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minutes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rhs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friend</a:t>
            </a:r>
            <a:r>
              <a:rPr b="0" lang="en-US" sz="1400" spc="-1" strike="noStrike">
                <a:solidFill>
                  <a:srgbClr val="000000"/>
                </a:solidFill>
                <a:highlight>
                  <a:srgbClr val="ffffff"/>
                </a:highlight>
                <a:latin typeface="Consolas"/>
                <a:ea typeface="ＭＳ Ｐゴシック"/>
              </a:rPr>
              <a:t> 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private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m_hours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m_minutes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71" name="PlaceHolder 3"/>
          <p:cNvSpPr>
            <a:spLocks noGrp="1"/>
          </p:cNvSpPr>
          <p:nvPr>
            <p:ph type="sldNum" idx="27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51AD97F-8536-4CCC-A57A-8DEAB92399AF}"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73" name="PlaceHolder 2"/>
          <p:cNvSpPr>
            <a:spLocks noGrp="1"/>
          </p:cNvSpPr>
          <p:nvPr>
            <p:ph/>
          </p:nvPr>
        </p:nvSpPr>
        <p:spPr>
          <a:xfrm>
            <a:off x="385200" y="1200960"/>
            <a:ext cx="7555680" cy="20203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In this case, it is better to write the function in terms of the reversed overloaded operator (why?):</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Duration </a:t>
            </a:r>
            <a:r>
              <a:rPr b="1" lang="en-US" sz="1400" spc="-1" strike="noStrike">
                <a:solidFill>
                  <a:srgbClr val="0000ff"/>
                </a:solidFill>
                <a:highlight>
                  <a:srgbClr val="ffffff"/>
                </a:highlight>
                <a:latin typeface="Consolas"/>
                <a:ea typeface="ＭＳ Ｐゴシック"/>
              </a:rPr>
              <a:t>operator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Duration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factor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74" name="PlaceHolder 3"/>
          <p:cNvSpPr>
            <a:spLocks noGrp="1"/>
          </p:cNvSpPr>
          <p:nvPr>
            <p:ph type="sldNum" idx="27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AAF6621-0971-40D9-9F29-CC3EF4CF6C43}"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76" name="PlaceHolder 2"/>
          <p:cNvSpPr>
            <a:spLocks noGrp="1"/>
          </p:cNvSpPr>
          <p:nvPr>
            <p:ph/>
          </p:nvPr>
        </p:nvSpPr>
        <p:spPr>
          <a:xfrm>
            <a:off x="385200" y="1200960"/>
            <a:ext cx="7555680" cy="265500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nl-NL" sz="1400" spc="-1" strike="noStrike">
                <a:solidFill>
                  <a:srgbClr val="0000ff"/>
                </a:solidFill>
                <a:latin typeface="Consolas"/>
                <a:ea typeface="ＭＳ Ｐゴシック"/>
              </a:rPr>
              <a:t>void</a:t>
            </a:r>
            <a:r>
              <a:rPr b="0" lang="nl-NL" sz="1400" spc="-1" strike="noStrike">
                <a:solidFill>
                  <a:srgbClr val="000000"/>
                </a:solidFill>
                <a:latin typeface="Consolas"/>
                <a:ea typeface="ＭＳ Ｐゴシック"/>
              </a:rPr>
              <a:t> foo()</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Duration a;</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Duration b;</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Duration c;</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c = a + b; </a:t>
            </a:r>
            <a:r>
              <a:rPr b="0" lang="nl-NL" sz="1400" spc="-1" strike="noStrike">
                <a:solidFill>
                  <a:srgbClr val="008000"/>
                </a:solidFill>
                <a:latin typeface="Consolas"/>
                <a:ea typeface="ＭＳ Ｐゴシック"/>
              </a:rPr>
              <a:t>// really is ...</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    </a:t>
            </a:r>
            <a:r>
              <a:rPr b="0" lang="nl-NL" sz="1400" spc="-1" strike="noStrike">
                <a:solidFill>
                  <a:srgbClr val="000000"/>
                </a:solidFill>
                <a:latin typeface="Consolas"/>
                <a:ea typeface="ＭＳ Ｐゴシック"/>
              </a:rPr>
              <a:t>c.</a:t>
            </a:r>
            <a:r>
              <a:rPr b="0" lang="nl-NL" sz="1400" spc="-1" strike="noStrike">
                <a:solidFill>
                  <a:srgbClr val="0000ff"/>
                </a:solidFill>
                <a:latin typeface="Consolas"/>
                <a:ea typeface="ＭＳ Ｐゴシック"/>
              </a:rPr>
              <a:t>operator</a:t>
            </a:r>
            <a:r>
              <a:rPr b="0" lang="nl-NL" sz="1400" spc="-1" strike="noStrike">
                <a:solidFill>
                  <a:srgbClr val="000000"/>
                </a:solidFill>
                <a:latin typeface="Consolas"/>
                <a:ea typeface="ＭＳ Ｐゴシック"/>
              </a:rPr>
              <a:t>=( a.</a:t>
            </a:r>
            <a:r>
              <a:rPr b="0" lang="nl-NL" sz="1400" spc="-1" strike="noStrike">
                <a:solidFill>
                  <a:srgbClr val="0000ff"/>
                </a:solidFill>
                <a:latin typeface="Consolas"/>
                <a:ea typeface="ＭＳ Ｐゴシック"/>
              </a:rPr>
              <a:t>operator</a:t>
            </a:r>
            <a:r>
              <a:rPr b="0" lang="nl-NL" sz="1400" spc="-1" strike="noStrike">
                <a:solidFill>
                  <a:srgbClr val="000000"/>
                </a:solidFill>
                <a:latin typeface="Consolas"/>
                <a:ea typeface="ＭＳ Ｐゴシック"/>
              </a:rPr>
              <a:t>+(b) ); </a:t>
            </a:r>
            <a:r>
              <a:rPr b="0" lang="nl-NL" sz="1400" spc="-1" strike="noStrike">
                <a:solidFill>
                  <a:srgbClr val="008000"/>
                </a:solidFill>
                <a:latin typeface="Consolas"/>
                <a:ea typeface="ＭＳ Ｐゴシック"/>
              </a:rPr>
              <a:t>// ... this</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latin typeface="Consolas"/>
                <a:ea typeface="ＭＳ Ｐゴシック"/>
              </a:rPr>
              <a:t>}</a:t>
            </a:r>
            <a:endParaRPr b="1" lang="de-DE" sz="1400" spc="-1" strike="noStrike">
              <a:solidFill>
                <a:srgbClr val="000000"/>
              </a:solidFill>
              <a:latin typeface="Calibri"/>
            </a:endParaRPr>
          </a:p>
        </p:txBody>
      </p:sp>
      <p:sp>
        <p:nvSpPr>
          <p:cNvPr id="1277" name="PlaceHolder 3"/>
          <p:cNvSpPr>
            <a:spLocks noGrp="1"/>
          </p:cNvSpPr>
          <p:nvPr>
            <p:ph type="sldNum" idx="27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A597906-8195-47F2-98D1-37C016854026}"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55" dur="indefinite" restart="never" nodeType="tmRoot">
          <p:childTnLst>
            <p:seq>
              <p:cTn id="3956" dur="indefinite" nodeType="mainSeq">
                <p:childTnLst>
                  <p:par>
                    <p:cTn id="3957" fill="hold">
                      <p:stCondLst>
                        <p:cond delay="indefinite"/>
                      </p:stCondLst>
                      <p:childTnLst>
                        <p:par>
                          <p:cTn id="3958" fill="hold">
                            <p:stCondLst>
                              <p:cond delay="0"/>
                            </p:stCondLst>
                            <p:childTnLst>
                              <p:par>
                                <p:cTn id="3959" nodeType="clickEffect" fill="hold" presetClass="entr" presetID="2" presetSubtype="4">
                                  <p:stCondLst>
                                    <p:cond delay="0"/>
                                  </p:stCondLst>
                                  <p:childTnLst>
                                    <p:set>
                                      <p:cBhvr>
                                        <p:cTn id="3960" dur="1" fill="hold">
                                          <p:stCondLst>
                                            <p:cond delay="0"/>
                                          </p:stCondLst>
                                        </p:cTn>
                                        <p:tgtEl>
                                          <p:spTgt spid="1276">
                                            <p:txEl>
                                              <p:pRg st="7" end="7"/>
                                            </p:txEl>
                                          </p:spTgt>
                                        </p:tgtEl>
                                        <p:attrNameLst>
                                          <p:attrName>style.visibility</p:attrName>
                                        </p:attrNameLst>
                                      </p:cBhvr>
                                      <p:to>
                                        <p:strVal val="visible"/>
                                      </p:to>
                                    </p:set>
                                    <p:anim calcmode="lin" valueType="num">
                                      <p:cBhvr additive="repl">
                                        <p:cTn id="3961" dur="500" fill="hold"/>
                                        <p:tgtEl>
                                          <p:spTgt spid="1276">
                                            <p:txEl>
                                              <p:pRg st="7" end="7"/>
                                            </p:txEl>
                                          </p:spTgt>
                                        </p:tgtEl>
                                        <p:attrNameLst>
                                          <p:attrName>ppt_x</p:attrName>
                                        </p:attrNameLst>
                                      </p:cBhvr>
                                      <p:tavLst>
                                        <p:tav tm="0">
                                          <p:val>
                                            <p:strVal val="#ppt_x"/>
                                          </p:val>
                                        </p:tav>
                                        <p:tav tm="100000">
                                          <p:val>
                                            <p:strVal val="#ppt_x"/>
                                          </p:val>
                                        </p:tav>
                                      </p:tavLst>
                                    </p:anim>
                                    <p:anim calcmode="lin" valueType="num">
                                      <p:cBhvr additive="repl">
                                        <p:cTn id="3962" dur="500" fill="hold"/>
                                        <p:tgtEl>
                                          <p:spTgt spid="127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79" name="PlaceHolder 2"/>
          <p:cNvSpPr>
            <a:spLocks noGrp="1"/>
          </p:cNvSpPr>
          <p:nvPr>
            <p:ph/>
          </p:nvPr>
        </p:nvSpPr>
        <p:spPr>
          <a:xfrm>
            <a:off x="385200" y="1200960"/>
            <a:ext cx="7555680" cy="1046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create a Matrix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A matrix is a rectangular arrangement of real numbers.</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80" name="PlaceHolder 3"/>
          <p:cNvSpPr>
            <a:spLocks noGrp="1"/>
          </p:cNvSpPr>
          <p:nvPr>
            <p:ph type="sldNum" idx="27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7489E2A-603D-4482-863E-5FE5B9318EA5}"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281" name="Afbeelding 2" descr=""/>
          <p:cNvPicPr/>
          <p:nvPr/>
        </p:nvPicPr>
        <p:blipFill>
          <a:blip r:embed="rId1"/>
          <a:stretch/>
        </p:blipFill>
        <p:spPr>
          <a:xfrm>
            <a:off x="2538720" y="2248560"/>
            <a:ext cx="3248640" cy="2260800"/>
          </a:xfrm>
          <a:prstGeom prst="rect">
            <a:avLst/>
          </a:prstGeom>
          <a:ln w="0">
            <a:noFill/>
          </a:ln>
        </p:spPr>
      </p:pic>
    </p:spTree>
  </p:cSld>
  <mc:AlternateContent>
    <mc:Choice Requires="p14">
      <p:transition p14:dur="10"/>
    </mc:Choice>
    <mc:Fallback>
      <p:transition/>
    </mc:Fallback>
  </mc:AlternateContent>
</p:sld>
</file>

<file path=ppt/slides/slide2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83" name="PlaceHolder 2"/>
          <p:cNvSpPr>
            <a:spLocks noGrp="1"/>
          </p:cNvSpPr>
          <p:nvPr>
            <p:ph/>
          </p:nvPr>
        </p:nvSpPr>
        <p:spPr>
          <a:xfrm>
            <a:off x="385200" y="1200960"/>
            <a:ext cx="7555680" cy="677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Matrices of the same size can be added.</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p:txBody>
      </p:sp>
      <p:sp>
        <p:nvSpPr>
          <p:cNvPr id="1284" name="PlaceHolder 3"/>
          <p:cNvSpPr>
            <a:spLocks noGrp="1"/>
          </p:cNvSpPr>
          <p:nvPr>
            <p:ph type="sldNum" idx="27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A9BF4E9-3FAE-4F25-BC3F-EDC48899A65B}"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285" name="Afbeelding 3" descr=""/>
          <p:cNvPicPr/>
          <p:nvPr/>
        </p:nvPicPr>
        <p:blipFill>
          <a:blip r:embed="rId1"/>
          <a:stretch/>
        </p:blipFill>
        <p:spPr>
          <a:xfrm>
            <a:off x="792720" y="2305080"/>
            <a:ext cx="6741000" cy="1490040"/>
          </a:xfrm>
          <a:prstGeom prst="rect">
            <a:avLst/>
          </a:prstGeom>
          <a:ln w="0">
            <a:noFill/>
          </a:ln>
        </p:spPr>
      </p:pic>
    </p:spTree>
  </p:cSld>
  <mc:AlternateContent>
    <mc:Choice Requires="p14">
      <p:transition p14:dur="10"/>
    </mc:Choice>
    <mc:Fallback>
      <p:transition/>
    </mc:Fallback>
  </mc:AlternateContent>
</p:sld>
</file>

<file path=ppt/slides/slide2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87" name="PlaceHolder 2"/>
          <p:cNvSpPr>
            <a:spLocks noGrp="1"/>
          </p:cNvSpPr>
          <p:nvPr>
            <p:ph/>
          </p:nvPr>
        </p:nvSpPr>
        <p:spPr>
          <a:xfrm>
            <a:off x="385200" y="1200960"/>
            <a:ext cx="7555680" cy="677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Matrices can be multiplied by a number.</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p:txBody>
      </p:sp>
      <p:sp>
        <p:nvSpPr>
          <p:cNvPr id="1288" name="PlaceHolder 3"/>
          <p:cNvSpPr>
            <a:spLocks noGrp="1"/>
          </p:cNvSpPr>
          <p:nvPr>
            <p:ph type="sldNum" idx="27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21C6F1E-5E35-4E1A-B6AE-142FCF5FF063}"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pic>
        <p:nvPicPr>
          <p:cNvPr id="1289" name="Afbeelding 1" descr=""/>
          <p:cNvPicPr/>
          <p:nvPr/>
        </p:nvPicPr>
        <p:blipFill>
          <a:blip r:embed="rId1"/>
          <a:stretch/>
        </p:blipFill>
        <p:spPr>
          <a:xfrm>
            <a:off x="833040" y="2305080"/>
            <a:ext cx="6672960" cy="1713960"/>
          </a:xfrm>
          <a:prstGeom prst="rect">
            <a:avLst/>
          </a:prstGeom>
          <a:ln w="0">
            <a:noFill/>
          </a:ln>
        </p:spPr>
      </p:pic>
    </p:spTree>
  </p:cSld>
  <mc:AlternateContent>
    <mc:Choice Requires="p14">
      <p:transition p14:dur="10"/>
    </mc:Choice>
    <mc:Fallback>
      <p:transition/>
    </mc:Fallback>
  </mc:AlternateContent>
</p:sld>
</file>

<file path=ppt/slides/slide2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91" name="PlaceHolder 2"/>
          <p:cNvSpPr>
            <a:spLocks noGrp="1"/>
          </p:cNvSpPr>
          <p:nvPr>
            <p:ph/>
          </p:nvPr>
        </p:nvSpPr>
        <p:spPr>
          <a:xfrm>
            <a:off x="385200" y="1200960"/>
            <a:ext cx="7555680" cy="28335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create a Matrix class that: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be constructed with two parameters, indicating number of rows and columns.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be copy-constructed and assigned.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Allows getting and setting elements.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Overloads operators + for adding, * for multiplication with a number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simplicity, start indexing at 0.</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92" name="PlaceHolder 3"/>
          <p:cNvSpPr>
            <a:spLocks noGrp="1"/>
          </p:cNvSpPr>
          <p:nvPr>
            <p:ph type="sldNum" idx="27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70FA8B7-29B6-4F5B-AAF9-90D4694E379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Operator Overloading</a:t>
            </a:r>
            <a:endParaRPr b="0" lang="de-DE" sz="2400" spc="-1" strike="noStrike">
              <a:solidFill>
                <a:srgbClr val="000000"/>
              </a:solidFill>
              <a:latin typeface="Arial"/>
            </a:endParaRPr>
          </a:p>
        </p:txBody>
      </p:sp>
      <p:sp>
        <p:nvSpPr>
          <p:cNvPr id="1294"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create a Matrix class</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This exercise teaches you how to build a well-designed class. The client code (where the class is used)  naturally turns out to be clear, concise and correct.</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295" name="PlaceHolder 3"/>
          <p:cNvSpPr>
            <a:spLocks noGrp="1"/>
          </p:cNvSpPr>
          <p:nvPr>
            <p:ph type="sldNum" idx="27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6C65263-91D2-4DEF-A431-7ED57A965CC8}"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11. Exceptions</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59" name="PlaceHolder 2"/>
          <p:cNvSpPr>
            <a:spLocks noGrp="1"/>
          </p:cNvSpPr>
          <p:nvPr>
            <p:ph/>
          </p:nvPr>
        </p:nvSpPr>
        <p:spPr>
          <a:xfrm>
            <a:off x="385200" y="1200960"/>
            <a:ext cx="7555680" cy="394848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en-US" sz="1400" spc="-1" strike="noStrike">
                <a:solidFill>
                  <a:srgbClr val="008200"/>
                </a:solidFill>
                <a:latin typeface="Consolas"/>
                <a:ea typeface="ＭＳ Ｐゴシック"/>
              </a:rPr>
              <a:t>#include &lt;iostream&gt;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200"/>
                </a:solidFill>
                <a:latin typeface="Consolas"/>
                <a:ea typeface="ＭＳ Ｐゴシック"/>
              </a:rPr>
              <a:t>#include &lt;string&gt;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t>
            </a:r>
            <a:r>
              <a:rPr b="0" lang="en-US" sz="1400" spc="-1" strike="noStrike">
                <a:solidFill>
                  <a:srgbClr val="010181"/>
                </a:solidFill>
                <a:latin typeface="Consolas"/>
                <a:ea typeface="ＭＳ Ｐゴシック"/>
              </a:rPr>
              <a:t>main</a:t>
            </a:r>
            <a:r>
              <a:rPr b="0" lang="en-US" sz="1400" spc="-1" strike="noStrike">
                <a:solidFill>
                  <a:srgbClr val="000000"/>
                </a:solidFill>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std::string name;</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830000"/>
                </a:solidFill>
                <a:latin typeface="Consolas"/>
                <a:ea typeface="ＭＳ Ｐゴシック"/>
              </a:rPr>
              <a:t>int</a:t>
            </a:r>
            <a:r>
              <a:rPr b="0" lang="en-US" sz="1400" spc="-1" strike="noStrike">
                <a:solidFill>
                  <a:srgbClr val="000000"/>
                </a:solidFill>
                <a:latin typeface="Consolas"/>
                <a:ea typeface="ＭＳ Ｐゴシック"/>
              </a:rPr>
              <a:t> age;</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"Name?"</a:t>
            </a:r>
            <a:r>
              <a:rPr b="0" lang="en-US" sz="1400" spc="-1" strike="noStrike">
                <a:solidFill>
                  <a:srgbClr val="000000"/>
                </a:solidFill>
                <a:latin typeface="Consolas"/>
                <a:ea typeface="ＭＳ Ｐゴシック"/>
              </a:rPr>
              <a:t> &lt;&lt; std::endl;</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std::cin &gt;&gt; name;</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"Age?"</a:t>
            </a:r>
            <a:r>
              <a:rPr b="0" lang="en-US" sz="1400" spc="-1" strike="noStrike">
                <a:solidFill>
                  <a:srgbClr val="000000"/>
                </a:solidFill>
                <a:latin typeface="Consolas"/>
                <a:ea typeface="ＭＳ Ｐゴシック"/>
              </a:rPr>
              <a:t> &lt;&lt; std::endl;</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std::cin &gt;&gt; age;</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std::cout &lt;&lt; </a:t>
            </a:r>
            <a:r>
              <a:rPr b="0" lang="en-US" sz="1400" spc="-1" strike="noStrike">
                <a:solidFill>
                  <a:srgbClr val="ff0000"/>
                </a:solidFill>
                <a:latin typeface="Consolas"/>
                <a:ea typeface="ＭＳ Ｐゴシック"/>
              </a:rPr>
              <a:t>"Hello "</a:t>
            </a:r>
            <a:r>
              <a:rPr b="0" lang="en-US" sz="1400" spc="-1" strike="noStrike">
                <a:solidFill>
                  <a:srgbClr val="000000"/>
                </a:solidFill>
                <a:latin typeface="Consolas"/>
                <a:ea typeface="ＭＳ Ｐゴシック"/>
              </a:rPr>
              <a:t> &lt;&lt; name &lt;&lt; </a:t>
            </a:r>
            <a:r>
              <a:rPr b="0" lang="en-US" sz="1400" spc="-1" strike="noStrike">
                <a:solidFill>
                  <a:srgbClr val="ff0000"/>
                </a:solidFill>
                <a:latin typeface="Consolas"/>
                <a:ea typeface="ＭＳ Ｐゴシック"/>
              </a:rPr>
              <a:t>", you are "</a:t>
            </a:r>
            <a:r>
              <a:rPr b="0" lang="en-US" sz="1400" spc="-1" strike="noStrike">
                <a:solidFill>
                  <a:srgbClr val="000000"/>
                </a:solidFill>
                <a:latin typeface="Consolas"/>
                <a:ea typeface="ＭＳ Ｐゴシック"/>
              </a:rPr>
              <a:t> &lt;&lt; age &lt;&lt; std::endl;</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  </a:t>
            </a:r>
            <a:r>
              <a:rPr b="0" lang="en-US" sz="1400" spc="-1" strike="noStrike">
                <a:solidFill>
                  <a:srgbClr val="000000"/>
                </a:solidFill>
                <a:latin typeface="Consolas"/>
                <a:ea typeface="ＭＳ Ｐゴシック"/>
              </a:rPr>
              <a:t>return </a:t>
            </a:r>
            <a:r>
              <a:rPr b="0" lang="en-US" sz="1400" spc="-1" strike="noStrike">
                <a:solidFill>
                  <a:srgbClr val="2928ff"/>
                </a:solidFill>
                <a:latin typeface="Consolas"/>
                <a:ea typeface="ＭＳ Ｐゴシック"/>
              </a:rPr>
              <a:t>0</a:t>
            </a:r>
            <a:r>
              <a:rPr b="0" lang="en-US" sz="1400" spc="-1" strike="noStrike">
                <a:solidFill>
                  <a:srgbClr val="000000"/>
                </a:solidFill>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460" name="PlaceHolder 3"/>
          <p:cNvSpPr>
            <a:spLocks noGrp="1"/>
          </p:cNvSpPr>
          <p:nvPr>
            <p:ph type="sldNum" idx="3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8A9FD0-2DF9-42BB-A229-C8B49B71020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298"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During runtime, we can anticipate problems with the normal flow of the program.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Some of these are common and can be locally solved, such as wrong user input.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Sometimes a problem is more rare and serious, such as a file that can suddenly not be read, or the program has run out of memory.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For these cases, we can use exceptions.</a:t>
            </a:r>
            <a:endParaRPr b="1" lang="de-DE" sz="2000" spc="-1" strike="noStrike">
              <a:solidFill>
                <a:srgbClr val="000000"/>
              </a:solidFill>
              <a:latin typeface="Calibri"/>
            </a:endParaRPr>
          </a:p>
        </p:txBody>
      </p:sp>
      <p:sp>
        <p:nvSpPr>
          <p:cNvPr id="1299" name="PlaceHolder 3"/>
          <p:cNvSpPr>
            <a:spLocks noGrp="1"/>
          </p:cNvSpPr>
          <p:nvPr>
            <p:ph type="sldNum" idx="28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519F160-F4F5-43CC-981A-59D7E11C8CFD}"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63" dur="indefinite" restart="never" nodeType="tmRoot">
          <p:childTnLst>
            <p:seq>
              <p:cTn id="3964" dur="indefinite" nodeType="mainSeq">
                <p:childTnLst>
                  <p:par>
                    <p:cTn id="3965" fill="hold">
                      <p:stCondLst>
                        <p:cond delay="indefinite"/>
                      </p:stCondLst>
                      <p:childTnLst>
                        <p:par>
                          <p:cTn id="3966" fill="hold">
                            <p:stCondLst>
                              <p:cond delay="0"/>
                            </p:stCondLst>
                            <p:childTnLst>
                              <p:par>
                                <p:cTn id="3967" nodeType="clickEffect" fill="hold" presetClass="entr" presetID="2" presetSubtype="4">
                                  <p:stCondLst>
                                    <p:cond delay="0"/>
                                  </p:stCondLst>
                                  <p:childTnLst>
                                    <p:set>
                                      <p:cBhvr>
                                        <p:cTn id="3968" dur="1" fill="hold">
                                          <p:stCondLst>
                                            <p:cond delay="0"/>
                                          </p:stCondLst>
                                        </p:cTn>
                                        <p:tgtEl>
                                          <p:spTgt spid="1298">
                                            <p:txEl>
                                              <p:pRg st="1" end="1"/>
                                            </p:txEl>
                                          </p:spTgt>
                                        </p:tgtEl>
                                        <p:attrNameLst>
                                          <p:attrName>style.visibility</p:attrName>
                                        </p:attrNameLst>
                                      </p:cBhvr>
                                      <p:to>
                                        <p:strVal val="visible"/>
                                      </p:to>
                                    </p:set>
                                    <p:anim calcmode="lin" valueType="num">
                                      <p:cBhvr additive="repl">
                                        <p:cTn id="3969" dur="500" fill="hold"/>
                                        <p:tgtEl>
                                          <p:spTgt spid="1298">
                                            <p:txEl>
                                              <p:pRg st="1" end="1"/>
                                            </p:txEl>
                                          </p:spTgt>
                                        </p:tgtEl>
                                        <p:attrNameLst>
                                          <p:attrName>ppt_x</p:attrName>
                                        </p:attrNameLst>
                                      </p:cBhvr>
                                      <p:tavLst>
                                        <p:tav tm="0">
                                          <p:val>
                                            <p:strVal val="#ppt_x"/>
                                          </p:val>
                                        </p:tav>
                                        <p:tav tm="100000">
                                          <p:val>
                                            <p:strVal val="#ppt_x"/>
                                          </p:val>
                                        </p:tav>
                                      </p:tavLst>
                                    </p:anim>
                                    <p:anim calcmode="lin" valueType="num">
                                      <p:cBhvr additive="repl">
                                        <p:cTn id="3970" dur="500" fill="hold"/>
                                        <p:tgtEl>
                                          <p:spTgt spid="1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71" fill="hold">
                      <p:stCondLst>
                        <p:cond delay="indefinite"/>
                      </p:stCondLst>
                      <p:childTnLst>
                        <p:par>
                          <p:cTn id="3972" fill="hold">
                            <p:stCondLst>
                              <p:cond delay="0"/>
                            </p:stCondLst>
                            <p:childTnLst>
                              <p:par>
                                <p:cTn id="3973" nodeType="clickEffect" fill="hold" presetClass="entr" presetID="2" presetSubtype="4">
                                  <p:stCondLst>
                                    <p:cond delay="0"/>
                                  </p:stCondLst>
                                  <p:childTnLst>
                                    <p:set>
                                      <p:cBhvr>
                                        <p:cTn id="3974" dur="1" fill="hold">
                                          <p:stCondLst>
                                            <p:cond delay="0"/>
                                          </p:stCondLst>
                                        </p:cTn>
                                        <p:tgtEl>
                                          <p:spTgt spid="1298">
                                            <p:txEl>
                                              <p:pRg st="2" end="2"/>
                                            </p:txEl>
                                          </p:spTgt>
                                        </p:tgtEl>
                                        <p:attrNameLst>
                                          <p:attrName>style.visibility</p:attrName>
                                        </p:attrNameLst>
                                      </p:cBhvr>
                                      <p:to>
                                        <p:strVal val="visible"/>
                                      </p:to>
                                    </p:set>
                                    <p:anim calcmode="lin" valueType="num">
                                      <p:cBhvr additive="repl">
                                        <p:cTn id="3975" dur="500" fill="hold"/>
                                        <p:tgtEl>
                                          <p:spTgt spid="1298">
                                            <p:txEl>
                                              <p:pRg st="2" end="2"/>
                                            </p:txEl>
                                          </p:spTgt>
                                        </p:tgtEl>
                                        <p:attrNameLst>
                                          <p:attrName>ppt_x</p:attrName>
                                        </p:attrNameLst>
                                      </p:cBhvr>
                                      <p:tavLst>
                                        <p:tav tm="0">
                                          <p:val>
                                            <p:strVal val="#ppt_x"/>
                                          </p:val>
                                        </p:tav>
                                        <p:tav tm="100000">
                                          <p:val>
                                            <p:strVal val="#ppt_x"/>
                                          </p:val>
                                        </p:tav>
                                      </p:tavLst>
                                    </p:anim>
                                    <p:anim calcmode="lin" valueType="num">
                                      <p:cBhvr additive="repl">
                                        <p:cTn id="3976" dur="500" fill="hold"/>
                                        <p:tgtEl>
                                          <p:spTgt spid="12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77" fill="hold">
                      <p:stCondLst>
                        <p:cond delay="indefinite"/>
                      </p:stCondLst>
                      <p:childTnLst>
                        <p:par>
                          <p:cTn id="3978" fill="hold">
                            <p:stCondLst>
                              <p:cond delay="0"/>
                            </p:stCondLst>
                            <p:childTnLst>
                              <p:par>
                                <p:cTn id="3979" nodeType="clickEffect" fill="hold" presetClass="entr" presetID="2" presetSubtype="4">
                                  <p:stCondLst>
                                    <p:cond delay="0"/>
                                  </p:stCondLst>
                                  <p:childTnLst>
                                    <p:set>
                                      <p:cBhvr>
                                        <p:cTn id="3980" dur="1" fill="hold">
                                          <p:stCondLst>
                                            <p:cond delay="0"/>
                                          </p:stCondLst>
                                        </p:cTn>
                                        <p:tgtEl>
                                          <p:spTgt spid="1298">
                                            <p:txEl>
                                              <p:pRg st="3" end="3"/>
                                            </p:txEl>
                                          </p:spTgt>
                                        </p:tgtEl>
                                        <p:attrNameLst>
                                          <p:attrName>style.visibility</p:attrName>
                                        </p:attrNameLst>
                                      </p:cBhvr>
                                      <p:to>
                                        <p:strVal val="visible"/>
                                      </p:to>
                                    </p:set>
                                    <p:anim calcmode="lin" valueType="num">
                                      <p:cBhvr additive="repl">
                                        <p:cTn id="3981" dur="500" fill="hold"/>
                                        <p:tgtEl>
                                          <p:spTgt spid="1298">
                                            <p:txEl>
                                              <p:pRg st="3" end="3"/>
                                            </p:txEl>
                                          </p:spTgt>
                                        </p:tgtEl>
                                        <p:attrNameLst>
                                          <p:attrName>ppt_x</p:attrName>
                                        </p:attrNameLst>
                                      </p:cBhvr>
                                      <p:tavLst>
                                        <p:tav tm="0">
                                          <p:val>
                                            <p:strVal val="#ppt_x"/>
                                          </p:val>
                                        </p:tav>
                                        <p:tav tm="100000">
                                          <p:val>
                                            <p:strVal val="#ppt_x"/>
                                          </p:val>
                                        </p:tav>
                                      </p:tavLst>
                                    </p:anim>
                                    <p:anim calcmode="lin" valueType="num">
                                      <p:cBhvr additive="repl">
                                        <p:cTn id="3982" dur="500" fill="hold"/>
                                        <p:tgtEl>
                                          <p:spTgt spid="12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01" name="PlaceHolder 2"/>
          <p:cNvSpPr>
            <a:spLocks noGrp="1"/>
          </p:cNvSpPr>
          <p:nvPr>
            <p:ph/>
          </p:nvPr>
        </p:nvSpPr>
        <p:spPr>
          <a:xfrm>
            <a:off x="385200" y="1200960"/>
            <a:ext cx="7555680" cy="4152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want to read 10 integers that are in a file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&lt;fstream&gt;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&lt;vector&gt;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reads 10 ints from stream</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10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a:t>
            </a:r>
            <a:r>
              <a:rPr b="1" lang="nn-NO"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ifs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302" name="PlaceHolder 3"/>
          <p:cNvSpPr>
            <a:spLocks noGrp="1"/>
          </p:cNvSpPr>
          <p:nvPr>
            <p:ph type="sldNum" idx="28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289EFB2-2EA3-45FC-BF75-D3845E7ADA6C}"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983" dur="indefinite" restart="never" nodeType="tmRoot">
          <p:childTnLst>
            <p:seq>
              <p:cTn id="3984" dur="indefinite" nodeType="mainSeq">
                <p:childTnLst>
                  <p:par>
                    <p:cTn id="3985" fill="hold">
                      <p:stCondLst>
                        <p:cond delay="indefinite"/>
                      </p:stCondLst>
                      <p:childTnLst>
                        <p:par>
                          <p:cTn id="3986" fill="hold">
                            <p:stCondLst>
                              <p:cond delay="0"/>
                            </p:stCondLst>
                            <p:childTnLst>
                              <p:par>
                                <p:cTn id="3987" nodeType="clickEffect" fill="hold" presetClass="entr" presetID="2" presetSubtype="4">
                                  <p:stCondLst>
                                    <p:cond delay="0"/>
                                  </p:stCondLst>
                                  <p:childTnLst>
                                    <p:set>
                                      <p:cBhvr>
                                        <p:cTn id="3988" dur="1" fill="hold">
                                          <p:stCondLst>
                                            <p:cond delay="0"/>
                                          </p:stCondLst>
                                        </p:cTn>
                                        <p:tgtEl>
                                          <p:spTgt spid="1301">
                                            <p:txEl>
                                              <p:pRg st="1" end="1"/>
                                            </p:txEl>
                                          </p:spTgt>
                                        </p:tgtEl>
                                        <p:attrNameLst>
                                          <p:attrName>style.visibility</p:attrName>
                                        </p:attrNameLst>
                                      </p:cBhvr>
                                      <p:to>
                                        <p:strVal val="visible"/>
                                      </p:to>
                                    </p:set>
                                    <p:anim calcmode="lin" valueType="num">
                                      <p:cBhvr additive="repl">
                                        <p:cTn id="3989" dur="500" fill="hold"/>
                                        <p:tgtEl>
                                          <p:spTgt spid="1301">
                                            <p:txEl>
                                              <p:pRg st="1" end="1"/>
                                            </p:txEl>
                                          </p:spTgt>
                                        </p:tgtEl>
                                        <p:attrNameLst>
                                          <p:attrName>ppt_x</p:attrName>
                                        </p:attrNameLst>
                                      </p:cBhvr>
                                      <p:tavLst>
                                        <p:tav tm="0">
                                          <p:val>
                                            <p:strVal val="#ppt_x"/>
                                          </p:val>
                                        </p:tav>
                                        <p:tav tm="100000">
                                          <p:val>
                                            <p:strVal val="#ppt_x"/>
                                          </p:val>
                                        </p:tav>
                                      </p:tavLst>
                                    </p:anim>
                                    <p:anim calcmode="lin" valueType="num">
                                      <p:cBhvr additive="repl">
                                        <p:cTn id="3990" dur="500" fill="hold"/>
                                        <p:tgtEl>
                                          <p:spTgt spid="1301">
                                            <p:txEl>
                                              <p:pRg st="1" end="1"/>
                                            </p:txEl>
                                          </p:spTgt>
                                        </p:tgtEl>
                                        <p:attrNameLst>
                                          <p:attrName>ppt_y</p:attrName>
                                        </p:attrNameLst>
                                      </p:cBhvr>
                                      <p:tavLst>
                                        <p:tav tm="0">
                                          <p:val>
                                            <p:strVal val="1+#ppt_h/2"/>
                                          </p:val>
                                        </p:tav>
                                        <p:tav tm="100000">
                                          <p:val>
                                            <p:strVal val="#ppt_y"/>
                                          </p:val>
                                        </p:tav>
                                      </p:tavLst>
                                    </p:anim>
                                  </p:childTnLst>
                                </p:cTn>
                              </p:par>
                              <p:par>
                                <p:cTn id="3991" nodeType="withEffect" fill="hold" presetClass="entr" presetID="2" presetSubtype="4">
                                  <p:stCondLst>
                                    <p:cond delay="0"/>
                                  </p:stCondLst>
                                  <p:childTnLst>
                                    <p:set>
                                      <p:cBhvr>
                                        <p:cTn id="3992" dur="1" fill="hold">
                                          <p:stCondLst>
                                            <p:cond delay="0"/>
                                          </p:stCondLst>
                                        </p:cTn>
                                        <p:tgtEl>
                                          <p:spTgt spid="1301">
                                            <p:txEl>
                                              <p:pRg st="2" end="2"/>
                                            </p:txEl>
                                          </p:spTgt>
                                        </p:tgtEl>
                                        <p:attrNameLst>
                                          <p:attrName>style.visibility</p:attrName>
                                        </p:attrNameLst>
                                      </p:cBhvr>
                                      <p:to>
                                        <p:strVal val="visible"/>
                                      </p:to>
                                    </p:set>
                                    <p:anim calcmode="lin" valueType="num">
                                      <p:cBhvr additive="repl">
                                        <p:cTn id="3993" dur="500" fill="hold"/>
                                        <p:tgtEl>
                                          <p:spTgt spid="1301">
                                            <p:txEl>
                                              <p:pRg st="2" end="2"/>
                                            </p:txEl>
                                          </p:spTgt>
                                        </p:tgtEl>
                                        <p:attrNameLst>
                                          <p:attrName>ppt_x</p:attrName>
                                        </p:attrNameLst>
                                      </p:cBhvr>
                                      <p:tavLst>
                                        <p:tav tm="0">
                                          <p:val>
                                            <p:strVal val="#ppt_x"/>
                                          </p:val>
                                        </p:tav>
                                        <p:tav tm="100000">
                                          <p:val>
                                            <p:strVal val="#ppt_x"/>
                                          </p:val>
                                        </p:tav>
                                      </p:tavLst>
                                    </p:anim>
                                    <p:anim calcmode="lin" valueType="num">
                                      <p:cBhvr additive="repl">
                                        <p:cTn id="3994" dur="500" fill="hold"/>
                                        <p:tgtEl>
                                          <p:spTgt spid="1301">
                                            <p:txEl>
                                              <p:pRg st="2" end="2"/>
                                            </p:txEl>
                                          </p:spTgt>
                                        </p:tgtEl>
                                        <p:attrNameLst>
                                          <p:attrName>ppt_y</p:attrName>
                                        </p:attrNameLst>
                                      </p:cBhvr>
                                      <p:tavLst>
                                        <p:tav tm="0">
                                          <p:val>
                                            <p:strVal val="1+#ppt_h/2"/>
                                          </p:val>
                                        </p:tav>
                                        <p:tav tm="100000">
                                          <p:val>
                                            <p:strVal val="#ppt_y"/>
                                          </p:val>
                                        </p:tav>
                                      </p:tavLst>
                                    </p:anim>
                                  </p:childTnLst>
                                </p:cTn>
                              </p:par>
                              <p:par>
                                <p:cTn id="3995" nodeType="withEffect" fill="hold" presetClass="entr" presetID="2" presetSubtype="4">
                                  <p:stCondLst>
                                    <p:cond delay="0"/>
                                  </p:stCondLst>
                                  <p:childTnLst>
                                    <p:set>
                                      <p:cBhvr>
                                        <p:cTn id="3996" dur="1" fill="hold">
                                          <p:stCondLst>
                                            <p:cond delay="0"/>
                                          </p:stCondLst>
                                        </p:cTn>
                                        <p:tgtEl>
                                          <p:spTgt spid="1301">
                                            <p:txEl>
                                              <p:pRg st="3" end="3"/>
                                            </p:txEl>
                                          </p:spTgt>
                                        </p:tgtEl>
                                        <p:attrNameLst>
                                          <p:attrName>style.visibility</p:attrName>
                                        </p:attrNameLst>
                                      </p:cBhvr>
                                      <p:to>
                                        <p:strVal val="visible"/>
                                      </p:to>
                                    </p:set>
                                    <p:anim calcmode="lin" valueType="num">
                                      <p:cBhvr additive="repl">
                                        <p:cTn id="3997" dur="500" fill="hold"/>
                                        <p:tgtEl>
                                          <p:spTgt spid="1301">
                                            <p:txEl>
                                              <p:pRg st="3" end="3"/>
                                            </p:txEl>
                                          </p:spTgt>
                                        </p:tgtEl>
                                        <p:attrNameLst>
                                          <p:attrName>ppt_x</p:attrName>
                                        </p:attrNameLst>
                                      </p:cBhvr>
                                      <p:tavLst>
                                        <p:tav tm="0">
                                          <p:val>
                                            <p:strVal val="#ppt_x"/>
                                          </p:val>
                                        </p:tav>
                                        <p:tav tm="100000">
                                          <p:val>
                                            <p:strVal val="#ppt_x"/>
                                          </p:val>
                                        </p:tav>
                                      </p:tavLst>
                                    </p:anim>
                                    <p:anim calcmode="lin" valueType="num">
                                      <p:cBhvr additive="repl">
                                        <p:cTn id="3998" dur="500" fill="hold"/>
                                        <p:tgtEl>
                                          <p:spTgt spid="1301">
                                            <p:txEl>
                                              <p:pRg st="3" end="3"/>
                                            </p:txEl>
                                          </p:spTgt>
                                        </p:tgtEl>
                                        <p:attrNameLst>
                                          <p:attrName>ppt_y</p:attrName>
                                        </p:attrNameLst>
                                      </p:cBhvr>
                                      <p:tavLst>
                                        <p:tav tm="0">
                                          <p:val>
                                            <p:strVal val="1+#ppt_h/2"/>
                                          </p:val>
                                        </p:tav>
                                        <p:tav tm="100000">
                                          <p:val>
                                            <p:strVal val="#ppt_y"/>
                                          </p:val>
                                        </p:tav>
                                      </p:tavLst>
                                    </p:anim>
                                  </p:childTnLst>
                                </p:cTn>
                              </p:par>
                              <p:par>
                                <p:cTn id="3999" nodeType="withEffect" fill="hold" presetClass="entr" presetID="2" presetSubtype="4">
                                  <p:stCondLst>
                                    <p:cond delay="0"/>
                                  </p:stCondLst>
                                  <p:childTnLst>
                                    <p:set>
                                      <p:cBhvr>
                                        <p:cTn id="4000" dur="1" fill="hold">
                                          <p:stCondLst>
                                            <p:cond delay="0"/>
                                          </p:stCondLst>
                                        </p:cTn>
                                        <p:tgtEl>
                                          <p:spTgt spid="1301">
                                            <p:txEl>
                                              <p:pRg st="4" end="4"/>
                                            </p:txEl>
                                          </p:spTgt>
                                        </p:tgtEl>
                                        <p:attrNameLst>
                                          <p:attrName>style.visibility</p:attrName>
                                        </p:attrNameLst>
                                      </p:cBhvr>
                                      <p:to>
                                        <p:strVal val="visible"/>
                                      </p:to>
                                    </p:set>
                                    <p:anim calcmode="lin" valueType="num">
                                      <p:cBhvr additive="repl">
                                        <p:cTn id="4001" dur="500" fill="hold"/>
                                        <p:tgtEl>
                                          <p:spTgt spid="1301">
                                            <p:txEl>
                                              <p:pRg st="4" end="4"/>
                                            </p:txEl>
                                          </p:spTgt>
                                        </p:tgtEl>
                                        <p:attrNameLst>
                                          <p:attrName>ppt_x</p:attrName>
                                        </p:attrNameLst>
                                      </p:cBhvr>
                                      <p:tavLst>
                                        <p:tav tm="0">
                                          <p:val>
                                            <p:strVal val="#ppt_x"/>
                                          </p:val>
                                        </p:tav>
                                        <p:tav tm="100000">
                                          <p:val>
                                            <p:strVal val="#ppt_x"/>
                                          </p:val>
                                        </p:tav>
                                      </p:tavLst>
                                    </p:anim>
                                    <p:anim calcmode="lin" valueType="num">
                                      <p:cBhvr additive="repl">
                                        <p:cTn id="4002" dur="500" fill="hold"/>
                                        <p:tgtEl>
                                          <p:spTgt spid="1301">
                                            <p:txEl>
                                              <p:pRg st="4" end="4"/>
                                            </p:txEl>
                                          </p:spTgt>
                                        </p:tgtEl>
                                        <p:attrNameLst>
                                          <p:attrName>ppt_y</p:attrName>
                                        </p:attrNameLst>
                                      </p:cBhvr>
                                      <p:tavLst>
                                        <p:tav tm="0">
                                          <p:val>
                                            <p:strVal val="1+#ppt_h/2"/>
                                          </p:val>
                                        </p:tav>
                                        <p:tav tm="100000">
                                          <p:val>
                                            <p:strVal val="#ppt_y"/>
                                          </p:val>
                                        </p:tav>
                                      </p:tavLst>
                                    </p:anim>
                                  </p:childTnLst>
                                </p:cTn>
                              </p:par>
                              <p:par>
                                <p:cTn id="4003" nodeType="withEffect" fill="hold" presetClass="entr" presetID="2" presetSubtype="4">
                                  <p:stCondLst>
                                    <p:cond delay="0"/>
                                  </p:stCondLst>
                                  <p:childTnLst>
                                    <p:set>
                                      <p:cBhvr>
                                        <p:cTn id="4004" dur="1" fill="hold">
                                          <p:stCondLst>
                                            <p:cond delay="0"/>
                                          </p:stCondLst>
                                        </p:cTn>
                                        <p:tgtEl>
                                          <p:spTgt spid="1301">
                                            <p:txEl>
                                              <p:pRg st="5" end="5"/>
                                            </p:txEl>
                                          </p:spTgt>
                                        </p:tgtEl>
                                        <p:attrNameLst>
                                          <p:attrName>style.visibility</p:attrName>
                                        </p:attrNameLst>
                                      </p:cBhvr>
                                      <p:to>
                                        <p:strVal val="visible"/>
                                      </p:to>
                                    </p:set>
                                    <p:anim calcmode="lin" valueType="num">
                                      <p:cBhvr additive="repl">
                                        <p:cTn id="4005" dur="500" fill="hold"/>
                                        <p:tgtEl>
                                          <p:spTgt spid="1301">
                                            <p:txEl>
                                              <p:pRg st="5" end="5"/>
                                            </p:txEl>
                                          </p:spTgt>
                                        </p:tgtEl>
                                        <p:attrNameLst>
                                          <p:attrName>ppt_x</p:attrName>
                                        </p:attrNameLst>
                                      </p:cBhvr>
                                      <p:tavLst>
                                        <p:tav tm="0">
                                          <p:val>
                                            <p:strVal val="#ppt_x"/>
                                          </p:val>
                                        </p:tav>
                                        <p:tav tm="100000">
                                          <p:val>
                                            <p:strVal val="#ppt_x"/>
                                          </p:val>
                                        </p:tav>
                                      </p:tavLst>
                                    </p:anim>
                                    <p:anim calcmode="lin" valueType="num">
                                      <p:cBhvr additive="repl">
                                        <p:cTn id="4006" dur="500" fill="hold"/>
                                        <p:tgtEl>
                                          <p:spTgt spid="1301">
                                            <p:txEl>
                                              <p:pRg st="5" end="5"/>
                                            </p:txEl>
                                          </p:spTgt>
                                        </p:tgtEl>
                                        <p:attrNameLst>
                                          <p:attrName>ppt_y</p:attrName>
                                        </p:attrNameLst>
                                      </p:cBhvr>
                                      <p:tavLst>
                                        <p:tav tm="0">
                                          <p:val>
                                            <p:strVal val="1+#ppt_h/2"/>
                                          </p:val>
                                        </p:tav>
                                        <p:tav tm="100000">
                                          <p:val>
                                            <p:strVal val="#ppt_y"/>
                                          </p:val>
                                        </p:tav>
                                      </p:tavLst>
                                    </p:anim>
                                  </p:childTnLst>
                                </p:cTn>
                              </p:par>
                              <p:par>
                                <p:cTn id="4007" nodeType="withEffect" fill="hold" presetClass="entr" presetID="2" presetSubtype="4">
                                  <p:stCondLst>
                                    <p:cond delay="0"/>
                                  </p:stCondLst>
                                  <p:childTnLst>
                                    <p:set>
                                      <p:cBhvr>
                                        <p:cTn id="4008" dur="1" fill="hold">
                                          <p:stCondLst>
                                            <p:cond delay="0"/>
                                          </p:stCondLst>
                                        </p:cTn>
                                        <p:tgtEl>
                                          <p:spTgt spid="1301">
                                            <p:txEl>
                                              <p:pRg st="6" end="6"/>
                                            </p:txEl>
                                          </p:spTgt>
                                        </p:tgtEl>
                                        <p:attrNameLst>
                                          <p:attrName>style.visibility</p:attrName>
                                        </p:attrNameLst>
                                      </p:cBhvr>
                                      <p:to>
                                        <p:strVal val="visible"/>
                                      </p:to>
                                    </p:set>
                                    <p:anim calcmode="lin" valueType="num">
                                      <p:cBhvr additive="repl">
                                        <p:cTn id="4009" dur="500" fill="hold"/>
                                        <p:tgtEl>
                                          <p:spTgt spid="1301">
                                            <p:txEl>
                                              <p:pRg st="6" end="6"/>
                                            </p:txEl>
                                          </p:spTgt>
                                        </p:tgtEl>
                                        <p:attrNameLst>
                                          <p:attrName>ppt_x</p:attrName>
                                        </p:attrNameLst>
                                      </p:cBhvr>
                                      <p:tavLst>
                                        <p:tav tm="0">
                                          <p:val>
                                            <p:strVal val="#ppt_x"/>
                                          </p:val>
                                        </p:tav>
                                        <p:tav tm="100000">
                                          <p:val>
                                            <p:strVal val="#ppt_x"/>
                                          </p:val>
                                        </p:tav>
                                      </p:tavLst>
                                    </p:anim>
                                    <p:anim calcmode="lin" valueType="num">
                                      <p:cBhvr additive="repl">
                                        <p:cTn id="4010" dur="500" fill="hold"/>
                                        <p:tgtEl>
                                          <p:spTgt spid="1301">
                                            <p:txEl>
                                              <p:pRg st="6" end="6"/>
                                            </p:txEl>
                                          </p:spTgt>
                                        </p:tgtEl>
                                        <p:attrNameLst>
                                          <p:attrName>ppt_y</p:attrName>
                                        </p:attrNameLst>
                                      </p:cBhvr>
                                      <p:tavLst>
                                        <p:tav tm="0">
                                          <p:val>
                                            <p:strVal val="1+#ppt_h/2"/>
                                          </p:val>
                                        </p:tav>
                                        <p:tav tm="100000">
                                          <p:val>
                                            <p:strVal val="#ppt_y"/>
                                          </p:val>
                                        </p:tav>
                                      </p:tavLst>
                                    </p:anim>
                                  </p:childTnLst>
                                </p:cTn>
                              </p:par>
                              <p:par>
                                <p:cTn id="4011" nodeType="withEffect" fill="hold" presetClass="entr" presetID="2" presetSubtype="4">
                                  <p:stCondLst>
                                    <p:cond delay="0"/>
                                  </p:stCondLst>
                                  <p:childTnLst>
                                    <p:set>
                                      <p:cBhvr>
                                        <p:cTn id="4012" dur="1" fill="hold">
                                          <p:stCondLst>
                                            <p:cond delay="0"/>
                                          </p:stCondLst>
                                        </p:cTn>
                                        <p:tgtEl>
                                          <p:spTgt spid="1301">
                                            <p:txEl>
                                              <p:pRg st="7" end="7"/>
                                            </p:txEl>
                                          </p:spTgt>
                                        </p:tgtEl>
                                        <p:attrNameLst>
                                          <p:attrName>style.visibility</p:attrName>
                                        </p:attrNameLst>
                                      </p:cBhvr>
                                      <p:to>
                                        <p:strVal val="visible"/>
                                      </p:to>
                                    </p:set>
                                    <p:anim calcmode="lin" valueType="num">
                                      <p:cBhvr additive="repl">
                                        <p:cTn id="4013" dur="500" fill="hold"/>
                                        <p:tgtEl>
                                          <p:spTgt spid="1301">
                                            <p:txEl>
                                              <p:pRg st="7" end="7"/>
                                            </p:txEl>
                                          </p:spTgt>
                                        </p:tgtEl>
                                        <p:attrNameLst>
                                          <p:attrName>ppt_x</p:attrName>
                                        </p:attrNameLst>
                                      </p:cBhvr>
                                      <p:tavLst>
                                        <p:tav tm="0">
                                          <p:val>
                                            <p:strVal val="#ppt_x"/>
                                          </p:val>
                                        </p:tav>
                                        <p:tav tm="100000">
                                          <p:val>
                                            <p:strVal val="#ppt_x"/>
                                          </p:val>
                                        </p:tav>
                                      </p:tavLst>
                                    </p:anim>
                                    <p:anim calcmode="lin" valueType="num">
                                      <p:cBhvr additive="repl">
                                        <p:cTn id="4014" dur="500" fill="hold"/>
                                        <p:tgtEl>
                                          <p:spTgt spid="1301">
                                            <p:txEl>
                                              <p:pRg st="7" end="7"/>
                                            </p:txEl>
                                          </p:spTgt>
                                        </p:tgtEl>
                                        <p:attrNameLst>
                                          <p:attrName>ppt_y</p:attrName>
                                        </p:attrNameLst>
                                      </p:cBhvr>
                                      <p:tavLst>
                                        <p:tav tm="0">
                                          <p:val>
                                            <p:strVal val="1+#ppt_h/2"/>
                                          </p:val>
                                        </p:tav>
                                        <p:tav tm="100000">
                                          <p:val>
                                            <p:strVal val="#ppt_y"/>
                                          </p:val>
                                        </p:tav>
                                      </p:tavLst>
                                    </p:anim>
                                  </p:childTnLst>
                                </p:cTn>
                              </p:par>
                              <p:par>
                                <p:cTn id="4015" nodeType="withEffect" fill="hold" presetClass="entr" presetID="2" presetSubtype="4">
                                  <p:stCondLst>
                                    <p:cond delay="0"/>
                                  </p:stCondLst>
                                  <p:childTnLst>
                                    <p:set>
                                      <p:cBhvr>
                                        <p:cTn id="4016" dur="1" fill="hold">
                                          <p:stCondLst>
                                            <p:cond delay="0"/>
                                          </p:stCondLst>
                                        </p:cTn>
                                        <p:tgtEl>
                                          <p:spTgt spid="1301">
                                            <p:txEl>
                                              <p:pRg st="8" end="8"/>
                                            </p:txEl>
                                          </p:spTgt>
                                        </p:tgtEl>
                                        <p:attrNameLst>
                                          <p:attrName>style.visibility</p:attrName>
                                        </p:attrNameLst>
                                      </p:cBhvr>
                                      <p:to>
                                        <p:strVal val="visible"/>
                                      </p:to>
                                    </p:set>
                                    <p:anim calcmode="lin" valueType="num">
                                      <p:cBhvr additive="repl">
                                        <p:cTn id="4017" dur="500" fill="hold"/>
                                        <p:tgtEl>
                                          <p:spTgt spid="1301">
                                            <p:txEl>
                                              <p:pRg st="8" end="8"/>
                                            </p:txEl>
                                          </p:spTgt>
                                        </p:tgtEl>
                                        <p:attrNameLst>
                                          <p:attrName>ppt_x</p:attrName>
                                        </p:attrNameLst>
                                      </p:cBhvr>
                                      <p:tavLst>
                                        <p:tav tm="0">
                                          <p:val>
                                            <p:strVal val="#ppt_x"/>
                                          </p:val>
                                        </p:tav>
                                        <p:tav tm="100000">
                                          <p:val>
                                            <p:strVal val="#ppt_x"/>
                                          </p:val>
                                        </p:tav>
                                      </p:tavLst>
                                    </p:anim>
                                    <p:anim calcmode="lin" valueType="num">
                                      <p:cBhvr additive="repl">
                                        <p:cTn id="4018" dur="500" fill="hold"/>
                                        <p:tgtEl>
                                          <p:spTgt spid="1301">
                                            <p:txEl>
                                              <p:pRg st="8" end="8"/>
                                            </p:txEl>
                                          </p:spTgt>
                                        </p:tgtEl>
                                        <p:attrNameLst>
                                          <p:attrName>ppt_y</p:attrName>
                                        </p:attrNameLst>
                                      </p:cBhvr>
                                      <p:tavLst>
                                        <p:tav tm="0">
                                          <p:val>
                                            <p:strVal val="1+#ppt_h/2"/>
                                          </p:val>
                                        </p:tav>
                                        <p:tav tm="100000">
                                          <p:val>
                                            <p:strVal val="#ppt_y"/>
                                          </p:val>
                                        </p:tav>
                                      </p:tavLst>
                                    </p:anim>
                                  </p:childTnLst>
                                </p:cTn>
                              </p:par>
                              <p:par>
                                <p:cTn id="4019" nodeType="withEffect" fill="hold" presetClass="entr" presetID="2" presetSubtype="4">
                                  <p:stCondLst>
                                    <p:cond delay="0"/>
                                  </p:stCondLst>
                                  <p:childTnLst>
                                    <p:set>
                                      <p:cBhvr>
                                        <p:cTn id="4020" dur="1" fill="hold">
                                          <p:stCondLst>
                                            <p:cond delay="0"/>
                                          </p:stCondLst>
                                        </p:cTn>
                                        <p:tgtEl>
                                          <p:spTgt spid="1301">
                                            <p:txEl>
                                              <p:pRg st="9" end="9"/>
                                            </p:txEl>
                                          </p:spTgt>
                                        </p:tgtEl>
                                        <p:attrNameLst>
                                          <p:attrName>style.visibility</p:attrName>
                                        </p:attrNameLst>
                                      </p:cBhvr>
                                      <p:to>
                                        <p:strVal val="visible"/>
                                      </p:to>
                                    </p:set>
                                    <p:anim calcmode="lin" valueType="num">
                                      <p:cBhvr additive="repl">
                                        <p:cTn id="4021" dur="500" fill="hold"/>
                                        <p:tgtEl>
                                          <p:spTgt spid="1301">
                                            <p:txEl>
                                              <p:pRg st="9" end="9"/>
                                            </p:txEl>
                                          </p:spTgt>
                                        </p:tgtEl>
                                        <p:attrNameLst>
                                          <p:attrName>ppt_x</p:attrName>
                                        </p:attrNameLst>
                                      </p:cBhvr>
                                      <p:tavLst>
                                        <p:tav tm="0">
                                          <p:val>
                                            <p:strVal val="#ppt_x"/>
                                          </p:val>
                                        </p:tav>
                                        <p:tav tm="100000">
                                          <p:val>
                                            <p:strVal val="#ppt_x"/>
                                          </p:val>
                                        </p:tav>
                                      </p:tavLst>
                                    </p:anim>
                                    <p:anim calcmode="lin" valueType="num">
                                      <p:cBhvr additive="repl">
                                        <p:cTn id="4022" dur="500" fill="hold"/>
                                        <p:tgtEl>
                                          <p:spTgt spid="1301">
                                            <p:txEl>
                                              <p:pRg st="9" end="9"/>
                                            </p:txEl>
                                          </p:spTgt>
                                        </p:tgtEl>
                                        <p:attrNameLst>
                                          <p:attrName>ppt_y</p:attrName>
                                        </p:attrNameLst>
                                      </p:cBhvr>
                                      <p:tavLst>
                                        <p:tav tm="0">
                                          <p:val>
                                            <p:strVal val="1+#ppt_h/2"/>
                                          </p:val>
                                        </p:tav>
                                        <p:tav tm="100000">
                                          <p:val>
                                            <p:strVal val="#ppt_y"/>
                                          </p:val>
                                        </p:tav>
                                      </p:tavLst>
                                    </p:anim>
                                  </p:childTnLst>
                                </p:cTn>
                              </p:par>
                              <p:par>
                                <p:cTn id="4023" nodeType="withEffect" fill="hold" presetClass="entr" presetID="2" presetSubtype="4">
                                  <p:stCondLst>
                                    <p:cond delay="0"/>
                                  </p:stCondLst>
                                  <p:childTnLst>
                                    <p:set>
                                      <p:cBhvr>
                                        <p:cTn id="4024" dur="1" fill="hold">
                                          <p:stCondLst>
                                            <p:cond delay="0"/>
                                          </p:stCondLst>
                                        </p:cTn>
                                        <p:tgtEl>
                                          <p:spTgt spid="1301">
                                            <p:txEl>
                                              <p:pRg st="10" end="10"/>
                                            </p:txEl>
                                          </p:spTgt>
                                        </p:tgtEl>
                                        <p:attrNameLst>
                                          <p:attrName>style.visibility</p:attrName>
                                        </p:attrNameLst>
                                      </p:cBhvr>
                                      <p:to>
                                        <p:strVal val="visible"/>
                                      </p:to>
                                    </p:set>
                                    <p:anim calcmode="lin" valueType="num">
                                      <p:cBhvr additive="repl">
                                        <p:cTn id="4025" dur="500" fill="hold"/>
                                        <p:tgtEl>
                                          <p:spTgt spid="1301">
                                            <p:txEl>
                                              <p:pRg st="10" end="10"/>
                                            </p:txEl>
                                          </p:spTgt>
                                        </p:tgtEl>
                                        <p:attrNameLst>
                                          <p:attrName>ppt_x</p:attrName>
                                        </p:attrNameLst>
                                      </p:cBhvr>
                                      <p:tavLst>
                                        <p:tav tm="0">
                                          <p:val>
                                            <p:strVal val="#ppt_x"/>
                                          </p:val>
                                        </p:tav>
                                        <p:tav tm="100000">
                                          <p:val>
                                            <p:strVal val="#ppt_x"/>
                                          </p:val>
                                        </p:tav>
                                      </p:tavLst>
                                    </p:anim>
                                    <p:anim calcmode="lin" valueType="num">
                                      <p:cBhvr additive="repl">
                                        <p:cTn id="4026" dur="500" fill="hold"/>
                                        <p:tgtEl>
                                          <p:spTgt spid="1301">
                                            <p:txEl>
                                              <p:pRg st="10" end="10"/>
                                            </p:txEl>
                                          </p:spTgt>
                                        </p:tgtEl>
                                        <p:attrNameLst>
                                          <p:attrName>ppt_y</p:attrName>
                                        </p:attrNameLst>
                                      </p:cBhvr>
                                      <p:tavLst>
                                        <p:tav tm="0">
                                          <p:val>
                                            <p:strVal val="1+#ppt_h/2"/>
                                          </p:val>
                                        </p:tav>
                                        <p:tav tm="100000">
                                          <p:val>
                                            <p:strVal val="#ppt_y"/>
                                          </p:val>
                                        </p:tav>
                                      </p:tavLst>
                                    </p:anim>
                                  </p:childTnLst>
                                </p:cTn>
                              </p:par>
                              <p:par>
                                <p:cTn id="4027" nodeType="withEffect" fill="hold" presetClass="entr" presetID="2" presetSubtype="4">
                                  <p:stCondLst>
                                    <p:cond delay="0"/>
                                  </p:stCondLst>
                                  <p:childTnLst>
                                    <p:set>
                                      <p:cBhvr>
                                        <p:cTn id="4028" dur="1" fill="hold">
                                          <p:stCondLst>
                                            <p:cond delay="0"/>
                                          </p:stCondLst>
                                        </p:cTn>
                                        <p:tgtEl>
                                          <p:spTgt spid="1301">
                                            <p:txEl>
                                              <p:pRg st="11" end="11"/>
                                            </p:txEl>
                                          </p:spTgt>
                                        </p:tgtEl>
                                        <p:attrNameLst>
                                          <p:attrName>style.visibility</p:attrName>
                                        </p:attrNameLst>
                                      </p:cBhvr>
                                      <p:to>
                                        <p:strVal val="visible"/>
                                      </p:to>
                                    </p:set>
                                    <p:anim calcmode="lin" valueType="num">
                                      <p:cBhvr additive="repl">
                                        <p:cTn id="4029" dur="500" fill="hold"/>
                                        <p:tgtEl>
                                          <p:spTgt spid="1301">
                                            <p:txEl>
                                              <p:pRg st="11" end="11"/>
                                            </p:txEl>
                                          </p:spTgt>
                                        </p:tgtEl>
                                        <p:attrNameLst>
                                          <p:attrName>ppt_x</p:attrName>
                                        </p:attrNameLst>
                                      </p:cBhvr>
                                      <p:tavLst>
                                        <p:tav tm="0">
                                          <p:val>
                                            <p:strVal val="#ppt_x"/>
                                          </p:val>
                                        </p:tav>
                                        <p:tav tm="100000">
                                          <p:val>
                                            <p:strVal val="#ppt_x"/>
                                          </p:val>
                                        </p:tav>
                                      </p:tavLst>
                                    </p:anim>
                                    <p:anim calcmode="lin" valueType="num">
                                      <p:cBhvr additive="repl">
                                        <p:cTn id="4030" dur="500" fill="hold"/>
                                        <p:tgtEl>
                                          <p:spTgt spid="1301">
                                            <p:txEl>
                                              <p:pRg st="11" end="11"/>
                                            </p:txEl>
                                          </p:spTgt>
                                        </p:tgtEl>
                                        <p:attrNameLst>
                                          <p:attrName>ppt_y</p:attrName>
                                        </p:attrNameLst>
                                      </p:cBhvr>
                                      <p:tavLst>
                                        <p:tav tm="0">
                                          <p:val>
                                            <p:strVal val="1+#ppt_h/2"/>
                                          </p:val>
                                        </p:tav>
                                        <p:tav tm="100000">
                                          <p:val>
                                            <p:strVal val="#ppt_y"/>
                                          </p:val>
                                        </p:tav>
                                      </p:tavLst>
                                    </p:anim>
                                  </p:childTnLst>
                                </p:cTn>
                              </p:par>
                              <p:par>
                                <p:cTn id="4031" nodeType="withEffect" fill="hold" presetClass="entr" presetID="2" presetSubtype="4">
                                  <p:stCondLst>
                                    <p:cond delay="0"/>
                                  </p:stCondLst>
                                  <p:childTnLst>
                                    <p:set>
                                      <p:cBhvr>
                                        <p:cTn id="4032" dur="1" fill="hold">
                                          <p:stCondLst>
                                            <p:cond delay="0"/>
                                          </p:stCondLst>
                                        </p:cTn>
                                        <p:tgtEl>
                                          <p:spTgt spid="1301">
                                            <p:txEl>
                                              <p:pRg st="12" end="12"/>
                                            </p:txEl>
                                          </p:spTgt>
                                        </p:tgtEl>
                                        <p:attrNameLst>
                                          <p:attrName>style.visibility</p:attrName>
                                        </p:attrNameLst>
                                      </p:cBhvr>
                                      <p:to>
                                        <p:strVal val="visible"/>
                                      </p:to>
                                    </p:set>
                                    <p:anim calcmode="lin" valueType="num">
                                      <p:cBhvr additive="repl">
                                        <p:cTn id="4033" dur="500" fill="hold"/>
                                        <p:tgtEl>
                                          <p:spTgt spid="1301">
                                            <p:txEl>
                                              <p:pRg st="12" end="12"/>
                                            </p:txEl>
                                          </p:spTgt>
                                        </p:tgtEl>
                                        <p:attrNameLst>
                                          <p:attrName>ppt_x</p:attrName>
                                        </p:attrNameLst>
                                      </p:cBhvr>
                                      <p:tavLst>
                                        <p:tav tm="0">
                                          <p:val>
                                            <p:strVal val="#ppt_x"/>
                                          </p:val>
                                        </p:tav>
                                        <p:tav tm="100000">
                                          <p:val>
                                            <p:strVal val="#ppt_x"/>
                                          </p:val>
                                        </p:tav>
                                      </p:tavLst>
                                    </p:anim>
                                    <p:anim calcmode="lin" valueType="num">
                                      <p:cBhvr additive="repl">
                                        <p:cTn id="4034" dur="500" fill="hold"/>
                                        <p:tgtEl>
                                          <p:spTgt spid="1301">
                                            <p:txEl>
                                              <p:pRg st="12" end="12"/>
                                            </p:txEl>
                                          </p:spTgt>
                                        </p:tgtEl>
                                        <p:attrNameLst>
                                          <p:attrName>ppt_y</p:attrName>
                                        </p:attrNameLst>
                                      </p:cBhvr>
                                      <p:tavLst>
                                        <p:tav tm="0">
                                          <p:val>
                                            <p:strVal val="1+#ppt_h/2"/>
                                          </p:val>
                                        </p:tav>
                                        <p:tav tm="100000">
                                          <p:val>
                                            <p:strVal val="#ppt_y"/>
                                          </p:val>
                                        </p:tav>
                                      </p:tavLst>
                                    </p:anim>
                                  </p:childTnLst>
                                </p:cTn>
                              </p:par>
                              <p:par>
                                <p:cTn id="4035" nodeType="withEffect" fill="hold" presetClass="entr" presetID="2" presetSubtype="4">
                                  <p:stCondLst>
                                    <p:cond delay="0"/>
                                  </p:stCondLst>
                                  <p:childTnLst>
                                    <p:set>
                                      <p:cBhvr>
                                        <p:cTn id="4036" dur="1" fill="hold">
                                          <p:stCondLst>
                                            <p:cond delay="0"/>
                                          </p:stCondLst>
                                        </p:cTn>
                                        <p:tgtEl>
                                          <p:spTgt spid="1301">
                                            <p:txEl>
                                              <p:pRg st="13" end="13"/>
                                            </p:txEl>
                                          </p:spTgt>
                                        </p:tgtEl>
                                        <p:attrNameLst>
                                          <p:attrName>style.visibility</p:attrName>
                                        </p:attrNameLst>
                                      </p:cBhvr>
                                      <p:to>
                                        <p:strVal val="visible"/>
                                      </p:to>
                                    </p:set>
                                    <p:anim calcmode="lin" valueType="num">
                                      <p:cBhvr additive="repl">
                                        <p:cTn id="4037" dur="500" fill="hold"/>
                                        <p:tgtEl>
                                          <p:spTgt spid="1301">
                                            <p:txEl>
                                              <p:pRg st="13" end="13"/>
                                            </p:txEl>
                                          </p:spTgt>
                                        </p:tgtEl>
                                        <p:attrNameLst>
                                          <p:attrName>ppt_x</p:attrName>
                                        </p:attrNameLst>
                                      </p:cBhvr>
                                      <p:tavLst>
                                        <p:tav tm="0">
                                          <p:val>
                                            <p:strVal val="#ppt_x"/>
                                          </p:val>
                                        </p:tav>
                                        <p:tav tm="100000">
                                          <p:val>
                                            <p:strVal val="#ppt_x"/>
                                          </p:val>
                                        </p:tav>
                                      </p:tavLst>
                                    </p:anim>
                                    <p:anim calcmode="lin" valueType="num">
                                      <p:cBhvr additive="repl">
                                        <p:cTn id="4038" dur="500" fill="hold"/>
                                        <p:tgtEl>
                                          <p:spTgt spid="1301">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04" name="PlaceHolder 2"/>
          <p:cNvSpPr>
            <a:spLocks noGrp="1"/>
          </p:cNvSpPr>
          <p:nvPr>
            <p:ph/>
          </p:nvPr>
        </p:nvSpPr>
        <p:spPr>
          <a:xfrm>
            <a:off x="385200" y="1200960"/>
            <a:ext cx="7555680" cy="21805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Usage: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 ifs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"data.dat"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 far so good. But even if we have written the file ourselves, something may be wrong. Maybe the data has been corrupted!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Let’s change our reading function, making use of the good() member function of std::ifstream.</a:t>
            </a:r>
            <a:endParaRPr b="1" lang="de-DE" sz="2000" spc="-1" strike="noStrike">
              <a:solidFill>
                <a:srgbClr val="000000"/>
              </a:solidFill>
              <a:latin typeface="Calibri"/>
            </a:endParaRPr>
          </a:p>
        </p:txBody>
      </p:sp>
      <p:sp>
        <p:nvSpPr>
          <p:cNvPr id="1305" name="PlaceHolder 3"/>
          <p:cNvSpPr>
            <a:spLocks noGrp="1"/>
          </p:cNvSpPr>
          <p:nvPr>
            <p:ph type="sldNum" idx="28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D09C939-6238-4201-8A81-9B208A584494}" type="slidenum">
              <a:rPr b="1" lang="de-DE" sz="1000" spc="-1" strike="noStrike">
                <a:solidFill>
                  <a:srgbClr val="000000"/>
                </a:solidFill>
                <a:latin typeface="Calibri"/>
                <a:ea typeface="ＭＳ Ｐゴシック"/>
              </a:rPr>
              <a:t>179</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39" dur="indefinite" restart="never" nodeType="tmRoot">
          <p:childTnLst>
            <p:seq>
              <p:cTn id="4040" dur="indefinite" nodeType="mainSeq">
                <p:childTnLst>
                  <p:par>
                    <p:cTn id="4041" fill="hold">
                      <p:stCondLst>
                        <p:cond delay="indefinite"/>
                      </p:stCondLst>
                      <p:childTnLst>
                        <p:par>
                          <p:cTn id="4042" fill="hold">
                            <p:stCondLst>
                              <p:cond delay="0"/>
                            </p:stCondLst>
                            <p:childTnLst>
                              <p:par>
                                <p:cTn id="4043" nodeType="clickEffect" fill="hold" presetClass="entr" presetID="2" presetSubtype="4">
                                  <p:stCondLst>
                                    <p:cond delay="0"/>
                                  </p:stCondLst>
                                  <p:childTnLst>
                                    <p:set>
                                      <p:cBhvr>
                                        <p:cTn id="4044" dur="1" fill="hold">
                                          <p:stCondLst>
                                            <p:cond delay="0"/>
                                          </p:stCondLst>
                                        </p:cTn>
                                        <p:tgtEl>
                                          <p:spTgt spid="1304">
                                            <p:txEl>
                                              <p:pRg st="3" end="3"/>
                                            </p:txEl>
                                          </p:spTgt>
                                        </p:tgtEl>
                                        <p:attrNameLst>
                                          <p:attrName>style.visibility</p:attrName>
                                        </p:attrNameLst>
                                      </p:cBhvr>
                                      <p:to>
                                        <p:strVal val="visible"/>
                                      </p:to>
                                    </p:set>
                                    <p:anim calcmode="lin" valueType="num">
                                      <p:cBhvr additive="repl">
                                        <p:cTn id="4045" dur="500" fill="hold"/>
                                        <p:tgtEl>
                                          <p:spTgt spid="1304">
                                            <p:txEl>
                                              <p:pRg st="3" end="3"/>
                                            </p:txEl>
                                          </p:spTgt>
                                        </p:tgtEl>
                                        <p:attrNameLst>
                                          <p:attrName>ppt_x</p:attrName>
                                        </p:attrNameLst>
                                      </p:cBhvr>
                                      <p:tavLst>
                                        <p:tav tm="0">
                                          <p:val>
                                            <p:strVal val="#ppt_x"/>
                                          </p:val>
                                        </p:tav>
                                        <p:tav tm="100000">
                                          <p:val>
                                            <p:strVal val="#ppt_x"/>
                                          </p:val>
                                        </p:tav>
                                      </p:tavLst>
                                    </p:anim>
                                    <p:anim calcmode="lin" valueType="num">
                                      <p:cBhvr additive="repl">
                                        <p:cTn id="4046" dur="500" fill="hold"/>
                                        <p:tgtEl>
                                          <p:spTgt spid="13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47" fill="hold">
                      <p:stCondLst>
                        <p:cond delay="indefinite"/>
                      </p:stCondLst>
                      <p:childTnLst>
                        <p:par>
                          <p:cTn id="4048" fill="hold">
                            <p:stCondLst>
                              <p:cond delay="0"/>
                            </p:stCondLst>
                            <p:childTnLst>
                              <p:par>
                                <p:cTn id="4049" nodeType="clickEffect" fill="hold" presetClass="entr" presetID="2" presetSubtype="4">
                                  <p:stCondLst>
                                    <p:cond delay="0"/>
                                  </p:stCondLst>
                                  <p:childTnLst>
                                    <p:set>
                                      <p:cBhvr>
                                        <p:cTn id="4050" dur="1" fill="hold">
                                          <p:stCondLst>
                                            <p:cond delay="0"/>
                                          </p:stCondLst>
                                        </p:cTn>
                                        <p:tgtEl>
                                          <p:spTgt spid="1304">
                                            <p:txEl>
                                              <p:pRg st="4" end="4"/>
                                            </p:txEl>
                                          </p:spTgt>
                                        </p:tgtEl>
                                        <p:attrNameLst>
                                          <p:attrName>style.visibility</p:attrName>
                                        </p:attrNameLst>
                                      </p:cBhvr>
                                      <p:to>
                                        <p:strVal val="visible"/>
                                      </p:to>
                                    </p:set>
                                    <p:anim calcmode="lin" valueType="num">
                                      <p:cBhvr additive="repl">
                                        <p:cTn id="4051" dur="500" fill="hold"/>
                                        <p:tgtEl>
                                          <p:spTgt spid="1304">
                                            <p:txEl>
                                              <p:pRg st="4" end="4"/>
                                            </p:txEl>
                                          </p:spTgt>
                                        </p:tgtEl>
                                        <p:attrNameLst>
                                          <p:attrName>ppt_x</p:attrName>
                                        </p:attrNameLst>
                                      </p:cBhvr>
                                      <p:tavLst>
                                        <p:tav tm="0">
                                          <p:val>
                                            <p:strVal val="#ppt_x"/>
                                          </p:val>
                                        </p:tav>
                                        <p:tav tm="100000">
                                          <p:val>
                                            <p:strVal val="#ppt_x"/>
                                          </p:val>
                                        </p:tav>
                                      </p:tavLst>
                                    </p:anim>
                                    <p:anim calcmode="lin" valueType="num">
                                      <p:cBhvr additive="repl">
                                        <p:cTn id="4052" dur="500" fill="hold"/>
                                        <p:tgtEl>
                                          <p:spTgt spid="130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07" name="PlaceHolder 2"/>
          <p:cNvSpPr>
            <a:spLocks noGrp="1"/>
          </p:cNvSpPr>
          <p:nvPr>
            <p:ph/>
          </p:nvPr>
        </p:nvSpPr>
        <p:spPr>
          <a:xfrm>
            <a:off x="385200" y="1200960"/>
            <a:ext cx="7555680" cy="349272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reads 10 ints from stream</a:t>
            </a:r>
            <a:br>
              <a:rPr sz="1400"/>
            </a:br>
            <a:r>
              <a:rPr b="0" lang="en-US" sz="1400" spc="-1" strike="noStrike">
                <a:solidFill>
                  <a:srgbClr val="008000"/>
                </a:solidFill>
                <a:highlight>
                  <a:srgbClr val="ffffff"/>
                </a:highlight>
                <a:latin typeface="Consolas"/>
                <a:ea typeface="ＭＳ Ｐゴシック"/>
              </a:rPr>
              <a:t>// may throw an exception</a:t>
            </a:r>
            <a:br>
              <a:rPr sz="1400"/>
            </a:b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1" lang="en-US" sz="1400" spc="-1" strike="noStrike">
                <a:solidFill>
                  <a:srgbClr val="000080"/>
                </a:solidFill>
                <a:highlight>
                  <a:srgbClr val="ffffff"/>
                </a:highlight>
                <a:latin typeface="Consolas"/>
                <a:ea typeface="ＭＳ Ｐゴシック"/>
              </a:rPr>
              <a:t>);</a:t>
            </a:r>
            <a:br>
              <a:rPr sz="1400"/>
            </a:br>
            <a:r>
              <a:rPr b="0" lang="nn-NO" sz="1400" spc="-1" strike="noStrike">
                <a:solidFill>
                  <a:srgbClr val="000000"/>
                </a:solidFill>
                <a:highlight>
                  <a:srgbClr val="ffffff"/>
                </a:highlight>
                <a:latin typeface="Consolas"/>
                <a:ea typeface="ＭＳ Ｐゴシック"/>
              </a:rPr>
              <a:t>  </a:t>
            </a:r>
            <a:r>
              <a:rPr b="1" lang="nn-NO" sz="1400" spc="-1" strike="noStrike">
                <a:solidFill>
                  <a:srgbClr val="0000ff"/>
                </a:solidFill>
                <a:highlight>
                  <a:srgbClr val="ffffff"/>
                </a:highlight>
                <a:latin typeface="Consolas"/>
                <a:ea typeface="ＭＳ Ｐゴシック"/>
              </a:rPr>
              <a:t>for</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8000ff"/>
                </a:solidFill>
                <a:highlight>
                  <a:srgbClr val="ffffff"/>
                </a:highlight>
                <a:latin typeface="Consolas"/>
                <a:ea typeface="ＭＳ Ｐゴシック"/>
              </a:rPr>
              <a:t>int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i </a:t>
            </a:r>
            <a:r>
              <a:rPr b="1" lang="nn-NO" sz="1400" spc="-1" strike="noStrike">
                <a:solidFill>
                  <a:srgbClr val="000080"/>
                </a:solidFill>
                <a:highlight>
                  <a:srgbClr val="ffffff"/>
                </a:highlight>
                <a:latin typeface="Consolas"/>
                <a:ea typeface="ＭＳ Ｐゴシック"/>
              </a:rPr>
              <a:t>&lt;</a:t>
            </a:r>
            <a:r>
              <a:rPr b="0" lang="nn-NO" sz="1400" spc="-1" strike="noStrike">
                <a:solidFill>
                  <a:srgbClr val="000000"/>
                </a:solidFill>
                <a:highlight>
                  <a:srgbClr val="ffffff"/>
                </a:highlight>
                <a:latin typeface="Consolas"/>
                <a:ea typeface="ＭＳ Ｐゴシック"/>
              </a:rPr>
              <a:t> </a:t>
            </a:r>
            <a:r>
              <a:rPr b="0" lang="nn-NO" sz="1400" spc="-1" strike="noStrike">
                <a:solidFill>
                  <a:srgbClr val="ff8000"/>
                </a:solidFill>
                <a:highlight>
                  <a:srgbClr val="ffffff"/>
                </a:highlight>
                <a:latin typeface="Consolas"/>
                <a:ea typeface="ＭＳ Ｐゴシック"/>
              </a:rPr>
              <a:t>10</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 </a:t>
            </a:r>
            <a:r>
              <a:rPr b="1" lang="nn-NO" sz="1400" spc="-1" strike="noStrike">
                <a:solidFill>
                  <a:srgbClr val="000080"/>
                </a:solidFill>
                <a:highlight>
                  <a:srgbClr val="ffffff"/>
                </a:highlight>
                <a:latin typeface="Consolas"/>
                <a:ea typeface="ＭＳ Ｐゴシック"/>
              </a:rPr>
              <a:t>++</a:t>
            </a:r>
            <a:r>
              <a:rPr b="0" lang="nn-NO" sz="1400" spc="-1" strike="noStrike">
                <a:solidFill>
                  <a:srgbClr val="000000"/>
                </a:solidFill>
                <a:highlight>
                  <a:srgbClr val="ffffff"/>
                </a:highlight>
                <a:latin typeface="Consolas"/>
                <a:ea typeface="ＭＳ Ｐゴシック"/>
              </a:rPr>
              <a:t>i</a:t>
            </a:r>
            <a:r>
              <a:rPr b="1" lang="nn-NO"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if</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good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std::runtime_error is derived from std::exception</a:t>
            </a:r>
            <a:br>
              <a:rPr sz="1400"/>
            </a:br>
            <a:r>
              <a:rPr b="1"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runtime_error(</a:t>
            </a:r>
            <a:r>
              <a:rPr b="0" lang="en-US" sz="1400" spc="-1" strike="noStrike">
                <a:solidFill>
                  <a:srgbClr val="808080"/>
                </a:solidFill>
                <a:highlight>
                  <a:srgbClr val="ffffff"/>
                </a:highlight>
                <a:latin typeface="Consolas"/>
                <a:ea typeface="ＭＳ Ｐゴシック"/>
              </a:rPr>
              <a:t>"Cannot read from file!")</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&gt;&gt;</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result</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308" name="PlaceHolder 3"/>
          <p:cNvSpPr>
            <a:spLocks noGrp="1"/>
          </p:cNvSpPr>
          <p:nvPr>
            <p:ph type="sldNum" idx="28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BF4B7B6-71C6-4442-9A4E-CD53BDA17BC5}"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2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10" name="PlaceHolder 2"/>
          <p:cNvSpPr>
            <a:spLocks noGrp="1"/>
          </p:cNvSpPr>
          <p:nvPr>
            <p:ph/>
          </p:nvPr>
        </p:nvSpPr>
        <p:spPr>
          <a:xfrm>
            <a:off x="385200" y="1200960"/>
            <a:ext cx="7555680" cy="19836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line:</a:t>
            </a:r>
            <a:endParaRPr b="1" lang="de-DE" sz="20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std::runtime_error(</a:t>
            </a:r>
            <a:r>
              <a:rPr b="0" lang="en-US" sz="1400" spc="-1" strike="noStrike">
                <a:solidFill>
                  <a:srgbClr val="808080"/>
                </a:solidFill>
                <a:highlight>
                  <a:srgbClr val="ffffff"/>
                </a:highlight>
                <a:latin typeface="Consolas"/>
                <a:ea typeface="ＭＳ Ｐゴシック"/>
              </a:rPr>
              <a:t>"Cannot read from file!"</a:t>
            </a:r>
            <a:r>
              <a:rPr b="0" lang="en-US" sz="1400" spc="-1" strike="noStrike">
                <a:solidFill>
                  <a:srgbClr val="000000"/>
                </a:solidFill>
                <a:highlight>
                  <a:srgbClr val="ffffff"/>
                </a:highlight>
                <a:latin typeface="Consolas"/>
                <a:ea typeface="ＭＳ Ｐゴシック"/>
              </a:rPr>
              <a: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    </a:t>
            </a:r>
            <a:r>
              <a:rPr b="1" lang="en-US" sz="2000" spc="-1" strike="noStrike">
                <a:solidFill>
                  <a:srgbClr val="262626"/>
                </a:solidFill>
                <a:latin typeface="Calibri"/>
                <a:ea typeface="ＭＳ Ｐゴシック"/>
              </a:rPr>
              <a:t>throw the exception.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you can see, we have signaled something is wrong, but we cannot deal with the error locally.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To handle the error, we also have to catch the exception.</a:t>
            </a:r>
            <a:endParaRPr b="1" lang="de-DE" sz="2000" spc="-1" strike="noStrike">
              <a:solidFill>
                <a:srgbClr val="000000"/>
              </a:solidFill>
              <a:latin typeface="Calibri"/>
            </a:endParaRPr>
          </a:p>
        </p:txBody>
      </p:sp>
      <p:sp>
        <p:nvSpPr>
          <p:cNvPr id="1311" name="PlaceHolder 3"/>
          <p:cNvSpPr>
            <a:spLocks noGrp="1"/>
          </p:cNvSpPr>
          <p:nvPr>
            <p:ph type="sldNum" idx="28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F30074D-3A2F-499B-8931-64FC2018112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53" dur="indefinite" restart="never" nodeType="tmRoot">
          <p:childTnLst>
            <p:seq>
              <p:cTn id="4054" dur="indefinite" nodeType="mainSeq">
                <p:childTnLst>
                  <p:par>
                    <p:cTn id="4055" fill="hold">
                      <p:stCondLst>
                        <p:cond delay="indefinite"/>
                      </p:stCondLst>
                      <p:childTnLst>
                        <p:par>
                          <p:cTn id="4056" fill="hold">
                            <p:stCondLst>
                              <p:cond delay="0"/>
                            </p:stCondLst>
                            <p:childTnLst>
                              <p:par>
                                <p:cTn id="4057" nodeType="clickEffect" fill="hold" presetClass="entr" presetID="2" presetSubtype="4">
                                  <p:stCondLst>
                                    <p:cond delay="0"/>
                                  </p:stCondLst>
                                  <p:childTnLst>
                                    <p:set>
                                      <p:cBhvr>
                                        <p:cTn id="4058" dur="1" fill="hold">
                                          <p:stCondLst>
                                            <p:cond delay="0"/>
                                          </p:stCondLst>
                                        </p:cTn>
                                        <p:tgtEl>
                                          <p:spTgt spid="1310">
                                            <p:txEl>
                                              <p:pRg st="3" end="3"/>
                                            </p:txEl>
                                          </p:spTgt>
                                        </p:tgtEl>
                                        <p:attrNameLst>
                                          <p:attrName>style.visibility</p:attrName>
                                        </p:attrNameLst>
                                      </p:cBhvr>
                                      <p:to>
                                        <p:strVal val="visible"/>
                                      </p:to>
                                    </p:set>
                                    <p:anim calcmode="lin" valueType="num">
                                      <p:cBhvr additive="repl">
                                        <p:cTn id="4059" dur="500" fill="hold"/>
                                        <p:tgtEl>
                                          <p:spTgt spid="1310">
                                            <p:txEl>
                                              <p:pRg st="3" end="3"/>
                                            </p:txEl>
                                          </p:spTgt>
                                        </p:tgtEl>
                                        <p:attrNameLst>
                                          <p:attrName>ppt_x</p:attrName>
                                        </p:attrNameLst>
                                      </p:cBhvr>
                                      <p:tavLst>
                                        <p:tav tm="0">
                                          <p:val>
                                            <p:strVal val="#ppt_x"/>
                                          </p:val>
                                        </p:tav>
                                        <p:tav tm="100000">
                                          <p:val>
                                            <p:strVal val="#ppt_x"/>
                                          </p:val>
                                        </p:tav>
                                      </p:tavLst>
                                    </p:anim>
                                    <p:anim calcmode="lin" valueType="num">
                                      <p:cBhvr additive="repl">
                                        <p:cTn id="4060" dur="500" fill="hold"/>
                                        <p:tgtEl>
                                          <p:spTgt spid="13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61" fill="hold">
                      <p:stCondLst>
                        <p:cond delay="indefinite"/>
                      </p:stCondLst>
                      <p:childTnLst>
                        <p:par>
                          <p:cTn id="4062" fill="hold">
                            <p:stCondLst>
                              <p:cond delay="0"/>
                            </p:stCondLst>
                            <p:childTnLst>
                              <p:par>
                                <p:cTn id="4063" nodeType="clickEffect" fill="hold" presetClass="entr" presetID="2" presetSubtype="4">
                                  <p:stCondLst>
                                    <p:cond delay="0"/>
                                  </p:stCondLst>
                                  <p:childTnLst>
                                    <p:set>
                                      <p:cBhvr>
                                        <p:cTn id="4064" dur="1" fill="hold">
                                          <p:stCondLst>
                                            <p:cond delay="0"/>
                                          </p:stCondLst>
                                        </p:cTn>
                                        <p:tgtEl>
                                          <p:spTgt spid="1310">
                                            <p:txEl>
                                              <p:pRg st="4" end="4"/>
                                            </p:txEl>
                                          </p:spTgt>
                                        </p:tgtEl>
                                        <p:attrNameLst>
                                          <p:attrName>style.visibility</p:attrName>
                                        </p:attrNameLst>
                                      </p:cBhvr>
                                      <p:to>
                                        <p:strVal val="visible"/>
                                      </p:to>
                                    </p:set>
                                    <p:anim calcmode="lin" valueType="num">
                                      <p:cBhvr additive="repl">
                                        <p:cTn id="4065" dur="500" fill="hold"/>
                                        <p:tgtEl>
                                          <p:spTgt spid="1310">
                                            <p:txEl>
                                              <p:pRg st="4" end="4"/>
                                            </p:txEl>
                                          </p:spTgt>
                                        </p:tgtEl>
                                        <p:attrNameLst>
                                          <p:attrName>ppt_x</p:attrName>
                                        </p:attrNameLst>
                                      </p:cBhvr>
                                      <p:tavLst>
                                        <p:tav tm="0">
                                          <p:val>
                                            <p:strVal val="#ppt_x"/>
                                          </p:val>
                                        </p:tav>
                                        <p:tav tm="100000">
                                          <p:val>
                                            <p:strVal val="#ppt_x"/>
                                          </p:val>
                                        </p:tav>
                                      </p:tavLst>
                                    </p:anim>
                                    <p:anim calcmode="lin" valueType="num">
                                      <p:cBhvr additive="repl">
                                        <p:cTn id="4066" dur="500" fill="hold"/>
                                        <p:tgtEl>
                                          <p:spTgt spid="13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13" name="PlaceHolder 2"/>
          <p:cNvSpPr>
            <a:spLocks noGrp="1"/>
          </p:cNvSpPr>
          <p:nvPr>
            <p:ph/>
          </p:nvPr>
        </p:nvSpPr>
        <p:spPr>
          <a:xfrm>
            <a:off x="385200" y="1200960"/>
            <a:ext cx="7555680" cy="35974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Catching the exception:</a:t>
            </a:r>
            <a:endParaRPr b="1" lang="de-DE" sz="20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ifstream ifs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"data.dat"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result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read_10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ifs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use result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message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e.what()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this case we choose to print the message on screen.</a:t>
            </a:r>
            <a:endParaRPr b="1" lang="de-DE" sz="2000" spc="-1" strike="noStrike">
              <a:solidFill>
                <a:srgbClr val="000000"/>
              </a:solidFill>
              <a:latin typeface="Calibri"/>
            </a:endParaRPr>
          </a:p>
        </p:txBody>
      </p:sp>
      <p:sp>
        <p:nvSpPr>
          <p:cNvPr id="1314" name="PlaceHolder 3"/>
          <p:cNvSpPr>
            <a:spLocks noGrp="1"/>
          </p:cNvSpPr>
          <p:nvPr>
            <p:ph type="sldNum" idx="28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407C96D-5160-45DF-8A81-CF21B3267E0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67" dur="indefinite" restart="never" nodeType="tmRoot">
          <p:childTnLst>
            <p:seq>
              <p:cTn id="4068" dur="indefinite" nodeType="mainSeq">
                <p:childTnLst>
                  <p:par>
                    <p:cTn id="4069" fill="hold">
                      <p:stCondLst>
                        <p:cond delay="indefinite"/>
                      </p:stCondLst>
                      <p:childTnLst>
                        <p:par>
                          <p:cTn id="4070" fill="hold">
                            <p:stCondLst>
                              <p:cond delay="0"/>
                            </p:stCondLst>
                            <p:childTnLst>
                              <p:par>
                                <p:cTn id="4071" nodeType="clickEffect" fill="hold" presetClass="entr" presetID="2" presetSubtype="4">
                                  <p:stCondLst>
                                    <p:cond delay="0"/>
                                  </p:stCondLst>
                                  <p:childTnLst>
                                    <p:set>
                                      <p:cBhvr>
                                        <p:cTn id="4072" dur="1" fill="hold">
                                          <p:stCondLst>
                                            <p:cond delay="0"/>
                                          </p:stCondLst>
                                        </p:cTn>
                                        <p:tgtEl>
                                          <p:spTgt spid="1313">
                                            <p:txEl>
                                              <p:pRg st="11" end="11"/>
                                            </p:txEl>
                                          </p:spTgt>
                                        </p:tgtEl>
                                        <p:attrNameLst>
                                          <p:attrName>style.visibility</p:attrName>
                                        </p:attrNameLst>
                                      </p:cBhvr>
                                      <p:to>
                                        <p:strVal val="visible"/>
                                      </p:to>
                                    </p:set>
                                    <p:anim calcmode="lin" valueType="num">
                                      <p:cBhvr additive="repl">
                                        <p:cTn id="4073" dur="500" fill="hold"/>
                                        <p:tgtEl>
                                          <p:spTgt spid="1313">
                                            <p:txEl>
                                              <p:pRg st="11" end="11"/>
                                            </p:txEl>
                                          </p:spTgt>
                                        </p:tgtEl>
                                        <p:attrNameLst>
                                          <p:attrName>ppt_x</p:attrName>
                                        </p:attrNameLst>
                                      </p:cBhvr>
                                      <p:tavLst>
                                        <p:tav tm="0">
                                          <p:val>
                                            <p:strVal val="#ppt_x"/>
                                          </p:val>
                                        </p:tav>
                                        <p:tav tm="100000">
                                          <p:val>
                                            <p:strVal val="#ppt_x"/>
                                          </p:val>
                                        </p:tav>
                                      </p:tavLst>
                                    </p:anim>
                                    <p:anim calcmode="lin" valueType="num">
                                      <p:cBhvr additive="repl">
                                        <p:cTn id="4074" dur="500" fill="hold"/>
                                        <p:tgtEl>
                                          <p:spTgt spid="131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16" name="PlaceHolder 2"/>
          <p:cNvSpPr>
            <a:spLocks noGrp="1"/>
          </p:cNvSpPr>
          <p:nvPr>
            <p:ph/>
          </p:nvPr>
        </p:nvSpPr>
        <p:spPr>
          <a:xfrm>
            <a:off x="385200" y="1200960"/>
            <a:ext cx="7555680" cy="31291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look at the try/catch blocks</a:t>
            </a:r>
            <a:endParaRPr b="1" lang="de-DE" sz="20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things where an exception may be thrown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message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catch the right type of exception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the exception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When somewhere in the try block an exception is thrown, the rest of the try block is skipped. We immediately enter the catch block.</a:t>
            </a:r>
            <a:endParaRPr b="1" lang="de-DE" sz="2000" spc="-1" strike="noStrike">
              <a:solidFill>
                <a:srgbClr val="000000"/>
              </a:solidFill>
              <a:latin typeface="Calibri"/>
            </a:endParaRPr>
          </a:p>
        </p:txBody>
      </p:sp>
      <p:sp>
        <p:nvSpPr>
          <p:cNvPr id="1317" name="PlaceHolder 3"/>
          <p:cNvSpPr>
            <a:spLocks noGrp="1"/>
          </p:cNvSpPr>
          <p:nvPr>
            <p:ph type="sldNum" idx="28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239DB0B-1605-472A-8DB8-31130C00D07F}"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75" dur="indefinite" restart="never" nodeType="tmRoot">
          <p:childTnLst>
            <p:seq>
              <p:cTn id="4076" dur="indefinite" nodeType="mainSeq">
                <p:childTnLst>
                  <p:par>
                    <p:cTn id="4077" fill="hold">
                      <p:stCondLst>
                        <p:cond delay="indefinite"/>
                      </p:stCondLst>
                      <p:childTnLst>
                        <p:par>
                          <p:cTn id="4078" fill="hold">
                            <p:stCondLst>
                              <p:cond delay="0"/>
                            </p:stCondLst>
                            <p:childTnLst>
                              <p:par>
                                <p:cTn id="4079" nodeType="clickEffect" fill="hold" presetClass="entr" presetID="2" presetSubtype="4">
                                  <p:stCondLst>
                                    <p:cond delay="0"/>
                                  </p:stCondLst>
                                  <p:childTnLst>
                                    <p:set>
                                      <p:cBhvr>
                                        <p:cTn id="4080" dur="1" fill="hold">
                                          <p:stCondLst>
                                            <p:cond delay="0"/>
                                          </p:stCondLst>
                                        </p:cTn>
                                        <p:tgtEl>
                                          <p:spTgt spid="1316">
                                            <p:txEl>
                                              <p:pRg st="8" end="8"/>
                                            </p:txEl>
                                          </p:spTgt>
                                        </p:tgtEl>
                                        <p:attrNameLst>
                                          <p:attrName>style.visibility</p:attrName>
                                        </p:attrNameLst>
                                      </p:cBhvr>
                                      <p:to>
                                        <p:strVal val="visible"/>
                                      </p:to>
                                    </p:set>
                                    <p:anim calcmode="lin" valueType="num">
                                      <p:cBhvr additive="repl">
                                        <p:cTn id="4081" dur="500" fill="hold"/>
                                        <p:tgtEl>
                                          <p:spTgt spid="1316">
                                            <p:txEl>
                                              <p:pRg st="8" end="8"/>
                                            </p:txEl>
                                          </p:spTgt>
                                        </p:tgtEl>
                                        <p:attrNameLst>
                                          <p:attrName>ppt_x</p:attrName>
                                        </p:attrNameLst>
                                      </p:cBhvr>
                                      <p:tavLst>
                                        <p:tav tm="0">
                                          <p:val>
                                            <p:strVal val="#ppt_x"/>
                                          </p:val>
                                        </p:tav>
                                        <p:tav tm="100000">
                                          <p:val>
                                            <p:strVal val="#ppt_x"/>
                                          </p:val>
                                        </p:tav>
                                      </p:tavLst>
                                    </p:anim>
                                    <p:anim calcmode="lin" valueType="num">
                                      <p:cBhvr additive="repl">
                                        <p:cTn id="4082" dur="500" fill="hold"/>
                                        <p:tgtEl>
                                          <p:spTgt spid="131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19" name="PlaceHolder 2"/>
          <p:cNvSpPr>
            <a:spLocks noGrp="1"/>
          </p:cNvSpPr>
          <p:nvPr>
            <p:ph/>
          </p:nvPr>
        </p:nvSpPr>
        <p:spPr>
          <a:xfrm>
            <a:off x="385200" y="1200960"/>
            <a:ext cx="7555680" cy="4644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What to throw?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u="sng">
                <a:solidFill>
                  <a:srgbClr val="262626"/>
                </a:solidFill>
                <a:highlight>
                  <a:srgbClr val="ffffff"/>
                </a:highlight>
                <a:uFillTx/>
                <a:latin typeface="Calibri"/>
                <a:ea typeface="ＭＳ Ｐゴシック"/>
              </a:rPr>
              <a:t>Technically:</a:t>
            </a:r>
            <a:r>
              <a:rPr b="1" lang="en-US" sz="2000" spc="-1" strike="noStrike">
                <a:solidFill>
                  <a:srgbClr val="262626"/>
                </a:solidFill>
                <a:highlight>
                  <a:srgbClr val="ffffff"/>
                </a:highlight>
                <a:latin typeface="Calibri"/>
                <a:ea typeface="ＭＳ Ｐゴシック"/>
              </a:rPr>
              <a:t> we can throw anything: ints, strings, pointers, Students..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u="sng">
                <a:solidFill>
                  <a:srgbClr val="262626"/>
                </a:solidFill>
                <a:uFillTx/>
                <a:latin typeface="Calibri"/>
                <a:ea typeface="ＭＳ Ｐゴシック"/>
              </a:rPr>
              <a:t>Practically:</a:t>
            </a:r>
            <a:r>
              <a:rPr b="1" lang="en-US" sz="2000" spc="-1" strike="noStrike">
                <a:solidFill>
                  <a:srgbClr val="262626"/>
                </a:solidFill>
                <a:latin typeface="Calibri"/>
                <a:ea typeface="ＭＳ Ｐゴシック"/>
              </a:rPr>
              <a:t> only throw objects derived from std::exception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 is a standard std::exception base class. Create your own exception class by deriving from this class.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&lt;exception&gt;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FooException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public</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public</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FooException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virtual</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char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561"/>
              </a:spcBef>
              <a:buNone/>
              <a:tabLst>
                <a:tab algn="l" pos="0"/>
              </a:tabLst>
            </a:pPr>
            <a:endParaRPr b="1" lang="de-DE" sz="2800" spc="-1" strike="noStrike">
              <a:solidFill>
                <a:srgbClr val="000000"/>
              </a:solidFill>
              <a:latin typeface="Calibri"/>
            </a:endParaRPr>
          </a:p>
        </p:txBody>
      </p:sp>
      <p:sp>
        <p:nvSpPr>
          <p:cNvPr id="1320" name="PlaceHolder 3"/>
          <p:cNvSpPr>
            <a:spLocks noGrp="1"/>
          </p:cNvSpPr>
          <p:nvPr>
            <p:ph type="sldNum" idx="28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CF0A3B59-EC4C-4B6B-9BC4-29291AAD15BB}"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83" dur="indefinite" restart="never" nodeType="tmRoot">
          <p:childTnLst>
            <p:seq>
              <p:cTn id="4084" dur="indefinite" nodeType="mainSeq">
                <p:childTnLst>
                  <p:par>
                    <p:cTn id="4085" fill="hold">
                      <p:stCondLst>
                        <p:cond delay="indefinite"/>
                      </p:stCondLst>
                      <p:childTnLst>
                        <p:par>
                          <p:cTn id="4086" fill="hold">
                            <p:stCondLst>
                              <p:cond delay="0"/>
                            </p:stCondLst>
                            <p:childTnLst>
                              <p:par>
                                <p:cTn id="4087" nodeType="clickEffect" fill="hold" presetClass="entr" presetID="2" presetSubtype="4">
                                  <p:stCondLst>
                                    <p:cond delay="0"/>
                                  </p:stCondLst>
                                  <p:childTnLst>
                                    <p:set>
                                      <p:cBhvr>
                                        <p:cTn id="4088" dur="1" fill="hold">
                                          <p:stCondLst>
                                            <p:cond delay="0"/>
                                          </p:stCondLst>
                                        </p:cTn>
                                        <p:tgtEl>
                                          <p:spTgt spid="1319">
                                            <p:txEl>
                                              <p:pRg st="1" end="1"/>
                                            </p:txEl>
                                          </p:spTgt>
                                        </p:tgtEl>
                                        <p:attrNameLst>
                                          <p:attrName>style.visibility</p:attrName>
                                        </p:attrNameLst>
                                      </p:cBhvr>
                                      <p:to>
                                        <p:strVal val="visible"/>
                                      </p:to>
                                    </p:set>
                                    <p:anim calcmode="lin" valueType="num">
                                      <p:cBhvr additive="repl">
                                        <p:cTn id="4089" dur="500" fill="hold"/>
                                        <p:tgtEl>
                                          <p:spTgt spid="1319">
                                            <p:txEl>
                                              <p:pRg st="1" end="1"/>
                                            </p:txEl>
                                          </p:spTgt>
                                        </p:tgtEl>
                                        <p:attrNameLst>
                                          <p:attrName>ppt_x</p:attrName>
                                        </p:attrNameLst>
                                      </p:cBhvr>
                                      <p:tavLst>
                                        <p:tav tm="0">
                                          <p:val>
                                            <p:strVal val="#ppt_x"/>
                                          </p:val>
                                        </p:tav>
                                        <p:tav tm="100000">
                                          <p:val>
                                            <p:strVal val="#ppt_x"/>
                                          </p:val>
                                        </p:tav>
                                      </p:tavLst>
                                    </p:anim>
                                    <p:anim calcmode="lin" valueType="num">
                                      <p:cBhvr additive="repl">
                                        <p:cTn id="4090" dur="500" fill="hold"/>
                                        <p:tgtEl>
                                          <p:spTgt spid="13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91" fill="hold">
                      <p:stCondLst>
                        <p:cond delay="indefinite"/>
                      </p:stCondLst>
                      <p:childTnLst>
                        <p:par>
                          <p:cTn id="4092" fill="hold">
                            <p:stCondLst>
                              <p:cond delay="0"/>
                            </p:stCondLst>
                            <p:childTnLst>
                              <p:par>
                                <p:cTn id="4093" nodeType="clickEffect" fill="hold" presetClass="entr" presetID="2" presetSubtype="4">
                                  <p:stCondLst>
                                    <p:cond delay="0"/>
                                  </p:stCondLst>
                                  <p:childTnLst>
                                    <p:set>
                                      <p:cBhvr>
                                        <p:cTn id="4094" dur="1" fill="hold">
                                          <p:stCondLst>
                                            <p:cond delay="0"/>
                                          </p:stCondLst>
                                        </p:cTn>
                                        <p:tgtEl>
                                          <p:spTgt spid="1319">
                                            <p:txEl>
                                              <p:pRg st="2" end="2"/>
                                            </p:txEl>
                                          </p:spTgt>
                                        </p:tgtEl>
                                        <p:attrNameLst>
                                          <p:attrName>style.visibility</p:attrName>
                                        </p:attrNameLst>
                                      </p:cBhvr>
                                      <p:to>
                                        <p:strVal val="visible"/>
                                      </p:to>
                                    </p:set>
                                    <p:anim calcmode="lin" valueType="num">
                                      <p:cBhvr additive="repl">
                                        <p:cTn id="4095" dur="500" fill="hold"/>
                                        <p:tgtEl>
                                          <p:spTgt spid="1319">
                                            <p:txEl>
                                              <p:pRg st="2" end="2"/>
                                            </p:txEl>
                                          </p:spTgt>
                                        </p:tgtEl>
                                        <p:attrNameLst>
                                          <p:attrName>ppt_x</p:attrName>
                                        </p:attrNameLst>
                                      </p:cBhvr>
                                      <p:tavLst>
                                        <p:tav tm="0">
                                          <p:val>
                                            <p:strVal val="#ppt_x"/>
                                          </p:val>
                                        </p:tav>
                                        <p:tav tm="100000">
                                          <p:val>
                                            <p:strVal val="#ppt_x"/>
                                          </p:val>
                                        </p:tav>
                                      </p:tavLst>
                                    </p:anim>
                                    <p:anim calcmode="lin" valueType="num">
                                      <p:cBhvr additive="repl">
                                        <p:cTn id="4096" dur="500" fill="hold"/>
                                        <p:tgtEl>
                                          <p:spTgt spid="13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97" fill="hold">
                      <p:stCondLst>
                        <p:cond delay="indefinite"/>
                      </p:stCondLst>
                      <p:childTnLst>
                        <p:par>
                          <p:cTn id="4098" fill="hold">
                            <p:stCondLst>
                              <p:cond delay="0"/>
                            </p:stCondLst>
                            <p:childTnLst>
                              <p:par>
                                <p:cTn id="4099" nodeType="clickEffect" fill="hold" presetClass="entr" presetID="2" presetSubtype="4">
                                  <p:stCondLst>
                                    <p:cond delay="0"/>
                                  </p:stCondLst>
                                  <p:childTnLst>
                                    <p:set>
                                      <p:cBhvr>
                                        <p:cTn id="4100" dur="1" fill="hold">
                                          <p:stCondLst>
                                            <p:cond delay="0"/>
                                          </p:stCondLst>
                                        </p:cTn>
                                        <p:tgtEl>
                                          <p:spTgt spid="1319">
                                            <p:txEl>
                                              <p:pRg st="3" end="3"/>
                                            </p:txEl>
                                          </p:spTgt>
                                        </p:tgtEl>
                                        <p:attrNameLst>
                                          <p:attrName>style.visibility</p:attrName>
                                        </p:attrNameLst>
                                      </p:cBhvr>
                                      <p:to>
                                        <p:strVal val="visible"/>
                                      </p:to>
                                    </p:set>
                                    <p:anim calcmode="lin" valueType="num">
                                      <p:cBhvr additive="repl">
                                        <p:cTn id="4101" dur="500" fill="hold"/>
                                        <p:tgtEl>
                                          <p:spTgt spid="1319">
                                            <p:txEl>
                                              <p:pRg st="3" end="3"/>
                                            </p:txEl>
                                          </p:spTgt>
                                        </p:tgtEl>
                                        <p:attrNameLst>
                                          <p:attrName>ppt_x</p:attrName>
                                        </p:attrNameLst>
                                      </p:cBhvr>
                                      <p:tavLst>
                                        <p:tav tm="0">
                                          <p:val>
                                            <p:strVal val="#ppt_x"/>
                                          </p:val>
                                        </p:tav>
                                        <p:tav tm="100000">
                                          <p:val>
                                            <p:strVal val="#ppt_x"/>
                                          </p:val>
                                        </p:tav>
                                      </p:tavLst>
                                    </p:anim>
                                    <p:anim calcmode="lin" valueType="num">
                                      <p:cBhvr additive="repl">
                                        <p:cTn id="4102" dur="500" fill="hold"/>
                                        <p:tgtEl>
                                          <p:spTgt spid="1319">
                                            <p:txEl>
                                              <p:pRg st="3" end="3"/>
                                            </p:txEl>
                                          </p:spTgt>
                                        </p:tgtEl>
                                        <p:attrNameLst>
                                          <p:attrName>ppt_y</p:attrName>
                                        </p:attrNameLst>
                                      </p:cBhvr>
                                      <p:tavLst>
                                        <p:tav tm="0">
                                          <p:val>
                                            <p:strVal val="1+#ppt_h/2"/>
                                          </p:val>
                                        </p:tav>
                                        <p:tav tm="100000">
                                          <p:val>
                                            <p:strVal val="#ppt_y"/>
                                          </p:val>
                                        </p:tav>
                                      </p:tavLst>
                                    </p:anim>
                                  </p:childTnLst>
                                </p:cTn>
                              </p:par>
                              <p:par>
                                <p:cTn id="4103" nodeType="withEffect" fill="hold" presetClass="entr" presetID="2" presetSubtype="4">
                                  <p:stCondLst>
                                    <p:cond delay="0"/>
                                  </p:stCondLst>
                                  <p:childTnLst>
                                    <p:set>
                                      <p:cBhvr>
                                        <p:cTn id="4104" dur="1" fill="hold">
                                          <p:stCondLst>
                                            <p:cond delay="0"/>
                                          </p:stCondLst>
                                        </p:cTn>
                                        <p:tgtEl>
                                          <p:spTgt spid="1319">
                                            <p:txEl>
                                              <p:pRg st="4" end="4"/>
                                            </p:txEl>
                                          </p:spTgt>
                                        </p:tgtEl>
                                        <p:attrNameLst>
                                          <p:attrName>style.visibility</p:attrName>
                                        </p:attrNameLst>
                                      </p:cBhvr>
                                      <p:to>
                                        <p:strVal val="visible"/>
                                      </p:to>
                                    </p:set>
                                    <p:anim calcmode="lin" valueType="num">
                                      <p:cBhvr additive="repl">
                                        <p:cTn id="4105" dur="500" fill="hold"/>
                                        <p:tgtEl>
                                          <p:spTgt spid="1319">
                                            <p:txEl>
                                              <p:pRg st="4" end="4"/>
                                            </p:txEl>
                                          </p:spTgt>
                                        </p:tgtEl>
                                        <p:attrNameLst>
                                          <p:attrName>ppt_x</p:attrName>
                                        </p:attrNameLst>
                                      </p:cBhvr>
                                      <p:tavLst>
                                        <p:tav tm="0">
                                          <p:val>
                                            <p:strVal val="#ppt_x"/>
                                          </p:val>
                                        </p:tav>
                                        <p:tav tm="100000">
                                          <p:val>
                                            <p:strVal val="#ppt_x"/>
                                          </p:val>
                                        </p:tav>
                                      </p:tavLst>
                                    </p:anim>
                                    <p:anim calcmode="lin" valueType="num">
                                      <p:cBhvr additive="repl">
                                        <p:cTn id="4106" dur="500" fill="hold"/>
                                        <p:tgtEl>
                                          <p:spTgt spid="1319">
                                            <p:txEl>
                                              <p:pRg st="4" end="4"/>
                                            </p:txEl>
                                          </p:spTgt>
                                        </p:tgtEl>
                                        <p:attrNameLst>
                                          <p:attrName>ppt_y</p:attrName>
                                        </p:attrNameLst>
                                      </p:cBhvr>
                                      <p:tavLst>
                                        <p:tav tm="0">
                                          <p:val>
                                            <p:strVal val="1+#ppt_h/2"/>
                                          </p:val>
                                        </p:tav>
                                        <p:tav tm="100000">
                                          <p:val>
                                            <p:strVal val="#ppt_y"/>
                                          </p:val>
                                        </p:tav>
                                      </p:tavLst>
                                    </p:anim>
                                  </p:childTnLst>
                                </p:cTn>
                              </p:par>
                              <p:par>
                                <p:cTn id="4107" nodeType="withEffect" fill="hold" presetClass="entr" presetID="2" presetSubtype="4">
                                  <p:stCondLst>
                                    <p:cond delay="0"/>
                                  </p:stCondLst>
                                  <p:childTnLst>
                                    <p:set>
                                      <p:cBhvr>
                                        <p:cTn id="4108" dur="1" fill="hold">
                                          <p:stCondLst>
                                            <p:cond delay="0"/>
                                          </p:stCondLst>
                                        </p:cTn>
                                        <p:tgtEl>
                                          <p:spTgt spid="1319">
                                            <p:txEl>
                                              <p:pRg st="6" end="6"/>
                                            </p:txEl>
                                          </p:spTgt>
                                        </p:tgtEl>
                                        <p:attrNameLst>
                                          <p:attrName>style.visibility</p:attrName>
                                        </p:attrNameLst>
                                      </p:cBhvr>
                                      <p:to>
                                        <p:strVal val="visible"/>
                                      </p:to>
                                    </p:set>
                                    <p:anim calcmode="lin" valueType="num">
                                      <p:cBhvr additive="repl">
                                        <p:cTn id="4109" dur="500" fill="hold"/>
                                        <p:tgtEl>
                                          <p:spTgt spid="1319">
                                            <p:txEl>
                                              <p:pRg st="6" end="6"/>
                                            </p:txEl>
                                          </p:spTgt>
                                        </p:tgtEl>
                                        <p:attrNameLst>
                                          <p:attrName>ppt_x</p:attrName>
                                        </p:attrNameLst>
                                      </p:cBhvr>
                                      <p:tavLst>
                                        <p:tav tm="0">
                                          <p:val>
                                            <p:strVal val="#ppt_x"/>
                                          </p:val>
                                        </p:tav>
                                        <p:tav tm="100000">
                                          <p:val>
                                            <p:strVal val="#ppt_x"/>
                                          </p:val>
                                        </p:tav>
                                      </p:tavLst>
                                    </p:anim>
                                    <p:anim calcmode="lin" valueType="num">
                                      <p:cBhvr additive="repl">
                                        <p:cTn id="4110" dur="500" fill="hold"/>
                                        <p:tgtEl>
                                          <p:spTgt spid="1319">
                                            <p:txEl>
                                              <p:pRg st="6" end="6"/>
                                            </p:txEl>
                                          </p:spTgt>
                                        </p:tgtEl>
                                        <p:attrNameLst>
                                          <p:attrName>ppt_y</p:attrName>
                                        </p:attrNameLst>
                                      </p:cBhvr>
                                      <p:tavLst>
                                        <p:tav tm="0">
                                          <p:val>
                                            <p:strVal val="1+#ppt_h/2"/>
                                          </p:val>
                                        </p:tav>
                                        <p:tav tm="100000">
                                          <p:val>
                                            <p:strVal val="#ppt_y"/>
                                          </p:val>
                                        </p:tav>
                                      </p:tavLst>
                                    </p:anim>
                                  </p:childTnLst>
                                </p:cTn>
                              </p:par>
                              <p:par>
                                <p:cTn id="4111" nodeType="withEffect" fill="hold" presetClass="entr" presetID="2" presetSubtype="4">
                                  <p:stCondLst>
                                    <p:cond delay="0"/>
                                  </p:stCondLst>
                                  <p:childTnLst>
                                    <p:set>
                                      <p:cBhvr>
                                        <p:cTn id="4112" dur="1" fill="hold">
                                          <p:stCondLst>
                                            <p:cond delay="0"/>
                                          </p:stCondLst>
                                        </p:cTn>
                                        <p:tgtEl>
                                          <p:spTgt spid="1319">
                                            <p:txEl>
                                              <p:pRg st="7" end="7"/>
                                            </p:txEl>
                                          </p:spTgt>
                                        </p:tgtEl>
                                        <p:attrNameLst>
                                          <p:attrName>style.visibility</p:attrName>
                                        </p:attrNameLst>
                                      </p:cBhvr>
                                      <p:to>
                                        <p:strVal val="visible"/>
                                      </p:to>
                                    </p:set>
                                    <p:anim calcmode="lin" valueType="num">
                                      <p:cBhvr additive="repl">
                                        <p:cTn id="4113" dur="500" fill="hold"/>
                                        <p:tgtEl>
                                          <p:spTgt spid="1319">
                                            <p:txEl>
                                              <p:pRg st="7" end="7"/>
                                            </p:txEl>
                                          </p:spTgt>
                                        </p:tgtEl>
                                        <p:attrNameLst>
                                          <p:attrName>ppt_x</p:attrName>
                                        </p:attrNameLst>
                                      </p:cBhvr>
                                      <p:tavLst>
                                        <p:tav tm="0">
                                          <p:val>
                                            <p:strVal val="#ppt_x"/>
                                          </p:val>
                                        </p:tav>
                                        <p:tav tm="100000">
                                          <p:val>
                                            <p:strVal val="#ppt_x"/>
                                          </p:val>
                                        </p:tav>
                                      </p:tavLst>
                                    </p:anim>
                                    <p:anim calcmode="lin" valueType="num">
                                      <p:cBhvr additive="repl">
                                        <p:cTn id="4114" dur="500" fill="hold"/>
                                        <p:tgtEl>
                                          <p:spTgt spid="1319">
                                            <p:txEl>
                                              <p:pRg st="7" end="7"/>
                                            </p:txEl>
                                          </p:spTgt>
                                        </p:tgtEl>
                                        <p:attrNameLst>
                                          <p:attrName>ppt_y</p:attrName>
                                        </p:attrNameLst>
                                      </p:cBhvr>
                                      <p:tavLst>
                                        <p:tav tm="0">
                                          <p:val>
                                            <p:strVal val="1+#ppt_h/2"/>
                                          </p:val>
                                        </p:tav>
                                        <p:tav tm="100000">
                                          <p:val>
                                            <p:strVal val="#ppt_y"/>
                                          </p:val>
                                        </p:tav>
                                      </p:tavLst>
                                    </p:anim>
                                  </p:childTnLst>
                                </p:cTn>
                              </p:par>
                              <p:par>
                                <p:cTn id="4115" nodeType="withEffect" fill="hold" presetClass="entr" presetID="2" presetSubtype="4">
                                  <p:stCondLst>
                                    <p:cond delay="0"/>
                                  </p:stCondLst>
                                  <p:childTnLst>
                                    <p:set>
                                      <p:cBhvr>
                                        <p:cTn id="4116" dur="1" fill="hold">
                                          <p:stCondLst>
                                            <p:cond delay="0"/>
                                          </p:stCondLst>
                                        </p:cTn>
                                        <p:tgtEl>
                                          <p:spTgt spid="1319">
                                            <p:txEl>
                                              <p:pRg st="8" end="8"/>
                                            </p:txEl>
                                          </p:spTgt>
                                        </p:tgtEl>
                                        <p:attrNameLst>
                                          <p:attrName>style.visibility</p:attrName>
                                        </p:attrNameLst>
                                      </p:cBhvr>
                                      <p:to>
                                        <p:strVal val="visible"/>
                                      </p:to>
                                    </p:set>
                                    <p:anim calcmode="lin" valueType="num">
                                      <p:cBhvr additive="repl">
                                        <p:cTn id="4117" dur="500" fill="hold"/>
                                        <p:tgtEl>
                                          <p:spTgt spid="1319">
                                            <p:txEl>
                                              <p:pRg st="8" end="8"/>
                                            </p:txEl>
                                          </p:spTgt>
                                        </p:tgtEl>
                                        <p:attrNameLst>
                                          <p:attrName>ppt_x</p:attrName>
                                        </p:attrNameLst>
                                      </p:cBhvr>
                                      <p:tavLst>
                                        <p:tav tm="0">
                                          <p:val>
                                            <p:strVal val="#ppt_x"/>
                                          </p:val>
                                        </p:tav>
                                        <p:tav tm="100000">
                                          <p:val>
                                            <p:strVal val="#ppt_x"/>
                                          </p:val>
                                        </p:tav>
                                      </p:tavLst>
                                    </p:anim>
                                    <p:anim calcmode="lin" valueType="num">
                                      <p:cBhvr additive="repl">
                                        <p:cTn id="4118" dur="500" fill="hold"/>
                                        <p:tgtEl>
                                          <p:spTgt spid="1319">
                                            <p:txEl>
                                              <p:pRg st="8" end="8"/>
                                            </p:txEl>
                                          </p:spTgt>
                                        </p:tgtEl>
                                        <p:attrNameLst>
                                          <p:attrName>ppt_y</p:attrName>
                                        </p:attrNameLst>
                                      </p:cBhvr>
                                      <p:tavLst>
                                        <p:tav tm="0">
                                          <p:val>
                                            <p:strVal val="1+#ppt_h/2"/>
                                          </p:val>
                                        </p:tav>
                                        <p:tav tm="100000">
                                          <p:val>
                                            <p:strVal val="#ppt_y"/>
                                          </p:val>
                                        </p:tav>
                                      </p:tavLst>
                                    </p:anim>
                                  </p:childTnLst>
                                </p:cTn>
                              </p:par>
                              <p:par>
                                <p:cTn id="4119" nodeType="withEffect" fill="hold" presetClass="entr" presetID="2" presetSubtype="4">
                                  <p:stCondLst>
                                    <p:cond delay="0"/>
                                  </p:stCondLst>
                                  <p:childTnLst>
                                    <p:set>
                                      <p:cBhvr>
                                        <p:cTn id="4120" dur="1" fill="hold">
                                          <p:stCondLst>
                                            <p:cond delay="0"/>
                                          </p:stCondLst>
                                        </p:cTn>
                                        <p:tgtEl>
                                          <p:spTgt spid="1319">
                                            <p:txEl>
                                              <p:pRg st="9" end="9"/>
                                            </p:txEl>
                                          </p:spTgt>
                                        </p:tgtEl>
                                        <p:attrNameLst>
                                          <p:attrName>style.visibility</p:attrName>
                                        </p:attrNameLst>
                                      </p:cBhvr>
                                      <p:to>
                                        <p:strVal val="visible"/>
                                      </p:to>
                                    </p:set>
                                    <p:anim calcmode="lin" valueType="num">
                                      <p:cBhvr additive="repl">
                                        <p:cTn id="4121" dur="500" fill="hold"/>
                                        <p:tgtEl>
                                          <p:spTgt spid="1319">
                                            <p:txEl>
                                              <p:pRg st="9" end="9"/>
                                            </p:txEl>
                                          </p:spTgt>
                                        </p:tgtEl>
                                        <p:attrNameLst>
                                          <p:attrName>ppt_x</p:attrName>
                                        </p:attrNameLst>
                                      </p:cBhvr>
                                      <p:tavLst>
                                        <p:tav tm="0">
                                          <p:val>
                                            <p:strVal val="#ppt_x"/>
                                          </p:val>
                                        </p:tav>
                                        <p:tav tm="100000">
                                          <p:val>
                                            <p:strVal val="#ppt_x"/>
                                          </p:val>
                                        </p:tav>
                                      </p:tavLst>
                                    </p:anim>
                                    <p:anim calcmode="lin" valueType="num">
                                      <p:cBhvr additive="repl">
                                        <p:cTn id="4122" dur="500" fill="hold"/>
                                        <p:tgtEl>
                                          <p:spTgt spid="1319">
                                            <p:txEl>
                                              <p:pRg st="9" end="9"/>
                                            </p:txEl>
                                          </p:spTgt>
                                        </p:tgtEl>
                                        <p:attrNameLst>
                                          <p:attrName>ppt_y</p:attrName>
                                        </p:attrNameLst>
                                      </p:cBhvr>
                                      <p:tavLst>
                                        <p:tav tm="0">
                                          <p:val>
                                            <p:strVal val="1+#ppt_h/2"/>
                                          </p:val>
                                        </p:tav>
                                        <p:tav tm="100000">
                                          <p:val>
                                            <p:strVal val="#ppt_y"/>
                                          </p:val>
                                        </p:tav>
                                      </p:tavLst>
                                    </p:anim>
                                  </p:childTnLst>
                                </p:cTn>
                              </p:par>
                              <p:par>
                                <p:cTn id="4123" nodeType="withEffect" fill="hold" presetClass="entr" presetID="2" presetSubtype="4">
                                  <p:stCondLst>
                                    <p:cond delay="0"/>
                                  </p:stCondLst>
                                  <p:childTnLst>
                                    <p:set>
                                      <p:cBhvr>
                                        <p:cTn id="4124" dur="1" fill="hold">
                                          <p:stCondLst>
                                            <p:cond delay="0"/>
                                          </p:stCondLst>
                                        </p:cTn>
                                        <p:tgtEl>
                                          <p:spTgt spid="1319">
                                            <p:txEl>
                                              <p:pRg st="10" end="10"/>
                                            </p:txEl>
                                          </p:spTgt>
                                        </p:tgtEl>
                                        <p:attrNameLst>
                                          <p:attrName>style.visibility</p:attrName>
                                        </p:attrNameLst>
                                      </p:cBhvr>
                                      <p:to>
                                        <p:strVal val="visible"/>
                                      </p:to>
                                    </p:set>
                                    <p:anim calcmode="lin" valueType="num">
                                      <p:cBhvr additive="repl">
                                        <p:cTn id="4125" dur="500" fill="hold"/>
                                        <p:tgtEl>
                                          <p:spTgt spid="1319">
                                            <p:txEl>
                                              <p:pRg st="10" end="10"/>
                                            </p:txEl>
                                          </p:spTgt>
                                        </p:tgtEl>
                                        <p:attrNameLst>
                                          <p:attrName>ppt_x</p:attrName>
                                        </p:attrNameLst>
                                      </p:cBhvr>
                                      <p:tavLst>
                                        <p:tav tm="0">
                                          <p:val>
                                            <p:strVal val="#ppt_x"/>
                                          </p:val>
                                        </p:tav>
                                        <p:tav tm="100000">
                                          <p:val>
                                            <p:strVal val="#ppt_x"/>
                                          </p:val>
                                        </p:tav>
                                      </p:tavLst>
                                    </p:anim>
                                    <p:anim calcmode="lin" valueType="num">
                                      <p:cBhvr additive="repl">
                                        <p:cTn id="4126" dur="500" fill="hold"/>
                                        <p:tgtEl>
                                          <p:spTgt spid="1319">
                                            <p:txEl>
                                              <p:pRg st="10" end="10"/>
                                            </p:txEl>
                                          </p:spTgt>
                                        </p:tgtEl>
                                        <p:attrNameLst>
                                          <p:attrName>ppt_y</p:attrName>
                                        </p:attrNameLst>
                                      </p:cBhvr>
                                      <p:tavLst>
                                        <p:tav tm="0">
                                          <p:val>
                                            <p:strVal val="1+#ppt_h/2"/>
                                          </p:val>
                                        </p:tav>
                                        <p:tav tm="100000">
                                          <p:val>
                                            <p:strVal val="#ppt_y"/>
                                          </p:val>
                                        </p:tav>
                                      </p:tavLst>
                                    </p:anim>
                                  </p:childTnLst>
                                </p:cTn>
                              </p:par>
                              <p:par>
                                <p:cTn id="4127" nodeType="withEffect" fill="hold" presetClass="entr" presetID="2" presetSubtype="4">
                                  <p:stCondLst>
                                    <p:cond delay="0"/>
                                  </p:stCondLst>
                                  <p:childTnLst>
                                    <p:set>
                                      <p:cBhvr>
                                        <p:cTn id="4128" dur="1" fill="hold">
                                          <p:stCondLst>
                                            <p:cond delay="0"/>
                                          </p:stCondLst>
                                        </p:cTn>
                                        <p:tgtEl>
                                          <p:spTgt spid="1319">
                                            <p:txEl>
                                              <p:pRg st="11" end="11"/>
                                            </p:txEl>
                                          </p:spTgt>
                                        </p:tgtEl>
                                        <p:attrNameLst>
                                          <p:attrName>style.visibility</p:attrName>
                                        </p:attrNameLst>
                                      </p:cBhvr>
                                      <p:to>
                                        <p:strVal val="visible"/>
                                      </p:to>
                                    </p:set>
                                    <p:anim calcmode="lin" valueType="num">
                                      <p:cBhvr additive="repl">
                                        <p:cTn id="4129" dur="500" fill="hold"/>
                                        <p:tgtEl>
                                          <p:spTgt spid="1319">
                                            <p:txEl>
                                              <p:pRg st="11" end="11"/>
                                            </p:txEl>
                                          </p:spTgt>
                                        </p:tgtEl>
                                        <p:attrNameLst>
                                          <p:attrName>ppt_x</p:attrName>
                                        </p:attrNameLst>
                                      </p:cBhvr>
                                      <p:tavLst>
                                        <p:tav tm="0">
                                          <p:val>
                                            <p:strVal val="#ppt_x"/>
                                          </p:val>
                                        </p:tav>
                                        <p:tav tm="100000">
                                          <p:val>
                                            <p:strVal val="#ppt_x"/>
                                          </p:val>
                                        </p:tav>
                                      </p:tavLst>
                                    </p:anim>
                                    <p:anim calcmode="lin" valueType="num">
                                      <p:cBhvr additive="repl">
                                        <p:cTn id="4130" dur="500" fill="hold"/>
                                        <p:tgtEl>
                                          <p:spTgt spid="131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22" name="PlaceHolder 2"/>
          <p:cNvSpPr>
            <a:spLocks noGrp="1"/>
          </p:cNvSpPr>
          <p:nvPr>
            <p:ph/>
          </p:nvPr>
        </p:nvSpPr>
        <p:spPr>
          <a:xfrm>
            <a:off x="385200" y="1200960"/>
            <a:ext cx="7555680" cy="2414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Do not forget to provide at least useful human readable information.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Write your own implementation of the what() function.</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char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FooException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"Foo Exception"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use </a:t>
            </a:r>
            <a:r>
              <a:rPr b="1" lang="en-US" sz="1600" spc="-1" strike="noStrike">
                <a:solidFill>
                  <a:srgbClr val="0070c0"/>
                </a:solidFill>
                <a:latin typeface="Consolas"/>
                <a:ea typeface="ＭＳ Ｐゴシック"/>
              </a:rPr>
              <a:t>noexcept</a:t>
            </a:r>
            <a:r>
              <a:rPr b="1" lang="en-US" sz="2000" spc="-1" strike="noStrike">
                <a:solidFill>
                  <a:srgbClr val="262626"/>
                </a:solidFill>
                <a:latin typeface="Calibri"/>
                <a:ea typeface="ＭＳ Ｐゴシック"/>
              </a:rPr>
              <a:t> instead of </a:t>
            </a:r>
            <a:r>
              <a:rPr b="1" lang="en-US" sz="1600" spc="-1" strike="noStrike">
                <a:solidFill>
                  <a:srgbClr val="0070c0"/>
                </a:solidFill>
                <a:latin typeface="Consolas"/>
                <a:ea typeface="ＭＳ Ｐゴシック"/>
              </a:rPr>
              <a:t>throw() </a:t>
            </a:r>
            <a:r>
              <a:rPr b="1" lang="en-US" sz="2000" spc="-1" strike="noStrike">
                <a:solidFill>
                  <a:srgbClr val="262626"/>
                </a:solidFill>
                <a:latin typeface="Calibri"/>
                <a:ea typeface="ＭＳ Ｐゴシック"/>
              </a:rPr>
              <a:t>since C++11</a:t>
            </a:r>
            <a:endParaRPr b="1" lang="de-DE" sz="2000" spc="-1" strike="noStrike">
              <a:solidFill>
                <a:srgbClr val="000000"/>
              </a:solidFill>
              <a:latin typeface="Calibri"/>
            </a:endParaRPr>
          </a:p>
        </p:txBody>
      </p:sp>
      <p:sp>
        <p:nvSpPr>
          <p:cNvPr id="1323" name="PlaceHolder 3"/>
          <p:cNvSpPr>
            <a:spLocks noGrp="1"/>
          </p:cNvSpPr>
          <p:nvPr>
            <p:ph type="sldNum" idx="28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68960D22-D323-48BA-B552-2BDD610FBFCA}"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31" dur="indefinite" restart="never" nodeType="tmRoot">
          <p:childTnLst>
            <p:seq>
              <p:cTn id="4132" dur="indefinite" nodeType="mainSeq">
                <p:childTnLst>
                  <p:par>
                    <p:cTn id="4133" fill="hold">
                      <p:stCondLst>
                        <p:cond delay="indefinite"/>
                      </p:stCondLst>
                      <p:childTnLst>
                        <p:par>
                          <p:cTn id="4134" fill="hold">
                            <p:stCondLst>
                              <p:cond delay="0"/>
                            </p:stCondLst>
                            <p:childTnLst>
                              <p:par>
                                <p:cTn id="4135" nodeType="clickEffect" fill="hold" presetClass="entr" presetID="2" presetSubtype="4">
                                  <p:stCondLst>
                                    <p:cond delay="0"/>
                                  </p:stCondLst>
                                  <p:childTnLst>
                                    <p:set>
                                      <p:cBhvr>
                                        <p:cTn id="4136" dur="1" fill="hold">
                                          <p:stCondLst>
                                            <p:cond delay="0"/>
                                          </p:stCondLst>
                                        </p:cTn>
                                        <p:tgtEl>
                                          <p:spTgt spid="1322">
                                            <p:txEl>
                                              <p:pRg st="6" end="6"/>
                                            </p:txEl>
                                          </p:spTgt>
                                        </p:tgtEl>
                                        <p:attrNameLst>
                                          <p:attrName>style.visibility</p:attrName>
                                        </p:attrNameLst>
                                      </p:cBhvr>
                                      <p:to>
                                        <p:strVal val="visible"/>
                                      </p:to>
                                    </p:set>
                                    <p:anim calcmode="lin" valueType="num">
                                      <p:cBhvr additive="repl">
                                        <p:cTn id="4137" dur="500" fill="hold"/>
                                        <p:tgtEl>
                                          <p:spTgt spid="1322">
                                            <p:txEl>
                                              <p:pRg st="6" end="6"/>
                                            </p:txEl>
                                          </p:spTgt>
                                        </p:tgtEl>
                                        <p:attrNameLst>
                                          <p:attrName>ppt_x</p:attrName>
                                        </p:attrNameLst>
                                      </p:cBhvr>
                                      <p:tavLst>
                                        <p:tav tm="0">
                                          <p:val>
                                            <p:strVal val="#ppt_x"/>
                                          </p:val>
                                        </p:tav>
                                        <p:tav tm="100000">
                                          <p:val>
                                            <p:strVal val="#ppt_x"/>
                                          </p:val>
                                        </p:tav>
                                      </p:tavLst>
                                    </p:anim>
                                    <p:anim calcmode="lin" valueType="num">
                                      <p:cBhvr additive="repl">
                                        <p:cTn id="4138" dur="500" fill="hold"/>
                                        <p:tgtEl>
                                          <p:spTgt spid="132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25" name="PlaceHolder 2"/>
          <p:cNvSpPr>
            <a:spLocks noGrp="1"/>
          </p:cNvSpPr>
          <p:nvPr>
            <p:ph/>
          </p:nvPr>
        </p:nvSpPr>
        <p:spPr>
          <a:xfrm>
            <a:off x="385200" y="1200960"/>
            <a:ext cx="7555680" cy="32281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Throw by value, catch by reference.</a:t>
            </a:r>
            <a:endParaRPr b="1" lang="de-DE" sz="20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FooException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561"/>
              </a:spcBef>
              <a:buNone/>
              <a:tabLst>
                <a:tab algn="l" pos="0"/>
              </a:tabLst>
            </a:pPr>
            <a:endParaRPr b="1" lang="de-DE" sz="2800" spc="-1" strike="noStrike">
              <a:solidFill>
                <a:srgbClr val="000000"/>
              </a:solidFill>
              <a:latin typeface="Calibri"/>
            </a:endParaRPr>
          </a:p>
        </p:txBody>
      </p:sp>
      <p:sp>
        <p:nvSpPr>
          <p:cNvPr id="1326" name="PlaceHolder 3"/>
          <p:cNvSpPr>
            <a:spLocks noGrp="1"/>
          </p:cNvSpPr>
          <p:nvPr>
            <p:ph type="sldNum" idx="28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5E6058B2-B02E-47E7-980B-BD971C6E0201}"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39" dur="indefinite" restart="never" nodeType="tmRoot">
          <p:childTnLst>
            <p:seq>
              <p:cTn id="4140" dur="indefinite" nodeType="mainSeq">
                <p:childTnLst>
                  <p:par>
                    <p:cTn id="4141" fill="hold">
                      <p:stCondLst>
                        <p:cond delay="indefinite"/>
                      </p:stCondLst>
                      <p:childTnLst>
                        <p:par>
                          <p:cTn id="4142" fill="hold">
                            <p:stCondLst>
                              <p:cond delay="0"/>
                            </p:stCondLst>
                            <p:childTnLst>
                              <p:par>
                                <p:cTn id="4143" nodeType="clickEffect" fill="hold" presetClass="entr" presetID="2" presetSubtype="4">
                                  <p:stCondLst>
                                    <p:cond delay="0"/>
                                  </p:stCondLst>
                                  <p:childTnLst>
                                    <p:set>
                                      <p:cBhvr>
                                        <p:cTn id="4144" dur="1" fill="hold">
                                          <p:stCondLst>
                                            <p:cond delay="0"/>
                                          </p:stCondLst>
                                        </p:cTn>
                                        <p:tgtEl>
                                          <p:spTgt spid="1325">
                                            <p:txEl>
                                              <p:pRg st="0" end="0"/>
                                            </p:txEl>
                                          </p:spTgt>
                                        </p:tgtEl>
                                        <p:attrNameLst>
                                          <p:attrName>style.visibility</p:attrName>
                                        </p:attrNameLst>
                                      </p:cBhvr>
                                      <p:to>
                                        <p:strVal val="visible"/>
                                      </p:to>
                                    </p:set>
                                    <p:anim calcmode="lin" valueType="num">
                                      <p:cBhvr additive="repl">
                                        <p:cTn id="4145" dur="500" fill="hold"/>
                                        <p:tgtEl>
                                          <p:spTgt spid="1325">
                                            <p:txEl>
                                              <p:pRg st="0" end="0"/>
                                            </p:txEl>
                                          </p:spTgt>
                                        </p:tgtEl>
                                        <p:attrNameLst>
                                          <p:attrName>ppt_x</p:attrName>
                                        </p:attrNameLst>
                                      </p:cBhvr>
                                      <p:tavLst>
                                        <p:tav tm="0">
                                          <p:val>
                                            <p:strVal val="#ppt_x"/>
                                          </p:val>
                                        </p:tav>
                                        <p:tav tm="100000">
                                          <p:val>
                                            <p:strVal val="#ppt_x"/>
                                          </p:val>
                                        </p:tav>
                                      </p:tavLst>
                                    </p:anim>
                                    <p:anim calcmode="lin" valueType="num">
                                      <p:cBhvr additive="repl">
                                        <p:cTn id="4146" dur="500" fill="hold"/>
                                        <p:tgtEl>
                                          <p:spTgt spid="1325">
                                            <p:txEl>
                                              <p:pRg st="0" end="0"/>
                                            </p:txEl>
                                          </p:spTgt>
                                        </p:tgtEl>
                                        <p:attrNameLst>
                                          <p:attrName>ppt_y</p:attrName>
                                        </p:attrNameLst>
                                      </p:cBhvr>
                                      <p:tavLst>
                                        <p:tav tm="0">
                                          <p:val>
                                            <p:strVal val="1+#ppt_h/2"/>
                                          </p:val>
                                        </p:tav>
                                        <p:tav tm="100000">
                                          <p:val>
                                            <p:strVal val="#ppt_y"/>
                                          </p:val>
                                        </p:tav>
                                      </p:tavLst>
                                    </p:anim>
                                  </p:childTnLst>
                                </p:cTn>
                              </p:par>
                              <p:par>
                                <p:cTn id="4147" nodeType="withEffect" fill="hold" presetClass="entr" presetID="2" presetSubtype="4">
                                  <p:stCondLst>
                                    <p:cond delay="0"/>
                                  </p:stCondLst>
                                  <p:childTnLst>
                                    <p:set>
                                      <p:cBhvr>
                                        <p:cTn id="4148" dur="1" fill="hold">
                                          <p:stCondLst>
                                            <p:cond delay="0"/>
                                          </p:stCondLst>
                                        </p:cTn>
                                        <p:tgtEl>
                                          <p:spTgt spid="1325">
                                            <p:txEl>
                                              <p:pRg st="1" end="1"/>
                                            </p:txEl>
                                          </p:spTgt>
                                        </p:tgtEl>
                                        <p:attrNameLst>
                                          <p:attrName>style.visibility</p:attrName>
                                        </p:attrNameLst>
                                      </p:cBhvr>
                                      <p:to>
                                        <p:strVal val="visible"/>
                                      </p:to>
                                    </p:set>
                                    <p:anim calcmode="lin" valueType="num">
                                      <p:cBhvr additive="repl">
                                        <p:cTn id="4149" dur="500" fill="hold"/>
                                        <p:tgtEl>
                                          <p:spTgt spid="1325">
                                            <p:txEl>
                                              <p:pRg st="1" end="1"/>
                                            </p:txEl>
                                          </p:spTgt>
                                        </p:tgtEl>
                                        <p:attrNameLst>
                                          <p:attrName>ppt_x</p:attrName>
                                        </p:attrNameLst>
                                      </p:cBhvr>
                                      <p:tavLst>
                                        <p:tav tm="0">
                                          <p:val>
                                            <p:strVal val="#ppt_x"/>
                                          </p:val>
                                        </p:tav>
                                        <p:tav tm="100000">
                                          <p:val>
                                            <p:strVal val="#ppt_x"/>
                                          </p:val>
                                        </p:tav>
                                      </p:tavLst>
                                    </p:anim>
                                    <p:anim calcmode="lin" valueType="num">
                                      <p:cBhvr additive="repl">
                                        <p:cTn id="4150" dur="500" fill="hold"/>
                                        <p:tgtEl>
                                          <p:spTgt spid="1325">
                                            <p:txEl>
                                              <p:pRg st="1" end="1"/>
                                            </p:txEl>
                                          </p:spTgt>
                                        </p:tgtEl>
                                        <p:attrNameLst>
                                          <p:attrName>ppt_y</p:attrName>
                                        </p:attrNameLst>
                                      </p:cBhvr>
                                      <p:tavLst>
                                        <p:tav tm="0">
                                          <p:val>
                                            <p:strVal val="1+#ppt_h/2"/>
                                          </p:val>
                                        </p:tav>
                                        <p:tav tm="100000">
                                          <p:val>
                                            <p:strVal val="#ppt_y"/>
                                          </p:val>
                                        </p:tav>
                                      </p:tavLst>
                                    </p:anim>
                                  </p:childTnLst>
                                </p:cTn>
                              </p:par>
                              <p:par>
                                <p:cTn id="4151" nodeType="withEffect" fill="hold" presetClass="entr" presetID="2" presetSubtype="4">
                                  <p:stCondLst>
                                    <p:cond delay="0"/>
                                  </p:stCondLst>
                                  <p:childTnLst>
                                    <p:set>
                                      <p:cBhvr>
                                        <p:cTn id="4152" dur="1" fill="hold">
                                          <p:stCondLst>
                                            <p:cond delay="0"/>
                                          </p:stCondLst>
                                        </p:cTn>
                                        <p:tgtEl>
                                          <p:spTgt spid="1325">
                                            <p:txEl>
                                              <p:pRg st="2" end="2"/>
                                            </p:txEl>
                                          </p:spTgt>
                                        </p:tgtEl>
                                        <p:attrNameLst>
                                          <p:attrName>style.visibility</p:attrName>
                                        </p:attrNameLst>
                                      </p:cBhvr>
                                      <p:to>
                                        <p:strVal val="visible"/>
                                      </p:to>
                                    </p:set>
                                    <p:anim calcmode="lin" valueType="num">
                                      <p:cBhvr additive="repl">
                                        <p:cTn id="4153" dur="500" fill="hold"/>
                                        <p:tgtEl>
                                          <p:spTgt spid="1325">
                                            <p:txEl>
                                              <p:pRg st="2" end="2"/>
                                            </p:txEl>
                                          </p:spTgt>
                                        </p:tgtEl>
                                        <p:attrNameLst>
                                          <p:attrName>ppt_x</p:attrName>
                                        </p:attrNameLst>
                                      </p:cBhvr>
                                      <p:tavLst>
                                        <p:tav tm="0">
                                          <p:val>
                                            <p:strVal val="#ppt_x"/>
                                          </p:val>
                                        </p:tav>
                                        <p:tav tm="100000">
                                          <p:val>
                                            <p:strVal val="#ppt_x"/>
                                          </p:val>
                                        </p:tav>
                                      </p:tavLst>
                                    </p:anim>
                                    <p:anim calcmode="lin" valueType="num">
                                      <p:cBhvr additive="repl">
                                        <p:cTn id="4154" dur="500" fill="hold"/>
                                        <p:tgtEl>
                                          <p:spTgt spid="1325">
                                            <p:txEl>
                                              <p:pRg st="2" end="2"/>
                                            </p:txEl>
                                          </p:spTgt>
                                        </p:tgtEl>
                                        <p:attrNameLst>
                                          <p:attrName>ppt_y</p:attrName>
                                        </p:attrNameLst>
                                      </p:cBhvr>
                                      <p:tavLst>
                                        <p:tav tm="0">
                                          <p:val>
                                            <p:strVal val="1+#ppt_h/2"/>
                                          </p:val>
                                        </p:tav>
                                        <p:tav tm="100000">
                                          <p:val>
                                            <p:strVal val="#ppt_y"/>
                                          </p:val>
                                        </p:tav>
                                      </p:tavLst>
                                    </p:anim>
                                  </p:childTnLst>
                                </p:cTn>
                              </p:par>
                              <p:par>
                                <p:cTn id="4155" nodeType="withEffect" fill="hold" presetClass="entr" presetID="2" presetSubtype="4">
                                  <p:stCondLst>
                                    <p:cond delay="0"/>
                                  </p:stCondLst>
                                  <p:childTnLst>
                                    <p:set>
                                      <p:cBhvr>
                                        <p:cTn id="4156" dur="1" fill="hold">
                                          <p:stCondLst>
                                            <p:cond delay="0"/>
                                          </p:stCondLst>
                                        </p:cTn>
                                        <p:tgtEl>
                                          <p:spTgt spid="1325">
                                            <p:txEl>
                                              <p:pRg st="3" end="3"/>
                                            </p:txEl>
                                          </p:spTgt>
                                        </p:tgtEl>
                                        <p:attrNameLst>
                                          <p:attrName>style.visibility</p:attrName>
                                        </p:attrNameLst>
                                      </p:cBhvr>
                                      <p:to>
                                        <p:strVal val="visible"/>
                                      </p:to>
                                    </p:set>
                                    <p:anim calcmode="lin" valueType="num">
                                      <p:cBhvr additive="repl">
                                        <p:cTn id="4157" dur="500" fill="hold"/>
                                        <p:tgtEl>
                                          <p:spTgt spid="1325">
                                            <p:txEl>
                                              <p:pRg st="3" end="3"/>
                                            </p:txEl>
                                          </p:spTgt>
                                        </p:tgtEl>
                                        <p:attrNameLst>
                                          <p:attrName>ppt_x</p:attrName>
                                        </p:attrNameLst>
                                      </p:cBhvr>
                                      <p:tavLst>
                                        <p:tav tm="0">
                                          <p:val>
                                            <p:strVal val="#ppt_x"/>
                                          </p:val>
                                        </p:tav>
                                        <p:tav tm="100000">
                                          <p:val>
                                            <p:strVal val="#ppt_x"/>
                                          </p:val>
                                        </p:tav>
                                      </p:tavLst>
                                    </p:anim>
                                    <p:anim calcmode="lin" valueType="num">
                                      <p:cBhvr additive="repl">
                                        <p:cTn id="4158" dur="500" fill="hold"/>
                                        <p:tgtEl>
                                          <p:spTgt spid="1325">
                                            <p:txEl>
                                              <p:pRg st="3" end="3"/>
                                            </p:txEl>
                                          </p:spTgt>
                                        </p:tgtEl>
                                        <p:attrNameLst>
                                          <p:attrName>ppt_y</p:attrName>
                                        </p:attrNameLst>
                                      </p:cBhvr>
                                      <p:tavLst>
                                        <p:tav tm="0">
                                          <p:val>
                                            <p:strVal val="1+#ppt_h/2"/>
                                          </p:val>
                                        </p:tav>
                                        <p:tav tm="100000">
                                          <p:val>
                                            <p:strVal val="#ppt_y"/>
                                          </p:val>
                                        </p:tav>
                                      </p:tavLst>
                                    </p:anim>
                                  </p:childTnLst>
                                </p:cTn>
                              </p:par>
                              <p:par>
                                <p:cTn id="4159" nodeType="withEffect" fill="hold" presetClass="entr" presetID="2" presetSubtype="4">
                                  <p:stCondLst>
                                    <p:cond delay="0"/>
                                  </p:stCondLst>
                                  <p:childTnLst>
                                    <p:set>
                                      <p:cBhvr>
                                        <p:cTn id="4160" dur="1" fill="hold">
                                          <p:stCondLst>
                                            <p:cond delay="0"/>
                                          </p:stCondLst>
                                        </p:cTn>
                                        <p:tgtEl>
                                          <p:spTgt spid="1325">
                                            <p:txEl>
                                              <p:pRg st="4" end="4"/>
                                            </p:txEl>
                                          </p:spTgt>
                                        </p:tgtEl>
                                        <p:attrNameLst>
                                          <p:attrName>style.visibility</p:attrName>
                                        </p:attrNameLst>
                                      </p:cBhvr>
                                      <p:to>
                                        <p:strVal val="visible"/>
                                      </p:to>
                                    </p:set>
                                    <p:anim calcmode="lin" valueType="num">
                                      <p:cBhvr additive="repl">
                                        <p:cTn id="4161" dur="500" fill="hold"/>
                                        <p:tgtEl>
                                          <p:spTgt spid="1325">
                                            <p:txEl>
                                              <p:pRg st="4" end="4"/>
                                            </p:txEl>
                                          </p:spTgt>
                                        </p:tgtEl>
                                        <p:attrNameLst>
                                          <p:attrName>ppt_x</p:attrName>
                                        </p:attrNameLst>
                                      </p:cBhvr>
                                      <p:tavLst>
                                        <p:tav tm="0">
                                          <p:val>
                                            <p:strVal val="#ppt_x"/>
                                          </p:val>
                                        </p:tav>
                                        <p:tav tm="100000">
                                          <p:val>
                                            <p:strVal val="#ppt_x"/>
                                          </p:val>
                                        </p:tav>
                                      </p:tavLst>
                                    </p:anim>
                                    <p:anim calcmode="lin" valueType="num">
                                      <p:cBhvr additive="repl">
                                        <p:cTn id="4162" dur="500" fill="hold"/>
                                        <p:tgtEl>
                                          <p:spTgt spid="1325">
                                            <p:txEl>
                                              <p:pRg st="4" end="4"/>
                                            </p:txEl>
                                          </p:spTgt>
                                        </p:tgtEl>
                                        <p:attrNameLst>
                                          <p:attrName>ppt_y</p:attrName>
                                        </p:attrNameLst>
                                      </p:cBhvr>
                                      <p:tavLst>
                                        <p:tav tm="0">
                                          <p:val>
                                            <p:strVal val="1+#ppt_h/2"/>
                                          </p:val>
                                        </p:tav>
                                        <p:tav tm="100000">
                                          <p:val>
                                            <p:strVal val="#ppt_y"/>
                                          </p:val>
                                        </p:tav>
                                      </p:tavLst>
                                    </p:anim>
                                  </p:childTnLst>
                                </p:cTn>
                              </p:par>
                              <p:par>
                                <p:cTn id="4163" nodeType="withEffect" fill="hold" presetClass="entr" presetID="2" presetSubtype="4">
                                  <p:stCondLst>
                                    <p:cond delay="0"/>
                                  </p:stCondLst>
                                  <p:childTnLst>
                                    <p:set>
                                      <p:cBhvr>
                                        <p:cTn id="4164" dur="1" fill="hold">
                                          <p:stCondLst>
                                            <p:cond delay="0"/>
                                          </p:stCondLst>
                                        </p:cTn>
                                        <p:tgtEl>
                                          <p:spTgt spid="1325">
                                            <p:txEl>
                                              <p:pRg st="5" end="5"/>
                                            </p:txEl>
                                          </p:spTgt>
                                        </p:tgtEl>
                                        <p:attrNameLst>
                                          <p:attrName>style.visibility</p:attrName>
                                        </p:attrNameLst>
                                      </p:cBhvr>
                                      <p:to>
                                        <p:strVal val="visible"/>
                                      </p:to>
                                    </p:set>
                                    <p:anim calcmode="lin" valueType="num">
                                      <p:cBhvr additive="repl">
                                        <p:cTn id="4165" dur="500" fill="hold"/>
                                        <p:tgtEl>
                                          <p:spTgt spid="1325">
                                            <p:txEl>
                                              <p:pRg st="5" end="5"/>
                                            </p:txEl>
                                          </p:spTgt>
                                        </p:tgtEl>
                                        <p:attrNameLst>
                                          <p:attrName>ppt_x</p:attrName>
                                        </p:attrNameLst>
                                      </p:cBhvr>
                                      <p:tavLst>
                                        <p:tav tm="0">
                                          <p:val>
                                            <p:strVal val="#ppt_x"/>
                                          </p:val>
                                        </p:tav>
                                        <p:tav tm="100000">
                                          <p:val>
                                            <p:strVal val="#ppt_x"/>
                                          </p:val>
                                        </p:tav>
                                      </p:tavLst>
                                    </p:anim>
                                    <p:anim calcmode="lin" valueType="num">
                                      <p:cBhvr additive="repl">
                                        <p:cTn id="4166" dur="500" fill="hold"/>
                                        <p:tgtEl>
                                          <p:spTgt spid="1325">
                                            <p:txEl>
                                              <p:pRg st="5" end="5"/>
                                            </p:txEl>
                                          </p:spTgt>
                                        </p:tgtEl>
                                        <p:attrNameLst>
                                          <p:attrName>ppt_y</p:attrName>
                                        </p:attrNameLst>
                                      </p:cBhvr>
                                      <p:tavLst>
                                        <p:tav tm="0">
                                          <p:val>
                                            <p:strVal val="1+#ppt_h/2"/>
                                          </p:val>
                                        </p:tav>
                                        <p:tav tm="100000">
                                          <p:val>
                                            <p:strVal val="#ppt_y"/>
                                          </p:val>
                                        </p:tav>
                                      </p:tavLst>
                                    </p:anim>
                                  </p:childTnLst>
                                </p:cTn>
                              </p:par>
                              <p:par>
                                <p:cTn id="4167" nodeType="withEffect" fill="hold" presetClass="entr" presetID="2" presetSubtype="4">
                                  <p:stCondLst>
                                    <p:cond delay="0"/>
                                  </p:stCondLst>
                                  <p:childTnLst>
                                    <p:set>
                                      <p:cBhvr>
                                        <p:cTn id="4168" dur="1" fill="hold">
                                          <p:stCondLst>
                                            <p:cond delay="0"/>
                                          </p:stCondLst>
                                        </p:cTn>
                                        <p:tgtEl>
                                          <p:spTgt spid="1325">
                                            <p:txEl>
                                              <p:pRg st="6" end="6"/>
                                            </p:txEl>
                                          </p:spTgt>
                                        </p:tgtEl>
                                        <p:attrNameLst>
                                          <p:attrName>style.visibility</p:attrName>
                                        </p:attrNameLst>
                                      </p:cBhvr>
                                      <p:to>
                                        <p:strVal val="visible"/>
                                      </p:to>
                                    </p:set>
                                    <p:anim calcmode="lin" valueType="num">
                                      <p:cBhvr additive="repl">
                                        <p:cTn id="4169" dur="500" fill="hold"/>
                                        <p:tgtEl>
                                          <p:spTgt spid="1325">
                                            <p:txEl>
                                              <p:pRg st="6" end="6"/>
                                            </p:txEl>
                                          </p:spTgt>
                                        </p:tgtEl>
                                        <p:attrNameLst>
                                          <p:attrName>ppt_x</p:attrName>
                                        </p:attrNameLst>
                                      </p:cBhvr>
                                      <p:tavLst>
                                        <p:tav tm="0">
                                          <p:val>
                                            <p:strVal val="#ppt_x"/>
                                          </p:val>
                                        </p:tav>
                                        <p:tav tm="100000">
                                          <p:val>
                                            <p:strVal val="#ppt_x"/>
                                          </p:val>
                                        </p:tav>
                                      </p:tavLst>
                                    </p:anim>
                                    <p:anim calcmode="lin" valueType="num">
                                      <p:cBhvr additive="repl">
                                        <p:cTn id="4170" dur="500" fill="hold"/>
                                        <p:tgtEl>
                                          <p:spTgt spid="1325">
                                            <p:txEl>
                                              <p:pRg st="6" end="6"/>
                                            </p:txEl>
                                          </p:spTgt>
                                        </p:tgtEl>
                                        <p:attrNameLst>
                                          <p:attrName>ppt_y</p:attrName>
                                        </p:attrNameLst>
                                      </p:cBhvr>
                                      <p:tavLst>
                                        <p:tav tm="0">
                                          <p:val>
                                            <p:strVal val="1+#ppt_h/2"/>
                                          </p:val>
                                        </p:tav>
                                        <p:tav tm="100000">
                                          <p:val>
                                            <p:strVal val="#ppt_y"/>
                                          </p:val>
                                        </p:tav>
                                      </p:tavLst>
                                    </p:anim>
                                  </p:childTnLst>
                                </p:cTn>
                              </p:par>
                              <p:par>
                                <p:cTn id="4171" nodeType="withEffect" fill="hold" presetClass="entr" presetID="2" presetSubtype="4">
                                  <p:stCondLst>
                                    <p:cond delay="0"/>
                                  </p:stCondLst>
                                  <p:childTnLst>
                                    <p:set>
                                      <p:cBhvr>
                                        <p:cTn id="4172" dur="1" fill="hold">
                                          <p:stCondLst>
                                            <p:cond delay="0"/>
                                          </p:stCondLst>
                                        </p:cTn>
                                        <p:tgtEl>
                                          <p:spTgt spid="1325">
                                            <p:txEl>
                                              <p:pRg st="7" end="7"/>
                                            </p:txEl>
                                          </p:spTgt>
                                        </p:tgtEl>
                                        <p:attrNameLst>
                                          <p:attrName>style.visibility</p:attrName>
                                        </p:attrNameLst>
                                      </p:cBhvr>
                                      <p:to>
                                        <p:strVal val="visible"/>
                                      </p:to>
                                    </p:set>
                                    <p:anim calcmode="lin" valueType="num">
                                      <p:cBhvr additive="repl">
                                        <p:cTn id="4173" dur="500" fill="hold"/>
                                        <p:tgtEl>
                                          <p:spTgt spid="1325">
                                            <p:txEl>
                                              <p:pRg st="7" end="7"/>
                                            </p:txEl>
                                          </p:spTgt>
                                        </p:tgtEl>
                                        <p:attrNameLst>
                                          <p:attrName>ppt_x</p:attrName>
                                        </p:attrNameLst>
                                      </p:cBhvr>
                                      <p:tavLst>
                                        <p:tav tm="0">
                                          <p:val>
                                            <p:strVal val="#ppt_x"/>
                                          </p:val>
                                        </p:tav>
                                        <p:tav tm="100000">
                                          <p:val>
                                            <p:strVal val="#ppt_x"/>
                                          </p:val>
                                        </p:tav>
                                      </p:tavLst>
                                    </p:anim>
                                    <p:anim calcmode="lin" valueType="num">
                                      <p:cBhvr additive="repl">
                                        <p:cTn id="4174" dur="500" fill="hold"/>
                                        <p:tgtEl>
                                          <p:spTgt spid="1325">
                                            <p:txEl>
                                              <p:pRg st="7" end="7"/>
                                            </p:txEl>
                                          </p:spTgt>
                                        </p:tgtEl>
                                        <p:attrNameLst>
                                          <p:attrName>ppt_y</p:attrName>
                                        </p:attrNameLst>
                                      </p:cBhvr>
                                      <p:tavLst>
                                        <p:tav tm="0">
                                          <p:val>
                                            <p:strVal val="1+#ppt_h/2"/>
                                          </p:val>
                                        </p:tav>
                                        <p:tav tm="100000">
                                          <p:val>
                                            <p:strVal val="#ppt_y"/>
                                          </p:val>
                                        </p:tav>
                                      </p:tavLst>
                                    </p:anim>
                                  </p:childTnLst>
                                </p:cTn>
                              </p:par>
                              <p:par>
                                <p:cTn id="4175" nodeType="withEffect" fill="hold" presetClass="entr" presetID="2" presetSubtype="4">
                                  <p:stCondLst>
                                    <p:cond delay="0"/>
                                  </p:stCondLst>
                                  <p:childTnLst>
                                    <p:set>
                                      <p:cBhvr>
                                        <p:cTn id="4176" dur="1" fill="hold">
                                          <p:stCondLst>
                                            <p:cond delay="0"/>
                                          </p:stCondLst>
                                        </p:cTn>
                                        <p:tgtEl>
                                          <p:spTgt spid="1325">
                                            <p:txEl>
                                              <p:pRg st="8" end="8"/>
                                            </p:txEl>
                                          </p:spTgt>
                                        </p:tgtEl>
                                        <p:attrNameLst>
                                          <p:attrName>style.visibility</p:attrName>
                                        </p:attrNameLst>
                                      </p:cBhvr>
                                      <p:to>
                                        <p:strVal val="visible"/>
                                      </p:to>
                                    </p:set>
                                    <p:anim calcmode="lin" valueType="num">
                                      <p:cBhvr additive="repl">
                                        <p:cTn id="4177" dur="500" fill="hold"/>
                                        <p:tgtEl>
                                          <p:spTgt spid="1325">
                                            <p:txEl>
                                              <p:pRg st="8" end="8"/>
                                            </p:txEl>
                                          </p:spTgt>
                                        </p:tgtEl>
                                        <p:attrNameLst>
                                          <p:attrName>ppt_x</p:attrName>
                                        </p:attrNameLst>
                                      </p:cBhvr>
                                      <p:tavLst>
                                        <p:tav tm="0">
                                          <p:val>
                                            <p:strVal val="#ppt_x"/>
                                          </p:val>
                                        </p:tav>
                                        <p:tav tm="100000">
                                          <p:val>
                                            <p:strVal val="#ppt_x"/>
                                          </p:val>
                                        </p:tav>
                                      </p:tavLst>
                                    </p:anim>
                                    <p:anim calcmode="lin" valueType="num">
                                      <p:cBhvr additive="repl">
                                        <p:cTn id="4178" dur="500" fill="hold"/>
                                        <p:tgtEl>
                                          <p:spTgt spid="13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About me</a:t>
            </a:r>
            <a:endParaRPr b="0" lang="de-DE" sz="2400" spc="-1" strike="noStrike">
              <a:solidFill>
                <a:srgbClr val="000000"/>
              </a:solidFill>
              <a:latin typeface="Arial"/>
            </a:endParaRPr>
          </a:p>
        </p:txBody>
      </p:sp>
      <p:sp>
        <p:nvSpPr>
          <p:cNvPr id="350" name="PlaceHolder 2"/>
          <p:cNvSpPr>
            <a:spLocks noGrp="1"/>
          </p:cNvSpPr>
          <p:nvPr>
            <p:ph/>
          </p:nvPr>
        </p:nvSpPr>
        <p:spPr>
          <a:xfrm>
            <a:off x="385200" y="1200960"/>
            <a:ext cx="7555680" cy="4188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1998 – 2003: </a:t>
            </a:r>
            <a:r>
              <a:rPr b="0" lang="en-US" sz="2000" spc="-1" strike="noStrike">
                <a:solidFill>
                  <a:srgbClr val="262626"/>
                </a:solidFill>
                <a:latin typeface="Calibri"/>
                <a:ea typeface="ＭＳ Ｐゴシック"/>
              </a:rPr>
              <a:t>Bachelor Engineering, Electronics at Rotterdam</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2003 – 2005: </a:t>
            </a:r>
            <a:r>
              <a:rPr b="0" lang="en-US" sz="2000" spc="-1" strike="noStrike">
                <a:solidFill>
                  <a:srgbClr val="262626"/>
                </a:solidFill>
                <a:latin typeface="Calibri"/>
                <a:ea typeface="ＭＳ Ｐゴシック"/>
              </a:rPr>
              <a:t>Coolblue, web developer. </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2005 – 2010: </a:t>
            </a:r>
            <a:r>
              <a:rPr b="0" lang="en-US" sz="2000" spc="-1" strike="noStrike">
                <a:solidFill>
                  <a:srgbClr val="262626"/>
                </a:solidFill>
                <a:latin typeface="Calibri"/>
                <a:ea typeface="ＭＳ Ｐゴシック"/>
              </a:rPr>
              <a:t>Software eng. at Logica, Prorail, Prodrive, Dutch Railways</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2010 – 2014: </a:t>
            </a:r>
            <a:r>
              <a:rPr b="0" lang="en-US" sz="2000" spc="-1" strike="noStrike">
                <a:solidFill>
                  <a:srgbClr val="262626"/>
                </a:solidFill>
                <a:latin typeface="Calibri"/>
                <a:ea typeface="ＭＳ Ｐゴシック"/>
              </a:rPr>
              <a:t>Software eng. TomTom</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2014 – 2019: </a:t>
            </a:r>
            <a:r>
              <a:rPr b="0" lang="en-US" sz="2000" spc="-1" strike="noStrike">
                <a:solidFill>
                  <a:srgbClr val="262626"/>
                </a:solidFill>
                <a:latin typeface="Calibri"/>
                <a:ea typeface="ＭＳ Ｐゴシック"/>
              </a:rPr>
              <a:t>Software eng. Mapscape TomTom</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2019 – 2021: </a:t>
            </a:r>
            <a:r>
              <a:rPr b="0" lang="en-US" sz="2000" spc="-1" strike="noStrike">
                <a:solidFill>
                  <a:srgbClr val="262626"/>
                </a:solidFill>
                <a:latin typeface="Calibri"/>
                <a:ea typeface="ＭＳ Ｐゴシック"/>
              </a:rPr>
              <a:t>Software eng. ASML</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2022 – 2024: </a:t>
            </a:r>
            <a:r>
              <a:rPr b="0" lang="en-US" sz="2000" spc="-1" strike="noStrike">
                <a:solidFill>
                  <a:srgbClr val="262626"/>
                </a:solidFill>
                <a:latin typeface="Calibri"/>
                <a:ea typeface="ＭＳ Ｐゴシック"/>
              </a:rPr>
              <a:t>Software eng. K&amp;S</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2024 – …      : </a:t>
            </a:r>
            <a:r>
              <a:rPr b="0" lang="en-US" sz="2000" spc="-1" strike="noStrike">
                <a:solidFill>
                  <a:srgbClr val="262626"/>
                </a:solidFill>
                <a:latin typeface="Calibri"/>
                <a:ea typeface="ＭＳ Ｐゴシック"/>
              </a:rPr>
              <a:t>Software eng. Thermofisher</a:t>
            </a:r>
            <a:endParaRPr b="1" lang="de-DE" sz="2000" spc="-1" strike="noStrike">
              <a:solidFill>
                <a:srgbClr val="ffffff"/>
              </a:solidFill>
              <a:latin typeface="Calibri"/>
            </a:endParaRPr>
          </a:p>
          <a:p>
            <a:pPr>
              <a:lnSpc>
                <a:spcPct val="100000"/>
              </a:lnSpc>
              <a:spcBef>
                <a:spcPts val="400"/>
              </a:spcBef>
              <a:buNone/>
              <a:tabLst>
                <a:tab algn="l" pos="0"/>
              </a:tabLst>
            </a:pPr>
            <a:endParaRPr b="1" lang="de-DE" sz="2000" spc="-1" strike="noStrike">
              <a:solidFill>
                <a:srgbClr val="ffffff"/>
              </a:solidFill>
              <a:latin typeface="Calibri"/>
            </a:endParaRPr>
          </a:p>
          <a:p>
            <a:pPr>
              <a:lnSpc>
                <a:spcPct val="100000"/>
              </a:lnSpc>
              <a:spcBef>
                <a:spcPts val="400"/>
              </a:spcBef>
              <a:buNone/>
              <a:tabLst>
                <a:tab algn="l" pos="0"/>
              </a:tabLst>
            </a:pPr>
            <a:endParaRPr b="1" lang="de-DE" sz="2000" spc="-1" strike="noStrike">
              <a:solidFill>
                <a:srgbClr val="ffffff"/>
              </a:solidFill>
              <a:latin typeface="Calibri"/>
            </a:endParaRPr>
          </a:p>
          <a:p>
            <a:pPr marL="457200">
              <a:lnSpc>
                <a:spcPct val="100000"/>
              </a:lnSpc>
              <a:buNone/>
              <a:tabLst>
                <a:tab algn="l" pos="0"/>
              </a:tabLst>
            </a:pPr>
            <a:endParaRPr b="1" lang="de-DE" sz="1600" spc="-1" strike="noStrike">
              <a:solidFill>
                <a:srgbClr val="ffffff"/>
              </a:solidFill>
              <a:latin typeface="Calibri"/>
            </a:endParaRPr>
          </a:p>
        </p:txBody>
      </p:sp>
      <p:sp>
        <p:nvSpPr>
          <p:cNvPr id="351" name="PlaceHolder 3"/>
          <p:cNvSpPr>
            <a:spLocks noGrp="1"/>
          </p:cNvSpPr>
          <p:nvPr>
            <p:ph type="sldNum" idx="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3A61BF16-28A1-483B-92DB-163D3A0B805C}"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62" name="PlaceHolder 2"/>
          <p:cNvSpPr>
            <a:spLocks noGrp="1"/>
          </p:cNvSpPr>
          <p:nvPr>
            <p:ph/>
          </p:nvPr>
        </p:nvSpPr>
        <p:spPr>
          <a:xfrm>
            <a:off x="385200" y="1200960"/>
            <a:ext cx="7555680" cy="3603600"/>
          </a:xfrm>
          <a:prstGeom prst="rect">
            <a:avLst/>
          </a:prstGeom>
          <a:noFill/>
          <a:ln w="9360">
            <a:noFill/>
          </a:ln>
        </p:spPr>
        <p:txBody>
          <a:bodyPr numCol="1" spcCol="0" lIns="0" rIns="0" tIns="0" bIns="0" anchor="t">
            <a:noAutofit/>
          </a:bodyPr>
          <a:p>
            <a:pPr marL="270000" indent="-270000">
              <a:lnSpc>
                <a:spcPct val="80000"/>
              </a:lnSpc>
              <a:spcBef>
                <a:spcPts val="400"/>
              </a:spcBef>
              <a:buClr>
                <a:srgbClr val="95b3d7"/>
              </a:buClr>
              <a:buFont typeface="Arial"/>
              <a:buChar char="•"/>
            </a:pPr>
            <a:r>
              <a:rPr b="1" lang="en-US" sz="2000" spc="-1" strike="noStrike">
                <a:solidFill>
                  <a:srgbClr val="000000"/>
                </a:solidFill>
                <a:latin typeface="Calibri"/>
                <a:ea typeface="Times New Roman"/>
              </a:rPr>
              <a:t>Function with one argument</a:t>
            </a:r>
            <a:r>
              <a:rPr b="1" lang="en-US" sz="2000" spc="-1" strike="noStrike">
                <a:solidFill>
                  <a:srgbClr val="000000"/>
                </a:solidFill>
                <a:latin typeface="Calibri"/>
                <a:ea typeface="Times New Roman"/>
              </a:rPr>
              <a:t>	</a:t>
            </a:r>
            <a:endParaRPr b="1" lang="de-DE" sz="20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void</a:t>
            </a:r>
            <a:r>
              <a:rPr b="0" lang="en-US" sz="1400" spc="-1" strike="noStrike">
                <a:solidFill>
                  <a:srgbClr val="000000"/>
                </a:solidFill>
                <a:latin typeface="Consolas"/>
                <a:ea typeface="Times New Roman"/>
              </a:rPr>
              <a:t> printAge(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"Your age is "</a:t>
            </a:r>
            <a:r>
              <a:rPr b="0" lang="en-US" sz="1400" spc="-1" strike="noStrike">
                <a:solidFill>
                  <a:srgbClr val="000000"/>
                </a:solidFill>
                <a:latin typeface="Consolas"/>
                <a:ea typeface="Times New Roman"/>
              </a:rPr>
              <a:t> &lt;&lt; age &lt;&lt; std::endl;</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444600" indent="-173160">
              <a:lnSpc>
                <a:spcPct val="80000"/>
              </a:lnSpc>
              <a:spcBef>
                <a:spcPts val="400"/>
              </a:spcBef>
              <a:buNone/>
              <a:tabLst>
                <a:tab algn="l" pos="0"/>
              </a:tabLst>
            </a:pPr>
            <a:endParaRPr b="1" lang="de-DE" sz="2000" spc="-1" strike="noStrike">
              <a:solidFill>
                <a:srgbClr val="000000"/>
              </a:solidFill>
              <a:latin typeface="Calibri"/>
            </a:endParaRPr>
          </a:p>
          <a:p>
            <a:pPr marL="270000" indent="-270000">
              <a:lnSpc>
                <a:spcPct val="8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Function with return value</a:t>
            </a:r>
            <a:endParaRPr b="1" lang="de-DE" sz="20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"What is your age?"</a:t>
            </a:r>
            <a:r>
              <a:rPr b="0" lang="en-US" sz="1400" spc="-1" strike="noStrike">
                <a:solidFill>
                  <a:srgbClr val="000000"/>
                </a:solidFill>
                <a:latin typeface="Consolas"/>
                <a:ea typeface="Times New Roman"/>
              </a:rPr>
              <a:t> &lt;&lt; std::endl;</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std::cin &gt;&gt; age;</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age;</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p:txBody>
      </p:sp>
      <p:sp>
        <p:nvSpPr>
          <p:cNvPr id="463" name="PlaceHolder 3"/>
          <p:cNvSpPr>
            <a:spLocks noGrp="1"/>
          </p:cNvSpPr>
          <p:nvPr>
            <p:ph type="sldNum" idx="3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3AF8B7-C096-4378-ACBC-9956FD6B6BC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2" presetSubtype="4">
                                  <p:stCondLst>
                                    <p:cond delay="0"/>
                                  </p:stCondLst>
                                  <p:childTnLst>
                                    <p:set>
                                      <p:cBhvr>
                                        <p:cTn id="212" dur="1" fill="hold">
                                          <p:stCondLst>
                                            <p:cond delay="0"/>
                                          </p:stCondLst>
                                        </p:cTn>
                                        <p:tgtEl>
                                          <p:spTgt spid="462">
                                            <p:txEl>
                                              <p:pRg st="6" end="6"/>
                                            </p:txEl>
                                          </p:spTgt>
                                        </p:tgtEl>
                                        <p:attrNameLst>
                                          <p:attrName>style.visibility</p:attrName>
                                        </p:attrNameLst>
                                      </p:cBhvr>
                                      <p:to>
                                        <p:strVal val="visible"/>
                                      </p:to>
                                    </p:set>
                                    <p:anim calcmode="lin" valueType="num">
                                      <p:cBhvr additive="repl">
                                        <p:cTn id="213" dur="500" fill="hold"/>
                                        <p:tgtEl>
                                          <p:spTgt spid="462">
                                            <p:txEl>
                                              <p:pRg st="6" end="6"/>
                                            </p:txEl>
                                          </p:spTgt>
                                        </p:tgtEl>
                                        <p:attrNameLst>
                                          <p:attrName>ppt_x</p:attrName>
                                        </p:attrNameLst>
                                      </p:cBhvr>
                                      <p:tavLst>
                                        <p:tav tm="0">
                                          <p:val>
                                            <p:strVal val="#ppt_x"/>
                                          </p:val>
                                        </p:tav>
                                        <p:tav tm="100000">
                                          <p:val>
                                            <p:strVal val="#ppt_x"/>
                                          </p:val>
                                        </p:tav>
                                      </p:tavLst>
                                    </p:anim>
                                    <p:anim calcmode="lin" valueType="num">
                                      <p:cBhvr additive="repl">
                                        <p:cTn id="214" dur="500" fill="hold"/>
                                        <p:tgtEl>
                                          <p:spTgt spid="462">
                                            <p:txEl>
                                              <p:pRg st="6" end="6"/>
                                            </p:txEl>
                                          </p:spTgt>
                                        </p:tgtEl>
                                        <p:attrNameLst>
                                          <p:attrName>ppt_y</p:attrName>
                                        </p:attrNameLst>
                                      </p:cBhvr>
                                      <p:tavLst>
                                        <p:tav tm="0">
                                          <p:val>
                                            <p:strVal val="1+#ppt_h/2"/>
                                          </p:val>
                                        </p:tav>
                                        <p:tav tm="100000">
                                          <p:val>
                                            <p:strVal val="#ppt_y"/>
                                          </p:val>
                                        </p:tav>
                                      </p:tavLst>
                                    </p:anim>
                                  </p:childTnLst>
                                </p:cTn>
                              </p:par>
                              <p:par>
                                <p:cTn id="215" nodeType="withEffect" fill="hold" presetClass="entr" presetID="2" presetSubtype="4">
                                  <p:stCondLst>
                                    <p:cond delay="0"/>
                                  </p:stCondLst>
                                  <p:childTnLst>
                                    <p:set>
                                      <p:cBhvr>
                                        <p:cTn id="216" dur="1" fill="hold">
                                          <p:stCondLst>
                                            <p:cond delay="0"/>
                                          </p:stCondLst>
                                        </p:cTn>
                                        <p:tgtEl>
                                          <p:spTgt spid="462">
                                            <p:txEl>
                                              <p:pRg st="7" end="7"/>
                                            </p:txEl>
                                          </p:spTgt>
                                        </p:tgtEl>
                                        <p:attrNameLst>
                                          <p:attrName>style.visibility</p:attrName>
                                        </p:attrNameLst>
                                      </p:cBhvr>
                                      <p:to>
                                        <p:strVal val="visible"/>
                                      </p:to>
                                    </p:set>
                                    <p:anim calcmode="lin" valueType="num">
                                      <p:cBhvr additive="repl">
                                        <p:cTn id="217" dur="500" fill="hold"/>
                                        <p:tgtEl>
                                          <p:spTgt spid="462">
                                            <p:txEl>
                                              <p:pRg st="7" end="7"/>
                                            </p:txEl>
                                          </p:spTgt>
                                        </p:tgtEl>
                                        <p:attrNameLst>
                                          <p:attrName>ppt_x</p:attrName>
                                        </p:attrNameLst>
                                      </p:cBhvr>
                                      <p:tavLst>
                                        <p:tav tm="0">
                                          <p:val>
                                            <p:strVal val="#ppt_x"/>
                                          </p:val>
                                        </p:tav>
                                        <p:tav tm="100000">
                                          <p:val>
                                            <p:strVal val="#ppt_x"/>
                                          </p:val>
                                        </p:tav>
                                      </p:tavLst>
                                    </p:anim>
                                    <p:anim calcmode="lin" valueType="num">
                                      <p:cBhvr additive="repl">
                                        <p:cTn id="218" dur="500" fill="hold"/>
                                        <p:tgtEl>
                                          <p:spTgt spid="462">
                                            <p:txEl>
                                              <p:pRg st="7" end="7"/>
                                            </p:txEl>
                                          </p:spTgt>
                                        </p:tgtEl>
                                        <p:attrNameLst>
                                          <p:attrName>ppt_y</p:attrName>
                                        </p:attrNameLst>
                                      </p:cBhvr>
                                      <p:tavLst>
                                        <p:tav tm="0">
                                          <p:val>
                                            <p:strVal val="1+#ppt_h/2"/>
                                          </p:val>
                                        </p:tav>
                                        <p:tav tm="100000">
                                          <p:val>
                                            <p:strVal val="#ppt_y"/>
                                          </p:val>
                                        </p:tav>
                                      </p:tavLst>
                                    </p:anim>
                                  </p:childTnLst>
                                </p:cTn>
                              </p:par>
                              <p:par>
                                <p:cTn id="219" nodeType="withEffect" fill="hold" presetClass="entr" presetID="2" presetSubtype="4">
                                  <p:stCondLst>
                                    <p:cond delay="0"/>
                                  </p:stCondLst>
                                  <p:childTnLst>
                                    <p:set>
                                      <p:cBhvr>
                                        <p:cTn id="220" dur="1" fill="hold">
                                          <p:stCondLst>
                                            <p:cond delay="0"/>
                                          </p:stCondLst>
                                        </p:cTn>
                                        <p:tgtEl>
                                          <p:spTgt spid="462">
                                            <p:txEl>
                                              <p:pRg st="8" end="8"/>
                                            </p:txEl>
                                          </p:spTgt>
                                        </p:tgtEl>
                                        <p:attrNameLst>
                                          <p:attrName>style.visibility</p:attrName>
                                        </p:attrNameLst>
                                      </p:cBhvr>
                                      <p:to>
                                        <p:strVal val="visible"/>
                                      </p:to>
                                    </p:set>
                                    <p:anim calcmode="lin" valueType="num">
                                      <p:cBhvr additive="repl">
                                        <p:cTn id="221" dur="500" fill="hold"/>
                                        <p:tgtEl>
                                          <p:spTgt spid="462">
                                            <p:txEl>
                                              <p:pRg st="8" end="8"/>
                                            </p:txEl>
                                          </p:spTgt>
                                        </p:tgtEl>
                                        <p:attrNameLst>
                                          <p:attrName>ppt_x</p:attrName>
                                        </p:attrNameLst>
                                      </p:cBhvr>
                                      <p:tavLst>
                                        <p:tav tm="0">
                                          <p:val>
                                            <p:strVal val="#ppt_x"/>
                                          </p:val>
                                        </p:tav>
                                        <p:tav tm="100000">
                                          <p:val>
                                            <p:strVal val="#ppt_x"/>
                                          </p:val>
                                        </p:tav>
                                      </p:tavLst>
                                    </p:anim>
                                    <p:anim calcmode="lin" valueType="num">
                                      <p:cBhvr additive="repl">
                                        <p:cTn id="222" dur="500" fill="hold"/>
                                        <p:tgtEl>
                                          <p:spTgt spid="462">
                                            <p:txEl>
                                              <p:pRg st="8" end="8"/>
                                            </p:txEl>
                                          </p:spTgt>
                                        </p:tgtEl>
                                        <p:attrNameLst>
                                          <p:attrName>ppt_y</p:attrName>
                                        </p:attrNameLst>
                                      </p:cBhvr>
                                      <p:tavLst>
                                        <p:tav tm="0">
                                          <p:val>
                                            <p:strVal val="1+#ppt_h/2"/>
                                          </p:val>
                                        </p:tav>
                                        <p:tav tm="100000">
                                          <p:val>
                                            <p:strVal val="#ppt_y"/>
                                          </p:val>
                                        </p:tav>
                                      </p:tavLst>
                                    </p:anim>
                                  </p:childTnLst>
                                </p:cTn>
                              </p:par>
                              <p:par>
                                <p:cTn id="223" nodeType="withEffect" fill="hold" presetClass="entr" presetID="2" presetSubtype="4">
                                  <p:stCondLst>
                                    <p:cond delay="0"/>
                                  </p:stCondLst>
                                  <p:childTnLst>
                                    <p:set>
                                      <p:cBhvr>
                                        <p:cTn id="224" dur="1" fill="hold">
                                          <p:stCondLst>
                                            <p:cond delay="0"/>
                                          </p:stCondLst>
                                        </p:cTn>
                                        <p:tgtEl>
                                          <p:spTgt spid="462">
                                            <p:txEl>
                                              <p:pRg st="9" end="9"/>
                                            </p:txEl>
                                          </p:spTgt>
                                        </p:tgtEl>
                                        <p:attrNameLst>
                                          <p:attrName>style.visibility</p:attrName>
                                        </p:attrNameLst>
                                      </p:cBhvr>
                                      <p:to>
                                        <p:strVal val="visible"/>
                                      </p:to>
                                    </p:set>
                                    <p:anim calcmode="lin" valueType="num">
                                      <p:cBhvr additive="repl">
                                        <p:cTn id="225" dur="500" fill="hold"/>
                                        <p:tgtEl>
                                          <p:spTgt spid="462">
                                            <p:txEl>
                                              <p:pRg st="9" end="9"/>
                                            </p:txEl>
                                          </p:spTgt>
                                        </p:tgtEl>
                                        <p:attrNameLst>
                                          <p:attrName>ppt_x</p:attrName>
                                        </p:attrNameLst>
                                      </p:cBhvr>
                                      <p:tavLst>
                                        <p:tav tm="0">
                                          <p:val>
                                            <p:strVal val="#ppt_x"/>
                                          </p:val>
                                        </p:tav>
                                        <p:tav tm="100000">
                                          <p:val>
                                            <p:strVal val="#ppt_x"/>
                                          </p:val>
                                        </p:tav>
                                      </p:tavLst>
                                    </p:anim>
                                    <p:anim calcmode="lin" valueType="num">
                                      <p:cBhvr additive="repl">
                                        <p:cTn id="226" dur="500" fill="hold"/>
                                        <p:tgtEl>
                                          <p:spTgt spid="462">
                                            <p:txEl>
                                              <p:pRg st="9" end="9"/>
                                            </p:txEl>
                                          </p:spTgt>
                                        </p:tgtEl>
                                        <p:attrNameLst>
                                          <p:attrName>ppt_y</p:attrName>
                                        </p:attrNameLst>
                                      </p:cBhvr>
                                      <p:tavLst>
                                        <p:tav tm="0">
                                          <p:val>
                                            <p:strVal val="1+#ppt_h/2"/>
                                          </p:val>
                                        </p:tav>
                                        <p:tav tm="100000">
                                          <p:val>
                                            <p:strVal val="#ppt_y"/>
                                          </p:val>
                                        </p:tav>
                                      </p:tavLst>
                                    </p:anim>
                                  </p:childTnLst>
                                </p:cTn>
                              </p:par>
                              <p:par>
                                <p:cTn id="227" nodeType="withEffect" fill="hold" presetClass="entr" presetID="2" presetSubtype="4">
                                  <p:stCondLst>
                                    <p:cond delay="0"/>
                                  </p:stCondLst>
                                  <p:childTnLst>
                                    <p:set>
                                      <p:cBhvr>
                                        <p:cTn id="228" dur="1" fill="hold">
                                          <p:stCondLst>
                                            <p:cond delay="0"/>
                                          </p:stCondLst>
                                        </p:cTn>
                                        <p:tgtEl>
                                          <p:spTgt spid="462">
                                            <p:txEl>
                                              <p:pRg st="10" end="10"/>
                                            </p:txEl>
                                          </p:spTgt>
                                        </p:tgtEl>
                                        <p:attrNameLst>
                                          <p:attrName>style.visibility</p:attrName>
                                        </p:attrNameLst>
                                      </p:cBhvr>
                                      <p:to>
                                        <p:strVal val="visible"/>
                                      </p:to>
                                    </p:set>
                                    <p:anim calcmode="lin" valueType="num">
                                      <p:cBhvr additive="repl">
                                        <p:cTn id="229" dur="500" fill="hold"/>
                                        <p:tgtEl>
                                          <p:spTgt spid="462">
                                            <p:txEl>
                                              <p:pRg st="10" end="10"/>
                                            </p:txEl>
                                          </p:spTgt>
                                        </p:tgtEl>
                                        <p:attrNameLst>
                                          <p:attrName>ppt_x</p:attrName>
                                        </p:attrNameLst>
                                      </p:cBhvr>
                                      <p:tavLst>
                                        <p:tav tm="0">
                                          <p:val>
                                            <p:strVal val="#ppt_x"/>
                                          </p:val>
                                        </p:tav>
                                        <p:tav tm="100000">
                                          <p:val>
                                            <p:strVal val="#ppt_x"/>
                                          </p:val>
                                        </p:tav>
                                      </p:tavLst>
                                    </p:anim>
                                    <p:anim calcmode="lin" valueType="num">
                                      <p:cBhvr additive="repl">
                                        <p:cTn id="230" dur="500" fill="hold"/>
                                        <p:tgtEl>
                                          <p:spTgt spid="462">
                                            <p:txEl>
                                              <p:pRg st="10" end="10"/>
                                            </p:txEl>
                                          </p:spTgt>
                                        </p:tgtEl>
                                        <p:attrNameLst>
                                          <p:attrName>ppt_y</p:attrName>
                                        </p:attrNameLst>
                                      </p:cBhvr>
                                      <p:tavLst>
                                        <p:tav tm="0">
                                          <p:val>
                                            <p:strVal val="1+#ppt_h/2"/>
                                          </p:val>
                                        </p:tav>
                                        <p:tav tm="100000">
                                          <p:val>
                                            <p:strVal val="#ppt_y"/>
                                          </p:val>
                                        </p:tav>
                                      </p:tavLst>
                                    </p:anim>
                                  </p:childTnLst>
                                </p:cTn>
                              </p:par>
                              <p:par>
                                <p:cTn id="231" nodeType="withEffect" fill="hold" presetClass="entr" presetID="2" presetSubtype="4">
                                  <p:stCondLst>
                                    <p:cond delay="0"/>
                                  </p:stCondLst>
                                  <p:childTnLst>
                                    <p:set>
                                      <p:cBhvr>
                                        <p:cTn id="232" dur="1" fill="hold">
                                          <p:stCondLst>
                                            <p:cond delay="0"/>
                                          </p:stCondLst>
                                        </p:cTn>
                                        <p:tgtEl>
                                          <p:spTgt spid="462">
                                            <p:txEl>
                                              <p:pRg st="11" end="11"/>
                                            </p:txEl>
                                          </p:spTgt>
                                        </p:tgtEl>
                                        <p:attrNameLst>
                                          <p:attrName>style.visibility</p:attrName>
                                        </p:attrNameLst>
                                      </p:cBhvr>
                                      <p:to>
                                        <p:strVal val="visible"/>
                                      </p:to>
                                    </p:set>
                                    <p:anim calcmode="lin" valueType="num">
                                      <p:cBhvr additive="repl">
                                        <p:cTn id="233" dur="500" fill="hold"/>
                                        <p:tgtEl>
                                          <p:spTgt spid="462">
                                            <p:txEl>
                                              <p:pRg st="11" end="11"/>
                                            </p:txEl>
                                          </p:spTgt>
                                        </p:tgtEl>
                                        <p:attrNameLst>
                                          <p:attrName>ppt_x</p:attrName>
                                        </p:attrNameLst>
                                      </p:cBhvr>
                                      <p:tavLst>
                                        <p:tav tm="0">
                                          <p:val>
                                            <p:strVal val="#ppt_x"/>
                                          </p:val>
                                        </p:tav>
                                        <p:tav tm="100000">
                                          <p:val>
                                            <p:strVal val="#ppt_x"/>
                                          </p:val>
                                        </p:tav>
                                      </p:tavLst>
                                    </p:anim>
                                    <p:anim calcmode="lin" valueType="num">
                                      <p:cBhvr additive="repl">
                                        <p:cTn id="234" dur="500" fill="hold"/>
                                        <p:tgtEl>
                                          <p:spTgt spid="462">
                                            <p:txEl>
                                              <p:pRg st="11" end="11"/>
                                            </p:txEl>
                                          </p:spTgt>
                                        </p:tgtEl>
                                        <p:attrNameLst>
                                          <p:attrName>ppt_y</p:attrName>
                                        </p:attrNameLst>
                                      </p:cBhvr>
                                      <p:tavLst>
                                        <p:tav tm="0">
                                          <p:val>
                                            <p:strVal val="1+#ppt_h/2"/>
                                          </p:val>
                                        </p:tav>
                                        <p:tav tm="100000">
                                          <p:val>
                                            <p:strVal val="#ppt_y"/>
                                          </p:val>
                                        </p:tav>
                                      </p:tavLst>
                                    </p:anim>
                                  </p:childTnLst>
                                </p:cTn>
                              </p:par>
                              <p:par>
                                <p:cTn id="235" nodeType="withEffect" fill="hold" presetClass="entr" presetID="2" presetSubtype="4">
                                  <p:stCondLst>
                                    <p:cond delay="0"/>
                                  </p:stCondLst>
                                  <p:childTnLst>
                                    <p:set>
                                      <p:cBhvr>
                                        <p:cTn id="236" dur="1" fill="hold">
                                          <p:stCondLst>
                                            <p:cond delay="0"/>
                                          </p:stCondLst>
                                        </p:cTn>
                                        <p:tgtEl>
                                          <p:spTgt spid="462">
                                            <p:txEl>
                                              <p:pRg st="12" end="12"/>
                                            </p:txEl>
                                          </p:spTgt>
                                        </p:tgtEl>
                                        <p:attrNameLst>
                                          <p:attrName>style.visibility</p:attrName>
                                        </p:attrNameLst>
                                      </p:cBhvr>
                                      <p:to>
                                        <p:strVal val="visible"/>
                                      </p:to>
                                    </p:set>
                                    <p:anim calcmode="lin" valueType="num">
                                      <p:cBhvr additive="repl">
                                        <p:cTn id="237" dur="500" fill="hold"/>
                                        <p:tgtEl>
                                          <p:spTgt spid="462">
                                            <p:txEl>
                                              <p:pRg st="12" end="12"/>
                                            </p:txEl>
                                          </p:spTgt>
                                        </p:tgtEl>
                                        <p:attrNameLst>
                                          <p:attrName>ppt_x</p:attrName>
                                        </p:attrNameLst>
                                      </p:cBhvr>
                                      <p:tavLst>
                                        <p:tav tm="0">
                                          <p:val>
                                            <p:strVal val="#ppt_x"/>
                                          </p:val>
                                        </p:tav>
                                        <p:tav tm="100000">
                                          <p:val>
                                            <p:strVal val="#ppt_x"/>
                                          </p:val>
                                        </p:tav>
                                      </p:tavLst>
                                    </p:anim>
                                    <p:anim calcmode="lin" valueType="num">
                                      <p:cBhvr additive="repl">
                                        <p:cTn id="238" dur="500" fill="hold"/>
                                        <p:tgtEl>
                                          <p:spTgt spid="462">
                                            <p:txEl>
                                              <p:pRg st="12" end="12"/>
                                            </p:txEl>
                                          </p:spTgt>
                                        </p:tgtEl>
                                        <p:attrNameLst>
                                          <p:attrName>ppt_y</p:attrName>
                                        </p:attrNameLst>
                                      </p:cBhvr>
                                      <p:tavLst>
                                        <p:tav tm="0">
                                          <p:val>
                                            <p:strVal val="1+#ppt_h/2"/>
                                          </p:val>
                                        </p:tav>
                                        <p:tav tm="100000">
                                          <p:val>
                                            <p:strVal val="#ppt_y"/>
                                          </p:val>
                                        </p:tav>
                                      </p:tavLst>
                                    </p:anim>
                                  </p:childTnLst>
                                </p:cTn>
                              </p:par>
                              <p:par>
                                <p:cTn id="239" nodeType="withEffect" fill="hold" presetClass="entr" presetID="2" presetSubtype="4">
                                  <p:stCondLst>
                                    <p:cond delay="0"/>
                                  </p:stCondLst>
                                  <p:childTnLst>
                                    <p:set>
                                      <p:cBhvr>
                                        <p:cTn id="240" dur="1" fill="hold">
                                          <p:stCondLst>
                                            <p:cond delay="0"/>
                                          </p:stCondLst>
                                        </p:cTn>
                                        <p:tgtEl>
                                          <p:spTgt spid="462">
                                            <p:txEl>
                                              <p:pRg st="13" end="13"/>
                                            </p:txEl>
                                          </p:spTgt>
                                        </p:tgtEl>
                                        <p:attrNameLst>
                                          <p:attrName>style.visibility</p:attrName>
                                        </p:attrNameLst>
                                      </p:cBhvr>
                                      <p:to>
                                        <p:strVal val="visible"/>
                                      </p:to>
                                    </p:set>
                                    <p:anim calcmode="lin" valueType="num">
                                      <p:cBhvr additive="repl">
                                        <p:cTn id="241" dur="500" fill="hold"/>
                                        <p:tgtEl>
                                          <p:spTgt spid="462">
                                            <p:txEl>
                                              <p:pRg st="13" end="13"/>
                                            </p:txEl>
                                          </p:spTgt>
                                        </p:tgtEl>
                                        <p:attrNameLst>
                                          <p:attrName>ppt_x</p:attrName>
                                        </p:attrNameLst>
                                      </p:cBhvr>
                                      <p:tavLst>
                                        <p:tav tm="0">
                                          <p:val>
                                            <p:strVal val="#ppt_x"/>
                                          </p:val>
                                        </p:tav>
                                        <p:tav tm="100000">
                                          <p:val>
                                            <p:strVal val="#ppt_x"/>
                                          </p:val>
                                        </p:tav>
                                      </p:tavLst>
                                    </p:anim>
                                    <p:anim calcmode="lin" valueType="num">
                                      <p:cBhvr additive="repl">
                                        <p:cTn id="242" dur="500" fill="hold"/>
                                        <p:tgtEl>
                                          <p:spTgt spid="46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7" name="PlaceHolder 1"/>
          <p:cNvSpPr>
            <a:spLocks noGrp="1"/>
          </p:cNvSpPr>
          <p:nvPr>
            <p:ph type="title"/>
          </p:nvPr>
        </p:nvSpPr>
        <p:spPr>
          <a:xfrm>
            <a:off x="385200" y="1263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28" name="PlaceHolder 2"/>
          <p:cNvSpPr>
            <a:spLocks noGrp="1"/>
          </p:cNvSpPr>
          <p:nvPr>
            <p:ph/>
          </p:nvPr>
        </p:nvSpPr>
        <p:spPr>
          <a:xfrm>
            <a:off x="385200" y="1200960"/>
            <a:ext cx="3987000" cy="3326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std::logic_error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Logic errors are a consequence of faulty logic within the program and may be preventable</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std::invalid_argument</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std::domain_error</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std::length_error</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std::out_of_range</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std::future_error</a:t>
            </a:r>
            <a:endParaRPr b="0" lang="de-DE" sz="1800" spc="-1" strike="noStrike">
              <a:solidFill>
                <a:srgbClr val="6e706d"/>
              </a:solidFill>
              <a:latin typeface="Calibri"/>
            </a:endParaRPr>
          </a:p>
        </p:txBody>
      </p:sp>
      <p:sp>
        <p:nvSpPr>
          <p:cNvPr id="1329" name="PlaceHolder 3"/>
          <p:cNvSpPr>
            <a:spLocks noGrp="1"/>
          </p:cNvSpPr>
          <p:nvPr>
            <p:ph type="sldNum" idx="29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BA2A99A2-24DB-4144-8019-5A3126BE6BB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1330" name="Rectangle 5"/>
          <p:cNvSpPr/>
          <p:nvPr/>
        </p:nvSpPr>
        <p:spPr>
          <a:xfrm>
            <a:off x="5887440" y="1832760"/>
            <a:ext cx="1589400" cy="5346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std::exception</a:t>
            </a:r>
            <a:endParaRPr b="0" lang="en-US" sz="1800" spc="-1" strike="noStrike">
              <a:latin typeface="Arial"/>
            </a:endParaRPr>
          </a:p>
        </p:txBody>
      </p:sp>
      <p:sp>
        <p:nvSpPr>
          <p:cNvPr id="1331" name="Rectangle 6"/>
          <p:cNvSpPr/>
          <p:nvPr/>
        </p:nvSpPr>
        <p:spPr>
          <a:xfrm>
            <a:off x="4907160" y="3023280"/>
            <a:ext cx="1626840" cy="5346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std::logic_error</a:t>
            </a:r>
            <a:endParaRPr b="0" lang="en-US" sz="1800" spc="-1" strike="noStrike">
              <a:latin typeface="Arial"/>
            </a:endParaRPr>
          </a:p>
        </p:txBody>
      </p:sp>
      <p:sp>
        <p:nvSpPr>
          <p:cNvPr id="1332" name="Rectangle 7"/>
          <p:cNvSpPr/>
          <p:nvPr/>
        </p:nvSpPr>
        <p:spPr>
          <a:xfrm>
            <a:off x="6968520" y="3023280"/>
            <a:ext cx="1970640" cy="5346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std::runtime_error</a:t>
            </a:r>
            <a:endParaRPr b="0" lang="en-US" sz="1800" spc="-1" strike="noStrike">
              <a:latin typeface="Arial"/>
            </a:endParaRPr>
          </a:p>
        </p:txBody>
      </p:sp>
      <p:sp>
        <p:nvSpPr>
          <p:cNvPr id="1333" name="Straight Arrow Connector 9"/>
          <p:cNvSpPr/>
          <p:nvPr/>
        </p:nvSpPr>
        <p:spPr>
          <a:xfrm flipV="1">
            <a:off x="5720760" y="2367000"/>
            <a:ext cx="960840" cy="65556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
        <p:nvSpPr>
          <p:cNvPr id="1334" name="Straight Arrow Connector 10"/>
          <p:cNvSpPr/>
          <p:nvPr/>
        </p:nvSpPr>
        <p:spPr>
          <a:xfrm flipH="1" flipV="1">
            <a:off x="6682320" y="2367000"/>
            <a:ext cx="1271520" cy="65556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Tree>
  </p:cSld>
  <mc:AlternateContent>
    <mc:Choice Requires="p14">
      <p:transition p14:dur="10"/>
    </mc:Choice>
    <mc:Fallback>
      <p:transition/>
    </mc:Fallback>
  </mc:AlternateContent>
  <p:timing>
    <p:tnLst>
      <p:par>
        <p:cTn id="4179" dur="indefinite" restart="never" nodeType="tmRoot">
          <p:childTnLst>
            <p:seq>
              <p:cTn id="4180" dur="indefinite" nodeType="mainSeq">
                <p:childTnLst>
                  <p:par>
                    <p:cTn id="4181" fill="hold">
                      <p:stCondLst>
                        <p:cond delay="indefinite"/>
                      </p:stCondLst>
                      <p:childTnLst>
                        <p:par>
                          <p:cTn id="4182" fill="hold">
                            <p:stCondLst>
                              <p:cond delay="0"/>
                            </p:stCondLst>
                            <p:childTnLst>
                              <p:par>
                                <p:cTn id="4183" nodeType="clickEffect" fill="hold" presetClass="entr" presetID="2" presetSubtype="4">
                                  <p:stCondLst>
                                    <p:cond delay="0"/>
                                  </p:stCondLst>
                                  <p:childTnLst>
                                    <p:set>
                                      <p:cBhvr>
                                        <p:cTn id="4184" dur="1" fill="hold">
                                          <p:stCondLst>
                                            <p:cond delay="0"/>
                                          </p:stCondLst>
                                        </p:cTn>
                                        <p:tgtEl>
                                          <p:spTgt spid="1328">
                                            <p:txEl>
                                              <p:pRg st="0" end="0"/>
                                            </p:txEl>
                                          </p:spTgt>
                                        </p:tgtEl>
                                        <p:attrNameLst>
                                          <p:attrName>style.visibility</p:attrName>
                                        </p:attrNameLst>
                                      </p:cBhvr>
                                      <p:to>
                                        <p:strVal val="visible"/>
                                      </p:to>
                                    </p:set>
                                    <p:anim calcmode="lin" valueType="num">
                                      <p:cBhvr additive="repl">
                                        <p:cTn id="4185" dur="500" fill="hold"/>
                                        <p:tgtEl>
                                          <p:spTgt spid="1328">
                                            <p:txEl>
                                              <p:pRg st="0" end="0"/>
                                            </p:txEl>
                                          </p:spTgt>
                                        </p:tgtEl>
                                        <p:attrNameLst>
                                          <p:attrName>ppt_x</p:attrName>
                                        </p:attrNameLst>
                                      </p:cBhvr>
                                      <p:tavLst>
                                        <p:tav tm="0">
                                          <p:val>
                                            <p:strVal val="#ppt_x"/>
                                          </p:val>
                                        </p:tav>
                                        <p:tav tm="100000">
                                          <p:val>
                                            <p:strVal val="#ppt_x"/>
                                          </p:val>
                                        </p:tav>
                                      </p:tavLst>
                                    </p:anim>
                                    <p:anim calcmode="lin" valueType="num">
                                      <p:cBhvr additive="repl">
                                        <p:cTn id="4186" dur="500" fill="hold"/>
                                        <p:tgtEl>
                                          <p:spTgt spid="13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87" fill="hold">
                      <p:stCondLst>
                        <p:cond delay="indefinite"/>
                      </p:stCondLst>
                      <p:childTnLst>
                        <p:par>
                          <p:cTn id="4188" fill="hold">
                            <p:stCondLst>
                              <p:cond delay="0"/>
                            </p:stCondLst>
                            <p:childTnLst>
                              <p:par>
                                <p:cTn id="4189" nodeType="clickEffect" fill="hold" presetClass="entr" presetID="2" presetSubtype="4">
                                  <p:stCondLst>
                                    <p:cond delay="0"/>
                                  </p:stCondLst>
                                  <p:childTnLst>
                                    <p:set>
                                      <p:cBhvr>
                                        <p:cTn id="4190" dur="1" fill="hold">
                                          <p:stCondLst>
                                            <p:cond delay="0"/>
                                          </p:stCondLst>
                                        </p:cTn>
                                        <p:tgtEl>
                                          <p:spTgt spid="1328">
                                            <p:txEl>
                                              <p:pRg st="1" end="1"/>
                                            </p:txEl>
                                          </p:spTgt>
                                        </p:tgtEl>
                                        <p:attrNameLst>
                                          <p:attrName>style.visibility</p:attrName>
                                        </p:attrNameLst>
                                      </p:cBhvr>
                                      <p:to>
                                        <p:strVal val="visible"/>
                                      </p:to>
                                    </p:set>
                                    <p:anim calcmode="lin" valueType="num">
                                      <p:cBhvr additive="repl">
                                        <p:cTn id="4191" dur="500" fill="hold"/>
                                        <p:tgtEl>
                                          <p:spTgt spid="1328">
                                            <p:txEl>
                                              <p:pRg st="1" end="1"/>
                                            </p:txEl>
                                          </p:spTgt>
                                        </p:tgtEl>
                                        <p:attrNameLst>
                                          <p:attrName>ppt_x</p:attrName>
                                        </p:attrNameLst>
                                      </p:cBhvr>
                                      <p:tavLst>
                                        <p:tav tm="0">
                                          <p:val>
                                            <p:strVal val="#ppt_x"/>
                                          </p:val>
                                        </p:tav>
                                        <p:tav tm="100000">
                                          <p:val>
                                            <p:strVal val="#ppt_x"/>
                                          </p:val>
                                        </p:tav>
                                      </p:tavLst>
                                    </p:anim>
                                    <p:anim calcmode="lin" valueType="num">
                                      <p:cBhvr additive="repl">
                                        <p:cTn id="4192" dur="500" fill="hold"/>
                                        <p:tgtEl>
                                          <p:spTgt spid="1328">
                                            <p:txEl>
                                              <p:pRg st="1" end="1"/>
                                            </p:txEl>
                                          </p:spTgt>
                                        </p:tgtEl>
                                        <p:attrNameLst>
                                          <p:attrName>ppt_y</p:attrName>
                                        </p:attrNameLst>
                                      </p:cBhvr>
                                      <p:tavLst>
                                        <p:tav tm="0">
                                          <p:val>
                                            <p:strVal val="1+#ppt_h/2"/>
                                          </p:val>
                                        </p:tav>
                                        <p:tav tm="100000">
                                          <p:val>
                                            <p:strVal val="#ppt_y"/>
                                          </p:val>
                                        </p:tav>
                                      </p:tavLst>
                                    </p:anim>
                                  </p:childTnLst>
                                </p:cTn>
                              </p:par>
                              <p:par>
                                <p:cTn id="4193" nodeType="withEffect" fill="hold" presetClass="entr" presetID="2" presetSubtype="4">
                                  <p:stCondLst>
                                    <p:cond delay="0"/>
                                  </p:stCondLst>
                                  <p:childTnLst>
                                    <p:set>
                                      <p:cBhvr>
                                        <p:cTn id="4194" dur="1" fill="hold">
                                          <p:stCondLst>
                                            <p:cond delay="0"/>
                                          </p:stCondLst>
                                        </p:cTn>
                                        <p:tgtEl>
                                          <p:spTgt spid="1328">
                                            <p:txEl>
                                              <p:pRg st="2" end="2"/>
                                            </p:txEl>
                                          </p:spTgt>
                                        </p:tgtEl>
                                        <p:attrNameLst>
                                          <p:attrName>style.visibility</p:attrName>
                                        </p:attrNameLst>
                                      </p:cBhvr>
                                      <p:to>
                                        <p:strVal val="visible"/>
                                      </p:to>
                                    </p:set>
                                    <p:anim calcmode="lin" valueType="num">
                                      <p:cBhvr additive="repl">
                                        <p:cTn id="4195" dur="500" fill="hold"/>
                                        <p:tgtEl>
                                          <p:spTgt spid="1328">
                                            <p:txEl>
                                              <p:pRg st="2" end="2"/>
                                            </p:txEl>
                                          </p:spTgt>
                                        </p:tgtEl>
                                        <p:attrNameLst>
                                          <p:attrName>ppt_x</p:attrName>
                                        </p:attrNameLst>
                                      </p:cBhvr>
                                      <p:tavLst>
                                        <p:tav tm="0">
                                          <p:val>
                                            <p:strVal val="#ppt_x"/>
                                          </p:val>
                                        </p:tav>
                                        <p:tav tm="100000">
                                          <p:val>
                                            <p:strVal val="#ppt_x"/>
                                          </p:val>
                                        </p:tav>
                                      </p:tavLst>
                                    </p:anim>
                                    <p:anim calcmode="lin" valueType="num">
                                      <p:cBhvr additive="repl">
                                        <p:cTn id="4196" dur="500" fill="hold"/>
                                        <p:tgtEl>
                                          <p:spTgt spid="1328">
                                            <p:txEl>
                                              <p:pRg st="2" end="2"/>
                                            </p:txEl>
                                          </p:spTgt>
                                        </p:tgtEl>
                                        <p:attrNameLst>
                                          <p:attrName>ppt_y</p:attrName>
                                        </p:attrNameLst>
                                      </p:cBhvr>
                                      <p:tavLst>
                                        <p:tav tm="0">
                                          <p:val>
                                            <p:strVal val="1+#ppt_h/2"/>
                                          </p:val>
                                        </p:tav>
                                        <p:tav tm="100000">
                                          <p:val>
                                            <p:strVal val="#ppt_y"/>
                                          </p:val>
                                        </p:tav>
                                      </p:tavLst>
                                    </p:anim>
                                  </p:childTnLst>
                                </p:cTn>
                              </p:par>
                              <p:par>
                                <p:cTn id="4197" nodeType="withEffect" fill="hold" presetClass="entr" presetID="2" presetSubtype="4">
                                  <p:stCondLst>
                                    <p:cond delay="0"/>
                                  </p:stCondLst>
                                  <p:childTnLst>
                                    <p:set>
                                      <p:cBhvr>
                                        <p:cTn id="4198" dur="1" fill="hold">
                                          <p:stCondLst>
                                            <p:cond delay="0"/>
                                          </p:stCondLst>
                                        </p:cTn>
                                        <p:tgtEl>
                                          <p:spTgt spid="1328">
                                            <p:txEl>
                                              <p:pRg st="3" end="3"/>
                                            </p:txEl>
                                          </p:spTgt>
                                        </p:tgtEl>
                                        <p:attrNameLst>
                                          <p:attrName>style.visibility</p:attrName>
                                        </p:attrNameLst>
                                      </p:cBhvr>
                                      <p:to>
                                        <p:strVal val="visible"/>
                                      </p:to>
                                    </p:set>
                                    <p:anim calcmode="lin" valueType="num">
                                      <p:cBhvr additive="repl">
                                        <p:cTn id="4199" dur="500" fill="hold"/>
                                        <p:tgtEl>
                                          <p:spTgt spid="1328">
                                            <p:txEl>
                                              <p:pRg st="3" end="3"/>
                                            </p:txEl>
                                          </p:spTgt>
                                        </p:tgtEl>
                                        <p:attrNameLst>
                                          <p:attrName>ppt_x</p:attrName>
                                        </p:attrNameLst>
                                      </p:cBhvr>
                                      <p:tavLst>
                                        <p:tav tm="0">
                                          <p:val>
                                            <p:strVal val="#ppt_x"/>
                                          </p:val>
                                        </p:tav>
                                        <p:tav tm="100000">
                                          <p:val>
                                            <p:strVal val="#ppt_x"/>
                                          </p:val>
                                        </p:tav>
                                      </p:tavLst>
                                    </p:anim>
                                    <p:anim calcmode="lin" valueType="num">
                                      <p:cBhvr additive="repl">
                                        <p:cTn id="4200" dur="500" fill="hold"/>
                                        <p:tgtEl>
                                          <p:spTgt spid="1328">
                                            <p:txEl>
                                              <p:pRg st="3" end="3"/>
                                            </p:txEl>
                                          </p:spTgt>
                                        </p:tgtEl>
                                        <p:attrNameLst>
                                          <p:attrName>ppt_y</p:attrName>
                                        </p:attrNameLst>
                                      </p:cBhvr>
                                      <p:tavLst>
                                        <p:tav tm="0">
                                          <p:val>
                                            <p:strVal val="1+#ppt_h/2"/>
                                          </p:val>
                                        </p:tav>
                                        <p:tav tm="100000">
                                          <p:val>
                                            <p:strVal val="#ppt_y"/>
                                          </p:val>
                                        </p:tav>
                                      </p:tavLst>
                                    </p:anim>
                                  </p:childTnLst>
                                </p:cTn>
                              </p:par>
                              <p:par>
                                <p:cTn id="4201" nodeType="withEffect" fill="hold" presetClass="entr" presetID="2" presetSubtype="4">
                                  <p:stCondLst>
                                    <p:cond delay="0"/>
                                  </p:stCondLst>
                                  <p:childTnLst>
                                    <p:set>
                                      <p:cBhvr>
                                        <p:cTn id="4202" dur="1" fill="hold">
                                          <p:stCondLst>
                                            <p:cond delay="0"/>
                                          </p:stCondLst>
                                        </p:cTn>
                                        <p:tgtEl>
                                          <p:spTgt spid="1328">
                                            <p:txEl>
                                              <p:pRg st="4" end="4"/>
                                            </p:txEl>
                                          </p:spTgt>
                                        </p:tgtEl>
                                        <p:attrNameLst>
                                          <p:attrName>style.visibility</p:attrName>
                                        </p:attrNameLst>
                                      </p:cBhvr>
                                      <p:to>
                                        <p:strVal val="visible"/>
                                      </p:to>
                                    </p:set>
                                    <p:anim calcmode="lin" valueType="num">
                                      <p:cBhvr additive="repl">
                                        <p:cTn id="4203" dur="500" fill="hold"/>
                                        <p:tgtEl>
                                          <p:spTgt spid="1328">
                                            <p:txEl>
                                              <p:pRg st="4" end="4"/>
                                            </p:txEl>
                                          </p:spTgt>
                                        </p:tgtEl>
                                        <p:attrNameLst>
                                          <p:attrName>ppt_x</p:attrName>
                                        </p:attrNameLst>
                                      </p:cBhvr>
                                      <p:tavLst>
                                        <p:tav tm="0">
                                          <p:val>
                                            <p:strVal val="#ppt_x"/>
                                          </p:val>
                                        </p:tav>
                                        <p:tav tm="100000">
                                          <p:val>
                                            <p:strVal val="#ppt_x"/>
                                          </p:val>
                                        </p:tav>
                                      </p:tavLst>
                                    </p:anim>
                                    <p:anim calcmode="lin" valueType="num">
                                      <p:cBhvr additive="repl">
                                        <p:cTn id="4204" dur="500" fill="hold"/>
                                        <p:tgtEl>
                                          <p:spTgt spid="1328">
                                            <p:txEl>
                                              <p:pRg st="4" end="4"/>
                                            </p:txEl>
                                          </p:spTgt>
                                        </p:tgtEl>
                                        <p:attrNameLst>
                                          <p:attrName>ppt_y</p:attrName>
                                        </p:attrNameLst>
                                      </p:cBhvr>
                                      <p:tavLst>
                                        <p:tav tm="0">
                                          <p:val>
                                            <p:strVal val="1+#ppt_h/2"/>
                                          </p:val>
                                        </p:tav>
                                        <p:tav tm="100000">
                                          <p:val>
                                            <p:strVal val="#ppt_y"/>
                                          </p:val>
                                        </p:tav>
                                      </p:tavLst>
                                    </p:anim>
                                  </p:childTnLst>
                                </p:cTn>
                              </p:par>
                              <p:par>
                                <p:cTn id="4205" nodeType="withEffect" fill="hold" presetClass="entr" presetID="2" presetSubtype="4">
                                  <p:stCondLst>
                                    <p:cond delay="0"/>
                                  </p:stCondLst>
                                  <p:childTnLst>
                                    <p:set>
                                      <p:cBhvr>
                                        <p:cTn id="4206" dur="1" fill="hold">
                                          <p:stCondLst>
                                            <p:cond delay="0"/>
                                          </p:stCondLst>
                                        </p:cTn>
                                        <p:tgtEl>
                                          <p:spTgt spid="1328">
                                            <p:txEl>
                                              <p:pRg st="5" end="5"/>
                                            </p:txEl>
                                          </p:spTgt>
                                        </p:tgtEl>
                                        <p:attrNameLst>
                                          <p:attrName>style.visibility</p:attrName>
                                        </p:attrNameLst>
                                      </p:cBhvr>
                                      <p:to>
                                        <p:strVal val="visible"/>
                                      </p:to>
                                    </p:set>
                                    <p:anim calcmode="lin" valueType="num">
                                      <p:cBhvr additive="repl">
                                        <p:cTn id="4207" dur="500" fill="hold"/>
                                        <p:tgtEl>
                                          <p:spTgt spid="1328">
                                            <p:txEl>
                                              <p:pRg st="5" end="5"/>
                                            </p:txEl>
                                          </p:spTgt>
                                        </p:tgtEl>
                                        <p:attrNameLst>
                                          <p:attrName>ppt_x</p:attrName>
                                        </p:attrNameLst>
                                      </p:cBhvr>
                                      <p:tavLst>
                                        <p:tav tm="0">
                                          <p:val>
                                            <p:strVal val="#ppt_x"/>
                                          </p:val>
                                        </p:tav>
                                        <p:tav tm="100000">
                                          <p:val>
                                            <p:strVal val="#ppt_x"/>
                                          </p:val>
                                        </p:tav>
                                      </p:tavLst>
                                    </p:anim>
                                    <p:anim calcmode="lin" valueType="num">
                                      <p:cBhvr additive="repl">
                                        <p:cTn id="4208" dur="500" fill="hold"/>
                                        <p:tgtEl>
                                          <p:spTgt spid="1328">
                                            <p:txEl>
                                              <p:pRg st="5" end="5"/>
                                            </p:txEl>
                                          </p:spTgt>
                                        </p:tgtEl>
                                        <p:attrNameLst>
                                          <p:attrName>ppt_y</p:attrName>
                                        </p:attrNameLst>
                                      </p:cBhvr>
                                      <p:tavLst>
                                        <p:tav tm="0">
                                          <p:val>
                                            <p:strVal val="1+#ppt_h/2"/>
                                          </p:val>
                                        </p:tav>
                                        <p:tav tm="100000">
                                          <p:val>
                                            <p:strVal val="#ppt_y"/>
                                          </p:val>
                                        </p:tav>
                                      </p:tavLst>
                                    </p:anim>
                                  </p:childTnLst>
                                </p:cTn>
                              </p:par>
                              <p:par>
                                <p:cTn id="4209" nodeType="withEffect" fill="hold" presetClass="entr" presetID="2" presetSubtype="4">
                                  <p:stCondLst>
                                    <p:cond delay="0"/>
                                  </p:stCondLst>
                                  <p:childTnLst>
                                    <p:set>
                                      <p:cBhvr>
                                        <p:cTn id="4210" dur="1" fill="hold">
                                          <p:stCondLst>
                                            <p:cond delay="0"/>
                                          </p:stCondLst>
                                        </p:cTn>
                                        <p:tgtEl>
                                          <p:spTgt spid="1328">
                                            <p:txEl>
                                              <p:pRg st="6" end="6"/>
                                            </p:txEl>
                                          </p:spTgt>
                                        </p:tgtEl>
                                        <p:attrNameLst>
                                          <p:attrName>style.visibility</p:attrName>
                                        </p:attrNameLst>
                                      </p:cBhvr>
                                      <p:to>
                                        <p:strVal val="visible"/>
                                      </p:to>
                                    </p:set>
                                    <p:anim calcmode="lin" valueType="num">
                                      <p:cBhvr additive="repl">
                                        <p:cTn id="4211" dur="500" fill="hold"/>
                                        <p:tgtEl>
                                          <p:spTgt spid="1328">
                                            <p:txEl>
                                              <p:pRg st="6" end="6"/>
                                            </p:txEl>
                                          </p:spTgt>
                                        </p:tgtEl>
                                        <p:attrNameLst>
                                          <p:attrName>ppt_x</p:attrName>
                                        </p:attrNameLst>
                                      </p:cBhvr>
                                      <p:tavLst>
                                        <p:tav tm="0">
                                          <p:val>
                                            <p:strVal val="#ppt_x"/>
                                          </p:val>
                                        </p:tav>
                                        <p:tav tm="100000">
                                          <p:val>
                                            <p:strVal val="#ppt_x"/>
                                          </p:val>
                                        </p:tav>
                                      </p:tavLst>
                                    </p:anim>
                                    <p:anim calcmode="lin" valueType="num">
                                      <p:cBhvr additive="repl">
                                        <p:cTn id="4212" dur="500" fill="hold"/>
                                        <p:tgtEl>
                                          <p:spTgt spid="13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PlaceHolder 1"/>
          <p:cNvSpPr>
            <a:spLocks noGrp="1"/>
          </p:cNvSpPr>
          <p:nvPr>
            <p:ph type="title"/>
          </p:nvPr>
        </p:nvSpPr>
        <p:spPr>
          <a:xfrm>
            <a:off x="385200" y="1263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36" name="PlaceHolder 2"/>
          <p:cNvSpPr>
            <a:spLocks noGrp="1"/>
          </p:cNvSpPr>
          <p:nvPr>
            <p:ph/>
          </p:nvPr>
        </p:nvSpPr>
        <p:spPr>
          <a:xfrm>
            <a:off x="385200" y="1200960"/>
            <a:ext cx="3987000" cy="3326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std::runtime_error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Runtime errors are due to events beyond the scope of the program and can not be easily predicted. </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std::range_error</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std::overflow_error</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std::underflow_error</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std::regex_error</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std::system_error</a:t>
            </a:r>
            <a:endParaRPr b="0" lang="de-DE" sz="1800" spc="-1" strike="noStrike">
              <a:solidFill>
                <a:srgbClr val="6e706d"/>
              </a:solidFill>
              <a:latin typeface="Calibri"/>
            </a:endParaRPr>
          </a:p>
        </p:txBody>
      </p:sp>
      <p:sp>
        <p:nvSpPr>
          <p:cNvPr id="1337" name="PlaceHolder 3"/>
          <p:cNvSpPr>
            <a:spLocks noGrp="1"/>
          </p:cNvSpPr>
          <p:nvPr>
            <p:ph type="sldNum" idx="29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CFEFE018-07D0-474A-9255-96057273636D}"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1338" name="Rectangle 5"/>
          <p:cNvSpPr/>
          <p:nvPr/>
        </p:nvSpPr>
        <p:spPr>
          <a:xfrm>
            <a:off x="5887440" y="1832760"/>
            <a:ext cx="1589400" cy="5346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std::exception</a:t>
            </a:r>
            <a:endParaRPr b="0" lang="en-US" sz="1800" spc="-1" strike="noStrike">
              <a:latin typeface="Arial"/>
            </a:endParaRPr>
          </a:p>
        </p:txBody>
      </p:sp>
      <p:sp>
        <p:nvSpPr>
          <p:cNvPr id="1339" name="Rectangle 6"/>
          <p:cNvSpPr/>
          <p:nvPr/>
        </p:nvSpPr>
        <p:spPr>
          <a:xfrm>
            <a:off x="4907160" y="3023280"/>
            <a:ext cx="1626840" cy="5346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std::logic_error</a:t>
            </a:r>
            <a:endParaRPr b="0" lang="en-US" sz="1800" spc="-1" strike="noStrike">
              <a:latin typeface="Arial"/>
            </a:endParaRPr>
          </a:p>
        </p:txBody>
      </p:sp>
      <p:sp>
        <p:nvSpPr>
          <p:cNvPr id="1340" name="Rectangle 7"/>
          <p:cNvSpPr/>
          <p:nvPr/>
        </p:nvSpPr>
        <p:spPr>
          <a:xfrm>
            <a:off x="6968520" y="3023280"/>
            <a:ext cx="1970640" cy="5346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US" sz="1800" spc="-1" strike="noStrike">
                <a:solidFill>
                  <a:srgbClr val="000000"/>
                </a:solidFill>
                <a:latin typeface="Calibri"/>
                <a:ea typeface="ＭＳ Ｐゴシック"/>
              </a:rPr>
              <a:t>std::runtime_error</a:t>
            </a:r>
            <a:endParaRPr b="0" lang="en-US" sz="1800" spc="-1" strike="noStrike">
              <a:latin typeface="Arial"/>
            </a:endParaRPr>
          </a:p>
        </p:txBody>
      </p:sp>
      <p:sp>
        <p:nvSpPr>
          <p:cNvPr id="1341" name="Straight Arrow Connector 9"/>
          <p:cNvSpPr/>
          <p:nvPr/>
        </p:nvSpPr>
        <p:spPr>
          <a:xfrm flipV="1">
            <a:off x="5720760" y="2367000"/>
            <a:ext cx="960840" cy="65556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
        <p:nvSpPr>
          <p:cNvPr id="1342" name="Straight Arrow Connector 10"/>
          <p:cNvSpPr/>
          <p:nvPr/>
        </p:nvSpPr>
        <p:spPr>
          <a:xfrm flipH="1" flipV="1">
            <a:off x="6682320" y="2367000"/>
            <a:ext cx="1271520" cy="655560"/>
          </a:xfrm>
          <a:custGeom>
            <a:avLst/>
            <a:gdLst/>
            <a:ahLst/>
            <a:rect l="l" t="t" r="r" b="b"/>
            <a:pathLst>
              <a:path w="21600" h="21600">
                <a:moveTo>
                  <a:pt x="0" y="0"/>
                </a:moveTo>
                <a:lnTo>
                  <a:pt x="21600" y="21600"/>
                </a:lnTo>
              </a:path>
            </a:pathLst>
          </a:custGeom>
          <a:noFill/>
          <a:ln w="9525">
            <a:solidFill>
              <a:srgbClr val="000000"/>
            </a:solidFill>
            <a:round/>
            <a:tailEnd len="med" type="arrow" w="med"/>
          </a:ln>
        </p:spPr>
        <p:style>
          <a:lnRef idx="0"/>
          <a:fillRef idx="0"/>
          <a:effectRef idx="0"/>
          <a:fontRef idx="minor"/>
        </p:style>
      </p:sp>
    </p:spTree>
  </p:cSld>
  <mc:AlternateContent>
    <mc:Choice Requires="p14">
      <p:transition p14:dur="10"/>
    </mc:Choice>
    <mc:Fallback>
      <p:transition/>
    </mc:Fallback>
  </mc:AlternateContent>
  <p:timing>
    <p:tnLst>
      <p:par>
        <p:cTn id="4213" dur="indefinite" restart="never" nodeType="tmRoot">
          <p:childTnLst>
            <p:seq>
              <p:cTn id="4214" dur="indefinite" nodeType="mainSeq">
                <p:childTnLst>
                  <p:par>
                    <p:cTn id="4215" fill="hold">
                      <p:stCondLst>
                        <p:cond delay="indefinite"/>
                      </p:stCondLst>
                      <p:childTnLst>
                        <p:par>
                          <p:cTn id="4216" fill="hold">
                            <p:stCondLst>
                              <p:cond delay="0"/>
                            </p:stCondLst>
                            <p:childTnLst>
                              <p:par>
                                <p:cTn id="4217" nodeType="clickEffect" fill="hold" presetClass="entr" presetID="2" presetSubtype="4">
                                  <p:stCondLst>
                                    <p:cond delay="0"/>
                                  </p:stCondLst>
                                  <p:childTnLst>
                                    <p:set>
                                      <p:cBhvr>
                                        <p:cTn id="4218" dur="1" fill="hold">
                                          <p:stCondLst>
                                            <p:cond delay="0"/>
                                          </p:stCondLst>
                                        </p:cTn>
                                        <p:tgtEl>
                                          <p:spTgt spid="1336">
                                            <p:txEl>
                                              <p:pRg st="0" end="0"/>
                                            </p:txEl>
                                          </p:spTgt>
                                        </p:tgtEl>
                                        <p:attrNameLst>
                                          <p:attrName>style.visibility</p:attrName>
                                        </p:attrNameLst>
                                      </p:cBhvr>
                                      <p:to>
                                        <p:strVal val="visible"/>
                                      </p:to>
                                    </p:set>
                                    <p:anim calcmode="lin" valueType="num">
                                      <p:cBhvr additive="repl">
                                        <p:cTn id="4219" dur="500" fill="hold"/>
                                        <p:tgtEl>
                                          <p:spTgt spid="1336">
                                            <p:txEl>
                                              <p:pRg st="0" end="0"/>
                                            </p:txEl>
                                          </p:spTgt>
                                        </p:tgtEl>
                                        <p:attrNameLst>
                                          <p:attrName>ppt_x</p:attrName>
                                        </p:attrNameLst>
                                      </p:cBhvr>
                                      <p:tavLst>
                                        <p:tav tm="0">
                                          <p:val>
                                            <p:strVal val="#ppt_x"/>
                                          </p:val>
                                        </p:tav>
                                        <p:tav tm="100000">
                                          <p:val>
                                            <p:strVal val="#ppt_x"/>
                                          </p:val>
                                        </p:tav>
                                      </p:tavLst>
                                    </p:anim>
                                    <p:anim calcmode="lin" valueType="num">
                                      <p:cBhvr additive="repl">
                                        <p:cTn id="4220" dur="500" fill="hold"/>
                                        <p:tgtEl>
                                          <p:spTgt spid="13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21" fill="hold">
                      <p:stCondLst>
                        <p:cond delay="indefinite"/>
                      </p:stCondLst>
                      <p:childTnLst>
                        <p:par>
                          <p:cTn id="4222" fill="hold">
                            <p:stCondLst>
                              <p:cond delay="0"/>
                            </p:stCondLst>
                            <p:childTnLst>
                              <p:par>
                                <p:cTn id="4223" nodeType="clickEffect" fill="hold" presetClass="entr" presetID="2" presetSubtype="4">
                                  <p:stCondLst>
                                    <p:cond delay="0"/>
                                  </p:stCondLst>
                                  <p:childTnLst>
                                    <p:set>
                                      <p:cBhvr>
                                        <p:cTn id="4224" dur="1" fill="hold">
                                          <p:stCondLst>
                                            <p:cond delay="0"/>
                                          </p:stCondLst>
                                        </p:cTn>
                                        <p:tgtEl>
                                          <p:spTgt spid="1336">
                                            <p:txEl>
                                              <p:pRg st="1" end="1"/>
                                            </p:txEl>
                                          </p:spTgt>
                                        </p:tgtEl>
                                        <p:attrNameLst>
                                          <p:attrName>style.visibility</p:attrName>
                                        </p:attrNameLst>
                                      </p:cBhvr>
                                      <p:to>
                                        <p:strVal val="visible"/>
                                      </p:to>
                                    </p:set>
                                    <p:anim calcmode="lin" valueType="num">
                                      <p:cBhvr additive="repl">
                                        <p:cTn id="4225" dur="500" fill="hold"/>
                                        <p:tgtEl>
                                          <p:spTgt spid="1336">
                                            <p:txEl>
                                              <p:pRg st="1" end="1"/>
                                            </p:txEl>
                                          </p:spTgt>
                                        </p:tgtEl>
                                        <p:attrNameLst>
                                          <p:attrName>ppt_x</p:attrName>
                                        </p:attrNameLst>
                                      </p:cBhvr>
                                      <p:tavLst>
                                        <p:tav tm="0">
                                          <p:val>
                                            <p:strVal val="#ppt_x"/>
                                          </p:val>
                                        </p:tav>
                                        <p:tav tm="100000">
                                          <p:val>
                                            <p:strVal val="#ppt_x"/>
                                          </p:val>
                                        </p:tav>
                                      </p:tavLst>
                                    </p:anim>
                                    <p:anim calcmode="lin" valueType="num">
                                      <p:cBhvr additive="repl">
                                        <p:cTn id="4226" dur="500" fill="hold"/>
                                        <p:tgtEl>
                                          <p:spTgt spid="1336">
                                            <p:txEl>
                                              <p:pRg st="1" end="1"/>
                                            </p:txEl>
                                          </p:spTgt>
                                        </p:tgtEl>
                                        <p:attrNameLst>
                                          <p:attrName>ppt_y</p:attrName>
                                        </p:attrNameLst>
                                      </p:cBhvr>
                                      <p:tavLst>
                                        <p:tav tm="0">
                                          <p:val>
                                            <p:strVal val="1+#ppt_h/2"/>
                                          </p:val>
                                        </p:tav>
                                        <p:tav tm="100000">
                                          <p:val>
                                            <p:strVal val="#ppt_y"/>
                                          </p:val>
                                        </p:tav>
                                      </p:tavLst>
                                    </p:anim>
                                  </p:childTnLst>
                                </p:cTn>
                              </p:par>
                              <p:par>
                                <p:cTn id="4227" nodeType="withEffect" fill="hold" presetClass="entr" presetID="2" presetSubtype="4">
                                  <p:stCondLst>
                                    <p:cond delay="0"/>
                                  </p:stCondLst>
                                  <p:childTnLst>
                                    <p:set>
                                      <p:cBhvr>
                                        <p:cTn id="4228" dur="1" fill="hold">
                                          <p:stCondLst>
                                            <p:cond delay="0"/>
                                          </p:stCondLst>
                                        </p:cTn>
                                        <p:tgtEl>
                                          <p:spTgt spid="1336">
                                            <p:txEl>
                                              <p:pRg st="2" end="2"/>
                                            </p:txEl>
                                          </p:spTgt>
                                        </p:tgtEl>
                                        <p:attrNameLst>
                                          <p:attrName>style.visibility</p:attrName>
                                        </p:attrNameLst>
                                      </p:cBhvr>
                                      <p:to>
                                        <p:strVal val="visible"/>
                                      </p:to>
                                    </p:set>
                                    <p:anim calcmode="lin" valueType="num">
                                      <p:cBhvr additive="repl">
                                        <p:cTn id="4229" dur="500" fill="hold"/>
                                        <p:tgtEl>
                                          <p:spTgt spid="1336">
                                            <p:txEl>
                                              <p:pRg st="2" end="2"/>
                                            </p:txEl>
                                          </p:spTgt>
                                        </p:tgtEl>
                                        <p:attrNameLst>
                                          <p:attrName>ppt_x</p:attrName>
                                        </p:attrNameLst>
                                      </p:cBhvr>
                                      <p:tavLst>
                                        <p:tav tm="0">
                                          <p:val>
                                            <p:strVal val="#ppt_x"/>
                                          </p:val>
                                        </p:tav>
                                        <p:tav tm="100000">
                                          <p:val>
                                            <p:strVal val="#ppt_x"/>
                                          </p:val>
                                        </p:tav>
                                      </p:tavLst>
                                    </p:anim>
                                    <p:anim calcmode="lin" valueType="num">
                                      <p:cBhvr additive="repl">
                                        <p:cTn id="4230" dur="500" fill="hold"/>
                                        <p:tgtEl>
                                          <p:spTgt spid="1336">
                                            <p:txEl>
                                              <p:pRg st="2" end="2"/>
                                            </p:txEl>
                                          </p:spTgt>
                                        </p:tgtEl>
                                        <p:attrNameLst>
                                          <p:attrName>ppt_y</p:attrName>
                                        </p:attrNameLst>
                                      </p:cBhvr>
                                      <p:tavLst>
                                        <p:tav tm="0">
                                          <p:val>
                                            <p:strVal val="1+#ppt_h/2"/>
                                          </p:val>
                                        </p:tav>
                                        <p:tav tm="100000">
                                          <p:val>
                                            <p:strVal val="#ppt_y"/>
                                          </p:val>
                                        </p:tav>
                                      </p:tavLst>
                                    </p:anim>
                                  </p:childTnLst>
                                </p:cTn>
                              </p:par>
                              <p:par>
                                <p:cTn id="4231" nodeType="withEffect" fill="hold" presetClass="entr" presetID="2" presetSubtype="4">
                                  <p:stCondLst>
                                    <p:cond delay="0"/>
                                  </p:stCondLst>
                                  <p:childTnLst>
                                    <p:set>
                                      <p:cBhvr>
                                        <p:cTn id="4232" dur="1" fill="hold">
                                          <p:stCondLst>
                                            <p:cond delay="0"/>
                                          </p:stCondLst>
                                        </p:cTn>
                                        <p:tgtEl>
                                          <p:spTgt spid="1336">
                                            <p:txEl>
                                              <p:pRg st="3" end="3"/>
                                            </p:txEl>
                                          </p:spTgt>
                                        </p:tgtEl>
                                        <p:attrNameLst>
                                          <p:attrName>style.visibility</p:attrName>
                                        </p:attrNameLst>
                                      </p:cBhvr>
                                      <p:to>
                                        <p:strVal val="visible"/>
                                      </p:to>
                                    </p:set>
                                    <p:anim calcmode="lin" valueType="num">
                                      <p:cBhvr additive="repl">
                                        <p:cTn id="4233" dur="500" fill="hold"/>
                                        <p:tgtEl>
                                          <p:spTgt spid="1336">
                                            <p:txEl>
                                              <p:pRg st="3" end="3"/>
                                            </p:txEl>
                                          </p:spTgt>
                                        </p:tgtEl>
                                        <p:attrNameLst>
                                          <p:attrName>ppt_x</p:attrName>
                                        </p:attrNameLst>
                                      </p:cBhvr>
                                      <p:tavLst>
                                        <p:tav tm="0">
                                          <p:val>
                                            <p:strVal val="#ppt_x"/>
                                          </p:val>
                                        </p:tav>
                                        <p:tav tm="100000">
                                          <p:val>
                                            <p:strVal val="#ppt_x"/>
                                          </p:val>
                                        </p:tav>
                                      </p:tavLst>
                                    </p:anim>
                                    <p:anim calcmode="lin" valueType="num">
                                      <p:cBhvr additive="repl">
                                        <p:cTn id="4234" dur="500" fill="hold"/>
                                        <p:tgtEl>
                                          <p:spTgt spid="1336">
                                            <p:txEl>
                                              <p:pRg st="3" end="3"/>
                                            </p:txEl>
                                          </p:spTgt>
                                        </p:tgtEl>
                                        <p:attrNameLst>
                                          <p:attrName>ppt_y</p:attrName>
                                        </p:attrNameLst>
                                      </p:cBhvr>
                                      <p:tavLst>
                                        <p:tav tm="0">
                                          <p:val>
                                            <p:strVal val="1+#ppt_h/2"/>
                                          </p:val>
                                        </p:tav>
                                        <p:tav tm="100000">
                                          <p:val>
                                            <p:strVal val="#ppt_y"/>
                                          </p:val>
                                        </p:tav>
                                      </p:tavLst>
                                    </p:anim>
                                  </p:childTnLst>
                                </p:cTn>
                              </p:par>
                              <p:par>
                                <p:cTn id="4235" nodeType="withEffect" fill="hold" presetClass="entr" presetID="2" presetSubtype="4">
                                  <p:stCondLst>
                                    <p:cond delay="0"/>
                                  </p:stCondLst>
                                  <p:childTnLst>
                                    <p:set>
                                      <p:cBhvr>
                                        <p:cTn id="4236" dur="1" fill="hold">
                                          <p:stCondLst>
                                            <p:cond delay="0"/>
                                          </p:stCondLst>
                                        </p:cTn>
                                        <p:tgtEl>
                                          <p:spTgt spid="1336">
                                            <p:txEl>
                                              <p:pRg st="4" end="4"/>
                                            </p:txEl>
                                          </p:spTgt>
                                        </p:tgtEl>
                                        <p:attrNameLst>
                                          <p:attrName>style.visibility</p:attrName>
                                        </p:attrNameLst>
                                      </p:cBhvr>
                                      <p:to>
                                        <p:strVal val="visible"/>
                                      </p:to>
                                    </p:set>
                                    <p:anim calcmode="lin" valueType="num">
                                      <p:cBhvr additive="repl">
                                        <p:cTn id="4237" dur="500" fill="hold"/>
                                        <p:tgtEl>
                                          <p:spTgt spid="1336">
                                            <p:txEl>
                                              <p:pRg st="4" end="4"/>
                                            </p:txEl>
                                          </p:spTgt>
                                        </p:tgtEl>
                                        <p:attrNameLst>
                                          <p:attrName>ppt_x</p:attrName>
                                        </p:attrNameLst>
                                      </p:cBhvr>
                                      <p:tavLst>
                                        <p:tav tm="0">
                                          <p:val>
                                            <p:strVal val="#ppt_x"/>
                                          </p:val>
                                        </p:tav>
                                        <p:tav tm="100000">
                                          <p:val>
                                            <p:strVal val="#ppt_x"/>
                                          </p:val>
                                        </p:tav>
                                      </p:tavLst>
                                    </p:anim>
                                    <p:anim calcmode="lin" valueType="num">
                                      <p:cBhvr additive="repl">
                                        <p:cTn id="4238" dur="500" fill="hold"/>
                                        <p:tgtEl>
                                          <p:spTgt spid="1336">
                                            <p:txEl>
                                              <p:pRg st="4" end="4"/>
                                            </p:txEl>
                                          </p:spTgt>
                                        </p:tgtEl>
                                        <p:attrNameLst>
                                          <p:attrName>ppt_y</p:attrName>
                                        </p:attrNameLst>
                                      </p:cBhvr>
                                      <p:tavLst>
                                        <p:tav tm="0">
                                          <p:val>
                                            <p:strVal val="1+#ppt_h/2"/>
                                          </p:val>
                                        </p:tav>
                                        <p:tav tm="100000">
                                          <p:val>
                                            <p:strVal val="#ppt_y"/>
                                          </p:val>
                                        </p:tav>
                                      </p:tavLst>
                                    </p:anim>
                                  </p:childTnLst>
                                </p:cTn>
                              </p:par>
                              <p:par>
                                <p:cTn id="4239" nodeType="withEffect" fill="hold" presetClass="entr" presetID="2" presetSubtype="4">
                                  <p:stCondLst>
                                    <p:cond delay="0"/>
                                  </p:stCondLst>
                                  <p:childTnLst>
                                    <p:set>
                                      <p:cBhvr>
                                        <p:cTn id="4240" dur="1" fill="hold">
                                          <p:stCondLst>
                                            <p:cond delay="0"/>
                                          </p:stCondLst>
                                        </p:cTn>
                                        <p:tgtEl>
                                          <p:spTgt spid="1336">
                                            <p:txEl>
                                              <p:pRg st="5" end="5"/>
                                            </p:txEl>
                                          </p:spTgt>
                                        </p:tgtEl>
                                        <p:attrNameLst>
                                          <p:attrName>style.visibility</p:attrName>
                                        </p:attrNameLst>
                                      </p:cBhvr>
                                      <p:to>
                                        <p:strVal val="visible"/>
                                      </p:to>
                                    </p:set>
                                    <p:anim calcmode="lin" valueType="num">
                                      <p:cBhvr additive="repl">
                                        <p:cTn id="4241" dur="500" fill="hold"/>
                                        <p:tgtEl>
                                          <p:spTgt spid="1336">
                                            <p:txEl>
                                              <p:pRg st="5" end="5"/>
                                            </p:txEl>
                                          </p:spTgt>
                                        </p:tgtEl>
                                        <p:attrNameLst>
                                          <p:attrName>ppt_x</p:attrName>
                                        </p:attrNameLst>
                                      </p:cBhvr>
                                      <p:tavLst>
                                        <p:tav tm="0">
                                          <p:val>
                                            <p:strVal val="#ppt_x"/>
                                          </p:val>
                                        </p:tav>
                                        <p:tav tm="100000">
                                          <p:val>
                                            <p:strVal val="#ppt_x"/>
                                          </p:val>
                                        </p:tav>
                                      </p:tavLst>
                                    </p:anim>
                                    <p:anim calcmode="lin" valueType="num">
                                      <p:cBhvr additive="repl">
                                        <p:cTn id="4242" dur="500" fill="hold"/>
                                        <p:tgtEl>
                                          <p:spTgt spid="1336">
                                            <p:txEl>
                                              <p:pRg st="5" end="5"/>
                                            </p:txEl>
                                          </p:spTgt>
                                        </p:tgtEl>
                                        <p:attrNameLst>
                                          <p:attrName>ppt_y</p:attrName>
                                        </p:attrNameLst>
                                      </p:cBhvr>
                                      <p:tavLst>
                                        <p:tav tm="0">
                                          <p:val>
                                            <p:strVal val="1+#ppt_h/2"/>
                                          </p:val>
                                        </p:tav>
                                        <p:tav tm="100000">
                                          <p:val>
                                            <p:strVal val="#ppt_y"/>
                                          </p:val>
                                        </p:tav>
                                      </p:tavLst>
                                    </p:anim>
                                  </p:childTnLst>
                                </p:cTn>
                              </p:par>
                              <p:par>
                                <p:cTn id="4243" nodeType="withEffect" fill="hold" presetClass="entr" presetID="2" presetSubtype="4">
                                  <p:stCondLst>
                                    <p:cond delay="0"/>
                                  </p:stCondLst>
                                  <p:childTnLst>
                                    <p:set>
                                      <p:cBhvr>
                                        <p:cTn id="4244" dur="1" fill="hold">
                                          <p:stCondLst>
                                            <p:cond delay="0"/>
                                          </p:stCondLst>
                                        </p:cTn>
                                        <p:tgtEl>
                                          <p:spTgt spid="1336">
                                            <p:txEl>
                                              <p:pRg st="6" end="6"/>
                                            </p:txEl>
                                          </p:spTgt>
                                        </p:tgtEl>
                                        <p:attrNameLst>
                                          <p:attrName>style.visibility</p:attrName>
                                        </p:attrNameLst>
                                      </p:cBhvr>
                                      <p:to>
                                        <p:strVal val="visible"/>
                                      </p:to>
                                    </p:set>
                                    <p:anim calcmode="lin" valueType="num">
                                      <p:cBhvr additive="repl">
                                        <p:cTn id="4245" dur="500" fill="hold"/>
                                        <p:tgtEl>
                                          <p:spTgt spid="1336">
                                            <p:txEl>
                                              <p:pRg st="6" end="6"/>
                                            </p:txEl>
                                          </p:spTgt>
                                        </p:tgtEl>
                                        <p:attrNameLst>
                                          <p:attrName>ppt_x</p:attrName>
                                        </p:attrNameLst>
                                      </p:cBhvr>
                                      <p:tavLst>
                                        <p:tav tm="0">
                                          <p:val>
                                            <p:strVal val="#ppt_x"/>
                                          </p:val>
                                        </p:tav>
                                        <p:tav tm="100000">
                                          <p:val>
                                            <p:strVal val="#ppt_x"/>
                                          </p:val>
                                        </p:tav>
                                      </p:tavLst>
                                    </p:anim>
                                    <p:anim calcmode="lin" valueType="num">
                                      <p:cBhvr additive="repl">
                                        <p:cTn id="4246" dur="500" fill="hold"/>
                                        <p:tgtEl>
                                          <p:spTgt spid="13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44" name="PlaceHolder 2"/>
          <p:cNvSpPr>
            <a:spLocks noGrp="1"/>
          </p:cNvSpPr>
          <p:nvPr>
            <p:ph/>
          </p:nvPr>
        </p:nvSpPr>
        <p:spPr>
          <a:xfrm>
            <a:off x="385200" y="1021320"/>
            <a:ext cx="7555680" cy="39301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Runtime errors are due to events beyond the scope</a:t>
            </a:r>
            <a:endParaRPr b="1" lang="de-DE" sz="20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7030a0"/>
                </a:solidFill>
                <a:latin typeface="Consolas"/>
                <a:ea typeface="ＭＳ Ｐゴシック"/>
              </a:rPr>
              <a:t>double</a:t>
            </a:r>
            <a:r>
              <a:rPr b="1" lang="en-US" sz="1400" spc="-1" strike="noStrike">
                <a:solidFill>
                  <a:srgbClr val="262626"/>
                </a:solidFill>
                <a:latin typeface="Consolas"/>
                <a:ea typeface="ＭＳ Ｐゴシック"/>
              </a:rPr>
              <a:t> f(</a:t>
            </a:r>
            <a:r>
              <a:rPr b="1" lang="en-US" sz="1400" spc="-1" strike="noStrike">
                <a:solidFill>
                  <a:srgbClr val="7030a0"/>
                </a:solidFill>
                <a:latin typeface="Consolas"/>
                <a:ea typeface="ＭＳ Ｐゴシック"/>
              </a:rPr>
              <a:t>double</a:t>
            </a:r>
            <a:r>
              <a:rPr b="1" lang="en-US" sz="1400" spc="-1" strike="noStrike">
                <a:solidFill>
                  <a:srgbClr val="262626"/>
                </a:solidFill>
                <a:latin typeface="Consolas"/>
                <a:ea typeface="ＭＳ Ｐゴシック"/>
              </a:rPr>
              <a:t> d)</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if ( d &gt; 1e7 )</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0070c0"/>
                </a:solidFill>
                <a:latin typeface="Consolas"/>
                <a:ea typeface="ＭＳ Ｐゴシック"/>
              </a:rPr>
              <a:t>        </a:t>
            </a:r>
            <a:r>
              <a:rPr b="1" lang="en-US" sz="1400" spc="-1" strike="noStrike">
                <a:solidFill>
                  <a:srgbClr val="0070c0"/>
                </a:solidFill>
                <a:latin typeface="Consolas"/>
                <a:ea typeface="ＭＳ Ｐゴシック"/>
              </a:rPr>
              <a:t>throw</a:t>
            </a:r>
            <a:r>
              <a:rPr b="1" lang="en-US" sz="1400" spc="-1" strike="noStrike">
                <a:solidFill>
                  <a:srgbClr val="262626"/>
                </a:solidFill>
                <a:latin typeface="Consolas"/>
                <a:ea typeface="ＭＳ Ｐゴシック"/>
              </a:rPr>
              <a:t> std::overflow_error("</a:t>
            </a:r>
            <a:r>
              <a:rPr b="1" lang="en-US" sz="1400" spc="-1" strike="noStrike">
                <a:solidFill>
                  <a:srgbClr val="808080"/>
                </a:solidFill>
                <a:latin typeface="Consolas"/>
                <a:ea typeface="ＭＳ Ｐゴシック"/>
              </a:rPr>
              <a:t>too big</a:t>
            </a:r>
            <a:r>
              <a:rPr b="1" lang="en-US" sz="1400" spc="-1" strike="noStrike">
                <a:solidFill>
                  <a:srgbClr val="262626"/>
                </a:solidFill>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0070c0"/>
                </a:solidFill>
                <a:latin typeface="Consolas"/>
                <a:ea typeface="ＭＳ Ｐゴシック"/>
              </a:rPr>
              <a:t>return</a:t>
            </a:r>
            <a:r>
              <a:rPr b="1" lang="en-US" sz="1400" spc="-1" strike="noStrike">
                <a:solidFill>
                  <a:srgbClr val="262626"/>
                </a:solidFill>
                <a:latin typeface="Consolas"/>
                <a:ea typeface="ＭＳ Ｐゴシック"/>
              </a:rPr>
              <a:t> d;</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7030a0"/>
                </a:solidFill>
                <a:latin typeface="Consolas"/>
                <a:ea typeface="ＭＳ Ｐゴシック"/>
              </a:rPr>
              <a:t>int</a:t>
            </a:r>
            <a:r>
              <a:rPr b="1" lang="en-US" sz="1400" spc="-1" strike="noStrike">
                <a:solidFill>
                  <a:srgbClr val="262626"/>
                </a:solidFill>
                <a:latin typeface="Consolas"/>
                <a:ea typeface="ＭＳ Ｐゴシック"/>
              </a:rPr>
              <a:t> main()  </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0070c0"/>
                </a:solidFill>
                <a:latin typeface="Consolas"/>
                <a:ea typeface="ＭＳ Ｐゴシック"/>
              </a:rPr>
              <a:t>try</a:t>
            </a:r>
            <a:r>
              <a:rPr b="1" lang="en-US" sz="1400" spc="-1" strike="noStrike">
                <a:solidFill>
                  <a:srgbClr val="262626"/>
                </a:solidFill>
                <a:latin typeface="Consolas"/>
                <a:ea typeface="ＭＳ Ｐゴシック"/>
              </a:rPr>
              <a:t> {</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std::cout &lt;&lt; f(1e10) &lt;&lt; std::endl;</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 </a:t>
            </a:r>
            <a:r>
              <a:rPr b="1" lang="en-US" sz="1400" spc="-1" strike="noStrike">
                <a:solidFill>
                  <a:srgbClr val="0070c0"/>
                </a:solidFill>
                <a:latin typeface="Consolas"/>
                <a:ea typeface="ＭＳ Ｐゴシック"/>
              </a:rPr>
              <a:t>catch</a:t>
            </a:r>
            <a:r>
              <a:rPr b="1" lang="en-US" sz="1400" spc="-1" strike="noStrike">
                <a:solidFill>
                  <a:srgbClr val="262626"/>
                </a:solidFill>
                <a:latin typeface="Consolas"/>
                <a:ea typeface="ＭＳ Ｐゴシック"/>
              </a:rPr>
              <a:t> (</a:t>
            </a:r>
            <a:r>
              <a:rPr b="1" lang="en-US" sz="1400" spc="-1" strike="noStrike">
                <a:solidFill>
                  <a:srgbClr val="7030a0"/>
                </a:solidFill>
                <a:latin typeface="Consolas"/>
                <a:ea typeface="ＭＳ Ｐゴシック"/>
              </a:rPr>
              <a:t>const</a:t>
            </a:r>
            <a:r>
              <a:rPr b="1" lang="en-US" sz="1400" spc="-1" strike="noStrike">
                <a:solidFill>
                  <a:srgbClr val="262626"/>
                </a:solidFill>
                <a:latin typeface="Consolas"/>
                <a:ea typeface="ＭＳ Ｐゴシック"/>
              </a:rPr>
              <a:t> std::overflow_error&amp; e) {</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std::cout &lt;&lt; e.what() &lt;&lt; std::endl;</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    </a:t>
            </a:r>
            <a:r>
              <a:rPr b="1" lang="en-US" sz="1400" spc="-1" strike="noStrike">
                <a:solidFill>
                  <a:srgbClr val="262626"/>
                </a:solidFill>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262626"/>
                </a:solidFill>
                <a:latin typeface="Consolas"/>
                <a:ea typeface="ＭＳ Ｐゴシック"/>
              </a:rPr>
              <a:t>}</a:t>
            </a:r>
            <a:endParaRPr b="1" lang="de-DE" sz="1400" spc="-1" strike="noStrike">
              <a:solidFill>
                <a:srgbClr val="000000"/>
              </a:solidFill>
              <a:latin typeface="Calibri"/>
            </a:endParaRPr>
          </a:p>
        </p:txBody>
      </p:sp>
      <p:sp>
        <p:nvSpPr>
          <p:cNvPr id="1345" name="PlaceHolder 3"/>
          <p:cNvSpPr>
            <a:spLocks noGrp="1"/>
          </p:cNvSpPr>
          <p:nvPr>
            <p:ph type="sldNum" idx="29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5A7FA0E2-BCB5-4C38-89E9-477CE88187C5}"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47" name="PlaceHolder 2"/>
          <p:cNvSpPr>
            <a:spLocks noGrp="1"/>
          </p:cNvSpPr>
          <p:nvPr>
            <p:ph/>
          </p:nvPr>
        </p:nvSpPr>
        <p:spPr>
          <a:xfrm>
            <a:off x="385200" y="1200960"/>
            <a:ext cx="7555680" cy="3702240"/>
          </a:xfrm>
          <a:prstGeom prst="rect">
            <a:avLst/>
          </a:prstGeom>
          <a:noFill/>
          <a:ln w="9360">
            <a:noFill/>
          </a:ln>
        </p:spPr>
        <p:txBody>
          <a:bodyPr numCol="1" spcCol="0" lIns="0" rIns="0" tIns="0" bIns="0" anchor="t">
            <a:noAutofit/>
          </a:bodyPr>
          <a:p>
            <a:pPr marL="566640" indent="-34308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Mutliple catch blocks</a:t>
            </a:r>
            <a:endParaRPr b="1" lang="de-DE" sz="20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try</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do things where any exception may be thrown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out_of_range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specific exception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logic_error</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all logic error exceptions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handle all exception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348" name="PlaceHolder 3"/>
          <p:cNvSpPr>
            <a:spLocks noGrp="1"/>
          </p:cNvSpPr>
          <p:nvPr>
            <p:ph type="sldNum" idx="29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E3E168A8-38FF-425D-B97A-AA6BA3D2647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50" name="PlaceHolder 2"/>
          <p:cNvSpPr>
            <a:spLocks noGrp="1"/>
          </p:cNvSpPr>
          <p:nvPr>
            <p:ph/>
          </p:nvPr>
        </p:nvSpPr>
        <p:spPr>
          <a:xfrm>
            <a:off x="385200" y="1200960"/>
            <a:ext cx="7555680" cy="22791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It is a benefit of exceptions that your error handling code is not mixed with your normal program code.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is also why we should only use exceptions in exceptional cases: they should </a:t>
            </a:r>
            <a:r>
              <a:rPr b="1" i="1" lang="en-US" sz="2000" spc="-1" strike="noStrike">
                <a:solidFill>
                  <a:srgbClr val="000000"/>
                </a:solidFill>
                <a:highlight>
                  <a:srgbClr val="ffffff"/>
                </a:highlight>
                <a:latin typeface="Calibri"/>
                <a:ea typeface="ＭＳ Ｐゴシック"/>
              </a:rPr>
              <a:t>not be part of normal program flow</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And again: don’t throw an exception from your function without making sure it will be correctly caught. Use exceptions to deal with problems, not to </a:t>
            </a:r>
            <a:r>
              <a:rPr b="1" i="1" lang="en-US" sz="2000" spc="-1" strike="noStrike">
                <a:solidFill>
                  <a:srgbClr val="000000"/>
                </a:solidFill>
                <a:highlight>
                  <a:srgbClr val="ffffff"/>
                </a:highlight>
                <a:latin typeface="Calibri"/>
                <a:ea typeface="ＭＳ Ｐゴシック"/>
              </a:rPr>
              <a:t>not</a:t>
            </a:r>
            <a:r>
              <a:rPr b="1" lang="en-US" sz="2000" spc="-1" strike="noStrike">
                <a:solidFill>
                  <a:srgbClr val="000000"/>
                </a:solidFill>
                <a:highlight>
                  <a:srgbClr val="ffffff"/>
                </a:highlight>
                <a:latin typeface="Calibri"/>
                <a:ea typeface="ＭＳ Ｐゴシック"/>
              </a:rPr>
              <a:t> deal with them.</a:t>
            </a:r>
            <a:endParaRPr b="1" lang="de-DE" sz="2000" spc="-1" strike="noStrike">
              <a:solidFill>
                <a:srgbClr val="000000"/>
              </a:solidFill>
              <a:latin typeface="Calibri"/>
            </a:endParaRPr>
          </a:p>
        </p:txBody>
      </p:sp>
      <p:sp>
        <p:nvSpPr>
          <p:cNvPr id="1351" name="PlaceHolder 3"/>
          <p:cNvSpPr>
            <a:spLocks noGrp="1"/>
          </p:cNvSpPr>
          <p:nvPr>
            <p:ph type="sldNum" idx="29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E5FA822-8AF9-4545-AB79-98B84A307ACD}"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47" dur="indefinite" restart="never" nodeType="tmRoot">
          <p:childTnLst>
            <p:seq>
              <p:cTn id="4248" dur="indefinite" nodeType="mainSeq">
                <p:childTnLst>
                  <p:par>
                    <p:cTn id="4249" fill="hold">
                      <p:stCondLst>
                        <p:cond delay="indefinite"/>
                      </p:stCondLst>
                      <p:childTnLst>
                        <p:par>
                          <p:cTn id="4250" fill="hold">
                            <p:stCondLst>
                              <p:cond delay="0"/>
                            </p:stCondLst>
                            <p:childTnLst>
                              <p:par>
                                <p:cTn id="4251" nodeType="clickEffect" fill="hold" presetClass="entr" presetID="2" presetSubtype="4">
                                  <p:stCondLst>
                                    <p:cond delay="0"/>
                                  </p:stCondLst>
                                  <p:childTnLst>
                                    <p:set>
                                      <p:cBhvr>
                                        <p:cTn id="4252" dur="1" fill="hold">
                                          <p:stCondLst>
                                            <p:cond delay="0"/>
                                          </p:stCondLst>
                                        </p:cTn>
                                        <p:tgtEl>
                                          <p:spTgt spid="1350">
                                            <p:txEl>
                                              <p:pRg st="1" end="1"/>
                                            </p:txEl>
                                          </p:spTgt>
                                        </p:tgtEl>
                                        <p:attrNameLst>
                                          <p:attrName>style.visibility</p:attrName>
                                        </p:attrNameLst>
                                      </p:cBhvr>
                                      <p:to>
                                        <p:strVal val="visible"/>
                                      </p:to>
                                    </p:set>
                                    <p:anim calcmode="lin" valueType="num">
                                      <p:cBhvr additive="repl">
                                        <p:cTn id="4253" dur="500" fill="hold"/>
                                        <p:tgtEl>
                                          <p:spTgt spid="1350">
                                            <p:txEl>
                                              <p:pRg st="1" end="1"/>
                                            </p:txEl>
                                          </p:spTgt>
                                        </p:tgtEl>
                                        <p:attrNameLst>
                                          <p:attrName>ppt_x</p:attrName>
                                        </p:attrNameLst>
                                      </p:cBhvr>
                                      <p:tavLst>
                                        <p:tav tm="0">
                                          <p:val>
                                            <p:strVal val="#ppt_x"/>
                                          </p:val>
                                        </p:tav>
                                        <p:tav tm="100000">
                                          <p:val>
                                            <p:strVal val="#ppt_x"/>
                                          </p:val>
                                        </p:tav>
                                      </p:tavLst>
                                    </p:anim>
                                    <p:anim calcmode="lin" valueType="num">
                                      <p:cBhvr additive="repl">
                                        <p:cTn id="4254" dur="500" fill="hold"/>
                                        <p:tgtEl>
                                          <p:spTgt spid="13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55" fill="hold">
                      <p:stCondLst>
                        <p:cond delay="indefinite"/>
                      </p:stCondLst>
                      <p:childTnLst>
                        <p:par>
                          <p:cTn id="4256" fill="hold">
                            <p:stCondLst>
                              <p:cond delay="0"/>
                            </p:stCondLst>
                            <p:childTnLst>
                              <p:par>
                                <p:cTn id="4257" nodeType="clickEffect" fill="hold" presetClass="entr" presetID="2" presetSubtype="4">
                                  <p:stCondLst>
                                    <p:cond delay="0"/>
                                  </p:stCondLst>
                                  <p:childTnLst>
                                    <p:set>
                                      <p:cBhvr>
                                        <p:cTn id="4258" dur="1" fill="hold">
                                          <p:stCondLst>
                                            <p:cond delay="0"/>
                                          </p:stCondLst>
                                        </p:cTn>
                                        <p:tgtEl>
                                          <p:spTgt spid="1350">
                                            <p:txEl>
                                              <p:pRg st="2" end="2"/>
                                            </p:txEl>
                                          </p:spTgt>
                                        </p:tgtEl>
                                        <p:attrNameLst>
                                          <p:attrName>style.visibility</p:attrName>
                                        </p:attrNameLst>
                                      </p:cBhvr>
                                      <p:to>
                                        <p:strVal val="visible"/>
                                      </p:to>
                                    </p:set>
                                    <p:anim calcmode="lin" valueType="num">
                                      <p:cBhvr additive="repl">
                                        <p:cTn id="4259" dur="500" fill="hold"/>
                                        <p:tgtEl>
                                          <p:spTgt spid="1350">
                                            <p:txEl>
                                              <p:pRg st="2" end="2"/>
                                            </p:txEl>
                                          </p:spTgt>
                                        </p:tgtEl>
                                        <p:attrNameLst>
                                          <p:attrName>ppt_x</p:attrName>
                                        </p:attrNameLst>
                                      </p:cBhvr>
                                      <p:tavLst>
                                        <p:tav tm="0">
                                          <p:val>
                                            <p:strVal val="#ppt_x"/>
                                          </p:val>
                                        </p:tav>
                                        <p:tav tm="100000">
                                          <p:val>
                                            <p:strVal val="#ppt_x"/>
                                          </p:val>
                                        </p:tav>
                                      </p:tavLst>
                                    </p:anim>
                                    <p:anim calcmode="lin" valueType="num">
                                      <p:cBhvr additive="repl">
                                        <p:cTn id="4260" dur="500" fill="hold"/>
                                        <p:tgtEl>
                                          <p:spTgt spid="135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53" name="PlaceHolder 2"/>
          <p:cNvSpPr>
            <a:spLocks noGrp="1"/>
          </p:cNvSpPr>
          <p:nvPr>
            <p:ph/>
          </p:nvPr>
        </p:nvSpPr>
        <p:spPr>
          <a:xfrm>
            <a:off x="385200" y="1200960"/>
            <a:ext cx="7555680" cy="31539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how the exception can be caught far from where it is thrown:</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bar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throw</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bar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354" name="PlaceHolder 3"/>
          <p:cNvSpPr>
            <a:spLocks noGrp="1"/>
          </p:cNvSpPr>
          <p:nvPr>
            <p:ph type="sldNum" idx="29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C4DE1DB-F044-45A8-9F92-0B5DEA9397E7}"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
        <p:nvSpPr>
          <p:cNvPr id="1355" name="Gebogen verbindingslijn 9"/>
          <p:cNvSpPr/>
          <p:nvPr/>
        </p:nvSpPr>
        <p:spPr>
          <a:xfrm flipV="1">
            <a:off x="2797920" y="1659240"/>
            <a:ext cx="2742840" cy="2928240"/>
          </a:xfrm>
          <a:prstGeom prst="bentConnector3">
            <a:avLst>
              <a:gd name="adj1" fmla="val 50000"/>
            </a:avLst>
          </a:prstGeom>
          <a:noFill/>
          <a:ln>
            <a:solidFill>
              <a:srgbClr val="3f9dbe"/>
            </a:solidFill>
            <a:round/>
            <a:tailEnd len="med" type="arrow" w="med"/>
          </a:ln>
          <a:effectLst>
            <a:outerShdw blurRad="39960" dir="5400000" dist="2016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356" name="Rectangle 5"/>
          <p:cNvSpPr/>
          <p:nvPr/>
        </p:nvSpPr>
        <p:spPr>
          <a:xfrm>
            <a:off x="5163480" y="1486800"/>
            <a:ext cx="4571640" cy="2647800"/>
          </a:xfrm>
          <a:prstGeom prst="rect">
            <a:avLst/>
          </a:prstGeom>
          <a:noFill/>
          <a:ln w="0">
            <a:noFill/>
          </a:ln>
        </p:spPr>
        <p:style>
          <a:lnRef idx="0"/>
          <a:fillRef idx="0"/>
          <a:effectRef idx="0"/>
          <a:fontRef idx="minor"/>
        </p:style>
        <p:txBody>
          <a:bodyPr lIns="90000" rIns="90000" tIns="45000" bIns="45000" anchor="t">
            <a:spAutoFit/>
          </a:bodyPr>
          <a:p>
            <a:pPr marL="398520">
              <a:lnSpc>
                <a:spcPct val="100000"/>
              </a:lnSpc>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try</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foo</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398520">
              <a:lnSpc>
                <a:spcPct val="100000"/>
              </a:lnSpc>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p:txBody>
      </p:sp>
    </p:spTree>
  </p:cSld>
  <mc:AlternateContent>
    <mc:Choice Requires="p14">
      <p:transition p14:dur="10"/>
    </mc:Choice>
    <mc:Fallback>
      <p:transition/>
    </mc:Fallback>
  </mc:AlternateContent>
</p:sld>
</file>

<file path=ppt/slides/slide3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58" name="PlaceHolder 2"/>
          <p:cNvSpPr>
            <a:spLocks noGrp="1"/>
          </p:cNvSpPr>
          <p:nvPr>
            <p:ph/>
          </p:nvPr>
        </p:nvSpPr>
        <p:spPr>
          <a:xfrm>
            <a:off x="385200" y="1200960"/>
            <a:ext cx="7555680" cy="17247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Exceptions do not magically solve your problems.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fact, using exceptions can introduce new problems.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In practice, </a:t>
            </a:r>
            <a:r>
              <a:rPr b="1" i="1" lang="en-US" sz="2000" spc="-1" strike="noStrike">
                <a:solidFill>
                  <a:srgbClr val="000000"/>
                </a:solidFill>
                <a:highlight>
                  <a:srgbClr val="ffffff"/>
                </a:highlight>
                <a:latin typeface="Calibri"/>
                <a:ea typeface="ＭＳ Ｐゴシック"/>
              </a:rPr>
              <a:t>know</a:t>
            </a:r>
            <a:r>
              <a:rPr b="1" lang="en-US" sz="2000" spc="-1" strike="noStrike">
                <a:solidFill>
                  <a:srgbClr val="000000"/>
                </a:solidFill>
                <a:highlight>
                  <a:srgbClr val="ffffff"/>
                </a:highlight>
                <a:latin typeface="Calibri"/>
                <a:ea typeface="ＭＳ Ｐゴシック"/>
              </a:rPr>
              <a:t> in which parts of your project exceptions are used, and how they ought to be dealt with.</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Do not use exceptions without having a plan.</a:t>
            </a:r>
            <a:endParaRPr b="1" lang="de-DE" sz="2000" spc="-1" strike="noStrike">
              <a:solidFill>
                <a:srgbClr val="000000"/>
              </a:solidFill>
              <a:latin typeface="Calibri"/>
            </a:endParaRPr>
          </a:p>
        </p:txBody>
      </p:sp>
      <p:sp>
        <p:nvSpPr>
          <p:cNvPr id="1359" name="PlaceHolder 3"/>
          <p:cNvSpPr>
            <a:spLocks noGrp="1"/>
          </p:cNvSpPr>
          <p:nvPr>
            <p:ph type="sldNum" idx="29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B529F19-BF2F-4DEF-B63A-0E7F05D7A83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61" dur="indefinite" restart="never" nodeType="tmRoot">
          <p:childTnLst>
            <p:seq>
              <p:cTn id="4262" dur="indefinite" nodeType="mainSeq">
                <p:childTnLst>
                  <p:par>
                    <p:cTn id="4263" fill="hold">
                      <p:stCondLst>
                        <p:cond delay="indefinite"/>
                      </p:stCondLst>
                      <p:childTnLst>
                        <p:par>
                          <p:cTn id="4264" fill="hold">
                            <p:stCondLst>
                              <p:cond delay="0"/>
                            </p:stCondLst>
                            <p:childTnLst>
                              <p:par>
                                <p:cTn id="4265" nodeType="clickEffect" fill="hold" presetClass="entr" presetID="2" presetSubtype="4">
                                  <p:stCondLst>
                                    <p:cond delay="0"/>
                                  </p:stCondLst>
                                  <p:childTnLst>
                                    <p:set>
                                      <p:cBhvr>
                                        <p:cTn id="4266" dur="1" fill="hold">
                                          <p:stCondLst>
                                            <p:cond delay="0"/>
                                          </p:stCondLst>
                                        </p:cTn>
                                        <p:tgtEl>
                                          <p:spTgt spid="1358">
                                            <p:txEl>
                                              <p:pRg st="1" end="1"/>
                                            </p:txEl>
                                          </p:spTgt>
                                        </p:tgtEl>
                                        <p:attrNameLst>
                                          <p:attrName>style.visibility</p:attrName>
                                        </p:attrNameLst>
                                      </p:cBhvr>
                                      <p:to>
                                        <p:strVal val="visible"/>
                                      </p:to>
                                    </p:set>
                                    <p:anim calcmode="lin" valueType="num">
                                      <p:cBhvr additive="repl">
                                        <p:cTn id="4267" dur="500" fill="hold"/>
                                        <p:tgtEl>
                                          <p:spTgt spid="1358">
                                            <p:txEl>
                                              <p:pRg st="1" end="1"/>
                                            </p:txEl>
                                          </p:spTgt>
                                        </p:tgtEl>
                                        <p:attrNameLst>
                                          <p:attrName>ppt_x</p:attrName>
                                        </p:attrNameLst>
                                      </p:cBhvr>
                                      <p:tavLst>
                                        <p:tav tm="0">
                                          <p:val>
                                            <p:strVal val="#ppt_x"/>
                                          </p:val>
                                        </p:tav>
                                        <p:tav tm="100000">
                                          <p:val>
                                            <p:strVal val="#ppt_x"/>
                                          </p:val>
                                        </p:tav>
                                      </p:tavLst>
                                    </p:anim>
                                    <p:anim calcmode="lin" valueType="num">
                                      <p:cBhvr additive="repl">
                                        <p:cTn id="4268" dur="500" fill="hold"/>
                                        <p:tgtEl>
                                          <p:spTgt spid="13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269" fill="hold">
                      <p:stCondLst>
                        <p:cond delay="indefinite"/>
                      </p:stCondLst>
                      <p:childTnLst>
                        <p:par>
                          <p:cTn id="4270" fill="hold">
                            <p:stCondLst>
                              <p:cond delay="0"/>
                            </p:stCondLst>
                            <p:childTnLst>
                              <p:par>
                                <p:cTn id="4271" nodeType="clickEffect" fill="hold" presetClass="entr" presetID="2" presetSubtype="4">
                                  <p:stCondLst>
                                    <p:cond delay="0"/>
                                  </p:stCondLst>
                                  <p:childTnLst>
                                    <p:set>
                                      <p:cBhvr>
                                        <p:cTn id="4272" dur="1" fill="hold">
                                          <p:stCondLst>
                                            <p:cond delay="0"/>
                                          </p:stCondLst>
                                        </p:cTn>
                                        <p:tgtEl>
                                          <p:spTgt spid="1358">
                                            <p:txEl>
                                              <p:pRg st="2" end="2"/>
                                            </p:txEl>
                                          </p:spTgt>
                                        </p:tgtEl>
                                        <p:attrNameLst>
                                          <p:attrName>style.visibility</p:attrName>
                                        </p:attrNameLst>
                                      </p:cBhvr>
                                      <p:to>
                                        <p:strVal val="visible"/>
                                      </p:to>
                                    </p:set>
                                    <p:anim calcmode="lin" valueType="num">
                                      <p:cBhvr additive="repl">
                                        <p:cTn id="4273" dur="500" fill="hold"/>
                                        <p:tgtEl>
                                          <p:spTgt spid="1358">
                                            <p:txEl>
                                              <p:pRg st="2" end="2"/>
                                            </p:txEl>
                                          </p:spTgt>
                                        </p:tgtEl>
                                        <p:attrNameLst>
                                          <p:attrName>ppt_x</p:attrName>
                                        </p:attrNameLst>
                                      </p:cBhvr>
                                      <p:tavLst>
                                        <p:tav tm="0">
                                          <p:val>
                                            <p:strVal val="#ppt_x"/>
                                          </p:val>
                                        </p:tav>
                                        <p:tav tm="100000">
                                          <p:val>
                                            <p:strVal val="#ppt_x"/>
                                          </p:val>
                                        </p:tav>
                                      </p:tavLst>
                                    </p:anim>
                                    <p:anim calcmode="lin" valueType="num">
                                      <p:cBhvr additive="repl">
                                        <p:cTn id="4274" dur="500" fill="hold"/>
                                        <p:tgtEl>
                                          <p:spTgt spid="13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75" fill="hold">
                      <p:stCondLst>
                        <p:cond delay="indefinite"/>
                      </p:stCondLst>
                      <p:childTnLst>
                        <p:par>
                          <p:cTn id="4276" fill="hold">
                            <p:stCondLst>
                              <p:cond delay="0"/>
                            </p:stCondLst>
                            <p:childTnLst>
                              <p:par>
                                <p:cTn id="4277" nodeType="clickEffect" fill="hold" presetClass="entr" presetID="2" presetSubtype="4">
                                  <p:stCondLst>
                                    <p:cond delay="0"/>
                                  </p:stCondLst>
                                  <p:childTnLst>
                                    <p:set>
                                      <p:cBhvr>
                                        <p:cTn id="4278" dur="1" fill="hold">
                                          <p:stCondLst>
                                            <p:cond delay="0"/>
                                          </p:stCondLst>
                                        </p:cTn>
                                        <p:tgtEl>
                                          <p:spTgt spid="1358">
                                            <p:txEl>
                                              <p:pRg st="3" end="3"/>
                                            </p:txEl>
                                          </p:spTgt>
                                        </p:tgtEl>
                                        <p:attrNameLst>
                                          <p:attrName>style.visibility</p:attrName>
                                        </p:attrNameLst>
                                      </p:cBhvr>
                                      <p:to>
                                        <p:strVal val="visible"/>
                                      </p:to>
                                    </p:set>
                                    <p:anim calcmode="lin" valueType="num">
                                      <p:cBhvr additive="repl">
                                        <p:cTn id="4279" dur="500" fill="hold"/>
                                        <p:tgtEl>
                                          <p:spTgt spid="1358">
                                            <p:txEl>
                                              <p:pRg st="3" end="3"/>
                                            </p:txEl>
                                          </p:spTgt>
                                        </p:tgtEl>
                                        <p:attrNameLst>
                                          <p:attrName>ppt_x</p:attrName>
                                        </p:attrNameLst>
                                      </p:cBhvr>
                                      <p:tavLst>
                                        <p:tav tm="0">
                                          <p:val>
                                            <p:strVal val="#ppt_x"/>
                                          </p:val>
                                        </p:tav>
                                        <p:tav tm="100000">
                                          <p:val>
                                            <p:strVal val="#ppt_x"/>
                                          </p:val>
                                        </p:tav>
                                      </p:tavLst>
                                    </p:anim>
                                    <p:anim calcmode="lin" valueType="num">
                                      <p:cBhvr additive="repl">
                                        <p:cTn id="4280" dur="500" fill="hold"/>
                                        <p:tgtEl>
                                          <p:spTgt spid="135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Exceptions</a:t>
            </a:r>
            <a:endParaRPr b="0" lang="de-DE" sz="2400" spc="-1" strike="noStrike">
              <a:solidFill>
                <a:srgbClr val="000000"/>
              </a:solidFill>
              <a:latin typeface="Arial"/>
            </a:endParaRPr>
          </a:p>
        </p:txBody>
      </p:sp>
      <p:sp>
        <p:nvSpPr>
          <p:cNvPr id="1361" name="PlaceHolder 2"/>
          <p:cNvSpPr>
            <a:spLocks noGrp="1"/>
          </p:cNvSpPr>
          <p:nvPr>
            <p:ph/>
          </p:nvPr>
        </p:nvSpPr>
        <p:spPr>
          <a:xfrm>
            <a:off x="385200" y="1200960"/>
            <a:ext cx="7555680" cy="3449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highlight>
                  <a:srgbClr val="ffffff"/>
                </a:highlight>
                <a:latin typeface="Calibri"/>
                <a:ea typeface="ＭＳ Ｐゴシック"/>
              </a:rPr>
              <a:t>Exercise: Exception for your matrix class, addition of matrices with different sizes throws an exception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Let your matrix class throw an exception whenever you try to add 2 matrices that have different dimensions.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Create a special MatrixMismatchException that derives from std::exception for this throw.</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Override the what() function for your exception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Test your code.</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362" name="PlaceHolder 3"/>
          <p:cNvSpPr>
            <a:spLocks noGrp="1"/>
          </p:cNvSpPr>
          <p:nvPr>
            <p:ph type="sldNum" idx="29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1D5B538-B747-4776-814B-49A93ECF4F9A}"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3"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12. Smart Pointers</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3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65" name="PlaceHolder 2"/>
          <p:cNvSpPr>
            <a:spLocks noGrp="1"/>
          </p:cNvSpPr>
          <p:nvPr>
            <p:ph/>
          </p:nvPr>
        </p:nvSpPr>
        <p:spPr>
          <a:xfrm>
            <a:off x="385200" y="1200960"/>
            <a:ext cx="7555680" cy="3769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Rationale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There is an important complication with exceptions and dynamic memory management: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 0;</a:t>
            </a:r>
            <a:br>
              <a:rPr sz="1400"/>
            </a:br>
            <a:r>
              <a:rPr b="1" lang="en-US" sz="1400" spc="-1" strike="noStrike">
                <a:solidFill>
                  <a:srgbClr val="0000ff"/>
                </a:solidFill>
                <a:highlight>
                  <a:srgbClr val="ffffff"/>
                </a:highlight>
                <a:latin typeface="Consolas"/>
                <a:ea typeface="ＭＳ Ｐゴシック"/>
              </a:rPr>
              <a:t>try</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may throw</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366" name="PlaceHolder 3"/>
          <p:cNvSpPr>
            <a:spLocks noGrp="1"/>
          </p:cNvSpPr>
          <p:nvPr>
            <p:ph type="sldNum" idx="29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AED5EAE-CA43-43CD-8363-2CF814894D3E}"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81" dur="indefinite" restart="never" nodeType="tmRoot">
          <p:childTnLst>
            <p:seq>
              <p:cTn id="4282" dur="indefinite" nodeType="mainSeq">
                <p:childTnLst>
                  <p:par>
                    <p:cTn id="4283" fill="hold">
                      <p:stCondLst>
                        <p:cond delay="indefinite"/>
                      </p:stCondLst>
                      <p:childTnLst>
                        <p:par>
                          <p:cTn id="4284" fill="hold">
                            <p:stCondLst>
                              <p:cond delay="0"/>
                            </p:stCondLst>
                            <p:childTnLst>
                              <p:par>
                                <p:cTn id="4285" nodeType="clickEffect" fill="hold" presetClass="entr" presetID="2" presetSubtype="4">
                                  <p:stCondLst>
                                    <p:cond delay="0"/>
                                  </p:stCondLst>
                                  <p:childTnLst>
                                    <p:set>
                                      <p:cBhvr>
                                        <p:cTn id="4286" dur="1" fill="hold">
                                          <p:stCondLst>
                                            <p:cond delay="0"/>
                                          </p:stCondLst>
                                        </p:cTn>
                                        <p:tgtEl>
                                          <p:spTgt spid="1365">
                                            <p:txEl>
                                              <p:pRg st="1" end="1"/>
                                            </p:txEl>
                                          </p:spTgt>
                                        </p:tgtEl>
                                        <p:attrNameLst>
                                          <p:attrName>style.visibility</p:attrName>
                                        </p:attrNameLst>
                                      </p:cBhvr>
                                      <p:to>
                                        <p:strVal val="visible"/>
                                      </p:to>
                                    </p:set>
                                    <p:anim calcmode="lin" valueType="num">
                                      <p:cBhvr additive="repl">
                                        <p:cTn id="4287" dur="500" fill="hold"/>
                                        <p:tgtEl>
                                          <p:spTgt spid="1365">
                                            <p:txEl>
                                              <p:pRg st="1" end="1"/>
                                            </p:txEl>
                                          </p:spTgt>
                                        </p:tgtEl>
                                        <p:attrNameLst>
                                          <p:attrName>ppt_x</p:attrName>
                                        </p:attrNameLst>
                                      </p:cBhvr>
                                      <p:tavLst>
                                        <p:tav tm="0">
                                          <p:val>
                                            <p:strVal val="#ppt_x"/>
                                          </p:val>
                                        </p:tav>
                                        <p:tav tm="100000">
                                          <p:val>
                                            <p:strVal val="#ppt_x"/>
                                          </p:val>
                                        </p:tav>
                                      </p:tavLst>
                                    </p:anim>
                                    <p:anim calcmode="lin" valueType="num">
                                      <p:cBhvr additive="repl">
                                        <p:cTn id="4288" dur="500" fill="hold"/>
                                        <p:tgtEl>
                                          <p:spTgt spid="1365">
                                            <p:txEl>
                                              <p:pRg st="1" end="1"/>
                                            </p:txEl>
                                          </p:spTgt>
                                        </p:tgtEl>
                                        <p:attrNameLst>
                                          <p:attrName>ppt_y</p:attrName>
                                        </p:attrNameLst>
                                      </p:cBhvr>
                                      <p:tavLst>
                                        <p:tav tm="0">
                                          <p:val>
                                            <p:strVal val="1+#ppt_h/2"/>
                                          </p:val>
                                        </p:tav>
                                        <p:tav tm="100000">
                                          <p:val>
                                            <p:strVal val="#ppt_y"/>
                                          </p:val>
                                        </p:tav>
                                      </p:tavLst>
                                    </p:anim>
                                  </p:childTnLst>
                                </p:cTn>
                              </p:par>
                              <p:par>
                                <p:cTn id="4289" nodeType="withEffect" fill="hold" presetClass="entr" presetID="2" presetSubtype="4">
                                  <p:stCondLst>
                                    <p:cond delay="0"/>
                                  </p:stCondLst>
                                  <p:childTnLst>
                                    <p:set>
                                      <p:cBhvr>
                                        <p:cTn id="4290" dur="1" fill="hold">
                                          <p:stCondLst>
                                            <p:cond delay="0"/>
                                          </p:stCondLst>
                                        </p:cTn>
                                        <p:tgtEl>
                                          <p:spTgt spid="1365">
                                            <p:txEl>
                                              <p:pRg st="2" end="2"/>
                                            </p:txEl>
                                          </p:spTgt>
                                        </p:tgtEl>
                                        <p:attrNameLst>
                                          <p:attrName>style.visibility</p:attrName>
                                        </p:attrNameLst>
                                      </p:cBhvr>
                                      <p:to>
                                        <p:strVal val="visible"/>
                                      </p:to>
                                    </p:set>
                                    <p:anim calcmode="lin" valueType="num">
                                      <p:cBhvr additive="repl">
                                        <p:cTn id="4291" dur="500" fill="hold"/>
                                        <p:tgtEl>
                                          <p:spTgt spid="1365">
                                            <p:txEl>
                                              <p:pRg st="2" end="2"/>
                                            </p:txEl>
                                          </p:spTgt>
                                        </p:tgtEl>
                                        <p:attrNameLst>
                                          <p:attrName>ppt_x</p:attrName>
                                        </p:attrNameLst>
                                      </p:cBhvr>
                                      <p:tavLst>
                                        <p:tav tm="0">
                                          <p:val>
                                            <p:strVal val="#ppt_x"/>
                                          </p:val>
                                        </p:tav>
                                        <p:tav tm="100000">
                                          <p:val>
                                            <p:strVal val="#ppt_x"/>
                                          </p:val>
                                        </p:tav>
                                      </p:tavLst>
                                    </p:anim>
                                    <p:anim calcmode="lin" valueType="num">
                                      <p:cBhvr additive="repl">
                                        <p:cTn id="4292" dur="500" fill="hold"/>
                                        <p:tgtEl>
                                          <p:spTgt spid="13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65" name="PlaceHolder 2"/>
          <p:cNvSpPr>
            <a:spLocks noGrp="1"/>
          </p:cNvSpPr>
          <p:nvPr>
            <p:ph/>
          </p:nvPr>
        </p:nvSpPr>
        <p:spPr>
          <a:xfrm>
            <a:off x="385200" y="1200960"/>
            <a:ext cx="7555680" cy="24886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Function calls</a:t>
            </a:r>
            <a:r>
              <a:rPr b="1" lang="en-US" sz="2000" spc="-1" strike="noStrike">
                <a:solidFill>
                  <a:srgbClr val="000000"/>
                </a:solidFill>
                <a:latin typeface="Calibri"/>
                <a:ea typeface="Times New Roman"/>
              </a:rPr>
              <a:t>	</a:t>
            </a:r>
            <a:endParaRPr b="1" lang="de-DE" sz="2000" spc="-1" strike="noStrike">
              <a:solidFill>
                <a:srgbClr val="000000"/>
              </a:solidFill>
              <a:latin typeface="Calibri"/>
            </a:endParaRPr>
          </a:p>
          <a:p>
            <a:pPr marL="444600" indent="-17316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 getAge();</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printAge( age );</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0;</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466" name="PlaceHolder 3"/>
          <p:cNvSpPr>
            <a:spLocks noGrp="1"/>
          </p:cNvSpPr>
          <p:nvPr>
            <p:ph type="sldNum" idx="3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B5866EB-7394-4DBE-9882-65E7CFB14ECB}"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68" name="PlaceHolder 2"/>
          <p:cNvSpPr>
            <a:spLocks noGrp="1"/>
          </p:cNvSpPr>
          <p:nvPr>
            <p:ph/>
          </p:nvPr>
        </p:nvSpPr>
        <p:spPr>
          <a:xfrm>
            <a:off x="385200" y="1200960"/>
            <a:ext cx="7555680" cy="3308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Corrected version:</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 0;</a:t>
            </a:r>
            <a:br>
              <a:rPr sz="1400"/>
            </a:br>
            <a:r>
              <a:rPr b="1" lang="en-US" sz="1400" spc="-1" strike="noStrike">
                <a:solidFill>
                  <a:srgbClr val="0000ff"/>
                </a:solidFill>
                <a:highlight>
                  <a:srgbClr val="ffffff"/>
                </a:highlight>
                <a:latin typeface="Consolas"/>
                <a:ea typeface="ＭＳ Ｐゴシック"/>
              </a:rPr>
              <a:t>try</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may throw</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ff"/>
                </a:solidFill>
                <a:highlight>
                  <a:srgbClr val="ffffff"/>
                </a:highlight>
                <a:latin typeface="Consolas"/>
                <a:ea typeface="ＭＳ Ｐゴシック"/>
              </a:rPr>
              <a:t>catch</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exception</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e </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delete</a:t>
            </a:r>
            <a:r>
              <a:rPr b="0" lang="en-US" sz="1400" spc="-1" strike="noStrike">
                <a:solidFill>
                  <a:srgbClr val="000000"/>
                </a:solidFill>
                <a:highlight>
                  <a:srgbClr val="ffffff"/>
                </a:highlight>
                <a:latin typeface="Consolas"/>
                <a:ea typeface="ＭＳ Ｐゴシック"/>
              </a:rPr>
              <a:t> 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to prevent memory leak</a:t>
            </a:r>
            <a:br>
              <a:rPr sz="1400"/>
            </a:b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369" name="PlaceHolder 3"/>
          <p:cNvSpPr>
            <a:spLocks noGrp="1"/>
          </p:cNvSpPr>
          <p:nvPr>
            <p:ph type="sldNum" idx="29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121DC7E-0DDA-460F-9373-AEF84F15BC7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71"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Let’s be fair: exceptions and manual resource management gives trouble.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is an opportunity to make the switch to C++. Using proper methods, garbage collecting becomes automatic.</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idea is to solve the problem of resource management (including memory, open files, etc.) right when the resource is acquired.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technique is also called RAII (Resource Acquisition Is Initialization).</a:t>
            </a:r>
            <a:endParaRPr b="1" lang="de-DE" sz="2000" spc="-1" strike="noStrike">
              <a:solidFill>
                <a:srgbClr val="000000"/>
              </a:solidFill>
              <a:latin typeface="Calibri"/>
            </a:endParaRPr>
          </a:p>
        </p:txBody>
      </p:sp>
      <p:sp>
        <p:nvSpPr>
          <p:cNvPr id="1372" name="PlaceHolder 3"/>
          <p:cNvSpPr>
            <a:spLocks noGrp="1"/>
          </p:cNvSpPr>
          <p:nvPr>
            <p:ph type="sldNum" idx="30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7CBA56C-7D46-4CD9-8CD4-0F128233EE31}"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293" dur="indefinite" restart="never" nodeType="tmRoot">
          <p:childTnLst>
            <p:seq>
              <p:cTn id="4294" dur="indefinite" nodeType="mainSeq">
                <p:childTnLst>
                  <p:par>
                    <p:cTn id="4295" fill="hold">
                      <p:stCondLst>
                        <p:cond delay="indefinite"/>
                      </p:stCondLst>
                      <p:childTnLst>
                        <p:par>
                          <p:cTn id="4296" fill="hold">
                            <p:stCondLst>
                              <p:cond delay="0"/>
                            </p:stCondLst>
                            <p:childTnLst>
                              <p:par>
                                <p:cTn id="4297" nodeType="clickEffect" fill="hold" presetClass="entr" presetID="2" presetSubtype="4">
                                  <p:stCondLst>
                                    <p:cond delay="0"/>
                                  </p:stCondLst>
                                  <p:childTnLst>
                                    <p:set>
                                      <p:cBhvr>
                                        <p:cTn id="4298" dur="1" fill="hold">
                                          <p:stCondLst>
                                            <p:cond delay="0"/>
                                          </p:stCondLst>
                                        </p:cTn>
                                        <p:tgtEl>
                                          <p:spTgt spid="1371">
                                            <p:txEl>
                                              <p:pRg st="1" end="1"/>
                                            </p:txEl>
                                          </p:spTgt>
                                        </p:tgtEl>
                                        <p:attrNameLst>
                                          <p:attrName>style.visibility</p:attrName>
                                        </p:attrNameLst>
                                      </p:cBhvr>
                                      <p:to>
                                        <p:strVal val="visible"/>
                                      </p:to>
                                    </p:set>
                                    <p:anim calcmode="lin" valueType="num">
                                      <p:cBhvr additive="repl">
                                        <p:cTn id="4299" dur="500" fill="hold"/>
                                        <p:tgtEl>
                                          <p:spTgt spid="1371">
                                            <p:txEl>
                                              <p:pRg st="1" end="1"/>
                                            </p:txEl>
                                          </p:spTgt>
                                        </p:tgtEl>
                                        <p:attrNameLst>
                                          <p:attrName>ppt_x</p:attrName>
                                        </p:attrNameLst>
                                      </p:cBhvr>
                                      <p:tavLst>
                                        <p:tav tm="0">
                                          <p:val>
                                            <p:strVal val="#ppt_x"/>
                                          </p:val>
                                        </p:tav>
                                        <p:tav tm="100000">
                                          <p:val>
                                            <p:strVal val="#ppt_x"/>
                                          </p:val>
                                        </p:tav>
                                      </p:tavLst>
                                    </p:anim>
                                    <p:anim calcmode="lin" valueType="num">
                                      <p:cBhvr additive="repl">
                                        <p:cTn id="4300" dur="500" fill="hold"/>
                                        <p:tgtEl>
                                          <p:spTgt spid="1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01" fill="hold">
                      <p:stCondLst>
                        <p:cond delay="indefinite"/>
                      </p:stCondLst>
                      <p:childTnLst>
                        <p:par>
                          <p:cTn id="4302" fill="hold">
                            <p:stCondLst>
                              <p:cond delay="0"/>
                            </p:stCondLst>
                            <p:childTnLst>
                              <p:par>
                                <p:cTn id="4303" nodeType="clickEffect" fill="hold" presetClass="entr" presetID="2" presetSubtype="4">
                                  <p:stCondLst>
                                    <p:cond delay="0"/>
                                  </p:stCondLst>
                                  <p:childTnLst>
                                    <p:set>
                                      <p:cBhvr>
                                        <p:cTn id="4304" dur="1" fill="hold">
                                          <p:stCondLst>
                                            <p:cond delay="0"/>
                                          </p:stCondLst>
                                        </p:cTn>
                                        <p:tgtEl>
                                          <p:spTgt spid="1371">
                                            <p:txEl>
                                              <p:pRg st="2" end="2"/>
                                            </p:txEl>
                                          </p:spTgt>
                                        </p:tgtEl>
                                        <p:attrNameLst>
                                          <p:attrName>style.visibility</p:attrName>
                                        </p:attrNameLst>
                                      </p:cBhvr>
                                      <p:to>
                                        <p:strVal val="visible"/>
                                      </p:to>
                                    </p:set>
                                    <p:anim calcmode="lin" valueType="num">
                                      <p:cBhvr additive="repl">
                                        <p:cTn id="4305" dur="500" fill="hold"/>
                                        <p:tgtEl>
                                          <p:spTgt spid="1371">
                                            <p:txEl>
                                              <p:pRg st="2" end="2"/>
                                            </p:txEl>
                                          </p:spTgt>
                                        </p:tgtEl>
                                        <p:attrNameLst>
                                          <p:attrName>ppt_x</p:attrName>
                                        </p:attrNameLst>
                                      </p:cBhvr>
                                      <p:tavLst>
                                        <p:tav tm="0">
                                          <p:val>
                                            <p:strVal val="#ppt_x"/>
                                          </p:val>
                                        </p:tav>
                                        <p:tav tm="100000">
                                          <p:val>
                                            <p:strVal val="#ppt_x"/>
                                          </p:val>
                                        </p:tav>
                                      </p:tavLst>
                                    </p:anim>
                                    <p:anim calcmode="lin" valueType="num">
                                      <p:cBhvr additive="repl">
                                        <p:cTn id="4306" dur="500" fill="hold"/>
                                        <p:tgtEl>
                                          <p:spTgt spid="1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07" fill="hold">
                      <p:stCondLst>
                        <p:cond delay="indefinite"/>
                      </p:stCondLst>
                      <p:childTnLst>
                        <p:par>
                          <p:cTn id="4308" fill="hold">
                            <p:stCondLst>
                              <p:cond delay="0"/>
                            </p:stCondLst>
                            <p:childTnLst>
                              <p:par>
                                <p:cTn id="4309" nodeType="clickEffect" fill="hold" presetClass="entr" presetID="2" presetSubtype="4">
                                  <p:stCondLst>
                                    <p:cond delay="0"/>
                                  </p:stCondLst>
                                  <p:childTnLst>
                                    <p:set>
                                      <p:cBhvr>
                                        <p:cTn id="4310" dur="1" fill="hold">
                                          <p:stCondLst>
                                            <p:cond delay="0"/>
                                          </p:stCondLst>
                                        </p:cTn>
                                        <p:tgtEl>
                                          <p:spTgt spid="1371">
                                            <p:txEl>
                                              <p:pRg st="3" end="3"/>
                                            </p:txEl>
                                          </p:spTgt>
                                        </p:tgtEl>
                                        <p:attrNameLst>
                                          <p:attrName>style.visibility</p:attrName>
                                        </p:attrNameLst>
                                      </p:cBhvr>
                                      <p:to>
                                        <p:strVal val="visible"/>
                                      </p:to>
                                    </p:set>
                                    <p:anim calcmode="lin" valueType="num">
                                      <p:cBhvr additive="repl">
                                        <p:cTn id="4311" dur="500" fill="hold"/>
                                        <p:tgtEl>
                                          <p:spTgt spid="1371">
                                            <p:txEl>
                                              <p:pRg st="3" end="3"/>
                                            </p:txEl>
                                          </p:spTgt>
                                        </p:tgtEl>
                                        <p:attrNameLst>
                                          <p:attrName>ppt_x</p:attrName>
                                        </p:attrNameLst>
                                      </p:cBhvr>
                                      <p:tavLst>
                                        <p:tav tm="0">
                                          <p:val>
                                            <p:strVal val="#ppt_x"/>
                                          </p:val>
                                        </p:tav>
                                        <p:tav tm="100000">
                                          <p:val>
                                            <p:strVal val="#ppt_x"/>
                                          </p:val>
                                        </p:tav>
                                      </p:tavLst>
                                    </p:anim>
                                    <p:anim calcmode="lin" valueType="num">
                                      <p:cBhvr additive="repl">
                                        <p:cTn id="4312" dur="500" fill="hold"/>
                                        <p:tgtEl>
                                          <p:spTgt spid="137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74"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Every resource is wrapped up in an object. The destructor of the object will release the resource.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An example is the use of smart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 smart pointer is a pointer with explicit ownership. The smart pointer object will take caring of destroying the object.</a:t>
            </a:r>
            <a:endParaRPr b="1" lang="de-DE" sz="2000" spc="-1" strike="noStrike">
              <a:solidFill>
                <a:srgbClr val="000000"/>
              </a:solidFill>
              <a:latin typeface="Calibri"/>
            </a:endParaRPr>
          </a:p>
        </p:txBody>
      </p:sp>
      <p:sp>
        <p:nvSpPr>
          <p:cNvPr id="1375" name="PlaceHolder 3"/>
          <p:cNvSpPr>
            <a:spLocks noGrp="1"/>
          </p:cNvSpPr>
          <p:nvPr>
            <p:ph type="sldNum" idx="30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EBF6F0F-5F67-42BE-992F-0FFE921DB36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313" dur="indefinite" restart="never" nodeType="tmRoot">
          <p:childTnLst>
            <p:seq>
              <p:cTn id="4314" dur="indefinite" nodeType="mainSeq">
                <p:childTnLst>
                  <p:par>
                    <p:cTn id="4315" fill="hold">
                      <p:stCondLst>
                        <p:cond delay="indefinite"/>
                      </p:stCondLst>
                      <p:childTnLst>
                        <p:par>
                          <p:cTn id="4316" fill="hold">
                            <p:stCondLst>
                              <p:cond delay="0"/>
                            </p:stCondLst>
                            <p:childTnLst>
                              <p:par>
                                <p:cTn id="4317" nodeType="clickEffect" fill="hold" presetClass="entr" presetID="2" presetSubtype="4">
                                  <p:stCondLst>
                                    <p:cond delay="0"/>
                                  </p:stCondLst>
                                  <p:childTnLst>
                                    <p:set>
                                      <p:cBhvr>
                                        <p:cTn id="4318" dur="1" fill="hold">
                                          <p:stCondLst>
                                            <p:cond delay="0"/>
                                          </p:stCondLst>
                                        </p:cTn>
                                        <p:tgtEl>
                                          <p:spTgt spid="1374">
                                            <p:txEl>
                                              <p:pRg st="1" end="1"/>
                                            </p:txEl>
                                          </p:spTgt>
                                        </p:tgtEl>
                                        <p:attrNameLst>
                                          <p:attrName>style.visibility</p:attrName>
                                        </p:attrNameLst>
                                      </p:cBhvr>
                                      <p:to>
                                        <p:strVal val="visible"/>
                                      </p:to>
                                    </p:set>
                                    <p:anim calcmode="lin" valueType="num">
                                      <p:cBhvr additive="repl">
                                        <p:cTn id="4319" dur="500" fill="hold"/>
                                        <p:tgtEl>
                                          <p:spTgt spid="1374">
                                            <p:txEl>
                                              <p:pRg st="1" end="1"/>
                                            </p:txEl>
                                          </p:spTgt>
                                        </p:tgtEl>
                                        <p:attrNameLst>
                                          <p:attrName>ppt_x</p:attrName>
                                        </p:attrNameLst>
                                      </p:cBhvr>
                                      <p:tavLst>
                                        <p:tav tm="0">
                                          <p:val>
                                            <p:strVal val="#ppt_x"/>
                                          </p:val>
                                        </p:tav>
                                        <p:tav tm="100000">
                                          <p:val>
                                            <p:strVal val="#ppt_x"/>
                                          </p:val>
                                        </p:tav>
                                      </p:tavLst>
                                    </p:anim>
                                    <p:anim calcmode="lin" valueType="num">
                                      <p:cBhvr additive="repl">
                                        <p:cTn id="4320" dur="500" fill="hold"/>
                                        <p:tgtEl>
                                          <p:spTgt spid="13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21" fill="hold">
                      <p:stCondLst>
                        <p:cond delay="indefinite"/>
                      </p:stCondLst>
                      <p:childTnLst>
                        <p:par>
                          <p:cTn id="4322" fill="hold">
                            <p:stCondLst>
                              <p:cond delay="0"/>
                            </p:stCondLst>
                            <p:childTnLst>
                              <p:par>
                                <p:cTn id="4323" nodeType="clickEffect" fill="hold" presetClass="entr" presetID="2" presetSubtype="4">
                                  <p:stCondLst>
                                    <p:cond delay="0"/>
                                  </p:stCondLst>
                                  <p:childTnLst>
                                    <p:set>
                                      <p:cBhvr>
                                        <p:cTn id="4324" dur="1" fill="hold">
                                          <p:stCondLst>
                                            <p:cond delay="0"/>
                                          </p:stCondLst>
                                        </p:cTn>
                                        <p:tgtEl>
                                          <p:spTgt spid="1374">
                                            <p:txEl>
                                              <p:pRg st="2" end="2"/>
                                            </p:txEl>
                                          </p:spTgt>
                                        </p:tgtEl>
                                        <p:attrNameLst>
                                          <p:attrName>style.visibility</p:attrName>
                                        </p:attrNameLst>
                                      </p:cBhvr>
                                      <p:to>
                                        <p:strVal val="visible"/>
                                      </p:to>
                                    </p:set>
                                    <p:anim calcmode="lin" valueType="num">
                                      <p:cBhvr additive="repl">
                                        <p:cTn id="4325" dur="500" fill="hold"/>
                                        <p:tgtEl>
                                          <p:spTgt spid="1374">
                                            <p:txEl>
                                              <p:pRg st="2" end="2"/>
                                            </p:txEl>
                                          </p:spTgt>
                                        </p:tgtEl>
                                        <p:attrNameLst>
                                          <p:attrName>ppt_x</p:attrName>
                                        </p:attrNameLst>
                                      </p:cBhvr>
                                      <p:tavLst>
                                        <p:tav tm="0">
                                          <p:val>
                                            <p:strVal val="#ppt_x"/>
                                          </p:val>
                                        </p:tav>
                                        <p:tav tm="100000">
                                          <p:val>
                                            <p:strVal val="#ppt_x"/>
                                          </p:val>
                                        </p:tav>
                                      </p:tavLst>
                                    </p:anim>
                                    <p:anim calcmode="lin" valueType="num">
                                      <p:cBhvr additive="repl">
                                        <p:cTn id="4326" dur="500" fill="hold"/>
                                        <p:tgtEl>
                                          <p:spTgt spid="13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77" name="PlaceHolder 2"/>
          <p:cNvSpPr>
            <a:spLocks noGrp="1"/>
          </p:cNvSpPr>
          <p:nvPr>
            <p:ph/>
          </p:nvPr>
        </p:nvSpPr>
        <p:spPr>
          <a:xfrm>
            <a:off x="385200" y="1200960"/>
            <a:ext cx="7555680" cy="3535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Simple smart pointer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 example is std::unique_ptr. You can use it when you want to use a pointer, but also implicate ownership.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804000"/>
                </a:solidFill>
                <a:highlight>
                  <a:srgbClr val="ffffff"/>
                </a:highlight>
                <a:latin typeface="Consolas"/>
                <a:ea typeface="ＭＳ Ｐゴシック"/>
              </a:rPr>
              <a:t>#include &lt;memory&gt;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8000ff"/>
                </a:solidFill>
                <a:highlight>
                  <a:srgbClr val="ffffff"/>
                </a:highlight>
                <a:latin typeface="Consolas"/>
                <a:ea typeface="ＭＳ Ｐゴシック"/>
              </a:rPr>
              <a:t>void</a:t>
            </a:r>
            <a:r>
              <a:rPr b="0" lang="nl-NL" sz="1400" spc="-1" strike="noStrike">
                <a:solidFill>
                  <a:srgbClr val="000000"/>
                </a:solidFill>
                <a:highlight>
                  <a:srgbClr val="ffffff"/>
                </a:highlight>
                <a:latin typeface="Consolas"/>
                <a:ea typeface="ＭＳ Ｐゴシック"/>
              </a:rPr>
              <a:t> foo</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 Student is automatically destroyed</a:t>
            </a:r>
            <a:endParaRPr b="1" lang="de-DE" sz="1400" spc="-1" strike="noStrike">
              <a:solidFill>
                <a:srgbClr val="000000"/>
              </a:solidFill>
              <a:latin typeface="Calibri"/>
            </a:endParaRPr>
          </a:p>
          <a:p>
            <a:pPr marL="39852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378" name="PlaceHolder 3"/>
          <p:cNvSpPr>
            <a:spLocks noGrp="1"/>
          </p:cNvSpPr>
          <p:nvPr>
            <p:ph type="sldNum" idx="30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313E7F2-8F88-4017-A664-F96337DE4957}"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327" dur="indefinite" restart="never" nodeType="tmRoot">
          <p:childTnLst>
            <p:seq>
              <p:cTn id="4328" dur="indefinite" nodeType="mainSeq">
                <p:childTnLst>
                  <p:par>
                    <p:cTn id="4329" fill="hold">
                      <p:stCondLst>
                        <p:cond delay="indefinite"/>
                      </p:stCondLst>
                      <p:childTnLst>
                        <p:par>
                          <p:cTn id="4330" fill="hold">
                            <p:stCondLst>
                              <p:cond delay="0"/>
                            </p:stCondLst>
                            <p:childTnLst>
                              <p:par>
                                <p:cTn id="4331" nodeType="clickEffect" fill="hold" presetClass="entr" presetID="2" presetSubtype="4">
                                  <p:stCondLst>
                                    <p:cond delay="0"/>
                                  </p:stCondLst>
                                  <p:childTnLst>
                                    <p:set>
                                      <p:cBhvr>
                                        <p:cTn id="4332" dur="1" fill="hold">
                                          <p:stCondLst>
                                            <p:cond delay="0"/>
                                          </p:stCondLst>
                                        </p:cTn>
                                        <p:tgtEl>
                                          <p:spTgt spid="1377">
                                            <p:txEl>
                                              <p:pRg st="1" end="1"/>
                                            </p:txEl>
                                          </p:spTgt>
                                        </p:tgtEl>
                                        <p:attrNameLst>
                                          <p:attrName>style.visibility</p:attrName>
                                        </p:attrNameLst>
                                      </p:cBhvr>
                                      <p:to>
                                        <p:strVal val="visible"/>
                                      </p:to>
                                    </p:set>
                                    <p:anim calcmode="lin" valueType="num">
                                      <p:cBhvr additive="repl">
                                        <p:cTn id="4333" dur="500" fill="hold"/>
                                        <p:tgtEl>
                                          <p:spTgt spid="1377">
                                            <p:txEl>
                                              <p:pRg st="1" end="1"/>
                                            </p:txEl>
                                          </p:spTgt>
                                        </p:tgtEl>
                                        <p:attrNameLst>
                                          <p:attrName>ppt_x</p:attrName>
                                        </p:attrNameLst>
                                      </p:cBhvr>
                                      <p:tavLst>
                                        <p:tav tm="0">
                                          <p:val>
                                            <p:strVal val="#ppt_x"/>
                                          </p:val>
                                        </p:tav>
                                        <p:tav tm="100000">
                                          <p:val>
                                            <p:strVal val="#ppt_x"/>
                                          </p:val>
                                        </p:tav>
                                      </p:tavLst>
                                    </p:anim>
                                    <p:anim calcmode="lin" valueType="num">
                                      <p:cBhvr additive="repl">
                                        <p:cTn id="4334" dur="500" fill="hold"/>
                                        <p:tgtEl>
                                          <p:spTgt spid="13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35" fill="hold">
                      <p:stCondLst>
                        <p:cond delay="indefinite"/>
                      </p:stCondLst>
                      <p:childTnLst>
                        <p:par>
                          <p:cTn id="4336" fill="hold">
                            <p:stCondLst>
                              <p:cond delay="0"/>
                            </p:stCondLst>
                            <p:childTnLst>
                              <p:par>
                                <p:cTn id="4337" nodeType="clickEffect" fill="hold" presetClass="entr" presetID="2" presetSubtype="4">
                                  <p:stCondLst>
                                    <p:cond delay="0"/>
                                  </p:stCondLst>
                                  <p:childTnLst>
                                    <p:set>
                                      <p:cBhvr>
                                        <p:cTn id="4338" dur="1" fill="hold">
                                          <p:stCondLst>
                                            <p:cond delay="0"/>
                                          </p:stCondLst>
                                        </p:cTn>
                                        <p:tgtEl>
                                          <p:spTgt spid="1377">
                                            <p:txEl>
                                              <p:pRg st="2" end="2"/>
                                            </p:txEl>
                                          </p:spTgt>
                                        </p:tgtEl>
                                        <p:attrNameLst>
                                          <p:attrName>style.visibility</p:attrName>
                                        </p:attrNameLst>
                                      </p:cBhvr>
                                      <p:to>
                                        <p:strVal val="visible"/>
                                      </p:to>
                                    </p:set>
                                    <p:anim calcmode="lin" valueType="num">
                                      <p:cBhvr additive="repl">
                                        <p:cTn id="4339" dur="500" fill="hold"/>
                                        <p:tgtEl>
                                          <p:spTgt spid="1377">
                                            <p:txEl>
                                              <p:pRg st="2" end="2"/>
                                            </p:txEl>
                                          </p:spTgt>
                                        </p:tgtEl>
                                        <p:attrNameLst>
                                          <p:attrName>ppt_x</p:attrName>
                                        </p:attrNameLst>
                                      </p:cBhvr>
                                      <p:tavLst>
                                        <p:tav tm="0">
                                          <p:val>
                                            <p:strVal val="#ppt_x"/>
                                          </p:val>
                                        </p:tav>
                                        <p:tav tm="100000">
                                          <p:val>
                                            <p:strVal val="#ppt_x"/>
                                          </p:val>
                                        </p:tav>
                                      </p:tavLst>
                                    </p:anim>
                                    <p:anim calcmode="lin" valueType="num">
                                      <p:cBhvr additive="repl">
                                        <p:cTn id="4340" dur="500" fill="hold"/>
                                        <p:tgtEl>
                                          <p:spTgt spid="1377">
                                            <p:txEl>
                                              <p:pRg st="2" end="2"/>
                                            </p:txEl>
                                          </p:spTgt>
                                        </p:tgtEl>
                                        <p:attrNameLst>
                                          <p:attrName>ppt_y</p:attrName>
                                        </p:attrNameLst>
                                      </p:cBhvr>
                                      <p:tavLst>
                                        <p:tav tm="0">
                                          <p:val>
                                            <p:strVal val="1+#ppt_h/2"/>
                                          </p:val>
                                        </p:tav>
                                        <p:tav tm="100000">
                                          <p:val>
                                            <p:strVal val="#ppt_y"/>
                                          </p:val>
                                        </p:tav>
                                      </p:tavLst>
                                    </p:anim>
                                  </p:childTnLst>
                                </p:cTn>
                              </p:par>
                              <p:par>
                                <p:cTn id="4341" nodeType="withEffect" fill="hold" presetClass="entr" presetID="2" presetSubtype="4">
                                  <p:stCondLst>
                                    <p:cond delay="0"/>
                                  </p:stCondLst>
                                  <p:childTnLst>
                                    <p:set>
                                      <p:cBhvr>
                                        <p:cTn id="4342" dur="1" fill="hold">
                                          <p:stCondLst>
                                            <p:cond delay="0"/>
                                          </p:stCondLst>
                                        </p:cTn>
                                        <p:tgtEl>
                                          <p:spTgt spid="1377">
                                            <p:txEl>
                                              <p:pRg st="3" end="3"/>
                                            </p:txEl>
                                          </p:spTgt>
                                        </p:tgtEl>
                                        <p:attrNameLst>
                                          <p:attrName>style.visibility</p:attrName>
                                        </p:attrNameLst>
                                      </p:cBhvr>
                                      <p:to>
                                        <p:strVal val="visible"/>
                                      </p:to>
                                    </p:set>
                                    <p:anim calcmode="lin" valueType="num">
                                      <p:cBhvr additive="repl">
                                        <p:cTn id="4343" dur="500" fill="hold"/>
                                        <p:tgtEl>
                                          <p:spTgt spid="1377">
                                            <p:txEl>
                                              <p:pRg st="3" end="3"/>
                                            </p:txEl>
                                          </p:spTgt>
                                        </p:tgtEl>
                                        <p:attrNameLst>
                                          <p:attrName>ppt_x</p:attrName>
                                        </p:attrNameLst>
                                      </p:cBhvr>
                                      <p:tavLst>
                                        <p:tav tm="0">
                                          <p:val>
                                            <p:strVal val="#ppt_x"/>
                                          </p:val>
                                        </p:tav>
                                        <p:tav tm="100000">
                                          <p:val>
                                            <p:strVal val="#ppt_x"/>
                                          </p:val>
                                        </p:tav>
                                      </p:tavLst>
                                    </p:anim>
                                    <p:anim calcmode="lin" valueType="num">
                                      <p:cBhvr additive="repl">
                                        <p:cTn id="4344" dur="500" fill="hold"/>
                                        <p:tgtEl>
                                          <p:spTgt spid="1377">
                                            <p:txEl>
                                              <p:pRg st="3" end="3"/>
                                            </p:txEl>
                                          </p:spTgt>
                                        </p:tgtEl>
                                        <p:attrNameLst>
                                          <p:attrName>ppt_y</p:attrName>
                                        </p:attrNameLst>
                                      </p:cBhvr>
                                      <p:tavLst>
                                        <p:tav tm="0">
                                          <p:val>
                                            <p:strVal val="1+#ppt_h/2"/>
                                          </p:val>
                                        </p:tav>
                                        <p:tav tm="100000">
                                          <p:val>
                                            <p:strVal val="#ppt_y"/>
                                          </p:val>
                                        </p:tav>
                                      </p:tavLst>
                                    </p:anim>
                                  </p:childTnLst>
                                </p:cTn>
                              </p:par>
                              <p:par>
                                <p:cTn id="4345" nodeType="withEffect" fill="hold" presetClass="entr" presetID="2" presetSubtype="4">
                                  <p:stCondLst>
                                    <p:cond delay="0"/>
                                  </p:stCondLst>
                                  <p:childTnLst>
                                    <p:set>
                                      <p:cBhvr>
                                        <p:cTn id="4346" dur="1" fill="hold">
                                          <p:stCondLst>
                                            <p:cond delay="0"/>
                                          </p:stCondLst>
                                        </p:cTn>
                                        <p:tgtEl>
                                          <p:spTgt spid="1377">
                                            <p:txEl>
                                              <p:pRg st="4" end="4"/>
                                            </p:txEl>
                                          </p:spTgt>
                                        </p:tgtEl>
                                        <p:attrNameLst>
                                          <p:attrName>style.visibility</p:attrName>
                                        </p:attrNameLst>
                                      </p:cBhvr>
                                      <p:to>
                                        <p:strVal val="visible"/>
                                      </p:to>
                                    </p:set>
                                    <p:anim calcmode="lin" valueType="num">
                                      <p:cBhvr additive="repl">
                                        <p:cTn id="4347" dur="500" fill="hold"/>
                                        <p:tgtEl>
                                          <p:spTgt spid="1377">
                                            <p:txEl>
                                              <p:pRg st="4" end="4"/>
                                            </p:txEl>
                                          </p:spTgt>
                                        </p:tgtEl>
                                        <p:attrNameLst>
                                          <p:attrName>ppt_x</p:attrName>
                                        </p:attrNameLst>
                                      </p:cBhvr>
                                      <p:tavLst>
                                        <p:tav tm="0">
                                          <p:val>
                                            <p:strVal val="#ppt_x"/>
                                          </p:val>
                                        </p:tav>
                                        <p:tav tm="100000">
                                          <p:val>
                                            <p:strVal val="#ppt_x"/>
                                          </p:val>
                                        </p:tav>
                                      </p:tavLst>
                                    </p:anim>
                                    <p:anim calcmode="lin" valueType="num">
                                      <p:cBhvr additive="repl">
                                        <p:cTn id="4348" dur="500" fill="hold"/>
                                        <p:tgtEl>
                                          <p:spTgt spid="1377">
                                            <p:txEl>
                                              <p:pRg st="4" end="4"/>
                                            </p:txEl>
                                          </p:spTgt>
                                        </p:tgtEl>
                                        <p:attrNameLst>
                                          <p:attrName>ppt_y</p:attrName>
                                        </p:attrNameLst>
                                      </p:cBhvr>
                                      <p:tavLst>
                                        <p:tav tm="0">
                                          <p:val>
                                            <p:strVal val="1+#ppt_h/2"/>
                                          </p:val>
                                        </p:tav>
                                        <p:tav tm="100000">
                                          <p:val>
                                            <p:strVal val="#ppt_y"/>
                                          </p:val>
                                        </p:tav>
                                      </p:tavLst>
                                    </p:anim>
                                  </p:childTnLst>
                                </p:cTn>
                              </p:par>
                              <p:par>
                                <p:cTn id="4349" nodeType="withEffect" fill="hold" presetClass="entr" presetID="2" presetSubtype="4">
                                  <p:stCondLst>
                                    <p:cond delay="0"/>
                                  </p:stCondLst>
                                  <p:childTnLst>
                                    <p:set>
                                      <p:cBhvr>
                                        <p:cTn id="4350" dur="1" fill="hold">
                                          <p:stCondLst>
                                            <p:cond delay="0"/>
                                          </p:stCondLst>
                                        </p:cTn>
                                        <p:tgtEl>
                                          <p:spTgt spid="1377">
                                            <p:txEl>
                                              <p:pRg st="5" end="5"/>
                                            </p:txEl>
                                          </p:spTgt>
                                        </p:tgtEl>
                                        <p:attrNameLst>
                                          <p:attrName>style.visibility</p:attrName>
                                        </p:attrNameLst>
                                      </p:cBhvr>
                                      <p:to>
                                        <p:strVal val="visible"/>
                                      </p:to>
                                    </p:set>
                                    <p:anim calcmode="lin" valueType="num">
                                      <p:cBhvr additive="repl">
                                        <p:cTn id="4351" dur="500" fill="hold"/>
                                        <p:tgtEl>
                                          <p:spTgt spid="1377">
                                            <p:txEl>
                                              <p:pRg st="5" end="5"/>
                                            </p:txEl>
                                          </p:spTgt>
                                        </p:tgtEl>
                                        <p:attrNameLst>
                                          <p:attrName>ppt_x</p:attrName>
                                        </p:attrNameLst>
                                      </p:cBhvr>
                                      <p:tavLst>
                                        <p:tav tm="0">
                                          <p:val>
                                            <p:strVal val="#ppt_x"/>
                                          </p:val>
                                        </p:tav>
                                        <p:tav tm="100000">
                                          <p:val>
                                            <p:strVal val="#ppt_x"/>
                                          </p:val>
                                        </p:tav>
                                      </p:tavLst>
                                    </p:anim>
                                    <p:anim calcmode="lin" valueType="num">
                                      <p:cBhvr additive="repl">
                                        <p:cTn id="4352" dur="500" fill="hold"/>
                                        <p:tgtEl>
                                          <p:spTgt spid="1377">
                                            <p:txEl>
                                              <p:pRg st="5" end="5"/>
                                            </p:txEl>
                                          </p:spTgt>
                                        </p:tgtEl>
                                        <p:attrNameLst>
                                          <p:attrName>ppt_y</p:attrName>
                                        </p:attrNameLst>
                                      </p:cBhvr>
                                      <p:tavLst>
                                        <p:tav tm="0">
                                          <p:val>
                                            <p:strVal val="1+#ppt_h/2"/>
                                          </p:val>
                                        </p:tav>
                                        <p:tav tm="100000">
                                          <p:val>
                                            <p:strVal val="#ppt_y"/>
                                          </p:val>
                                        </p:tav>
                                      </p:tavLst>
                                    </p:anim>
                                  </p:childTnLst>
                                </p:cTn>
                              </p:par>
                              <p:par>
                                <p:cTn id="4353" nodeType="withEffect" fill="hold" presetClass="entr" presetID="2" presetSubtype="4">
                                  <p:stCondLst>
                                    <p:cond delay="0"/>
                                  </p:stCondLst>
                                  <p:childTnLst>
                                    <p:set>
                                      <p:cBhvr>
                                        <p:cTn id="4354" dur="1" fill="hold">
                                          <p:stCondLst>
                                            <p:cond delay="0"/>
                                          </p:stCondLst>
                                        </p:cTn>
                                        <p:tgtEl>
                                          <p:spTgt spid="1377">
                                            <p:txEl>
                                              <p:pRg st="6" end="6"/>
                                            </p:txEl>
                                          </p:spTgt>
                                        </p:tgtEl>
                                        <p:attrNameLst>
                                          <p:attrName>style.visibility</p:attrName>
                                        </p:attrNameLst>
                                      </p:cBhvr>
                                      <p:to>
                                        <p:strVal val="visible"/>
                                      </p:to>
                                    </p:set>
                                    <p:anim calcmode="lin" valueType="num">
                                      <p:cBhvr additive="repl">
                                        <p:cTn id="4355" dur="500" fill="hold"/>
                                        <p:tgtEl>
                                          <p:spTgt spid="1377">
                                            <p:txEl>
                                              <p:pRg st="6" end="6"/>
                                            </p:txEl>
                                          </p:spTgt>
                                        </p:tgtEl>
                                        <p:attrNameLst>
                                          <p:attrName>ppt_x</p:attrName>
                                        </p:attrNameLst>
                                      </p:cBhvr>
                                      <p:tavLst>
                                        <p:tav tm="0">
                                          <p:val>
                                            <p:strVal val="#ppt_x"/>
                                          </p:val>
                                        </p:tav>
                                        <p:tav tm="100000">
                                          <p:val>
                                            <p:strVal val="#ppt_x"/>
                                          </p:val>
                                        </p:tav>
                                      </p:tavLst>
                                    </p:anim>
                                    <p:anim calcmode="lin" valueType="num">
                                      <p:cBhvr additive="repl">
                                        <p:cTn id="4356" dur="500" fill="hold"/>
                                        <p:tgtEl>
                                          <p:spTgt spid="1377">
                                            <p:txEl>
                                              <p:pRg st="6" end="6"/>
                                            </p:txEl>
                                          </p:spTgt>
                                        </p:tgtEl>
                                        <p:attrNameLst>
                                          <p:attrName>ppt_y</p:attrName>
                                        </p:attrNameLst>
                                      </p:cBhvr>
                                      <p:tavLst>
                                        <p:tav tm="0">
                                          <p:val>
                                            <p:strVal val="1+#ppt_h/2"/>
                                          </p:val>
                                        </p:tav>
                                        <p:tav tm="100000">
                                          <p:val>
                                            <p:strVal val="#ppt_y"/>
                                          </p:val>
                                        </p:tav>
                                      </p:tavLst>
                                    </p:anim>
                                  </p:childTnLst>
                                </p:cTn>
                              </p:par>
                              <p:par>
                                <p:cTn id="4357" nodeType="withEffect" fill="hold" presetClass="entr" presetID="2" presetSubtype="4">
                                  <p:stCondLst>
                                    <p:cond delay="0"/>
                                  </p:stCondLst>
                                  <p:childTnLst>
                                    <p:set>
                                      <p:cBhvr>
                                        <p:cTn id="4358" dur="1" fill="hold">
                                          <p:stCondLst>
                                            <p:cond delay="0"/>
                                          </p:stCondLst>
                                        </p:cTn>
                                        <p:tgtEl>
                                          <p:spTgt spid="1377">
                                            <p:txEl>
                                              <p:pRg st="7" end="7"/>
                                            </p:txEl>
                                          </p:spTgt>
                                        </p:tgtEl>
                                        <p:attrNameLst>
                                          <p:attrName>style.visibility</p:attrName>
                                        </p:attrNameLst>
                                      </p:cBhvr>
                                      <p:to>
                                        <p:strVal val="visible"/>
                                      </p:to>
                                    </p:set>
                                    <p:anim calcmode="lin" valueType="num">
                                      <p:cBhvr additive="repl">
                                        <p:cTn id="4359" dur="500" fill="hold"/>
                                        <p:tgtEl>
                                          <p:spTgt spid="1377">
                                            <p:txEl>
                                              <p:pRg st="7" end="7"/>
                                            </p:txEl>
                                          </p:spTgt>
                                        </p:tgtEl>
                                        <p:attrNameLst>
                                          <p:attrName>ppt_x</p:attrName>
                                        </p:attrNameLst>
                                      </p:cBhvr>
                                      <p:tavLst>
                                        <p:tav tm="0">
                                          <p:val>
                                            <p:strVal val="#ppt_x"/>
                                          </p:val>
                                        </p:tav>
                                        <p:tav tm="100000">
                                          <p:val>
                                            <p:strVal val="#ppt_x"/>
                                          </p:val>
                                        </p:tav>
                                      </p:tavLst>
                                    </p:anim>
                                    <p:anim calcmode="lin" valueType="num">
                                      <p:cBhvr additive="repl">
                                        <p:cTn id="4360" dur="500" fill="hold"/>
                                        <p:tgtEl>
                                          <p:spTgt spid="1377">
                                            <p:txEl>
                                              <p:pRg st="7" end="7"/>
                                            </p:txEl>
                                          </p:spTgt>
                                        </p:tgtEl>
                                        <p:attrNameLst>
                                          <p:attrName>ppt_y</p:attrName>
                                        </p:attrNameLst>
                                      </p:cBhvr>
                                      <p:tavLst>
                                        <p:tav tm="0">
                                          <p:val>
                                            <p:strVal val="1+#ppt_h/2"/>
                                          </p:val>
                                        </p:tav>
                                        <p:tav tm="100000">
                                          <p:val>
                                            <p:strVal val="#ppt_y"/>
                                          </p:val>
                                        </p:tav>
                                      </p:tavLst>
                                    </p:anim>
                                  </p:childTnLst>
                                </p:cTn>
                              </p:par>
                              <p:par>
                                <p:cTn id="4361" nodeType="withEffect" fill="hold" presetClass="entr" presetID="2" presetSubtype="4">
                                  <p:stCondLst>
                                    <p:cond delay="0"/>
                                  </p:stCondLst>
                                  <p:childTnLst>
                                    <p:set>
                                      <p:cBhvr>
                                        <p:cTn id="4362" dur="1" fill="hold">
                                          <p:stCondLst>
                                            <p:cond delay="0"/>
                                          </p:stCondLst>
                                        </p:cTn>
                                        <p:tgtEl>
                                          <p:spTgt spid="1377">
                                            <p:txEl>
                                              <p:pRg st="8" end="8"/>
                                            </p:txEl>
                                          </p:spTgt>
                                        </p:tgtEl>
                                        <p:attrNameLst>
                                          <p:attrName>style.visibility</p:attrName>
                                        </p:attrNameLst>
                                      </p:cBhvr>
                                      <p:to>
                                        <p:strVal val="visible"/>
                                      </p:to>
                                    </p:set>
                                    <p:anim calcmode="lin" valueType="num">
                                      <p:cBhvr additive="repl">
                                        <p:cTn id="4363" dur="500" fill="hold"/>
                                        <p:tgtEl>
                                          <p:spTgt spid="1377">
                                            <p:txEl>
                                              <p:pRg st="8" end="8"/>
                                            </p:txEl>
                                          </p:spTgt>
                                        </p:tgtEl>
                                        <p:attrNameLst>
                                          <p:attrName>ppt_x</p:attrName>
                                        </p:attrNameLst>
                                      </p:cBhvr>
                                      <p:tavLst>
                                        <p:tav tm="0">
                                          <p:val>
                                            <p:strVal val="#ppt_x"/>
                                          </p:val>
                                        </p:tav>
                                        <p:tav tm="100000">
                                          <p:val>
                                            <p:strVal val="#ppt_x"/>
                                          </p:val>
                                        </p:tav>
                                      </p:tavLst>
                                    </p:anim>
                                    <p:anim calcmode="lin" valueType="num">
                                      <p:cBhvr additive="repl">
                                        <p:cTn id="4364" dur="500" fill="hold"/>
                                        <p:tgtEl>
                                          <p:spTgt spid="1377">
                                            <p:txEl>
                                              <p:pRg st="8" end="8"/>
                                            </p:txEl>
                                          </p:spTgt>
                                        </p:tgtEl>
                                        <p:attrNameLst>
                                          <p:attrName>ppt_y</p:attrName>
                                        </p:attrNameLst>
                                      </p:cBhvr>
                                      <p:tavLst>
                                        <p:tav tm="0">
                                          <p:val>
                                            <p:strVal val="1+#ppt_h/2"/>
                                          </p:val>
                                        </p:tav>
                                        <p:tav tm="100000">
                                          <p:val>
                                            <p:strVal val="#ppt_y"/>
                                          </p:val>
                                        </p:tav>
                                      </p:tavLst>
                                    </p:anim>
                                  </p:childTnLst>
                                </p:cTn>
                              </p:par>
                              <p:par>
                                <p:cTn id="4365" nodeType="withEffect" fill="hold" presetClass="entr" presetID="2" presetSubtype="4">
                                  <p:stCondLst>
                                    <p:cond delay="0"/>
                                  </p:stCondLst>
                                  <p:childTnLst>
                                    <p:set>
                                      <p:cBhvr>
                                        <p:cTn id="4366" dur="1" fill="hold">
                                          <p:stCondLst>
                                            <p:cond delay="0"/>
                                          </p:stCondLst>
                                        </p:cTn>
                                        <p:tgtEl>
                                          <p:spTgt spid="1377">
                                            <p:txEl>
                                              <p:pRg st="9" end="9"/>
                                            </p:txEl>
                                          </p:spTgt>
                                        </p:tgtEl>
                                        <p:attrNameLst>
                                          <p:attrName>style.visibility</p:attrName>
                                        </p:attrNameLst>
                                      </p:cBhvr>
                                      <p:to>
                                        <p:strVal val="visible"/>
                                      </p:to>
                                    </p:set>
                                    <p:anim calcmode="lin" valueType="num">
                                      <p:cBhvr additive="repl">
                                        <p:cTn id="4367" dur="500" fill="hold"/>
                                        <p:tgtEl>
                                          <p:spTgt spid="1377">
                                            <p:txEl>
                                              <p:pRg st="9" end="9"/>
                                            </p:txEl>
                                          </p:spTgt>
                                        </p:tgtEl>
                                        <p:attrNameLst>
                                          <p:attrName>ppt_x</p:attrName>
                                        </p:attrNameLst>
                                      </p:cBhvr>
                                      <p:tavLst>
                                        <p:tav tm="0">
                                          <p:val>
                                            <p:strVal val="#ppt_x"/>
                                          </p:val>
                                        </p:tav>
                                        <p:tav tm="100000">
                                          <p:val>
                                            <p:strVal val="#ppt_x"/>
                                          </p:val>
                                        </p:tav>
                                      </p:tavLst>
                                    </p:anim>
                                    <p:anim calcmode="lin" valueType="num">
                                      <p:cBhvr additive="repl">
                                        <p:cTn id="4368" dur="500" fill="hold"/>
                                        <p:tgtEl>
                                          <p:spTgt spid="137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80" name="PlaceHolder 2"/>
          <p:cNvSpPr>
            <a:spLocks noGrp="1"/>
          </p:cNvSpPr>
          <p:nvPr>
            <p:ph/>
          </p:nvPr>
        </p:nvSpPr>
        <p:spPr>
          <a:xfrm>
            <a:off x="385200" y="1200960"/>
            <a:ext cx="7555680" cy="3264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will solve our problem with throwing exceptions:</a:t>
            </a:r>
            <a:endParaRPr b="1" lang="de-DE" sz="2000" spc="-1" strike="noStrike">
              <a:solidFill>
                <a:srgbClr val="000000"/>
              </a:solidFill>
              <a:latin typeface="Calibri"/>
            </a:endParaRPr>
          </a:p>
          <a:p>
            <a:pPr marL="398520" indent="-3240">
              <a:lnSpc>
                <a:spcPct val="100000"/>
              </a:lnSpc>
              <a:spcBef>
                <a:spcPts val="281"/>
              </a:spcBef>
              <a:buNone/>
              <a:tabLst>
                <a:tab algn="l" pos="0"/>
              </a:tabLst>
            </a:pPr>
            <a:r>
              <a:rPr b="0" lang="nl-NL" sz="1400" spc="-1" strike="noStrike">
                <a:solidFill>
                  <a:srgbClr val="262626"/>
                </a:solidFill>
                <a:latin typeface="Calibri"/>
                <a:ea typeface="ＭＳ Ｐゴシック"/>
              </a:rPr>
              <a:t>try</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foo</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*p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 may throw</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 delete not needed</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nl-NL" sz="1400" spc="-1" strike="noStrike">
                <a:solidFill>
                  <a:srgbClr val="0000ff"/>
                </a:solidFill>
                <a:highlight>
                  <a:srgbClr val="ffffff"/>
                </a:highlight>
                <a:latin typeface="Consolas"/>
                <a:ea typeface="ＭＳ Ｐゴシック"/>
              </a:rPr>
              <a:t>catch</a:t>
            </a:r>
            <a:r>
              <a:rPr b="0" lang="nl-NL" sz="1400" spc="-1" strike="noStrike">
                <a:solidFill>
                  <a:srgbClr val="000000"/>
                </a:solidFill>
                <a:highlight>
                  <a:srgbClr val="ffffff"/>
                </a:highlight>
                <a:latin typeface="Consolas"/>
                <a:ea typeface="ＭＳ Ｐゴシック"/>
              </a:rPr>
              <a:t>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std</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exception</a:t>
            </a:r>
            <a:r>
              <a:rPr b="1" lang="nl-NL" sz="1400" spc="-1" strike="noStrike">
                <a:solidFill>
                  <a:srgbClr val="000080"/>
                </a:solidFill>
                <a:highlight>
                  <a:srgbClr val="ffffff"/>
                </a:highlight>
                <a:latin typeface="Consolas"/>
                <a:ea typeface="ＭＳ Ｐゴシック"/>
              </a:rPr>
              <a:t>&amp;</a:t>
            </a:r>
            <a:r>
              <a:rPr b="0" lang="nl-NL" sz="1400" spc="-1" strike="noStrike">
                <a:solidFill>
                  <a:srgbClr val="000000"/>
                </a:solidFill>
                <a:highlight>
                  <a:srgbClr val="ffffff"/>
                </a:highlight>
                <a:latin typeface="Consolas"/>
                <a:ea typeface="ＭＳ Ｐゴシック"/>
              </a:rPr>
              <a:t> e </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what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381" name="PlaceHolder 3"/>
          <p:cNvSpPr>
            <a:spLocks noGrp="1"/>
          </p:cNvSpPr>
          <p:nvPr>
            <p:ph type="sldNum" idx="30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1BEECFA-63B9-40D9-BCCE-F5D8B160DA4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83" name="PlaceHolder 2"/>
          <p:cNvSpPr>
            <a:spLocks noGrp="1"/>
          </p:cNvSpPr>
          <p:nvPr>
            <p:ph/>
          </p:nvPr>
        </p:nvSpPr>
        <p:spPr>
          <a:xfrm>
            <a:off x="385200" y="1200960"/>
            <a:ext cx="7555680" cy="3425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it is guaranteed that only one unique_ptr will be the owner of the student.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you need std::move to transfer ownership:</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std</a:t>
            </a:r>
            <a:r>
              <a:rPr b="1" lang="nl-NL"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a:t>
            </a:r>
            <a:r>
              <a:rPr b="0" lang="nl-NL" sz="1400" spc="-1" strike="noStrike">
                <a:solidFill>
                  <a:srgbClr val="000000"/>
                </a:solidFill>
                <a:highlight>
                  <a:srgbClr val="ffffff"/>
                </a:highlight>
                <a:latin typeface="Consolas"/>
                <a:ea typeface="ＭＳ Ｐゴシック"/>
              </a:rPr>
              <a:t>_ptr</a:t>
            </a:r>
            <a:r>
              <a:rPr b="1" lang="nl-NL" sz="1400" spc="-1" strike="noStrike">
                <a:solidFill>
                  <a:srgbClr val="000080"/>
                </a:solidFill>
                <a:highlight>
                  <a:srgbClr val="ffffff"/>
                </a:highlight>
                <a:latin typeface="Consolas"/>
                <a:ea typeface="ＭＳ Ｐゴシック"/>
              </a:rPr>
              <a:t>&lt;</a:t>
            </a:r>
            <a:r>
              <a:rPr b="0" lang="nl-NL" sz="1400" spc="-1" strike="noStrike">
                <a:solidFill>
                  <a:srgbClr val="000000"/>
                </a:solidFill>
                <a:highlight>
                  <a:srgbClr val="ffffff"/>
                </a:highlight>
                <a:latin typeface="Consolas"/>
                <a:ea typeface="ＭＳ Ｐゴシック"/>
              </a:rPr>
              <a:t>Student</a:t>
            </a:r>
            <a:r>
              <a:rPr b="1" lang="nl-NL" sz="1400" spc="-1" strike="noStrike">
                <a:solidFill>
                  <a:srgbClr val="000080"/>
                </a:solidFill>
                <a:highlight>
                  <a:srgbClr val="ffffff"/>
                </a:highlight>
                <a:latin typeface="Consolas"/>
                <a:ea typeface="ＭＳ Ｐゴシック"/>
              </a:rPr>
              <a:t>&gt;</a:t>
            </a:r>
            <a:r>
              <a:rPr b="0" lang="nl-NL" sz="1400" spc="-1" strike="noStrike">
                <a:solidFill>
                  <a:srgbClr val="000000"/>
                </a:solidFill>
                <a:highlight>
                  <a:srgbClr val="ffffff"/>
                </a:highlight>
                <a:latin typeface="Consolas"/>
                <a:ea typeface="ＭＳ Ｐゴシック"/>
              </a:rPr>
              <a:t> p2</a:t>
            </a:r>
            <a:r>
              <a:rPr b="1" lang="nl-NL"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p1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a:t>
            </a:r>
            <a:r>
              <a:rPr b="0" lang="nl-NL" sz="1400" spc="-1" strike="noStrike">
                <a:solidFill>
                  <a:srgbClr val="008000"/>
                </a:solidFill>
                <a:highlight>
                  <a:srgbClr val="ffffff"/>
                </a:highlight>
                <a:latin typeface="Consolas"/>
                <a:ea typeface="ＭＳ Ｐゴシック"/>
              </a:rPr>
              <a:t>p1 is not empty</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p2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a:t>
            </a:r>
            <a:r>
              <a:rPr b="0" lang="nl-NL" sz="1400" spc="-1" strike="noStrike">
                <a:solidFill>
                  <a:srgbClr val="008000"/>
                </a:solidFill>
                <a:highlight>
                  <a:srgbClr val="ffffff"/>
                </a:highlight>
                <a:latin typeface="Consolas"/>
                <a:ea typeface="ＭＳ Ｐゴシック"/>
              </a:rPr>
              <a:t>p2 is empty</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sngStrike">
                <a:solidFill>
                  <a:srgbClr val="000000"/>
                </a:solidFill>
                <a:highlight>
                  <a:srgbClr val="ffffff"/>
                </a:highlight>
                <a:latin typeface="Consolas"/>
                <a:ea typeface="ＭＳ Ｐゴシック"/>
              </a:rPr>
              <a:t>p1 </a:t>
            </a:r>
            <a:r>
              <a:rPr b="1" lang="nl-NL" sz="1400" spc="-1" strike="sngStrike">
                <a:solidFill>
                  <a:srgbClr val="000080"/>
                </a:solidFill>
                <a:highlight>
                  <a:srgbClr val="ffffff"/>
                </a:highlight>
                <a:latin typeface="Consolas"/>
                <a:ea typeface="ＭＳ Ｐゴシック"/>
              </a:rPr>
              <a:t>=</a:t>
            </a:r>
            <a:r>
              <a:rPr b="0" lang="nl-NL" sz="1400" spc="-1" strike="sngStrike">
                <a:solidFill>
                  <a:srgbClr val="000000"/>
                </a:solidFill>
                <a:highlight>
                  <a:srgbClr val="ffffff"/>
                </a:highlight>
                <a:latin typeface="Consolas"/>
                <a:ea typeface="ＭＳ Ｐゴシック"/>
              </a:rPr>
              <a:t> </a:t>
            </a:r>
            <a:r>
              <a:rPr b="0" lang="en-US" sz="1400" spc="-1" strike="sngStrike">
                <a:solidFill>
                  <a:srgbClr val="000000"/>
                </a:solidFill>
                <a:highlight>
                  <a:srgbClr val="ffffff"/>
                </a:highlight>
                <a:latin typeface="Consolas"/>
                <a:ea typeface="ＭＳ Ｐゴシック"/>
              </a:rPr>
              <a:t>p2</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compile-time error!</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p2 </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 std::move</a:t>
            </a:r>
            <a:r>
              <a:rPr b="1" lang="nl-NL" sz="1400" spc="-1" strike="noStrike">
                <a:solidFill>
                  <a:srgbClr val="000080"/>
                </a:solidFill>
                <a:highlight>
                  <a:srgbClr val="ffffff"/>
                </a:highlight>
                <a:latin typeface="Consolas"/>
                <a:ea typeface="ＭＳ Ｐゴシック"/>
              </a:rPr>
              <a:t>(</a:t>
            </a:r>
            <a:r>
              <a:rPr b="0" lang="nl-NL" sz="1400" spc="-1" strike="noStrike">
                <a:solidFill>
                  <a:srgbClr val="000000"/>
                </a:solidFill>
                <a:highlight>
                  <a:srgbClr val="ffffff"/>
                </a:highlight>
                <a:latin typeface="Consolas"/>
                <a:ea typeface="ＭＳ Ｐゴシック"/>
              </a:rPr>
              <a:t>p1</a:t>
            </a:r>
            <a:r>
              <a:rPr b="1" lang="en-US" sz="1400" spc="-1" strike="noStrike">
                <a:solidFill>
                  <a:srgbClr val="000080"/>
                </a:solidFill>
                <a:highlight>
                  <a:srgbClr val="ffffff"/>
                </a:highlight>
                <a:latin typeface="Consolas"/>
                <a:ea typeface="ＭＳ Ｐゴシック"/>
              </a:rPr>
              <a:t>)</a:t>
            </a:r>
            <a:r>
              <a:rPr b="1" lang="nl-NL"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t>
            </a:r>
            <a:r>
              <a:rPr b="0" lang="nl-NL" sz="1400" spc="-1" strike="noStrike">
                <a:solidFill>
                  <a:srgbClr val="008000"/>
                </a:solidFill>
                <a:highlight>
                  <a:srgbClr val="ffffff"/>
                </a:highlight>
                <a:latin typeface="Consolas"/>
                <a:ea typeface="ＭＳ Ｐゴシック"/>
              </a:rPr>
              <a:t>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p1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0" lang="nl-NL" sz="1400" spc="-1" strike="noStrike">
                <a:solidFill>
                  <a:srgbClr val="000000"/>
                </a:solidFill>
                <a:highlight>
                  <a:srgbClr val="ffffff"/>
                </a:highlight>
                <a:latin typeface="Consolas"/>
                <a:ea typeface="ＭＳ Ｐゴシック"/>
              </a:rPr>
              <a:t>assert</a:t>
            </a:r>
            <a:r>
              <a:rPr b="1" lang="nl-NL" sz="1400" spc="-1" strike="noStrike">
                <a:solidFill>
                  <a:srgbClr val="000080"/>
                </a:solidFill>
                <a:highlight>
                  <a:srgbClr val="ffffff"/>
                </a:highlight>
                <a:latin typeface="Consolas"/>
                <a:ea typeface="ＭＳ Ｐゴシック"/>
              </a:rPr>
              <a:t>( </a:t>
            </a:r>
            <a:r>
              <a:rPr b="0" lang="nl-NL" sz="1400" spc="-1" strike="noStrike">
                <a:solidFill>
                  <a:srgbClr val="000000"/>
                </a:solidFill>
                <a:highlight>
                  <a:srgbClr val="ffffff"/>
                </a:highlight>
                <a:latin typeface="Consolas"/>
                <a:ea typeface="ＭＳ Ｐゴシック"/>
              </a:rPr>
              <a:t>p2 </a:t>
            </a:r>
            <a:r>
              <a:rPr b="1" lang="nl-NL"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 student has moved from p1 to p2!</a:t>
            </a:r>
            <a:endParaRPr b="1" lang="de-DE" sz="1400" spc="-1" strike="noStrike">
              <a:solidFill>
                <a:srgbClr val="000000"/>
              </a:solidFill>
              <a:latin typeface="Calibri"/>
            </a:endParaRPr>
          </a:p>
        </p:txBody>
      </p:sp>
      <p:sp>
        <p:nvSpPr>
          <p:cNvPr id="1384" name="PlaceHolder 3"/>
          <p:cNvSpPr>
            <a:spLocks noGrp="1"/>
          </p:cNvSpPr>
          <p:nvPr>
            <p:ph type="sldNum" idx="30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354FEF-0ED4-4F43-9B5D-F14E16B0AD10}"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369" dur="indefinite" restart="never" nodeType="tmRoot">
          <p:childTnLst>
            <p:seq>
              <p:cTn id="4370" dur="indefinite" nodeType="mainSeq">
                <p:childTnLst>
                  <p:par>
                    <p:cTn id="4371" fill="hold">
                      <p:stCondLst>
                        <p:cond delay="indefinite"/>
                      </p:stCondLst>
                      <p:childTnLst>
                        <p:par>
                          <p:cTn id="4372" fill="hold">
                            <p:stCondLst>
                              <p:cond delay="0"/>
                            </p:stCondLst>
                            <p:childTnLst>
                              <p:par>
                                <p:cTn id="4373" nodeType="clickEffect" fill="hold" presetClass="entr" presetID="2" presetSubtype="4">
                                  <p:stCondLst>
                                    <p:cond delay="0"/>
                                  </p:stCondLst>
                                  <p:childTnLst>
                                    <p:set>
                                      <p:cBhvr>
                                        <p:cTn id="4374" dur="1" fill="hold">
                                          <p:stCondLst>
                                            <p:cond delay="0"/>
                                          </p:stCondLst>
                                        </p:cTn>
                                        <p:tgtEl>
                                          <p:spTgt spid="1383">
                                            <p:txEl>
                                              <p:pRg st="1" end="1"/>
                                            </p:txEl>
                                          </p:spTgt>
                                        </p:tgtEl>
                                        <p:attrNameLst>
                                          <p:attrName>style.visibility</p:attrName>
                                        </p:attrNameLst>
                                      </p:cBhvr>
                                      <p:to>
                                        <p:strVal val="visible"/>
                                      </p:to>
                                    </p:set>
                                    <p:anim calcmode="lin" valueType="num">
                                      <p:cBhvr additive="repl">
                                        <p:cTn id="4375" dur="500" fill="hold"/>
                                        <p:tgtEl>
                                          <p:spTgt spid="1383">
                                            <p:txEl>
                                              <p:pRg st="1" end="1"/>
                                            </p:txEl>
                                          </p:spTgt>
                                        </p:tgtEl>
                                        <p:attrNameLst>
                                          <p:attrName>ppt_x</p:attrName>
                                        </p:attrNameLst>
                                      </p:cBhvr>
                                      <p:tavLst>
                                        <p:tav tm="0">
                                          <p:val>
                                            <p:strVal val="#ppt_x"/>
                                          </p:val>
                                        </p:tav>
                                        <p:tav tm="100000">
                                          <p:val>
                                            <p:strVal val="#ppt_x"/>
                                          </p:val>
                                        </p:tav>
                                      </p:tavLst>
                                    </p:anim>
                                    <p:anim calcmode="lin" valueType="num">
                                      <p:cBhvr additive="repl">
                                        <p:cTn id="4376" dur="500" fill="hold"/>
                                        <p:tgtEl>
                                          <p:spTgt spid="1383">
                                            <p:txEl>
                                              <p:pRg st="1" end="1"/>
                                            </p:txEl>
                                          </p:spTgt>
                                        </p:tgtEl>
                                        <p:attrNameLst>
                                          <p:attrName>ppt_y</p:attrName>
                                        </p:attrNameLst>
                                      </p:cBhvr>
                                      <p:tavLst>
                                        <p:tav tm="0">
                                          <p:val>
                                            <p:strVal val="1+#ppt_h/2"/>
                                          </p:val>
                                        </p:tav>
                                        <p:tav tm="100000">
                                          <p:val>
                                            <p:strVal val="#ppt_y"/>
                                          </p:val>
                                        </p:tav>
                                      </p:tavLst>
                                    </p:anim>
                                  </p:childTnLst>
                                </p:cTn>
                              </p:par>
                              <p:par>
                                <p:cTn id="4377" nodeType="withEffect" fill="hold" presetClass="entr" presetID="2" presetSubtype="4">
                                  <p:stCondLst>
                                    <p:cond delay="0"/>
                                  </p:stCondLst>
                                  <p:childTnLst>
                                    <p:set>
                                      <p:cBhvr>
                                        <p:cTn id="4378" dur="1" fill="hold">
                                          <p:stCondLst>
                                            <p:cond delay="0"/>
                                          </p:stCondLst>
                                        </p:cTn>
                                        <p:tgtEl>
                                          <p:spTgt spid="1383">
                                            <p:txEl>
                                              <p:pRg st="2" end="2"/>
                                            </p:txEl>
                                          </p:spTgt>
                                        </p:tgtEl>
                                        <p:attrNameLst>
                                          <p:attrName>style.visibility</p:attrName>
                                        </p:attrNameLst>
                                      </p:cBhvr>
                                      <p:to>
                                        <p:strVal val="visible"/>
                                      </p:to>
                                    </p:set>
                                    <p:anim calcmode="lin" valueType="num">
                                      <p:cBhvr additive="repl">
                                        <p:cTn id="4379" dur="500" fill="hold"/>
                                        <p:tgtEl>
                                          <p:spTgt spid="1383">
                                            <p:txEl>
                                              <p:pRg st="2" end="2"/>
                                            </p:txEl>
                                          </p:spTgt>
                                        </p:tgtEl>
                                        <p:attrNameLst>
                                          <p:attrName>ppt_x</p:attrName>
                                        </p:attrNameLst>
                                      </p:cBhvr>
                                      <p:tavLst>
                                        <p:tav tm="0">
                                          <p:val>
                                            <p:strVal val="#ppt_x"/>
                                          </p:val>
                                        </p:tav>
                                        <p:tav tm="100000">
                                          <p:val>
                                            <p:strVal val="#ppt_x"/>
                                          </p:val>
                                        </p:tav>
                                      </p:tavLst>
                                    </p:anim>
                                    <p:anim calcmode="lin" valueType="num">
                                      <p:cBhvr additive="repl">
                                        <p:cTn id="4380" dur="500" fill="hold"/>
                                        <p:tgtEl>
                                          <p:spTgt spid="1383">
                                            <p:txEl>
                                              <p:pRg st="2" end="2"/>
                                            </p:txEl>
                                          </p:spTgt>
                                        </p:tgtEl>
                                        <p:attrNameLst>
                                          <p:attrName>ppt_y</p:attrName>
                                        </p:attrNameLst>
                                      </p:cBhvr>
                                      <p:tavLst>
                                        <p:tav tm="0">
                                          <p:val>
                                            <p:strVal val="1+#ppt_h/2"/>
                                          </p:val>
                                        </p:tav>
                                        <p:tav tm="100000">
                                          <p:val>
                                            <p:strVal val="#ppt_y"/>
                                          </p:val>
                                        </p:tav>
                                      </p:tavLst>
                                    </p:anim>
                                  </p:childTnLst>
                                </p:cTn>
                              </p:par>
                              <p:par>
                                <p:cTn id="4381" nodeType="withEffect" fill="hold" presetClass="entr" presetID="2" presetSubtype="4">
                                  <p:stCondLst>
                                    <p:cond delay="0"/>
                                  </p:stCondLst>
                                  <p:childTnLst>
                                    <p:set>
                                      <p:cBhvr>
                                        <p:cTn id="4382" dur="1" fill="hold">
                                          <p:stCondLst>
                                            <p:cond delay="0"/>
                                          </p:stCondLst>
                                        </p:cTn>
                                        <p:tgtEl>
                                          <p:spTgt spid="1383">
                                            <p:txEl>
                                              <p:pRg st="3" end="3"/>
                                            </p:txEl>
                                          </p:spTgt>
                                        </p:tgtEl>
                                        <p:attrNameLst>
                                          <p:attrName>style.visibility</p:attrName>
                                        </p:attrNameLst>
                                      </p:cBhvr>
                                      <p:to>
                                        <p:strVal val="visible"/>
                                      </p:to>
                                    </p:set>
                                    <p:anim calcmode="lin" valueType="num">
                                      <p:cBhvr additive="repl">
                                        <p:cTn id="4383" dur="500" fill="hold"/>
                                        <p:tgtEl>
                                          <p:spTgt spid="1383">
                                            <p:txEl>
                                              <p:pRg st="3" end="3"/>
                                            </p:txEl>
                                          </p:spTgt>
                                        </p:tgtEl>
                                        <p:attrNameLst>
                                          <p:attrName>ppt_x</p:attrName>
                                        </p:attrNameLst>
                                      </p:cBhvr>
                                      <p:tavLst>
                                        <p:tav tm="0">
                                          <p:val>
                                            <p:strVal val="#ppt_x"/>
                                          </p:val>
                                        </p:tav>
                                        <p:tav tm="100000">
                                          <p:val>
                                            <p:strVal val="#ppt_x"/>
                                          </p:val>
                                        </p:tav>
                                      </p:tavLst>
                                    </p:anim>
                                    <p:anim calcmode="lin" valueType="num">
                                      <p:cBhvr additive="repl">
                                        <p:cTn id="4384" dur="500" fill="hold"/>
                                        <p:tgtEl>
                                          <p:spTgt spid="1383">
                                            <p:txEl>
                                              <p:pRg st="3" end="3"/>
                                            </p:txEl>
                                          </p:spTgt>
                                        </p:tgtEl>
                                        <p:attrNameLst>
                                          <p:attrName>ppt_y</p:attrName>
                                        </p:attrNameLst>
                                      </p:cBhvr>
                                      <p:tavLst>
                                        <p:tav tm="0">
                                          <p:val>
                                            <p:strVal val="1+#ppt_h/2"/>
                                          </p:val>
                                        </p:tav>
                                        <p:tav tm="100000">
                                          <p:val>
                                            <p:strVal val="#ppt_y"/>
                                          </p:val>
                                        </p:tav>
                                      </p:tavLst>
                                    </p:anim>
                                  </p:childTnLst>
                                </p:cTn>
                              </p:par>
                              <p:par>
                                <p:cTn id="4385" nodeType="withEffect" fill="hold" presetClass="entr" presetID="2" presetSubtype="4">
                                  <p:stCondLst>
                                    <p:cond delay="0"/>
                                  </p:stCondLst>
                                  <p:childTnLst>
                                    <p:set>
                                      <p:cBhvr>
                                        <p:cTn id="4386" dur="1" fill="hold">
                                          <p:stCondLst>
                                            <p:cond delay="0"/>
                                          </p:stCondLst>
                                        </p:cTn>
                                        <p:tgtEl>
                                          <p:spTgt spid="1383">
                                            <p:txEl>
                                              <p:pRg st="4" end="4"/>
                                            </p:txEl>
                                          </p:spTgt>
                                        </p:tgtEl>
                                        <p:attrNameLst>
                                          <p:attrName>style.visibility</p:attrName>
                                        </p:attrNameLst>
                                      </p:cBhvr>
                                      <p:to>
                                        <p:strVal val="visible"/>
                                      </p:to>
                                    </p:set>
                                    <p:anim calcmode="lin" valueType="num">
                                      <p:cBhvr additive="repl">
                                        <p:cTn id="4387" dur="500" fill="hold"/>
                                        <p:tgtEl>
                                          <p:spTgt spid="1383">
                                            <p:txEl>
                                              <p:pRg st="4" end="4"/>
                                            </p:txEl>
                                          </p:spTgt>
                                        </p:tgtEl>
                                        <p:attrNameLst>
                                          <p:attrName>ppt_x</p:attrName>
                                        </p:attrNameLst>
                                      </p:cBhvr>
                                      <p:tavLst>
                                        <p:tav tm="0">
                                          <p:val>
                                            <p:strVal val="#ppt_x"/>
                                          </p:val>
                                        </p:tav>
                                        <p:tav tm="100000">
                                          <p:val>
                                            <p:strVal val="#ppt_x"/>
                                          </p:val>
                                        </p:tav>
                                      </p:tavLst>
                                    </p:anim>
                                    <p:anim calcmode="lin" valueType="num">
                                      <p:cBhvr additive="repl">
                                        <p:cTn id="4388" dur="500" fill="hold"/>
                                        <p:tgtEl>
                                          <p:spTgt spid="1383">
                                            <p:txEl>
                                              <p:pRg st="4" end="4"/>
                                            </p:txEl>
                                          </p:spTgt>
                                        </p:tgtEl>
                                        <p:attrNameLst>
                                          <p:attrName>ppt_y</p:attrName>
                                        </p:attrNameLst>
                                      </p:cBhvr>
                                      <p:tavLst>
                                        <p:tav tm="0">
                                          <p:val>
                                            <p:strVal val="1+#ppt_h/2"/>
                                          </p:val>
                                        </p:tav>
                                        <p:tav tm="100000">
                                          <p:val>
                                            <p:strVal val="#ppt_y"/>
                                          </p:val>
                                        </p:tav>
                                      </p:tavLst>
                                    </p:anim>
                                  </p:childTnLst>
                                </p:cTn>
                              </p:par>
                              <p:par>
                                <p:cTn id="4389" nodeType="withEffect" fill="hold" presetClass="entr" presetID="2" presetSubtype="4">
                                  <p:stCondLst>
                                    <p:cond delay="0"/>
                                  </p:stCondLst>
                                  <p:childTnLst>
                                    <p:set>
                                      <p:cBhvr>
                                        <p:cTn id="4390" dur="1" fill="hold">
                                          <p:stCondLst>
                                            <p:cond delay="0"/>
                                          </p:stCondLst>
                                        </p:cTn>
                                        <p:tgtEl>
                                          <p:spTgt spid="1383">
                                            <p:txEl>
                                              <p:pRg st="5" end="5"/>
                                            </p:txEl>
                                          </p:spTgt>
                                        </p:tgtEl>
                                        <p:attrNameLst>
                                          <p:attrName>style.visibility</p:attrName>
                                        </p:attrNameLst>
                                      </p:cBhvr>
                                      <p:to>
                                        <p:strVal val="visible"/>
                                      </p:to>
                                    </p:set>
                                    <p:anim calcmode="lin" valueType="num">
                                      <p:cBhvr additive="repl">
                                        <p:cTn id="4391" dur="500" fill="hold"/>
                                        <p:tgtEl>
                                          <p:spTgt spid="1383">
                                            <p:txEl>
                                              <p:pRg st="5" end="5"/>
                                            </p:txEl>
                                          </p:spTgt>
                                        </p:tgtEl>
                                        <p:attrNameLst>
                                          <p:attrName>ppt_x</p:attrName>
                                        </p:attrNameLst>
                                      </p:cBhvr>
                                      <p:tavLst>
                                        <p:tav tm="0">
                                          <p:val>
                                            <p:strVal val="#ppt_x"/>
                                          </p:val>
                                        </p:tav>
                                        <p:tav tm="100000">
                                          <p:val>
                                            <p:strVal val="#ppt_x"/>
                                          </p:val>
                                        </p:tav>
                                      </p:tavLst>
                                    </p:anim>
                                    <p:anim calcmode="lin" valueType="num">
                                      <p:cBhvr additive="repl">
                                        <p:cTn id="4392" dur="500" fill="hold"/>
                                        <p:tgtEl>
                                          <p:spTgt spid="1383">
                                            <p:txEl>
                                              <p:pRg st="5" end="5"/>
                                            </p:txEl>
                                          </p:spTgt>
                                        </p:tgtEl>
                                        <p:attrNameLst>
                                          <p:attrName>ppt_y</p:attrName>
                                        </p:attrNameLst>
                                      </p:cBhvr>
                                      <p:tavLst>
                                        <p:tav tm="0">
                                          <p:val>
                                            <p:strVal val="1+#ppt_h/2"/>
                                          </p:val>
                                        </p:tav>
                                        <p:tav tm="100000">
                                          <p:val>
                                            <p:strVal val="#ppt_y"/>
                                          </p:val>
                                        </p:tav>
                                      </p:tavLst>
                                    </p:anim>
                                  </p:childTnLst>
                                </p:cTn>
                              </p:par>
                              <p:par>
                                <p:cTn id="4393" nodeType="withEffect" fill="hold" presetClass="entr" presetID="2" presetSubtype="4">
                                  <p:stCondLst>
                                    <p:cond delay="0"/>
                                  </p:stCondLst>
                                  <p:childTnLst>
                                    <p:set>
                                      <p:cBhvr>
                                        <p:cTn id="4394" dur="1" fill="hold">
                                          <p:stCondLst>
                                            <p:cond delay="0"/>
                                          </p:stCondLst>
                                        </p:cTn>
                                        <p:tgtEl>
                                          <p:spTgt spid="1383">
                                            <p:txEl>
                                              <p:pRg st="6" end="6"/>
                                            </p:txEl>
                                          </p:spTgt>
                                        </p:tgtEl>
                                        <p:attrNameLst>
                                          <p:attrName>style.visibility</p:attrName>
                                        </p:attrNameLst>
                                      </p:cBhvr>
                                      <p:to>
                                        <p:strVal val="visible"/>
                                      </p:to>
                                    </p:set>
                                    <p:anim calcmode="lin" valueType="num">
                                      <p:cBhvr additive="repl">
                                        <p:cTn id="4395" dur="500" fill="hold"/>
                                        <p:tgtEl>
                                          <p:spTgt spid="1383">
                                            <p:txEl>
                                              <p:pRg st="6" end="6"/>
                                            </p:txEl>
                                          </p:spTgt>
                                        </p:tgtEl>
                                        <p:attrNameLst>
                                          <p:attrName>ppt_x</p:attrName>
                                        </p:attrNameLst>
                                      </p:cBhvr>
                                      <p:tavLst>
                                        <p:tav tm="0">
                                          <p:val>
                                            <p:strVal val="#ppt_x"/>
                                          </p:val>
                                        </p:tav>
                                        <p:tav tm="100000">
                                          <p:val>
                                            <p:strVal val="#ppt_x"/>
                                          </p:val>
                                        </p:tav>
                                      </p:tavLst>
                                    </p:anim>
                                    <p:anim calcmode="lin" valueType="num">
                                      <p:cBhvr additive="repl">
                                        <p:cTn id="4396" dur="500" fill="hold"/>
                                        <p:tgtEl>
                                          <p:spTgt spid="1383">
                                            <p:txEl>
                                              <p:pRg st="6" end="6"/>
                                            </p:txEl>
                                          </p:spTgt>
                                        </p:tgtEl>
                                        <p:attrNameLst>
                                          <p:attrName>ppt_y</p:attrName>
                                        </p:attrNameLst>
                                      </p:cBhvr>
                                      <p:tavLst>
                                        <p:tav tm="0">
                                          <p:val>
                                            <p:strVal val="1+#ppt_h/2"/>
                                          </p:val>
                                        </p:tav>
                                        <p:tav tm="100000">
                                          <p:val>
                                            <p:strVal val="#ppt_y"/>
                                          </p:val>
                                        </p:tav>
                                      </p:tavLst>
                                    </p:anim>
                                  </p:childTnLst>
                                </p:cTn>
                              </p:par>
                              <p:par>
                                <p:cTn id="4397" nodeType="withEffect" fill="hold" presetClass="entr" presetID="2" presetSubtype="4">
                                  <p:stCondLst>
                                    <p:cond delay="0"/>
                                  </p:stCondLst>
                                  <p:childTnLst>
                                    <p:set>
                                      <p:cBhvr>
                                        <p:cTn id="4398" dur="1" fill="hold">
                                          <p:stCondLst>
                                            <p:cond delay="0"/>
                                          </p:stCondLst>
                                        </p:cTn>
                                        <p:tgtEl>
                                          <p:spTgt spid="1383">
                                            <p:txEl>
                                              <p:pRg st="7" end="7"/>
                                            </p:txEl>
                                          </p:spTgt>
                                        </p:tgtEl>
                                        <p:attrNameLst>
                                          <p:attrName>style.visibility</p:attrName>
                                        </p:attrNameLst>
                                      </p:cBhvr>
                                      <p:to>
                                        <p:strVal val="visible"/>
                                      </p:to>
                                    </p:set>
                                    <p:anim calcmode="lin" valueType="num">
                                      <p:cBhvr additive="repl">
                                        <p:cTn id="4399" dur="500" fill="hold"/>
                                        <p:tgtEl>
                                          <p:spTgt spid="1383">
                                            <p:txEl>
                                              <p:pRg st="7" end="7"/>
                                            </p:txEl>
                                          </p:spTgt>
                                        </p:tgtEl>
                                        <p:attrNameLst>
                                          <p:attrName>ppt_x</p:attrName>
                                        </p:attrNameLst>
                                      </p:cBhvr>
                                      <p:tavLst>
                                        <p:tav tm="0">
                                          <p:val>
                                            <p:strVal val="#ppt_x"/>
                                          </p:val>
                                        </p:tav>
                                        <p:tav tm="100000">
                                          <p:val>
                                            <p:strVal val="#ppt_x"/>
                                          </p:val>
                                        </p:tav>
                                      </p:tavLst>
                                    </p:anim>
                                    <p:anim calcmode="lin" valueType="num">
                                      <p:cBhvr additive="repl">
                                        <p:cTn id="4400" dur="500" fill="hold"/>
                                        <p:tgtEl>
                                          <p:spTgt spid="1383">
                                            <p:txEl>
                                              <p:pRg st="7" end="7"/>
                                            </p:txEl>
                                          </p:spTgt>
                                        </p:tgtEl>
                                        <p:attrNameLst>
                                          <p:attrName>ppt_y</p:attrName>
                                        </p:attrNameLst>
                                      </p:cBhvr>
                                      <p:tavLst>
                                        <p:tav tm="0">
                                          <p:val>
                                            <p:strVal val="1+#ppt_h/2"/>
                                          </p:val>
                                        </p:tav>
                                        <p:tav tm="100000">
                                          <p:val>
                                            <p:strVal val="#ppt_y"/>
                                          </p:val>
                                        </p:tav>
                                      </p:tavLst>
                                    </p:anim>
                                  </p:childTnLst>
                                </p:cTn>
                              </p:par>
                              <p:par>
                                <p:cTn id="4401" nodeType="withEffect" fill="hold" presetClass="entr" presetID="2" presetSubtype="4">
                                  <p:stCondLst>
                                    <p:cond delay="0"/>
                                  </p:stCondLst>
                                  <p:childTnLst>
                                    <p:set>
                                      <p:cBhvr>
                                        <p:cTn id="4402" dur="1" fill="hold">
                                          <p:stCondLst>
                                            <p:cond delay="0"/>
                                          </p:stCondLst>
                                        </p:cTn>
                                        <p:tgtEl>
                                          <p:spTgt spid="1383">
                                            <p:txEl>
                                              <p:pRg st="8" end="8"/>
                                            </p:txEl>
                                          </p:spTgt>
                                        </p:tgtEl>
                                        <p:attrNameLst>
                                          <p:attrName>style.visibility</p:attrName>
                                        </p:attrNameLst>
                                      </p:cBhvr>
                                      <p:to>
                                        <p:strVal val="visible"/>
                                      </p:to>
                                    </p:set>
                                    <p:anim calcmode="lin" valueType="num">
                                      <p:cBhvr additive="repl">
                                        <p:cTn id="4403" dur="500" fill="hold"/>
                                        <p:tgtEl>
                                          <p:spTgt spid="1383">
                                            <p:txEl>
                                              <p:pRg st="8" end="8"/>
                                            </p:txEl>
                                          </p:spTgt>
                                        </p:tgtEl>
                                        <p:attrNameLst>
                                          <p:attrName>ppt_x</p:attrName>
                                        </p:attrNameLst>
                                      </p:cBhvr>
                                      <p:tavLst>
                                        <p:tav tm="0">
                                          <p:val>
                                            <p:strVal val="#ppt_x"/>
                                          </p:val>
                                        </p:tav>
                                        <p:tav tm="100000">
                                          <p:val>
                                            <p:strVal val="#ppt_x"/>
                                          </p:val>
                                        </p:tav>
                                      </p:tavLst>
                                    </p:anim>
                                    <p:anim calcmode="lin" valueType="num">
                                      <p:cBhvr additive="repl">
                                        <p:cTn id="4404" dur="500" fill="hold"/>
                                        <p:tgtEl>
                                          <p:spTgt spid="1383">
                                            <p:txEl>
                                              <p:pRg st="8" end="8"/>
                                            </p:txEl>
                                          </p:spTgt>
                                        </p:tgtEl>
                                        <p:attrNameLst>
                                          <p:attrName>ppt_y</p:attrName>
                                        </p:attrNameLst>
                                      </p:cBhvr>
                                      <p:tavLst>
                                        <p:tav tm="0">
                                          <p:val>
                                            <p:strVal val="1+#ppt_h/2"/>
                                          </p:val>
                                        </p:tav>
                                        <p:tav tm="100000">
                                          <p:val>
                                            <p:strVal val="#ppt_y"/>
                                          </p:val>
                                        </p:tav>
                                      </p:tavLst>
                                    </p:anim>
                                  </p:childTnLst>
                                </p:cTn>
                              </p:par>
                              <p:par>
                                <p:cTn id="4405" nodeType="withEffect" fill="hold" presetClass="entr" presetID="2" presetSubtype="4">
                                  <p:stCondLst>
                                    <p:cond delay="0"/>
                                  </p:stCondLst>
                                  <p:childTnLst>
                                    <p:set>
                                      <p:cBhvr>
                                        <p:cTn id="4406" dur="1" fill="hold">
                                          <p:stCondLst>
                                            <p:cond delay="0"/>
                                          </p:stCondLst>
                                        </p:cTn>
                                        <p:tgtEl>
                                          <p:spTgt spid="1383">
                                            <p:txEl>
                                              <p:pRg st="9" end="9"/>
                                            </p:txEl>
                                          </p:spTgt>
                                        </p:tgtEl>
                                        <p:attrNameLst>
                                          <p:attrName>style.visibility</p:attrName>
                                        </p:attrNameLst>
                                      </p:cBhvr>
                                      <p:to>
                                        <p:strVal val="visible"/>
                                      </p:to>
                                    </p:set>
                                    <p:anim calcmode="lin" valueType="num">
                                      <p:cBhvr additive="repl">
                                        <p:cTn id="4407" dur="500" fill="hold"/>
                                        <p:tgtEl>
                                          <p:spTgt spid="1383">
                                            <p:txEl>
                                              <p:pRg st="9" end="9"/>
                                            </p:txEl>
                                          </p:spTgt>
                                        </p:tgtEl>
                                        <p:attrNameLst>
                                          <p:attrName>ppt_x</p:attrName>
                                        </p:attrNameLst>
                                      </p:cBhvr>
                                      <p:tavLst>
                                        <p:tav tm="0">
                                          <p:val>
                                            <p:strVal val="#ppt_x"/>
                                          </p:val>
                                        </p:tav>
                                        <p:tav tm="100000">
                                          <p:val>
                                            <p:strVal val="#ppt_x"/>
                                          </p:val>
                                        </p:tav>
                                      </p:tavLst>
                                    </p:anim>
                                    <p:anim calcmode="lin" valueType="num">
                                      <p:cBhvr additive="repl">
                                        <p:cTn id="4408" dur="500" fill="hold"/>
                                        <p:tgtEl>
                                          <p:spTgt spid="13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86" name="PlaceHolder 2"/>
          <p:cNvSpPr>
            <a:spLocks noGrp="1"/>
          </p:cNvSpPr>
          <p:nvPr>
            <p:ph/>
          </p:nvPr>
        </p:nvSpPr>
        <p:spPr>
          <a:xfrm>
            <a:off x="385200" y="1200960"/>
            <a:ext cx="7555680" cy="197136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can also use unique_ptr in containers: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0" lang="en-US" sz="1400" spc="-1" strike="noStrike">
                <a:solidFill>
                  <a:srgbClr val="000080"/>
                </a:solidFill>
                <a:highlight>
                  <a:srgbClr val="ffffff"/>
                </a:highlight>
                <a:latin typeface="Consolas"/>
                <a:ea typeface="ＭＳ Ｐゴシック"/>
              </a:rPr>
              <a:t>&gt; &gt;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Using a smart pointer also clarifies your design:</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a normal pointer indicates simple association</a:t>
            </a:r>
            <a:endParaRPr b="0" lang="de-DE" sz="1800" spc="-1" strike="noStrike">
              <a:solidFill>
                <a:srgbClr val="6e706d"/>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a unique_ptr indicates a life cycle dependency (composition)</a:t>
            </a:r>
            <a:endParaRPr b="0" lang="de-DE" sz="1800" spc="-1" strike="noStrike">
              <a:solidFill>
                <a:srgbClr val="6e706d"/>
              </a:solidFill>
              <a:latin typeface="Calibri"/>
            </a:endParaRPr>
          </a:p>
        </p:txBody>
      </p:sp>
      <p:sp>
        <p:nvSpPr>
          <p:cNvPr id="1387" name="PlaceHolder 3"/>
          <p:cNvSpPr>
            <a:spLocks noGrp="1"/>
          </p:cNvSpPr>
          <p:nvPr>
            <p:ph type="sldNum" idx="30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DC325B3-E51E-4FA2-914E-5930CCB191DC}"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409" dur="indefinite" restart="never" nodeType="tmRoot">
          <p:childTnLst>
            <p:seq>
              <p:cTn id="4410" dur="indefinite" nodeType="mainSeq">
                <p:childTnLst>
                  <p:par>
                    <p:cTn id="4411" fill="hold">
                      <p:stCondLst>
                        <p:cond delay="indefinite"/>
                      </p:stCondLst>
                      <p:childTnLst>
                        <p:par>
                          <p:cTn id="4412" fill="hold">
                            <p:stCondLst>
                              <p:cond delay="0"/>
                            </p:stCondLst>
                            <p:childTnLst>
                              <p:par>
                                <p:cTn id="4413" nodeType="clickEffect" fill="hold" presetClass="entr" presetID="2" presetSubtype="4">
                                  <p:stCondLst>
                                    <p:cond delay="0"/>
                                  </p:stCondLst>
                                  <p:childTnLst>
                                    <p:set>
                                      <p:cBhvr>
                                        <p:cTn id="4414" dur="1" fill="hold">
                                          <p:stCondLst>
                                            <p:cond delay="0"/>
                                          </p:stCondLst>
                                        </p:cTn>
                                        <p:tgtEl>
                                          <p:spTgt spid="1386">
                                            <p:txEl>
                                              <p:pRg st="1" end="1"/>
                                            </p:txEl>
                                          </p:spTgt>
                                        </p:tgtEl>
                                        <p:attrNameLst>
                                          <p:attrName>style.visibility</p:attrName>
                                        </p:attrNameLst>
                                      </p:cBhvr>
                                      <p:to>
                                        <p:strVal val="visible"/>
                                      </p:to>
                                    </p:set>
                                    <p:anim calcmode="lin" valueType="num">
                                      <p:cBhvr additive="repl">
                                        <p:cTn id="4415" dur="500" fill="hold"/>
                                        <p:tgtEl>
                                          <p:spTgt spid="1386">
                                            <p:txEl>
                                              <p:pRg st="1" end="1"/>
                                            </p:txEl>
                                          </p:spTgt>
                                        </p:tgtEl>
                                        <p:attrNameLst>
                                          <p:attrName>ppt_x</p:attrName>
                                        </p:attrNameLst>
                                      </p:cBhvr>
                                      <p:tavLst>
                                        <p:tav tm="0">
                                          <p:val>
                                            <p:strVal val="#ppt_x"/>
                                          </p:val>
                                        </p:tav>
                                        <p:tav tm="100000">
                                          <p:val>
                                            <p:strVal val="#ppt_x"/>
                                          </p:val>
                                        </p:tav>
                                      </p:tavLst>
                                    </p:anim>
                                    <p:anim calcmode="lin" valueType="num">
                                      <p:cBhvr additive="repl">
                                        <p:cTn id="4416" dur="500" fill="hold"/>
                                        <p:tgtEl>
                                          <p:spTgt spid="13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17" fill="hold">
                      <p:stCondLst>
                        <p:cond delay="indefinite"/>
                      </p:stCondLst>
                      <p:childTnLst>
                        <p:par>
                          <p:cTn id="4418" fill="hold">
                            <p:stCondLst>
                              <p:cond delay="0"/>
                            </p:stCondLst>
                            <p:childTnLst>
                              <p:par>
                                <p:cTn id="4419" nodeType="clickEffect" fill="hold" presetClass="entr" presetID="2" presetSubtype="4">
                                  <p:stCondLst>
                                    <p:cond delay="0"/>
                                  </p:stCondLst>
                                  <p:childTnLst>
                                    <p:set>
                                      <p:cBhvr>
                                        <p:cTn id="4420" dur="1" fill="hold">
                                          <p:stCondLst>
                                            <p:cond delay="0"/>
                                          </p:stCondLst>
                                        </p:cTn>
                                        <p:tgtEl>
                                          <p:spTgt spid="1386">
                                            <p:txEl>
                                              <p:pRg st="2" end="2"/>
                                            </p:txEl>
                                          </p:spTgt>
                                        </p:tgtEl>
                                        <p:attrNameLst>
                                          <p:attrName>style.visibility</p:attrName>
                                        </p:attrNameLst>
                                      </p:cBhvr>
                                      <p:to>
                                        <p:strVal val="visible"/>
                                      </p:to>
                                    </p:set>
                                    <p:anim calcmode="lin" valueType="num">
                                      <p:cBhvr additive="repl">
                                        <p:cTn id="4421" dur="500" fill="hold"/>
                                        <p:tgtEl>
                                          <p:spTgt spid="1386">
                                            <p:txEl>
                                              <p:pRg st="2" end="2"/>
                                            </p:txEl>
                                          </p:spTgt>
                                        </p:tgtEl>
                                        <p:attrNameLst>
                                          <p:attrName>ppt_x</p:attrName>
                                        </p:attrNameLst>
                                      </p:cBhvr>
                                      <p:tavLst>
                                        <p:tav tm="0">
                                          <p:val>
                                            <p:strVal val="#ppt_x"/>
                                          </p:val>
                                        </p:tav>
                                        <p:tav tm="100000">
                                          <p:val>
                                            <p:strVal val="#ppt_x"/>
                                          </p:val>
                                        </p:tav>
                                      </p:tavLst>
                                    </p:anim>
                                    <p:anim calcmode="lin" valueType="num">
                                      <p:cBhvr additive="repl">
                                        <p:cTn id="4422" dur="500" fill="hold"/>
                                        <p:tgtEl>
                                          <p:spTgt spid="1386">
                                            <p:txEl>
                                              <p:pRg st="2" end="2"/>
                                            </p:txEl>
                                          </p:spTgt>
                                        </p:tgtEl>
                                        <p:attrNameLst>
                                          <p:attrName>ppt_y</p:attrName>
                                        </p:attrNameLst>
                                      </p:cBhvr>
                                      <p:tavLst>
                                        <p:tav tm="0">
                                          <p:val>
                                            <p:strVal val="1+#ppt_h/2"/>
                                          </p:val>
                                        </p:tav>
                                        <p:tav tm="100000">
                                          <p:val>
                                            <p:strVal val="#ppt_y"/>
                                          </p:val>
                                        </p:tav>
                                      </p:tavLst>
                                    </p:anim>
                                  </p:childTnLst>
                                </p:cTn>
                              </p:par>
                              <p:par>
                                <p:cTn id="4423" nodeType="withEffect" fill="hold" presetClass="entr" presetID="2" presetSubtype="4">
                                  <p:stCondLst>
                                    <p:cond delay="0"/>
                                  </p:stCondLst>
                                  <p:childTnLst>
                                    <p:set>
                                      <p:cBhvr>
                                        <p:cTn id="4424" dur="1" fill="hold">
                                          <p:stCondLst>
                                            <p:cond delay="0"/>
                                          </p:stCondLst>
                                        </p:cTn>
                                        <p:tgtEl>
                                          <p:spTgt spid="1386">
                                            <p:txEl>
                                              <p:pRg st="3" end="3"/>
                                            </p:txEl>
                                          </p:spTgt>
                                        </p:tgtEl>
                                        <p:attrNameLst>
                                          <p:attrName>style.visibility</p:attrName>
                                        </p:attrNameLst>
                                      </p:cBhvr>
                                      <p:to>
                                        <p:strVal val="visible"/>
                                      </p:to>
                                    </p:set>
                                    <p:anim calcmode="lin" valueType="num">
                                      <p:cBhvr additive="repl">
                                        <p:cTn id="4425" dur="500" fill="hold"/>
                                        <p:tgtEl>
                                          <p:spTgt spid="1386">
                                            <p:txEl>
                                              <p:pRg st="3" end="3"/>
                                            </p:txEl>
                                          </p:spTgt>
                                        </p:tgtEl>
                                        <p:attrNameLst>
                                          <p:attrName>ppt_x</p:attrName>
                                        </p:attrNameLst>
                                      </p:cBhvr>
                                      <p:tavLst>
                                        <p:tav tm="0">
                                          <p:val>
                                            <p:strVal val="#ppt_x"/>
                                          </p:val>
                                        </p:tav>
                                        <p:tav tm="100000">
                                          <p:val>
                                            <p:strVal val="#ppt_x"/>
                                          </p:val>
                                        </p:tav>
                                      </p:tavLst>
                                    </p:anim>
                                    <p:anim calcmode="lin" valueType="num">
                                      <p:cBhvr additive="repl">
                                        <p:cTn id="4426" dur="500" fill="hold"/>
                                        <p:tgtEl>
                                          <p:spTgt spid="1386">
                                            <p:txEl>
                                              <p:pRg st="3" end="3"/>
                                            </p:txEl>
                                          </p:spTgt>
                                        </p:tgtEl>
                                        <p:attrNameLst>
                                          <p:attrName>ppt_y</p:attrName>
                                        </p:attrNameLst>
                                      </p:cBhvr>
                                      <p:tavLst>
                                        <p:tav tm="0">
                                          <p:val>
                                            <p:strVal val="1+#ppt_h/2"/>
                                          </p:val>
                                        </p:tav>
                                        <p:tav tm="100000">
                                          <p:val>
                                            <p:strVal val="#ppt_y"/>
                                          </p:val>
                                        </p:tav>
                                      </p:tavLst>
                                    </p:anim>
                                  </p:childTnLst>
                                </p:cTn>
                              </p:par>
                              <p:par>
                                <p:cTn id="4427" nodeType="withEffect" fill="hold" presetClass="entr" presetID="2" presetSubtype="4">
                                  <p:stCondLst>
                                    <p:cond delay="0"/>
                                  </p:stCondLst>
                                  <p:childTnLst>
                                    <p:set>
                                      <p:cBhvr>
                                        <p:cTn id="4428" dur="1" fill="hold">
                                          <p:stCondLst>
                                            <p:cond delay="0"/>
                                          </p:stCondLst>
                                        </p:cTn>
                                        <p:tgtEl>
                                          <p:spTgt spid="1386">
                                            <p:txEl>
                                              <p:pRg st="4" end="4"/>
                                            </p:txEl>
                                          </p:spTgt>
                                        </p:tgtEl>
                                        <p:attrNameLst>
                                          <p:attrName>style.visibility</p:attrName>
                                        </p:attrNameLst>
                                      </p:cBhvr>
                                      <p:to>
                                        <p:strVal val="visible"/>
                                      </p:to>
                                    </p:set>
                                    <p:anim calcmode="lin" valueType="num">
                                      <p:cBhvr additive="repl">
                                        <p:cTn id="4429" dur="500" fill="hold"/>
                                        <p:tgtEl>
                                          <p:spTgt spid="1386">
                                            <p:txEl>
                                              <p:pRg st="4" end="4"/>
                                            </p:txEl>
                                          </p:spTgt>
                                        </p:tgtEl>
                                        <p:attrNameLst>
                                          <p:attrName>ppt_x</p:attrName>
                                        </p:attrNameLst>
                                      </p:cBhvr>
                                      <p:tavLst>
                                        <p:tav tm="0">
                                          <p:val>
                                            <p:strVal val="#ppt_x"/>
                                          </p:val>
                                        </p:tav>
                                        <p:tav tm="100000">
                                          <p:val>
                                            <p:strVal val="#ppt_x"/>
                                          </p:val>
                                        </p:tav>
                                      </p:tavLst>
                                    </p:anim>
                                    <p:anim calcmode="lin" valueType="num">
                                      <p:cBhvr additive="repl">
                                        <p:cTn id="4430" dur="500" fill="hold"/>
                                        <p:tgtEl>
                                          <p:spTgt spid="138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89"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Shared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Sometimes you want to share ownership of an object.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object should be destroyed if the last owner is removed.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purpose we have std::shared_ptr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uses reference counting internally.</a:t>
            </a:r>
            <a:endParaRPr b="1" lang="de-DE" sz="2000" spc="-1" strike="noStrike">
              <a:solidFill>
                <a:srgbClr val="000000"/>
              </a:solidFill>
              <a:latin typeface="Calibri"/>
            </a:endParaRPr>
          </a:p>
        </p:txBody>
      </p:sp>
      <p:sp>
        <p:nvSpPr>
          <p:cNvPr id="1390" name="PlaceHolder 3"/>
          <p:cNvSpPr>
            <a:spLocks noGrp="1"/>
          </p:cNvSpPr>
          <p:nvPr>
            <p:ph type="sldNum" idx="30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23E3D98-7D73-4551-A410-51CADC88FC2A}"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431" dur="indefinite" restart="never" nodeType="tmRoot">
          <p:childTnLst>
            <p:seq>
              <p:cTn id="4432" dur="indefinite" nodeType="mainSeq">
                <p:childTnLst>
                  <p:par>
                    <p:cTn id="4433" fill="hold">
                      <p:stCondLst>
                        <p:cond delay="indefinite"/>
                      </p:stCondLst>
                      <p:childTnLst>
                        <p:par>
                          <p:cTn id="4434" fill="hold">
                            <p:stCondLst>
                              <p:cond delay="0"/>
                            </p:stCondLst>
                            <p:childTnLst>
                              <p:par>
                                <p:cTn id="4435" nodeType="clickEffect" fill="hold" presetClass="entr" presetID="2" presetSubtype="4">
                                  <p:stCondLst>
                                    <p:cond delay="0"/>
                                  </p:stCondLst>
                                  <p:childTnLst>
                                    <p:set>
                                      <p:cBhvr>
                                        <p:cTn id="4436" dur="1" fill="hold">
                                          <p:stCondLst>
                                            <p:cond delay="0"/>
                                          </p:stCondLst>
                                        </p:cTn>
                                        <p:tgtEl>
                                          <p:spTgt spid="1389">
                                            <p:txEl>
                                              <p:pRg st="1" end="1"/>
                                            </p:txEl>
                                          </p:spTgt>
                                        </p:tgtEl>
                                        <p:attrNameLst>
                                          <p:attrName>style.visibility</p:attrName>
                                        </p:attrNameLst>
                                      </p:cBhvr>
                                      <p:to>
                                        <p:strVal val="visible"/>
                                      </p:to>
                                    </p:set>
                                    <p:anim calcmode="lin" valueType="num">
                                      <p:cBhvr additive="repl">
                                        <p:cTn id="4437" dur="500" fill="hold"/>
                                        <p:tgtEl>
                                          <p:spTgt spid="1389">
                                            <p:txEl>
                                              <p:pRg st="1" end="1"/>
                                            </p:txEl>
                                          </p:spTgt>
                                        </p:tgtEl>
                                        <p:attrNameLst>
                                          <p:attrName>ppt_x</p:attrName>
                                        </p:attrNameLst>
                                      </p:cBhvr>
                                      <p:tavLst>
                                        <p:tav tm="0">
                                          <p:val>
                                            <p:strVal val="#ppt_x"/>
                                          </p:val>
                                        </p:tav>
                                        <p:tav tm="100000">
                                          <p:val>
                                            <p:strVal val="#ppt_x"/>
                                          </p:val>
                                        </p:tav>
                                      </p:tavLst>
                                    </p:anim>
                                    <p:anim calcmode="lin" valueType="num">
                                      <p:cBhvr additive="repl">
                                        <p:cTn id="4438" dur="500" fill="hold"/>
                                        <p:tgtEl>
                                          <p:spTgt spid="13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39" fill="hold">
                      <p:stCondLst>
                        <p:cond delay="indefinite"/>
                      </p:stCondLst>
                      <p:childTnLst>
                        <p:par>
                          <p:cTn id="4440" fill="hold">
                            <p:stCondLst>
                              <p:cond delay="0"/>
                            </p:stCondLst>
                            <p:childTnLst>
                              <p:par>
                                <p:cTn id="4441" nodeType="clickEffect" fill="hold" presetClass="entr" presetID="2" presetSubtype="4">
                                  <p:stCondLst>
                                    <p:cond delay="0"/>
                                  </p:stCondLst>
                                  <p:childTnLst>
                                    <p:set>
                                      <p:cBhvr>
                                        <p:cTn id="4442" dur="1" fill="hold">
                                          <p:stCondLst>
                                            <p:cond delay="0"/>
                                          </p:stCondLst>
                                        </p:cTn>
                                        <p:tgtEl>
                                          <p:spTgt spid="1389">
                                            <p:txEl>
                                              <p:pRg st="2" end="2"/>
                                            </p:txEl>
                                          </p:spTgt>
                                        </p:tgtEl>
                                        <p:attrNameLst>
                                          <p:attrName>style.visibility</p:attrName>
                                        </p:attrNameLst>
                                      </p:cBhvr>
                                      <p:to>
                                        <p:strVal val="visible"/>
                                      </p:to>
                                    </p:set>
                                    <p:anim calcmode="lin" valueType="num">
                                      <p:cBhvr additive="repl">
                                        <p:cTn id="4443" dur="500" fill="hold"/>
                                        <p:tgtEl>
                                          <p:spTgt spid="1389">
                                            <p:txEl>
                                              <p:pRg st="2" end="2"/>
                                            </p:txEl>
                                          </p:spTgt>
                                        </p:tgtEl>
                                        <p:attrNameLst>
                                          <p:attrName>ppt_x</p:attrName>
                                        </p:attrNameLst>
                                      </p:cBhvr>
                                      <p:tavLst>
                                        <p:tav tm="0">
                                          <p:val>
                                            <p:strVal val="#ppt_x"/>
                                          </p:val>
                                        </p:tav>
                                        <p:tav tm="100000">
                                          <p:val>
                                            <p:strVal val="#ppt_x"/>
                                          </p:val>
                                        </p:tav>
                                      </p:tavLst>
                                    </p:anim>
                                    <p:anim calcmode="lin" valueType="num">
                                      <p:cBhvr additive="repl">
                                        <p:cTn id="4444" dur="500" fill="hold"/>
                                        <p:tgtEl>
                                          <p:spTgt spid="13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445" fill="hold">
                      <p:stCondLst>
                        <p:cond delay="indefinite"/>
                      </p:stCondLst>
                      <p:childTnLst>
                        <p:par>
                          <p:cTn id="4446" fill="hold">
                            <p:stCondLst>
                              <p:cond delay="0"/>
                            </p:stCondLst>
                            <p:childTnLst>
                              <p:par>
                                <p:cTn id="4447" nodeType="clickEffect" fill="hold" presetClass="entr" presetID="2" presetSubtype="4">
                                  <p:stCondLst>
                                    <p:cond delay="0"/>
                                  </p:stCondLst>
                                  <p:childTnLst>
                                    <p:set>
                                      <p:cBhvr>
                                        <p:cTn id="4448" dur="1" fill="hold">
                                          <p:stCondLst>
                                            <p:cond delay="0"/>
                                          </p:stCondLst>
                                        </p:cTn>
                                        <p:tgtEl>
                                          <p:spTgt spid="1389">
                                            <p:txEl>
                                              <p:pRg st="3" end="3"/>
                                            </p:txEl>
                                          </p:spTgt>
                                        </p:tgtEl>
                                        <p:attrNameLst>
                                          <p:attrName>style.visibility</p:attrName>
                                        </p:attrNameLst>
                                      </p:cBhvr>
                                      <p:to>
                                        <p:strVal val="visible"/>
                                      </p:to>
                                    </p:set>
                                    <p:anim calcmode="lin" valueType="num">
                                      <p:cBhvr additive="repl">
                                        <p:cTn id="4449" dur="500" fill="hold"/>
                                        <p:tgtEl>
                                          <p:spTgt spid="1389">
                                            <p:txEl>
                                              <p:pRg st="3" end="3"/>
                                            </p:txEl>
                                          </p:spTgt>
                                        </p:tgtEl>
                                        <p:attrNameLst>
                                          <p:attrName>ppt_x</p:attrName>
                                        </p:attrNameLst>
                                      </p:cBhvr>
                                      <p:tavLst>
                                        <p:tav tm="0">
                                          <p:val>
                                            <p:strVal val="#ppt_x"/>
                                          </p:val>
                                        </p:tav>
                                        <p:tav tm="100000">
                                          <p:val>
                                            <p:strVal val="#ppt_x"/>
                                          </p:val>
                                        </p:tav>
                                      </p:tavLst>
                                    </p:anim>
                                    <p:anim calcmode="lin" valueType="num">
                                      <p:cBhvr additive="repl">
                                        <p:cTn id="4450" dur="500" fill="hold"/>
                                        <p:tgtEl>
                                          <p:spTgt spid="13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51" fill="hold">
                      <p:stCondLst>
                        <p:cond delay="indefinite"/>
                      </p:stCondLst>
                      <p:childTnLst>
                        <p:par>
                          <p:cTn id="4452" fill="hold">
                            <p:stCondLst>
                              <p:cond delay="0"/>
                            </p:stCondLst>
                            <p:childTnLst>
                              <p:par>
                                <p:cTn id="4453" nodeType="clickEffect" fill="hold" presetClass="entr" presetID="2" presetSubtype="4">
                                  <p:stCondLst>
                                    <p:cond delay="0"/>
                                  </p:stCondLst>
                                  <p:childTnLst>
                                    <p:set>
                                      <p:cBhvr>
                                        <p:cTn id="4454" dur="1" fill="hold">
                                          <p:stCondLst>
                                            <p:cond delay="0"/>
                                          </p:stCondLst>
                                        </p:cTn>
                                        <p:tgtEl>
                                          <p:spTgt spid="1389">
                                            <p:txEl>
                                              <p:pRg st="4" end="4"/>
                                            </p:txEl>
                                          </p:spTgt>
                                        </p:tgtEl>
                                        <p:attrNameLst>
                                          <p:attrName>style.visibility</p:attrName>
                                        </p:attrNameLst>
                                      </p:cBhvr>
                                      <p:to>
                                        <p:strVal val="visible"/>
                                      </p:to>
                                    </p:set>
                                    <p:anim calcmode="lin" valueType="num">
                                      <p:cBhvr additive="repl">
                                        <p:cTn id="4455" dur="500" fill="hold"/>
                                        <p:tgtEl>
                                          <p:spTgt spid="1389">
                                            <p:txEl>
                                              <p:pRg st="4" end="4"/>
                                            </p:txEl>
                                          </p:spTgt>
                                        </p:tgtEl>
                                        <p:attrNameLst>
                                          <p:attrName>ppt_x</p:attrName>
                                        </p:attrNameLst>
                                      </p:cBhvr>
                                      <p:tavLst>
                                        <p:tav tm="0">
                                          <p:val>
                                            <p:strVal val="#ppt_x"/>
                                          </p:val>
                                        </p:tav>
                                        <p:tav tm="100000">
                                          <p:val>
                                            <p:strVal val="#ppt_x"/>
                                          </p:val>
                                        </p:tav>
                                      </p:tavLst>
                                    </p:anim>
                                    <p:anim calcmode="lin" valueType="num">
                                      <p:cBhvr additive="repl">
                                        <p:cTn id="4456" dur="500" fill="hold"/>
                                        <p:tgtEl>
                                          <p:spTgt spid="138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92" name="PlaceHolder 2"/>
          <p:cNvSpPr>
            <a:spLocks noGrp="1"/>
          </p:cNvSpPr>
          <p:nvPr>
            <p:ph/>
          </p:nvPr>
        </p:nvSpPr>
        <p:spPr>
          <a:xfrm>
            <a:off x="385200" y="1200960"/>
            <a:ext cx="7555680" cy="3092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shared_ptr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shared_ptr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//share ownership</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reset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release 1</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reset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release 2: Student is deleted</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of course more common to have shared pointers as object members.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Shared pointers can also be used in containers: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shared_ptr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okay</a:t>
            </a:r>
            <a:endParaRPr b="1" lang="de-DE" sz="1400" spc="-1" strike="noStrike">
              <a:solidFill>
                <a:srgbClr val="000000"/>
              </a:solidFill>
              <a:latin typeface="Calibri"/>
            </a:endParaRPr>
          </a:p>
        </p:txBody>
      </p:sp>
      <p:sp>
        <p:nvSpPr>
          <p:cNvPr id="1393" name="PlaceHolder 3"/>
          <p:cNvSpPr>
            <a:spLocks noGrp="1"/>
          </p:cNvSpPr>
          <p:nvPr>
            <p:ph type="sldNum" idx="30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77203CB-70DF-4657-86A5-44B689CB644E}"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457" dur="indefinite" restart="never" nodeType="tmRoot">
          <p:childTnLst>
            <p:seq>
              <p:cTn id="4458" dur="indefinite" nodeType="mainSeq">
                <p:childTnLst>
                  <p:par>
                    <p:cTn id="4459" fill="hold">
                      <p:stCondLst>
                        <p:cond delay="indefinite"/>
                      </p:stCondLst>
                      <p:childTnLst>
                        <p:par>
                          <p:cTn id="4460" fill="hold">
                            <p:stCondLst>
                              <p:cond delay="0"/>
                            </p:stCondLst>
                            <p:childTnLst>
                              <p:par>
                                <p:cTn id="4461" nodeType="clickEffect" fill="hold" presetClass="entr" presetID="2" presetSubtype="4">
                                  <p:stCondLst>
                                    <p:cond delay="0"/>
                                  </p:stCondLst>
                                  <p:childTnLst>
                                    <p:set>
                                      <p:cBhvr>
                                        <p:cTn id="4462" dur="1" fill="hold">
                                          <p:stCondLst>
                                            <p:cond delay="0"/>
                                          </p:stCondLst>
                                        </p:cTn>
                                        <p:tgtEl>
                                          <p:spTgt spid="1392">
                                            <p:txEl>
                                              <p:pRg st="5" end="5"/>
                                            </p:txEl>
                                          </p:spTgt>
                                        </p:tgtEl>
                                        <p:attrNameLst>
                                          <p:attrName>style.visibility</p:attrName>
                                        </p:attrNameLst>
                                      </p:cBhvr>
                                      <p:to>
                                        <p:strVal val="visible"/>
                                      </p:to>
                                    </p:set>
                                    <p:anim calcmode="lin" valueType="num">
                                      <p:cBhvr additive="repl">
                                        <p:cTn id="4463" dur="500" fill="hold"/>
                                        <p:tgtEl>
                                          <p:spTgt spid="1392">
                                            <p:txEl>
                                              <p:pRg st="5" end="5"/>
                                            </p:txEl>
                                          </p:spTgt>
                                        </p:tgtEl>
                                        <p:attrNameLst>
                                          <p:attrName>ppt_x</p:attrName>
                                        </p:attrNameLst>
                                      </p:cBhvr>
                                      <p:tavLst>
                                        <p:tav tm="0">
                                          <p:val>
                                            <p:strVal val="#ppt_x"/>
                                          </p:val>
                                        </p:tav>
                                        <p:tav tm="100000">
                                          <p:val>
                                            <p:strVal val="#ppt_x"/>
                                          </p:val>
                                        </p:tav>
                                      </p:tavLst>
                                    </p:anim>
                                    <p:anim calcmode="lin" valueType="num">
                                      <p:cBhvr additive="repl">
                                        <p:cTn id="4464" dur="500" fill="hold"/>
                                        <p:tgtEl>
                                          <p:spTgt spid="139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65" fill="hold">
                      <p:stCondLst>
                        <p:cond delay="indefinite"/>
                      </p:stCondLst>
                      <p:childTnLst>
                        <p:par>
                          <p:cTn id="4466" fill="hold">
                            <p:stCondLst>
                              <p:cond delay="0"/>
                            </p:stCondLst>
                            <p:childTnLst>
                              <p:par>
                                <p:cTn id="4467" nodeType="clickEffect" fill="hold" presetClass="entr" presetID="2" presetSubtype="4">
                                  <p:stCondLst>
                                    <p:cond delay="0"/>
                                  </p:stCondLst>
                                  <p:childTnLst>
                                    <p:set>
                                      <p:cBhvr>
                                        <p:cTn id="4468" dur="1" fill="hold">
                                          <p:stCondLst>
                                            <p:cond delay="0"/>
                                          </p:stCondLst>
                                        </p:cTn>
                                        <p:tgtEl>
                                          <p:spTgt spid="1392">
                                            <p:txEl>
                                              <p:pRg st="6" end="6"/>
                                            </p:txEl>
                                          </p:spTgt>
                                        </p:tgtEl>
                                        <p:attrNameLst>
                                          <p:attrName>style.visibility</p:attrName>
                                        </p:attrNameLst>
                                      </p:cBhvr>
                                      <p:to>
                                        <p:strVal val="visible"/>
                                      </p:to>
                                    </p:set>
                                    <p:anim calcmode="lin" valueType="num">
                                      <p:cBhvr additive="repl">
                                        <p:cTn id="4469" dur="500" fill="hold"/>
                                        <p:tgtEl>
                                          <p:spTgt spid="1392">
                                            <p:txEl>
                                              <p:pRg st="6" end="6"/>
                                            </p:txEl>
                                          </p:spTgt>
                                        </p:tgtEl>
                                        <p:attrNameLst>
                                          <p:attrName>ppt_x</p:attrName>
                                        </p:attrNameLst>
                                      </p:cBhvr>
                                      <p:tavLst>
                                        <p:tav tm="0">
                                          <p:val>
                                            <p:strVal val="#ppt_x"/>
                                          </p:val>
                                        </p:tav>
                                        <p:tav tm="100000">
                                          <p:val>
                                            <p:strVal val="#ppt_x"/>
                                          </p:val>
                                        </p:tav>
                                      </p:tavLst>
                                    </p:anim>
                                    <p:anim calcmode="lin" valueType="num">
                                      <p:cBhvr additive="repl">
                                        <p:cTn id="4470" dur="500" fill="hold"/>
                                        <p:tgtEl>
                                          <p:spTgt spid="1392">
                                            <p:txEl>
                                              <p:pRg st="6" end="6"/>
                                            </p:txEl>
                                          </p:spTgt>
                                        </p:tgtEl>
                                        <p:attrNameLst>
                                          <p:attrName>ppt_y</p:attrName>
                                        </p:attrNameLst>
                                      </p:cBhvr>
                                      <p:tavLst>
                                        <p:tav tm="0">
                                          <p:val>
                                            <p:strVal val="1+#ppt_h/2"/>
                                          </p:val>
                                        </p:tav>
                                        <p:tav tm="100000">
                                          <p:val>
                                            <p:strVal val="#ppt_y"/>
                                          </p:val>
                                        </p:tav>
                                      </p:tavLst>
                                    </p:anim>
                                  </p:childTnLst>
                                </p:cTn>
                              </p:par>
                              <p:par>
                                <p:cTn id="4471" nodeType="withEffect" fill="hold" presetClass="entr" presetID="2" presetSubtype="4">
                                  <p:stCondLst>
                                    <p:cond delay="0"/>
                                  </p:stCondLst>
                                  <p:childTnLst>
                                    <p:set>
                                      <p:cBhvr>
                                        <p:cTn id="4472" dur="1" fill="hold">
                                          <p:stCondLst>
                                            <p:cond delay="0"/>
                                          </p:stCondLst>
                                        </p:cTn>
                                        <p:tgtEl>
                                          <p:spTgt spid="1392">
                                            <p:txEl>
                                              <p:pRg st="7" end="7"/>
                                            </p:txEl>
                                          </p:spTgt>
                                        </p:tgtEl>
                                        <p:attrNameLst>
                                          <p:attrName>style.visibility</p:attrName>
                                        </p:attrNameLst>
                                      </p:cBhvr>
                                      <p:to>
                                        <p:strVal val="visible"/>
                                      </p:to>
                                    </p:set>
                                    <p:anim calcmode="lin" valueType="num">
                                      <p:cBhvr additive="repl">
                                        <p:cTn id="4473" dur="500" fill="hold"/>
                                        <p:tgtEl>
                                          <p:spTgt spid="1392">
                                            <p:txEl>
                                              <p:pRg st="7" end="7"/>
                                            </p:txEl>
                                          </p:spTgt>
                                        </p:tgtEl>
                                        <p:attrNameLst>
                                          <p:attrName>ppt_x</p:attrName>
                                        </p:attrNameLst>
                                      </p:cBhvr>
                                      <p:tavLst>
                                        <p:tav tm="0">
                                          <p:val>
                                            <p:strVal val="#ppt_x"/>
                                          </p:val>
                                        </p:tav>
                                        <p:tav tm="100000">
                                          <p:val>
                                            <p:strVal val="#ppt_x"/>
                                          </p:val>
                                        </p:tav>
                                      </p:tavLst>
                                    </p:anim>
                                    <p:anim calcmode="lin" valueType="num">
                                      <p:cBhvr additive="repl">
                                        <p:cTn id="4474" dur="500" fill="hold"/>
                                        <p:tgtEl>
                                          <p:spTgt spid="13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Smart Pointers</a:t>
            </a:r>
            <a:endParaRPr b="0" lang="de-DE" sz="2400" spc="-1" strike="noStrike">
              <a:solidFill>
                <a:srgbClr val="000000"/>
              </a:solidFill>
              <a:latin typeface="Arial"/>
            </a:endParaRPr>
          </a:p>
        </p:txBody>
      </p:sp>
      <p:sp>
        <p:nvSpPr>
          <p:cNvPr id="1395" name="PlaceHolder 2"/>
          <p:cNvSpPr>
            <a:spLocks noGrp="1"/>
          </p:cNvSpPr>
          <p:nvPr>
            <p:ph/>
          </p:nvPr>
        </p:nvSpPr>
        <p:spPr>
          <a:xfrm>
            <a:off x="385200" y="1200960"/>
            <a:ext cx="7555680" cy="31662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 Unique ownership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Create a School class.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School has a function to add a Student.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School has a function to remove and return a Student.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Use a unique_ptr in the class and in both functions to indicate (transfer of) ownership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best practice to wrap at construction:</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unique_ptr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Student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new</a:t>
            </a:r>
            <a:r>
              <a:rPr b="0" lang="en-US" sz="1400" spc="-1" strike="noStrike">
                <a:solidFill>
                  <a:srgbClr val="000000"/>
                </a:solidFill>
                <a:highlight>
                  <a:srgbClr val="ffffff"/>
                </a:highlight>
                <a:latin typeface="Consolas"/>
                <a:ea typeface="ＭＳ Ｐゴシック"/>
              </a:rPr>
              <a:t> Student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1396" name="PlaceHolder 3"/>
          <p:cNvSpPr>
            <a:spLocks noGrp="1"/>
          </p:cNvSpPr>
          <p:nvPr>
            <p:ph type="sldNum" idx="30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CADD94-AFFF-4222-9128-4757BCAAD307}"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68" name="PlaceHolder 2"/>
          <p:cNvSpPr>
            <a:spLocks noGrp="1"/>
          </p:cNvSpPr>
          <p:nvPr>
            <p:ph/>
          </p:nvPr>
        </p:nvSpPr>
        <p:spPr>
          <a:xfrm>
            <a:off x="385200" y="1200960"/>
            <a:ext cx="7520400" cy="3286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Declaration and definition can be separate</a:t>
            </a:r>
            <a:r>
              <a:rPr b="1" lang="en-US" sz="2000" spc="-1" strike="noStrike">
                <a:solidFill>
                  <a:srgbClr val="000000"/>
                </a:solidFill>
                <a:latin typeface="Calibri"/>
                <a:ea typeface="Times New Roman"/>
              </a:rPr>
              <a:t>	</a:t>
            </a:r>
            <a:endParaRPr b="1" lang="de-DE" sz="20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8000"/>
                </a:solidFill>
                <a:latin typeface="Consolas"/>
                <a:ea typeface="Times New Roman"/>
              </a:rPr>
              <a:t>// function declarations</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void</a:t>
            </a:r>
            <a:r>
              <a:rPr b="0" lang="en-US" sz="1400" spc="-1" strike="noStrike">
                <a:solidFill>
                  <a:srgbClr val="000000"/>
                </a:solidFill>
                <a:latin typeface="Consolas"/>
                <a:ea typeface="Times New Roman"/>
              </a:rPr>
              <a:t> printAge(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  </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             </a:t>
            </a:r>
            <a:endParaRPr b="1" lang="de-DE" sz="1400" spc="-1" strike="noStrike">
              <a:solidFill>
                <a:srgbClr val="000000"/>
              </a:solidFill>
              <a:latin typeface="Calibri"/>
            </a:endParaRPr>
          </a:p>
          <a:p>
            <a:pPr marL="398520">
              <a:lnSpc>
                <a:spcPct val="90000"/>
              </a:lnSpc>
              <a:spcBef>
                <a:spcPts val="281"/>
              </a:spcBef>
              <a:buNone/>
              <a:tabLst>
                <a:tab algn="l" pos="0"/>
              </a:tabLst>
            </a:pP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 getAge();</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printAge( age );</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0;</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444600" indent="-173160">
              <a:lnSpc>
                <a:spcPct val="90000"/>
              </a:lnSpc>
              <a:spcBef>
                <a:spcPts val="281"/>
              </a:spcBef>
              <a:buNone/>
              <a:tabLst>
                <a:tab algn="l" pos="0"/>
              </a:tabLst>
            </a:pP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469" name="PlaceHolder 3"/>
          <p:cNvSpPr>
            <a:spLocks noGrp="1"/>
          </p:cNvSpPr>
          <p:nvPr>
            <p:ph type="sldNum" idx="3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1F33860-7929-4E5A-B43A-A79D917C9B7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470" name="Tijdelijke aanduiding voor inhoud 2"/>
          <p:cNvSpPr/>
          <p:nvPr/>
        </p:nvSpPr>
        <p:spPr>
          <a:xfrm>
            <a:off x="3683880" y="1539720"/>
            <a:ext cx="5592960" cy="3465000"/>
          </a:xfrm>
          <a:prstGeom prst="rect">
            <a:avLst/>
          </a:prstGeom>
          <a:noFill/>
          <a:ln w="9525">
            <a:noFill/>
          </a:ln>
        </p:spPr>
        <p:style>
          <a:lnRef idx="0"/>
          <a:fillRef idx="0"/>
          <a:effectRef idx="0"/>
          <a:fontRef idx="minor"/>
        </p:style>
        <p:txBody>
          <a:bodyPr numCol="1" spcCol="0" lIns="0" rIns="0" tIns="0" bIns="0" anchor="t">
            <a:spAutoFit/>
          </a:bodyPr>
          <a:p>
            <a:pPr marL="444600" indent="-173160">
              <a:lnSpc>
                <a:spcPct val="90000"/>
              </a:lnSpc>
              <a:spcBef>
                <a:spcPts val="281"/>
              </a:spcBef>
              <a:buNone/>
              <a:tabLst>
                <a:tab algn="l" pos="0"/>
              </a:tabLst>
            </a:pPr>
            <a:r>
              <a:rPr b="0" lang="en-US" sz="1400" spc="-1" strike="noStrike">
                <a:solidFill>
                  <a:srgbClr val="008000"/>
                </a:solidFill>
                <a:latin typeface="Consolas"/>
                <a:ea typeface="Times New Roman"/>
              </a:rPr>
              <a:t>// function definitions</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ff"/>
                </a:solidFill>
                <a:latin typeface="Consolas"/>
                <a:ea typeface="Times New Roman"/>
              </a:rPr>
              <a:t>void</a:t>
            </a:r>
            <a:r>
              <a:rPr b="0" lang="en-US" sz="1400" spc="-1" strike="noStrike">
                <a:solidFill>
                  <a:srgbClr val="000000"/>
                </a:solidFill>
                <a:latin typeface="Consolas"/>
                <a:ea typeface="Times New Roman"/>
              </a:rPr>
              <a:t> printAge(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"Your age is "</a:t>
            </a:r>
            <a:r>
              <a:rPr b="0" lang="en-US" sz="1400" spc="-1" strike="noStrike">
                <a:solidFill>
                  <a:srgbClr val="000000"/>
                </a:solidFill>
                <a:latin typeface="Consolas"/>
                <a:ea typeface="Times New Roman"/>
              </a:rPr>
              <a:t> &lt;&lt; age &lt;&lt; std::endl;</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 </a:t>
            </a:r>
            <a:r>
              <a:rPr b="0" lang="en-US" sz="1400" spc="-1" strike="noStrike">
                <a:solidFill>
                  <a:srgbClr val="008000"/>
                </a:solidFill>
                <a:latin typeface="Consolas"/>
                <a:ea typeface="Times New Roman"/>
              </a:rPr>
              <a:t>// function definition</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"What is your age?"</a:t>
            </a:r>
            <a:r>
              <a:rPr b="0" lang="en-US" sz="1400" spc="-1" strike="noStrike">
                <a:solidFill>
                  <a:srgbClr val="000000"/>
                </a:solidFill>
                <a:latin typeface="Consolas"/>
                <a:ea typeface="Times New Roman"/>
              </a:rPr>
              <a:t> &lt;&lt; std::endl;</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std::cin &gt;&gt; age;</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age;</a:t>
            </a:r>
            <a:endParaRPr b="0" lang="en-US" sz="1400" spc="-1" strike="noStrike">
              <a:latin typeface="Arial"/>
            </a:endParaRPr>
          </a:p>
          <a:p>
            <a:pPr marL="444600" indent="-173160">
              <a:lnSpc>
                <a:spcPct val="90000"/>
              </a:lnSpc>
              <a:spcBef>
                <a:spcPts val="281"/>
              </a:spcBef>
              <a:buNone/>
              <a:tabLst>
                <a:tab algn="l" pos="0"/>
              </a:tabLst>
            </a:pPr>
            <a:r>
              <a:rPr b="0" lang="en-US" sz="1400" spc="-1" strike="noStrike">
                <a:solidFill>
                  <a:srgbClr val="000000"/>
                </a:solidFill>
                <a:latin typeface="Consolas"/>
                <a:ea typeface="Times New Roman"/>
              </a:rPr>
              <a:t>}</a:t>
            </a:r>
            <a:endParaRPr b="0" lang="en-US" sz="14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471" name="Straight Connector 6"/>
          <p:cNvSpPr/>
          <p:nvPr/>
        </p:nvSpPr>
        <p:spPr>
          <a:xfrm>
            <a:off x="3595680" y="1539360"/>
            <a:ext cx="360" cy="3064680"/>
          </a:xfrm>
          <a:prstGeom prst="line">
            <a:avLst/>
          </a:prstGeom>
          <a:ln w="6350">
            <a:solidFill>
              <a:srgbClr val="9c9e9f"/>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sld>
</file>

<file path=ppt/slides/slide3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7"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13. Templates</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3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399" name="PlaceHolder 2"/>
          <p:cNvSpPr>
            <a:spLocks noGrp="1"/>
          </p:cNvSpPr>
          <p:nvPr>
            <p:ph/>
          </p:nvPr>
        </p:nvSpPr>
        <p:spPr>
          <a:xfrm>
            <a:off x="385200" y="1200960"/>
            <a:ext cx="7555680" cy="4410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Let’s reconsider the swap function:</a:t>
            </a:r>
            <a:endParaRPr b="1" lang="de-DE" sz="20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8520" indent="-324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 is obvious that we also want a version for doubles: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281"/>
              </a:spcBef>
              <a:buNone/>
              <a:tabLst>
                <a:tab algn="l" pos="0"/>
              </a:tabLst>
            </a:pPr>
            <a:endParaRPr b="1" lang="de-DE" sz="1400" spc="-1" strike="noStrike">
              <a:solidFill>
                <a:srgbClr val="000000"/>
              </a:solidFill>
              <a:latin typeface="Calibri"/>
            </a:endParaRPr>
          </a:p>
        </p:txBody>
      </p:sp>
      <p:sp>
        <p:nvSpPr>
          <p:cNvPr id="1400" name="PlaceHolder 3"/>
          <p:cNvSpPr>
            <a:spLocks noGrp="1"/>
          </p:cNvSpPr>
          <p:nvPr>
            <p:ph type="sldNum" idx="30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AF98264-9B95-4228-AD43-33318AA45BB8}"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475" dur="indefinite" restart="never" nodeType="tmRoot">
          <p:childTnLst>
            <p:seq>
              <p:cTn id="4476" dur="indefinite" nodeType="mainSeq">
                <p:childTnLst>
                  <p:par>
                    <p:cTn id="4477" fill="hold">
                      <p:stCondLst>
                        <p:cond delay="indefinite"/>
                      </p:stCondLst>
                      <p:childTnLst>
                        <p:par>
                          <p:cTn id="4478" fill="hold">
                            <p:stCondLst>
                              <p:cond delay="0"/>
                            </p:stCondLst>
                            <p:childTnLst>
                              <p:par>
                                <p:cTn id="4479" nodeType="clickEffect" fill="hold" presetClass="entr" presetID="2" presetSubtype="4">
                                  <p:stCondLst>
                                    <p:cond delay="0"/>
                                  </p:stCondLst>
                                  <p:childTnLst>
                                    <p:set>
                                      <p:cBhvr>
                                        <p:cTn id="4480" dur="1" fill="hold">
                                          <p:stCondLst>
                                            <p:cond delay="0"/>
                                          </p:stCondLst>
                                        </p:cTn>
                                        <p:tgtEl>
                                          <p:spTgt spid="1399">
                                            <p:txEl>
                                              <p:pRg st="7" end="7"/>
                                            </p:txEl>
                                          </p:spTgt>
                                        </p:tgtEl>
                                        <p:attrNameLst>
                                          <p:attrName>style.visibility</p:attrName>
                                        </p:attrNameLst>
                                      </p:cBhvr>
                                      <p:to>
                                        <p:strVal val="visible"/>
                                      </p:to>
                                    </p:set>
                                    <p:anim calcmode="lin" valueType="num">
                                      <p:cBhvr additive="repl">
                                        <p:cTn id="4481" dur="500" fill="hold"/>
                                        <p:tgtEl>
                                          <p:spTgt spid="1399">
                                            <p:txEl>
                                              <p:pRg st="7" end="7"/>
                                            </p:txEl>
                                          </p:spTgt>
                                        </p:tgtEl>
                                        <p:attrNameLst>
                                          <p:attrName>ppt_x</p:attrName>
                                        </p:attrNameLst>
                                      </p:cBhvr>
                                      <p:tavLst>
                                        <p:tav tm="0">
                                          <p:val>
                                            <p:strVal val="#ppt_x"/>
                                          </p:val>
                                        </p:tav>
                                        <p:tav tm="100000">
                                          <p:val>
                                            <p:strVal val="#ppt_x"/>
                                          </p:val>
                                        </p:tav>
                                      </p:tavLst>
                                    </p:anim>
                                    <p:anim calcmode="lin" valueType="num">
                                      <p:cBhvr additive="repl">
                                        <p:cTn id="4482" dur="500" fill="hold"/>
                                        <p:tgtEl>
                                          <p:spTgt spid="1399">
                                            <p:txEl>
                                              <p:pRg st="7" end="7"/>
                                            </p:txEl>
                                          </p:spTgt>
                                        </p:tgtEl>
                                        <p:attrNameLst>
                                          <p:attrName>ppt_y</p:attrName>
                                        </p:attrNameLst>
                                      </p:cBhvr>
                                      <p:tavLst>
                                        <p:tav tm="0">
                                          <p:val>
                                            <p:strVal val="1+#ppt_h/2"/>
                                          </p:val>
                                        </p:tav>
                                        <p:tav tm="100000">
                                          <p:val>
                                            <p:strVal val="#ppt_y"/>
                                          </p:val>
                                        </p:tav>
                                      </p:tavLst>
                                    </p:anim>
                                  </p:childTnLst>
                                </p:cTn>
                              </p:par>
                              <p:par>
                                <p:cTn id="4483" nodeType="withEffect" fill="hold" presetClass="entr" presetID="2" presetSubtype="4">
                                  <p:stCondLst>
                                    <p:cond delay="0"/>
                                  </p:stCondLst>
                                  <p:childTnLst>
                                    <p:set>
                                      <p:cBhvr>
                                        <p:cTn id="4484" dur="1" fill="hold">
                                          <p:stCondLst>
                                            <p:cond delay="0"/>
                                          </p:stCondLst>
                                        </p:cTn>
                                        <p:tgtEl>
                                          <p:spTgt spid="1399">
                                            <p:txEl>
                                              <p:pRg st="8" end="8"/>
                                            </p:txEl>
                                          </p:spTgt>
                                        </p:tgtEl>
                                        <p:attrNameLst>
                                          <p:attrName>style.visibility</p:attrName>
                                        </p:attrNameLst>
                                      </p:cBhvr>
                                      <p:to>
                                        <p:strVal val="visible"/>
                                      </p:to>
                                    </p:set>
                                    <p:anim calcmode="lin" valueType="num">
                                      <p:cBhvr additive="repl">
                                        <p:cTn id="4485" dur="500" fill="hold"/>
                                        <p:tgtEl>
                                          <p:spTgt spid="1399">
                                            <p:txEl>
                                              <p:pRg st="8" end="8"/>
                                            </p:txEl>
                                          </p:spTgt>
                                        </p:tgtEl>
                                        <p:attrNameLst>
                                          <p:attrName>ppt_x</p:attrName>
                                        </p:attrNameLst>
                                      </p:cBhvr>
                                      <p:tavLst>
                                        <p:tav tm="0">
                                          <p:val>
                                            <p:strVal val="#ppt_x"/>
                                          </p:val>
                                        </p:tav>
                                        <p:tav tm="100000">
                                          <p:val>
                                            <p:strVal val="#ppt_x"/>
                                          </p:val>
                                        </p:tav>
                                      </p:tavLst>
                                    </p:anim>
                                    <p:anim calcmode="lin" valueType="num">
                                      <p:cBhvr additive="repl">
                                        <p:cTn id="4486" dur="500" fill="hold"/>
                                        <p:tgtEl>
                                          <p:spTgt spid="1399">
                                            <p:txEl>
                                              <p:pRg st="8" end="8"/>
                                            </p:txEl>
                                          </p:spTgt>
                                        </p:tgtEl>
                                        <p:attrNameLst>
                                          <p:attrName>ppt_y</p:attrName>
                                        </p:attrNameLst>
                                      </p:cBhvr>
                                      <p:tavLst>
                                        <p:tav tm="0">
                                          <p:val>
                                            <p:strVal val="1+#ppt_h/2"/>
                                          </p:val>
                                        </p:tav>
                                        <p:tav tm="100000">
                                          <p:val>
                                            <p:strVal val="#ppt_y"/>
                                          </p:val>
                                        </p:tav>
                                      </p:tavLst>
                                    </p:anim>
                                  </p:childTnLst>
                                </p:cTn>
                              </p:par>
                              <p:par>
                                <p:cTn id="4487" nodeType="withEffect" fill="hold" presetClass="entr" presetID="2" presetSubtype="4">
                                  <p:stCondLst>
                                    <p:cond delay="0"/>
                                  </p:stCondLst>
                                  <p:childTnLst>
                                    <p:set>
                                      <p:cBhvr>
                                        <p:cTn id="4488" dur="1" fill="hold">
                                          <p:stCondLst>
                                            <p:cond delay="0"/>
                                          </p:stCondLst>
                                        </p:cTn>
                                        <p:tgtEl>
                                          <p:spTgt spid="1399">
                                            <p:txEl>
                                              <p:pRg st="9" end="9"/>
                                            </p:txEl>
                                          </p:spTgt>
                                        </p:tgtEl>
                                        <p:attrNameLst>
                                          <p:attrName>style.visibility</p:attrName>
                                        </p:attrNameLst>
                                      </p:cBhvr>
                                      <p:to>
                                        <p:strVal val="visible"/>
                                      </p:to>
                                    </p:set>
                                    <p:anim calcmode="lin" valueType="num">
                                      <p:cBhvr additive="repl">
                                        <p:cTn id="4489" dur="500" fill="hold"/>
                                        <p:tgtEl>
                                          <p:spTgt spid="1399">
                                            <p:txEl>
                                              <p:pRg st="9" end="9"/>
                                            </p:txEl>
                                          </p:spTgt>
                                        </p:tgtEl>
                                        <p:attrNameLst>
                                          <p:attrName>ppt_x</p:attrName>
                                        </p:attrNameLst>
                                      </p:cBhvr>
                                      <p:tavLst>
                                        <p:tav tm="0">
                                          <p:val>
                                            <p:strVal val="#ppt_x"/>
                                          </p:val>
                                        </p:tav>
                                        <p:tav tm="100000">
                                          <p:val>
                                            <p:strVal val="#ppt_x"/>
                                          </p:val>
                                        </p:tav>
                                      </p:tavLst>
                                    </p:anim>
                                    <p:anim calcmode="lin" valueType="num">
                                      <p:cBhvr additive="repl">
                                        <p:cTn id="4490" dur="500" fill="hold"/>
                                        <p:tgtEl>
                                          <p:spTgt spid="1399">
                                            <p:txEl>
                                              <p:pRg st="9" end="9"/>
                                            </p:txEl>
                                          </p:spTgt>
                                        </p:tgtEl>
                                        <p:attrNameLst>
                                          <p:attrName>ppt_y</p:attrName>
                                        </p:attrNameLst>
                                      </p:cBhvr>
                                      <p:tavLst>
                                        <p:tav tm="0">
                                          <p:val>
                                            <p:strVal val="1+#ppt_h/2"/>
                                          </p:val>
                                        </p:tav>
                                        <p:tav tm="100000">
                                          <p:val>
                                            <p:strVal val="#ppt_y"/>
                                          </p:val>
                                        </p:tav>
                                      </p:tavLst>
                                    </p:anim>
                                  </p:childTnLst>
                                </p:cTn>
                              </p:par>
                              <p:par>
                                <p:cTn id="4491" nodeType="withEffect" fill="hold" presetClass="entr" presetID="2" presetSubtype="4">
                                  <p:stCondLst>
                                    <p:cond delay="0"/>
                                  </p:stCondLst>
                                  <p:childTnLst>
                                    <p:set>
                                      <p:cBhvr>
                                        <p:cTn id="4492" dur="1" fill="hold">
                                          <p:stCondLst>
                                            <p:cond delay="0"/>
                                          </p:stCondLst>
                                        </p:cTn>
                                        <p:tgtEl>
                                          <p:spTgt spid="1399">
                                            <p:txEl>
                                              <p:pRg st="10" end="10"/>
                                            </p:txEl>
                                          </p:spTgt>
                                        </p:tgtEl>
                                        <p:attrNameLst>
                                          <p:attrName>style.visibility</p:attrName>
                                        </p:attrNameLst>
                                      </p:cBhvr>
                                      <p:to>
                                        <p:strVal val="visible"/>
                                      </p:to>
                                    </p:set>
                                    <p:anim calcmode="lin" valueType="num">
                                      <p:cBhvr additive="repl">
                                        <p:cTn id="4493" dur="500" fill="hold"/>
                                        <p:tgtEl>
                                          <p:spTgt spid="1399">
                                            <p:txEl>
                                              <p:pRg st="10" end="10"/>
                                            </p:txEl>
                                          </p:spTgt>
                                        </p:tgtEl>
                                        <p:attrNameLst>
                                          <p:attrName>ppt_x</p:attrName>
                                        </p:attrNameLst>
                                      </p:cBhvr>
                                      <p:tavLst>
                                        <p:tav tm="0">
                                          <p:val>
                                            <p:strVal val="#ppt_x"/>
                                          </p:val>
                                        </p:tav>
                                        <p:tav tm="100000">
                                          <p:val>
                                            <p:strVal val="#ppt_x"/>
                                          </p:val>
                                        </p:tav>
                                      </p:tavLst>
                                    </p:anim>
                                    <p:anim calcmode="lin" valueType="num">
                                      <p:cBhvr additive="repl">
                                        <p:cTn id="4494" dur="500" fill="hold"/>
                                        <p:tgtEl>
                                          <p:spTgt spid="1399">
                                            <p:txEl>
                                              <p:pRg st="10" end="10"/>
                                            </p:txEl>
                                          </p:spTgt>
                                        </p:tgtEl>
                                        <p:attrNameLst>
                                          <p:attrName>ppt_y</p:attrName>
                                        </p:attrNameLst>
                                      </p:cBhvr>
                                      <p:tavLst>
                                        <p:tav tm="0">
                                          <p:val>
                                            <p:strVal val="1+#ppt_h/2"/>
                                          </p:val>
                                        </p:tav>
                                        <p:tav tm="100000">
                                          <p:val>
                                            <p:strVal val="#ppt_y"/>
                                          </p:val>
                                        </p:tav>
                                      </p:tavLst>
                                    </p:anim>
                                  </p:childTnLst>
                                </p:cTn>
                              </p:par>
                              <p:par>
                                <p:cTn id="4495" nodeType="withEffect" fill="hold" presetClass="entr" presetID="2" presetSubtype="4">
                                  <p:stCondLst>
                                    <p:cond delay="0"/>
                                  </p:stCondLst>
                                  <p:childTnLst>
                                    <p:set>
                                      <p:cBhvr>
                                        <p:cTn id="4496" dur="1" fill="hold">
                                          <p:stCondLst>
                                            <p:cond delay="0"/>
                                          </p:stCondLst>
                                        </p:cTn>
                                        <p:tgtEl>
                                          <p:spTgt spid="1399">
                                            <p:txEl>
                                              <p:pRg st="11" end="11"/>
                                            </p:txEl>
                                          </p:spTgt>
                                        </p:tgtEl>
                                        <p:attrNameLst>
                                          <p:attrName>style.visibility</p:attrName>
                                        </p:attrNameLst>
                                      </p:cBhvr>
                                      <p:to>
                                        <p:strVal val="visible"/>
                                      </p:to>
                                    </p:set>
                                    <p:anim calcmode="lin" valueType="num">
                                      <p:cBhvr additive="repl">
                                        <p:cTn id="4497" dur="500" fill="hold"/>
                                        <p:tgtEl>
                                          <p:spTgt spid="1399">
                                            <p:txEl>
                                              <p:pRg st="11" end="11"/>
                                            </p:txEl>
                                          </p:spTgt>
                                        </p:tgtEl>
                                        <p:attrNameLst>
                                          <p:attrName>ppt_x</p:attrName>
                                        </p:attrNameLst>
                                      </p:cBhvr>
                                      <p:tavLst>
                                        <p:tav tm="0">
                                          <p:val>
                                            <p:strVal val="#ppt_x"/>
                                          </p:val>
                                        </p:tav>
                                        <p:tav tm="100000">
                                          <p:val>
                                            <p:strVal val="#ppt_x"/>
                                          </p:val>
                                        </p:tav>
                                      </p:tavLst>
                                    </p:anim>
                                    <p:anim calcmode="lin" valueType="num">
                                      <p:cBhvr additive="repl">
                                        <p:cTn id="4498" dur="500" fill="hold"/>
                                        <p:tgtEl>
                                          <p:spTgt spid="1399">
                                            <p:txEl>
                                              <p:pRg st="11" end="11"/>
                                            </p:txEl>
                                          </p:spTgt>
                                        </p:tgtEl>
                                        <p:attrNameLst>
                                          <p:attrName>ppt_y</p:attrName>
                                        </p:attrNameLst>
                                      </p:cBhvr>
                                      <p:tavLst>
                                        <p:tav tm="0">
                                          <p:val>
                                            <p:strVal val="1+#ppt_h/2"/>
                                          </p:val>
                                        </p:tav>
                                        <p:tav tm="100000">
                                          <p:val>
                                            <p:strVal val="#ppt_y"/>
                                          </p:val>
                                        </p:tav>
                                      </p:tavLst>
                                    </p:anim>
                                  </p:childTnLst>
                                </p:cTn>
                              </p:par>
                              <p:par>
                                <p:cTn id="4499" nodeType="withEffect" fill="hold" presetClass="entr" presetID="2" presetSubtype="4">
                                  <p:stCondLst>
                                    <p:cond delay="0"/>
                                  </p:stCondLst>
                                  <p:childTnLst>
                                    <p:set>
                                      <p:cBhvr>
                                        <p:cTn id="4500" dur="1" fill="hold">
                                          <p:stCondLst>
                                            <p:cond delay="0"/>
                                          </p:stCondLst>
                                        </p:cTn>
                                        <p:tgtEl>
                                          <p:spTgt spid="1399">
                                            <p:txEl>
                                              <p:pRg st="12" end="12"/>
                                            </p:txEl>
                                          </p:spTgt>
                                        </p:tgtEl>
                                        <p:attrNameLst>
                                          <p:attrName>style.visibility</p:attrName>
                                        </p:attrNameLst>
                                      </p:cBhvr>
                                      <p:to>
                                        <p:strVal val="visible"/>
                                      </p:to>
                                    </p:set>
                                    <p:anim calcmode="lin" valueType="num">
                                      <p:cBhvr additive="repl">
                                        <p:cTn id="4501" dur="500" fill="hold"/>
                                        <p:tgtEl>
                                          <p:spTgt spid="1399">
                                            <p:txEl>
                                              <p:pRg st="12" end="12"/>
                                            </p:txEl>
                                          </p:spTgt>
                                        </p:tgtEl>
                                        <p:attrNameLst>
                                          <p:attrName>ppt_x</p:attrName>
                                        </p:attrNameLst>
                                      </p:cBhvr>
                                      <p:tavLst>
                                        <p:tav tm="0">
                                          <p:val>
                                            <p:strVal val="#ppt_x"/>
                                          </p:val>
                                        </p:tav>
                                        <p:tav tm="100000">
                                          <p:val>
                                            <p:strVal val="#ppt_x"/>
                                          </p:val>
                                        </p:tav>
                                      </p:tavLst>
                                    </p:anim>
                                    <p:anim calcmode="lin" valueType="num">
                                      <p:cBhvr additive="repl">
                                        <p:cTn id="4502" dur="500" fill="hold"/>
                                        <p:tgtEl>
                                          <p:spTgt spid="1399">
                                            <p:txEl>
                                              <p:pRg st="12" end="12"/>
                                            </p:txEl>
                                          </p:spTgt>
                                        </p:tgtEl>
                                        <p:attrNameLst>
                                          <p:attrName>ppt_y</p:attrName>
                                        </p:attrNameLst>
                                      </p:cBhvr>
                                      <p:tavLst>
                                        <p:tav tm="0">
                                          <p:val>
                                            <p:strVal val="1+#ppt_h/2"/>
                                          </p:val>
                                        </p:tav>
                                        <p:tav tm="100000">
                                          <p:val>
                                            <p:strVal val="#ppt_y"/>
                                          </p:val>
                                        </p:tav>
                                      </p:tavLst>
                                    </p:anim>
                                  </p:childTnLst>
                                </p:cTn>
                              </p:par>
                              <p:par>
                                <p:cTn id="4503" nodeType="withEffect" fill="hold" presetClass="entr" presetID="2" presetSubtype="4">
                                  <p:stCondLst>
                                    <p:cond delay="0"/>
                                  </p:stCondLst>
                                  <p:childTnLst>
                                    <p:set>
                                      <p:cBhvr>
                                        <p:cTn id="4504" dur="1" fill="hold">
                                          <p:stCondLst>
                                            <p:cond delay="0"/>
                                          </p:stCondLst>
                                        </p:cTn>
                                        <p:tgtEl>
                                          <p:spTgt spid="1399">
                                            <p:txEl>
                                              <p:pRg st="13" end="13"/>
                                            </p:txEl>
                                          </p:spTgt>
                                        </p:tgtEl>
                                        <p:attrNameLst>
                                          <p:attrName>style.visibility</p:attrName>
                                        </p:attrNameLst>
                                      </p:cBhvr>
                                      <p:to>
                                        <p:strVal val="visible"/>
                                      </p:to>
                                    </p:set>
                                    <p:anim calcmode="lin" valueType="num">
                                      <p:cBhvr additive="repl">
                                        <p:cTn id="4505" dur="500" fill="hold"/>
                                        <p:tgtEl>
                                          <p:spTgt spid="1399">
                                            <p:txEl>
                                              <p:pRg st="13" end="13"/>
                                            </p:txEl>
                                          </p:spTgt>
                                        </p:tgtEl>
                                        <p:attrNameLst>
                                          <p:attrName>ppt_x</p:attrName>
                                        </p:attrNameLst>
                                      </p:cBhvr>
                                      <p:tavLst>
                                        <p:tav tm="0">
                                          <p:val>
                                            <p:strVal val="#ppt_x"/>
                                          </p:val>
                                        </p:tav>
                                        <p:tav tm="100000">
                                          <p:val>
                                            <p:strVal val="#ppt_x"/>
                                          </p:val>
                                        </p:tav>
                                      </p:tavLst>
                                    </p:anim>
                                    <p:anim calcmode="lin" valueType="num">
                                      <p:cBhvr additive="repl">
                                        <p:cTn id="4506" dur="500" fill="hold"/>
                                        <p:tgtEl>
                                          <p:spTgt spid="139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02" name="PlaceHolder 2"/>
          <p:cNvSpPr>
            <a:spLocks noGrp="1"/>
          </p:cNvSpPr>
          <p:nvPr>
            <p:ph/>
          </p:nvPr>
        </p:nvSpPr>
        <p:spPr>
          <a:xfrm>
            <a:off x="385200" y="1200960"/>
            <a:ext cx="7555680" cy="32774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And after that a version for floats, bools, Students and Squares…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is a violation of the DRY (don’t repeat yourself) principle.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 first idea is to use inheritance and derive everything from Object </a:t>
            </a:r>
            <a:r>
              <a:rPr b="1" lang="en-US" sz="2000" spc="-1" strike="noStrike">
                <a:solidFill>
                  <a:srgbClr val="920000"/>
                </a:solidFill>
                <a:highlight>
                  <a:srgbClr val="ffffff"/>
                </a:highlight>
                <a:latin typeface="Calibri"/>
                <a:ea typeface="ＭＳ Ｐゴシック"/>
              </a:rPr>
              <a:t>(like Java)</a:t>
            </a:r>
            <a:r>
              <a:rPr b="1" lang="en-US" sz="2000" spc="-1" strike="noStrike">
                <a:solidFill>
                  <a:srgbClr val="000000"/>
                </a:solidFill>
                <a:highlight>
                  <a:srgbClr val="ffffff"/>
                </a:highlight>
                <a:latin typeface="Calibri"/>
                <a:ea typeface="ＭＳ Ｐゴシック"/>
              </a:rPr>
              <a: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Object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Object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Object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403" name="PlaceHolder 3"/>
          <p:cNvSpPr>
            <a:spLocks noGrp="1"/>
          </p:cNvSpPr>
          <p:nvPr>
            <p:ph type="sldNum" idx="31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482535E-A2E1-437E-8710-1E7F342B8C2B}"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507" dur="indefinite" restart="never" nodeType="tmRoot">
          <p:childTnLst>
            <p:seq>
              <p:cTn id="4508" dur="indefinite" nodeType="mainSeq">
                <p:childTnLst>
                  <p:par>
                    <p:cTn id="4509" fill="hold">
                      <p:stCondLst>
                        <p:cond delay="indefinite"/>
                      </p:stCondLst>
                      <p:childTnLst>
                        <p:par>
                          <p:cTn id="4510" fill="hold">
                            <p:stCondLst>
                              <p:cond delay="0"/>
                            </p:stCondLst>
                            <p:childTnLst>
                              <p:par>
                                <p:cTn id="4511" nodeType="clickEffect" fill="hold" presetClass="entr" presetID="2" presetSubtype="4">
                                  <p:stCondLst>
                                    <p:cond delay="0"/>
                                  </p:stCondLst>
                                  <p:childTnLst>
                                    <p:set>
                                      <p:cBhvr>
                                        <p:cTn id="4512" dur="1" fill="hold">
                                          <p:stCondLst>
                                            <p:cond delay="0"/>
                                          </p:stCondLst>
                                        </p:cTn>
                                        <p:tgtEl>
                                          <p:spTgt spid="1402">
                                            <p:txEl>
                                              <p:pRg st="1" end="1"/>
                                            </p:txEl>
                                          </p:spTgt>
                                        </p:tgtEl>
                                        <p:attrNameLst>
                                          <p:attrName>style.visibility</p:attrName>
                                        </p:attrNameLst>
                                      </p:cBhvr>
                                      <p:to>
                                        <p:strVal val="visible"/>
                                      </p:to>
                                    </p:set>
                                    <p:anim calcmode="lin" valueType="num">
                                      <p:cBhvr additive="repl">
                                        <p:cTn id="4513" dur="500" fill="hold"/>
                                        <p:tgtEl>
                                          <p:spTgt spid="1402">
                                            <p:txEl>
                                              <p:pRg st="1" end="1"/>
                                            </p:txEl>
                                          </p:spTgt>
                                        </p:tgtEl>
                                        <p:attrNameLst>
                                          <p:attrName>ppt_x</p:attrName>
                                        </p:attrNameLst>
                                      </p:cBhvr>
                                      <p:tavLst>
                                        <p:tav tm="0">
                                          <p:val>
                                            <p:strVal val="#ppt_x"/>
                                          </p:val>
                                        </p:tav>
                                        <p:tav tm="100000">
                                          <p:val>
                                            <p:strVal val="#ppt_x"/>
                                          </p:val>
                                        </p:tav>
                                      </p:tavLst>
                                    </p:anim>
                                    <p:anim calcmode="lin" valueType="num">
                                      <p:cBhvr additive="repl">
                                        <p:cTn id="4514" dur="500" fill="hold"/>
                                        <p:tgtEl>
                                          <p:spTgt spid="14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15" fill="hold">
                      <p:stCondLst>
                        <p:cond delay="indefinite"/>
                      </p:stCondLst>
                      <p:childTnLst>
                        <p:par>
                          <p:cTn id="4516" fill="hold">
                            <p:stCondLst>
                              <p:cond delay="0"/>
                            </p:stCondLst>
                            <p:childTnLst>
                              <p:par>
                                <p:cTn id="4517" nodeType="clickEffect" fill="hold" presetClass="entr" presetID="2" presetSubtype="4">
                                  <p:stCondLst>
                                    <p:cond delay="0"/>
                                  </p:stCondLst>
                                  <p:childTnLst>
                                    <p:set>
                                      <p:cBhvr>
                                        <p:cTn id="4518" dur="1" fill="hold">
                                          <p:stCondLst>
                                            <p:cond delay="0"/>
                                          </p:stCondLst>
                                        </p:cTn>
                                        <p:tgtEl>
                                          <p:spTgt spid="1402">
                                            <p:txEl>
                                              <p:pRg st="2" end="2"/>
                                            </p:txEl>
                                          </p:spTgt>
                                        </p:tgtEl>
                                        <p:attrNameLst>
                                          <p:attrName>style.visibility</p:attrName>
                                        </p:attrNameLst>
                                      </p:cBhvr>
                                      <p:to>
                                        <p:strVal val="visible"/>
                                      </p:to>
                                    </p:set>
                                    <p:anim calcmode="lin" valueType="num">
                                      <p:cBhvr additive="repl">
                                        <p:cTn id="4519" dur="500" fill="hold"/>
                                        <p:tgtEl>
                                          <p:spTgt spid="1402">
                                            <p:txEl>
                                              <p:pRg st="2" end="2"/>
                                            </p:txEl>
                                          </p:spTgt>
                                        </p:tgtEl>
                                        <p:attrNameLst>
                                          <p:attrName>ppt_x</p:attrName>
                                        </p:attrNameLst>
                                      </p:cBhvr>
                                      <p:tavLst>
                                        <p:tav tm="0">
                                          <p:val>
                                            <p:strVal val="#ppt_x"/>
                                          </p:val>
                                        </p:tav>
                                        <p:tav tm="100000">
                                          <p:val>
                                            <p:strVal val="#ppt_x"/>
                                          </p:val>
                                        </p:tav>
                                      </p:tavLst>
                                    </p:anim>
                                    <p:anim calcmode="lin" valueType="num">
                                      <p:cBhvr additive="repl">
                                        <p:cTn id="4520" dur="500" fill="hold"/>
                                        <p:tgtEl>
                                          <p:spTgt spid="1402">
                                            <p:txEl>
                                              <p:pRg st="2" end="2"/>
                                            </p:txEl>
                                          </p:spTgt>
                                        </p:tgtEl>
                                        <p:attrNameLst>
                                          <p:attrName>ppt_y</p:attrName>
                                        </p:attrNameLst>
                                      </p:cBhvr>
                                      <p:tavLst>
                                        <p:tav tm="0">
                                          <p:val>
                                            <p:strVal val="1+#ppt_h/2"/>
                                          </p:val>
                                        </p:tav>
                                        <p:tav tm="100000">
                                          <p:val>
                                            <p:strVal val="#ppt_y"/>
                                          </p:val>
                                        </p:tav>
                                      </p:tavLst>
                                    </p:anim>
                                  </p:childTnLst>
                                </p:cTn>
                              </p:par>
                              <p:par>
                                <p:cTn id="4521" nodeType="withEffect" fill="hold" presetClass="entr" presetID="2" presetSubtype="4">
                                  <p:stCondLst>
                                    <p:cond delay="0"/>
                                  </p:stCondLst>
                                  <p:childTnLst>
                                    <p:set>
                                      <p:cBhvr>
                                        <p:cTn id="4522" dur="1" fill="hold">
                                          <p:stCondLst>
                                            <p:cond delay="0"/>
                                          </p:stCondLst>
                                        </p:cTn>
                                        <p:tgtEl>
                                          <p:spTgt spid="1402">
                                            <p:txEl>
                                              <p:pRg st="3" end="3"/>
                                            </p:txEl>
                                          </p:spTgt>
                                        </p:tgtEl>
                                        <p:attrNameLst>
                                          <p:attrName>style.visibility</p:attrName>
                                        </p:attrNameLst>
                                      </p:cBhvr>
                                      <p:to>
                                        <p:strVal val="visible"/>
                                      </p:to>
                                    </p:set>
                                    <p:anim calcmode="lin" valueType="num">
                                      <p:cBhvr additive="repl">
                                        <p:cTn id="4523" dur="500" fill="hold"/>
                                        <p:tgtEl>
                                          <p:spTgt spid="1402">
                                            <p:txEl>
                                              <p:pRg st="3" end="3"/>
                                            </p:txEl>
                                          </p:spTgt>
                                        </p:tgtEl>
                                        <p:attrNameLst>
                                          <p:attrName>ppt_x</p:attrName>
                                        </p:attrNameLst>
                                      </p:cBhvr>
                                      <p:tavLst>
                                        <p:tav tm="0">
                                          <p:val>
                                            <p:strVal val="#ppt_x"/>
                                          </p:val>
                                        </p:tav>
                                        <p:tav tm="100000">
                                          <p:val>
                                            <p:strVal val="#ppt_x"/>
                                          </p:val>
                                        </p:tav>
                                      </p:tavLst>
                                    </p:anim>
                                    <p:anim calcmode="lin" valueType="num">
                                      <p:cBhvr additive="repl">
                                        <p:cTn id="4524" dur="500" fill="hold"/>
                                        <p:tgtEl>
                                          <p:spTgt spid="1402">
                                            <p:txEl>
                                              <p:pRg st="3" end="3"/>
                                            </p:txEl>
                                          </p:spTgt>
                                        </p:tgtEl>
                                        <p:attrNameLst>
                                          <p:attrName>ppt_y</p:attrName>
                                        </p:attrNameLst>
                                      </p:cBhvr>
                                      <p:tavLst>
                                        <p:tav tm="0">
                                          <p:val>
                                            <p:strVal val="1+#ppt_h/2"/>
                                          </p:val>
                                        </p:tav>
                                        <p:tav tm="100000">
                                          <p:val>
                                            <p:strVal val="#ppt_y"/>
                                          </p:val>
                                        </p:tav>
                                      </p:tavLst>
                                    </p:anim>
                                  </p:childTnLst>
                                </p:cTn>
                              </p:par>
                              <p:par>
                                <p:cTn id="4525" nodeType="withEffect" fill="hold" presetClass="entr" presetID="2" presetSubtype="4">
                                  <p:stCondLst>
                                    <p:cond delay="0"/>
                                  </p:stCondLst>
                                  <p:childTnLst>
                                    <p:set>
                                      <p:cBhvr>
                                        <p:cTn id="4526" dur="1" fill="hold">
                                          <p:stCondLst>
                                            <p:cond delay="0"/>
                                          </p:stCondLst>
                                        </p:cTn>
                                        <p:tgtEl>
                                          <p:spTgt spid="1402">
                                            <p:txEl>
                                              <p:pRg st="4" end="4"/>
                                            </p:txEl>
                                          </p:spTgt>
                                        </p:tgtEl>
                                        <p:attrNameLst>
                                          <p:attrName>style.visibility</p:attrName>
                                        </p:attrNameLst>
                                      </p:cBhvr>
                                      <p:to>
                                        <p:strVal val="visible"/>
                                      </p:to>
                                    </p:set>
                                    <p:anim calcmode="lin" valueType="num">
                                      <p:cBhvr additive="repl">
                                        <p:cTn id="4527" dur="500" fill="hold"/>
                                        <p:tgtEl>
                                          <p:spTgt spid="1402">
                                            <p:txEl>
                                              <p:pRg st="4" end="4"/>
                                            </p:txEl>
                                          </p:spTgt>
                                        </p:tgtEl>
                                        <p:attrNameLst>
                                          <p:attrName>ppt_x</p:attrName>
                                        </p:attrNameLst>
                                      </p:cBhvr>
                                      <p:tavLst>
                                        <p:tav tm="0">
                                          <p:val>
                                            <p:strVal val="#ppt_x"/>
                                          </p:val>
                                        </p:tav>
                                        <p:tav tm="100000">
                                          <p:val>
                                            <p:strVal val="#ppt_x"/>
                                          </p:val>
                                        </p:tav>
                                      </p:tavLst>
                                    </p:anim>
                                    <p:anim calcmode="lin" valueType="num">
                                      <p:cBhvr additive="repl">
                                        <p:cTn id="4528" dur="500" fill="hold"/>
                                        <p:tgtEl>
                                          <p:spTgt spid="1402">
                                            <p:txEl>
                                              <p:pRg st="4" end="4"/>
                                            </p:txEl>
                                          </p:spTgt>
                                        </p:tgtEl>
                                        <p:attrNameLst>
                                          <p:attrName>ppt_y</p:attrName>
                                        </p:attrNameLst>
                                      </p:cBhvr>
                                      <p:tavLst>
                                        <p:tav tm="0">
                                          <p:val>
                                            <p:strVal val="1+#ppt_h/2"/>
                                          </p:val>
                                        </p:tav>
                                        <p:tav tm="100000">
                                          <p:val>
                                            <p:strVal val="#ppt_y"/>
                                          </p:val>
                                        </p:tav>
                                      </p:tavLst>
                                    </p:anim>
                                  </p:childTnLst>
                                </p:cTn>
                              </p:par>
                              <p:par>
                                <p:cTn id="4529" nodeType="withEffect" fill="hold" presetClass="entr" presetID="2" presetSubtype="4">
                                  <p:stCondLst>
                                    <p:cond delay="0"/>
                                  </p:stCondLst>
                                  <p:childTnLst>
                                    <p:set>
                                      <p:cBhvr>
                                        <p:cTn id="4530" dur="1" fill="hold">
                                          <p:stCondLst>
                                            <p:cond delay="0"/>
                                          </p:stCondLst>
                                        </p:cTn>
                                        <p:tgtEl>
                                          <p:spTgt spid="1402">
                                            <p:txEl>
                                              <p:pRg st="5" end="5"/>
                                            </p:txEl>
                                          </p:spTgt>
                                        </p:tgtEl>
                                        <p:attrNameLst>
                                          <p:attrName>style.visibility</p:attrName>
                                        </p:attrNameLst>
                                      </p:cBhvr>
                                      <p:to>
                                        <p:strVal val="visible"/>
                                      </p:to>
                                    </p:set>
                                    <p:anim calcmode="lin" valueType="num">
                                      <p:cBhvr additive="repl">
                                        <p:cTn id="4531" dur="500" fill="hold"/>
                                        <p:tgtEl>
                                          <p:spTgt spid="1402">
                                            <p:txEl>
                                              <p:pRg st="5" end="5"/>
                                            </p:txEl>
                                          </p:spTgt>
                                        </p:tgtEl>
                                        <p:attrNameLst>
                                          <p:attrName>ppt_x</p:attrName>
                                        </p:attrNameLst>
                                      </p:cBhvr>
                                      <p:tavLst>
                                        <p:tav tm="0">
                                          <p:val>
                                            <p:strVal val="#ppt_x"/>
                                          </p:val>
                                        </p:tav>
                                        <p:tav tm="100000">
                                          <p:val>
                                            <p:strVal val="#ppt_x"/>
                                          </p:val>
                                        </p:tav>
                                      </p:tavLst>
                                    </p:anim>
                                    <p:anim calcmode="lin" valueType="num">
                                      <p:cBhvr additive="repl">
                                        <p:cTn id="4532" dur="500" fill="hold"/>
                                        <p:tgtEl>
                                          <p:spTgt spid="1402">
                                            <p:txEl>
                                              <p:pRg st="5" end="5"/>
                                            </p:txEl>
                                          </p:spTgt>
                                        </p:tgtEl>
                                        <p:attrNameLst>
                                          <p:attrName>ppt_y</p:attrName>
                                        </p:attrNameLst>
                                      </p:cBhvr>
                                      <p:tavLst>
                                        <p:tav tm="0">
                                          <p:val>
                                            <p:strVal val="1+#ppt_h/2"/>
                                          </p:val>
                                        </p:tav>
                                        <p:tav tm="100000">
                                          <p:val>
                                            <p:strVal val="#ppt_y"/>
                                          </p:val>
                                        </p:tav>
                                      </p:tavLst>
                                    </p:anim>
                                  </p:childTnLst>
                                </p:cTn>
                              </p:par>
                              <p:par>
                                <p:cTn id="4533" nodeType="withEffect" fill="hold" presetClass="entr" presetID="2" presetSubtype="4">
                                  <p:stCondLst>
                                    <p:cond delay="0"/>
                                  </p:stCondLst>
                                  <p:childTnLst>
                                    <p:set>
                                      <p:cBhvr>
                                        <p:cTn id="4534" dur="1" fill="hold">
                                          <p:stCondLst>
                                            <p:cond delay="0"/>
                                          </p:stCondLst>
                                        </p:cTn>
                                        <p:tgtEl>
                                          <p:spTgt spid="1402">
                                            <p:txEl>
                                              <p:pRg st="6" end="6"/>
                                            </p:txEl>
                                          </p:spTgt>
                                        </p:tgtEl>
                                        <p:attrNameLst>
                                          <p:attrName>style.visibility</p:attrName>
                                        </p:attrNameLst>
                                      </p:cBhvr>
                                      <p:to>
                                        <p:strVal val="visible"/>
                                      </p:to>
                                    </p:set>
                                    <p:anim calcmode="lin" valueType="num">
                                      <p:cBhvr additive="repl">
                                        <p:cTn id="4535" dur="500" fill="hold"/>
                                        <p:tgtEl>
                                          <p:spTgt spid="1402">
                                            <p:txEl>
                                              <p:pRg st="6" end="6"/>
                                            </p:txEl>
                                          </p:spTgt>
                                        </p:tgtEl>
                                        <p:attrNameLst>
                                          <p:attrName>ppt_x</p:attrName>
                                        </p:attrNameLst>
                                      </p:cBhvr>
                                      <p:tavLst>
                                        <p:tav tm="0">
                                          <p:val>
                                            <p:strVal val="#ppt_x"/>
                                          </p:val>
                                        </p:tav>
                                        <p:tav tm="100000">
                                          <p:val>
                                            <p:strVal val="#ppt_x"/>
                                          </p:val>
                                        </p:tav>
                                      </p:tavLst>
                                    </p:anim>
                                    <p:anim calcmode="lin" valueType="num">
                                      <p:cBhvr additive="repl">
                                        <p:cTn id="4536" dur="500" fill="hold"/>
                                        <p:tgtEl>
                                          <p:spTgt spid="1402">
                                            <p:txEl>
                                              <p:pRg st="6" end="6"/>
                                            </p:txEl>
                                          </p:spTgt>
                                        </p:tgtEl>
                                        <p:attrNameLst>
                                          <p:attrName>ppt_y</p:attrName>
                                        </p:attrNameLst>
                                      </p:cBhvr>
                                      <p:tavLst>
                                        <p:tav tm="0">
                                          <p:val>
                                            <p:strVal val="1+#ppt_h/2"/>
                                          </p:val>
                                        </p:tav>
                                        <p:tav tm="100000">
                                          <p:val>
                                            <p:strVal val="#ppt_y"/>
                                          </p:val>
                                        </p:tav>
                                      </p:tavLst>
                                    </p:anim>
                                  </p:childTnLst>
                                </p:cTn>
                              </p:par>
                              <p:par>
                                <p:cTn id="4537" nodeType="withEffect" fill="hold" presetClass="entr" presetID="2" presetSubtype="4">
                                  <p:stCondLst>
                                    <p:cond delay="0"/>
                                  </p:stCondLst>
                                  <p:childTnLst>
                                    <p:set>
                                      <p:cBhvr>
                                        <p:cTn id="4538" dur="1" fill="hold">
                                          <p:stCondLst>
                                            <p:cond delay="0"/>
                                          </p:stCondLst>
                                        </p:cTn>
                                        <p:tgtEl>
                                          <p:spTgt spid="1402">
                                            <p:txEl>
                                              <p:pRg st="7" end="7"/>
                                            </p:txEl>
                                          </p:spTgt>
                                        </p:tgtEl>
                                        <p:attrNameLst>
                                          <p:attrName>style.visibility</p:attrName>
                                        </p:attrNameLst>
                                      </p:cBhvr>
                                      <p:to>
                                        <p:strVal val="visible"/>
                                      </p:to>
                                    </p:set>
                                    <p:anim calcmode="lin" valueType="num">
                                      <p:cBhvr additive="repl">
                                        <p:cTn id="4539" dur="500" fill="hold"/>
                                        <p:tgtEl>
                                          <p:spTgt spid="1402">
                                            <p:txEl>
                                              <p:pRg st="7" end="7"/>
                                            </p:txEl>
                                          </p:spTgt>
                                        </p:tgtEl>
                                        <p:attrNameLst>
                                          <p:attrName>ppt_x</p:attrName>
                                        </p:attrNameLst>
                                      </p:cBhvr>
                                      <p:tavLst>
                                        <p:tav tm="0">
                                          <p:val>
                                            <p:strVal val="#ppt_x"/>
                                          </p:val>
                                        </p:tav>
                                        <p:tav tm="100000">
                                          <p:val>
                                            <p:strVal val="#ppt_x"/>
                                          </p:val>
                                        </p:tav>
                                      </p:tavLst>
                                    </p:anim>
                                    <p:anim calcmode="lin" valueType="num">
                                      <p:cBhvr additive="repl">
                                        <p:cTn id="4540" dur="500" fill="hold"/>
                                        <p:tgtEl>
                                          <p:spTgt spid="1402">
                                            <p:txEl>
                                              <p:pRg st="7" end="7"/>
                                            </p:txEl>
                                          </p:spTgt>
                                        </p:tgtEl>
                                        <p:attrNameLst>
                                          <p:attrName>ppt_y</p:attrName>
                                        </p:attrNameLst>
                                      </p:cBhvr>
                                      <p:tavLst>
                                        <p:tav tm="0">
                                          <p:val>
                                            <p:strVal val="1+#ppt_h/2"/>
                                          </p:val>
                                        </p:tav>
                                        <p:tav tm="100000">
                                          <p:val>
                                            <p:strVal val="#ppt_y"/>
                                          </p:val>
                                        </p:tav>
                                      </p:tavLst>
                                    </p:anim>
                                  </p:childTnLst>
                                </p:cTn>
                              </p:par>
                              <p:par>
                                <p:cTn id="4541" nodeType="withEffect" fill="hold" presetClass="entr" presetID="2" presetSubtype="4">
                                  <p:stCondLst>
                                    <p:cond delay="0"/>
                                  </p:stCondLst>
                                  <p:childTnLst>
                                    <p:set>
                                      <p:cBhvr>
                                        <p:cTn id="4542" dur="1" fill="hold">
                                          <p:stCondLst>
                                            <p:cond delay="0"/>
                                          </p:stCondLst>
                                        </p:cTn>
                                        <p:tgtEl>
                                          <p:spTgt spid="1402">
                                            <p:txEl>
                                              <p:pRg st="8" end="8"/>
                                            </p:txEl>
                                          </p:spTgt>
                                        </p:tgtEl>
                                        <p:attrNameLst>
                                          <p:attrName>style.visibility</p:attrName>
                                        </p:attrNameLst>
                                      </p:cBhvr>
                                      <p:to>
                                        <p:strVal val="visible"/>
                                      </p:to>
                                    </p:set>
                                    <p:anim calcmode="lin" valueType="num">
                                      <p:cBhvr additive="repl">
                                        <p:cTn id="4543" dur="500" fill="hold"/>
                                        <p:tgtEl>
                                          <p:spTgt spid="1402">
                                            <p:txEl>
                                              <p:pRg st="8" end="8"/>
                                            </p:txEl>
                                          </p:spTgt>
                                        </p:tgtEl>
                                        <p:attrNameLst>
                                          <p:attrName>ppt_x</p:attrName>
                                        </p:attrNameLst>
                                      </p:cBhvr>
                                      <p:tavLst>
                                        <p:tav tm="0">
                                          <p:val>
                                            <p:strVal val="#ppt_x"/>
                                          </p:val>
                                        </p:tav>
                                        <p:tav tm="100000">
                                          <p:val>
                                            <p:strVal val="#ppt_x"/>
                                          </p:val>
                                        </p:tav>
                                      </p:tavLst>
                                    </p:anim>
                                    <p:anim calcmode="lin" valueType="num">
                                      <p:cBhvr additive="repl">
                                        <p:cTn id="4544" dur="500" fill="hold"/>
                                        <p:tgtEl>
                                          <p:spTgt spid="140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05" name="PlaceHolder 2"/>
          <p:cNvSpPr>
            <a:spLocks noGrp="1"/>
          </p:cNvSpPr>
          <p:nvPr>
            <p:ph/>
          </p:nvPr>
        </p:nvSpPr>
        <p:spPr>
          <a:xfrm>
            <a:off x="385200" y="1200960"/>
            <a:ext cx="7555680" cy="2648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There are several disadvantages: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All kinds of objects can have all kinds of properties (e.g. assignable, default-constructable, enumerable). To put all possible combinations in one inheritance tree is very impractical.</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The actual type of the object is lost in the function and return argument (</a:t>
            </a:r>
            <a:r>
              <a:rPr b="1" i="1" lang="en-US" sz="2000" spc="-1" strike="noStrike">
                <a:solidFill>
                  <a:srgbClr val="000000"/>
                </a:solidFill>
                <a:highlight>
                  <a:srgbClr val="ffffff"/>
                </a:highlight>
                <a:latin typeface="Calibri"/>
                <a:ea typeface="Times New Roman"/>
              </a:rPr>
              <a:t>type erasure</a:t>
            </a:r>
            <a:r>
              <a:rPr b="1" lang="en-US" sz="2000" spc="-1" strike="noStrike">
                <a:solidFill>
                  <a:srgbClr val="000000"/>
                </a:solidFill>
                <a:highlight>
                  <a:srgbClr val="ffffff"/>
                </a:highlight>
                <a:latin typeface="Calibri"/>
                <a:ea typeface="Times New Roman"/>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The better solution is to leave the type fixed but delay specification until we use it (</a:t>
            </a:r>
            <a:r>
              <a:rPr b="1" i="1" lang="en-US" sz="2000" spc="-1" strike="noStrike">
                <a:solidFill>
                  <a:srgbClr val="000000"/>
                </a:solidFill>
                <a:highlight>
                  <a:srgbClr val="ffffff"/>
                </a:highlight>
                <a:latin typeface="Calibri"/>
                <a:ea typeface="Times New Roman"/>
              </a:rPr>
              <a:t>duck typing</a:t>
            </a:r>
            <a:r>
              <a:rPr b="1" lang="en-US" sz="2000" spc="-1" strike="noStrike">
                <a:solidFill>
                  <a:srgbClr val="000000"/>
                </a:solidFill>
                <a:highlight>
                  <a:srgbClr val="ffffff"/>
                </a:highlight>
                <a:latin typeface="Calibri"/>
                <a:ea typeface="Times New Roman"/>
              </a:rPr>
              <a:t>).</a:t>
            </a:r>
            <a:endParaRPr b="1" lang="de-DE" sz="2000" spc="-1" strike="noStrike">
              <a:solidFill>
                <a:srgbClr val="000000"/>
              </a:solidFill>
              <a:latin typeface="Calibri"/>
            </a:endParaRPr>
          </a:p>
        </p:txBody>
      </p:sp>
      <p:sp>
        <p:nvSpPr>
          <p:cNvPr id="1406" name="PlaceHolder 3"/>
          <p:cNvSpPr>
            <a:spLocks noGrp="1"/>
          </p:cNvSpPr>
          <p:nvPr>
            <p:ph type="sldNum" idx="31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CCB7A71-6305-4027-8F8D-A863692F945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545" dur="indefinite" restart="never" nodeType="tmRoot">
          <p:childTnLst>
            <p:seq>
              <p:cTn id="4546" dur="indefinite" nodeType="mainSeq">
                <p:childTnLst>
                  <p:par>
                    <p:cTn id="4547" fill="hold">
                      <p:stCondLst>
                        <p:cond delay="indefinite"/>
                      </p:stCondLst>
                      <p:childTnLst>
                        <p:par>
                          <p:cTn id="4548" fill="hold">
                            <p:stCondLst>
                              <p:cond delay="0"/>
                            </p:stCondLst>
                            <p:childTnLst>
                              <p:par>
                                <p:cTn id="4549" nodeType="clickEffect" fill="hold" presetClass="entr" presetID="2" presetSubtype="4">
                                  <p:stCondLst>
                                    <p:cond delay="0"/>
                                  </p:stCondLst>
                                  <p:childTnLst>
                                    <p:set>
                                      <p:cBhvr>
                                        <p:cTn id="4550" dur="1" fill="hold">
                                          <p:stCondLst>
                                            <p:cond delay="0"/>
                                          </p:stCondLst>
                                        </p:cTn>
                                        <p:tgtEl>
                                          <p:spTgt spid="1405">
                                            <p:txEl>
                                              <p:pRg st="1" end="1"/>
                                            </p:txEl>
                                          </p:spTgt>
                                        </p:tgtEl>
                                        <p:attrNameLst>
                                          <p:attrName>style.visibility</p:attrName>
                                        </p:attrNameLst>
                                      </p:cBhvr>
                                      <p:to>
                                        <p:strVal val="visible"/>
                                      </p:to>
                                    </p:set>
                                    <p:anim calcmode="lin" valueType="num">
                                      <p:cBhvr additive="repl">
                                        <p:cTn id="4551" dur="500" fill="hold"/>
                                        <p:tgtEl>
                                          <p:spTgt spid="1405">
                                            <p:txEl>
                                              <p:pRg st="1" end="1"/>
                                            </p:txEl>
                                          </p:spTgt>
                                        </p:tgtEl>
                                        <p:attrNameLst>
                                          <p:attrName>ppt_x</p:attrName>
                                        </p:attrNameLst>
                                      </p:cBhvr>
                                      <p:tavLst>
                                        <p:tav tm="0">
                                          <p:val>
                                            <p:strVal val="#ppt_x"/>
                                          </p:val>
                                        </p:tav>
                                        <p:tav tm="100000">
                                          <p:val>
                                            <p:strVal val="#ppt_x"/>
                                          </p:val>
                                        </p:tav>
                                      </p:tavLst>
                                    </p:anim>
                                    <p:anim calcmode="lin" valueType="num">
                                      <p:cBhvr additive="repl">
                                        <p:cTn id="4552" dur="500" fill="hold"/>
                                        <p:tgtEl>
                                          <p:spTgt spid="14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53" fill="hold">
                      <p:stCondLst>
                        <p:cond delay="indefinite"/>
                      </p:stCondLst>
                      <p:childTnLst>
                        <p:par>
                          <p:cTn id="4554" fill="hold">
                            <p:stCondLst>
                              <p:cond delay="0"/>
                            </p:stCondLst>
                            <p:childTnLst>
                              <p:par>
                                <p:cTn id="4555" nodeType="clickEffect" fill="hold" presetClass="entr" presetID="2" presetSubtype="4">
                                  <p:stCondLst>
                                    <p:cond delay="0"/>
                                  </p:stCondLst>
                                  <p:childTnLst>
                                    <p:set>
                                      <p:cBhvr>
                                        <p:cTn id="4556" dur="1" fill="hold">
                                          <p:stCondLst>
                                            <p:cond delay="0"/>
                                          </p:stCondLst>
                                        </p:cTn>
                                        <p:tgtEl>
                                          <p:spTgt spid="1405">
                                            <p:txEl>
                                              <p:pRg st="2" end="2"/>
                                            </p:txEl>
                                          </p:spTgt>
                                        </p:tgtEl>
                                        <p:attrNameLst>
                                          <p:attrName>style.visibility</p:attrName>
                                        </p:attrNameLst>
                                      </p:cBhvr>
                                      <p:to>
                                        <p:strVal val="visible"/>
                                      </p:to>
                                    </p:set>
                                    <p:anim calcmode="lin" valueType="num">
                                      <p:cBhvr additive="repl">
                                        <p:cTn id="4557" dur="500" fill="hold"/>
                                        <p:tgtEl>
                                          <p:spTgt spid="1405">
                                            <p:txEl>
                                              <p:pRg st="2" end="2"/>
                                            </p:txEl>
                                          </p:spTgt>
                                        </p:tgtEl>
                                        <p:attrNameLst>
                                          <p:attrName>ppt_x</p:attrName>
                                        </p:attrNameLst>
                                      </p:cBhvr>
                                      <p:tavLst>
                                        <p:tav tm="0">
                                          <p:val>
                                            <p:strVal val="#ppt_x"/>
                                          </p:val>
                                        </p:tav>
                                        <p:tav tm="100000">
                                          <p:val>
                                            <p:strVal val="#ppt_x"/>
                                          </p:val>
                                        </p:tav>
                                      </p:tavLst>
                                    </p:anim>
                                    <p:anim calcmode="lin" valueType="num">
                                      <p:cBhvr additive="repl">
                                        <p:cTn id="4558" dur="500" fill="hold"/>
                                        <p:tgtEl>
                                          <p:spTgt spid="14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59" fill="hold">
                      <p:stCondLst>
                        <p:cond delay="indefinite"/>
                      </p:stCondLst>
                      <p:childTnLst>
                        <p:par>
                          <p:cTn id="4560" fill="hold">
                            <p:stCondLst>
                              <p:cond delay="0"/>
                            </p:stCondLst>
                            <p:childTnLst>
                              <p:par>
                                <p:cTn id="4561" nodeType="clickEffect" fill="hold" presetClass="entr" presetID="2" presetSubtype="4">
                                  <p:stCondLst>
                                    <p:cond delay="0"/>
                                  </p:stCondLst>
                                  <p:childTnLst>
                                    <p:set>
                                      <p:cBhvr>
                                        <p:cTn id="4562" dur="1" fill="hold">
                                          <p:stCondLst>
                                            <p:cond delay="0"/>
                                          </p:stCondLst>
                                        </p:cTn>
                                        <p:tgtEl>
                                          <p:spTgt spid="1405">
                                            <p:txEl>
                                              <p:pRg st="3" end="3"/>
                                            </p:txEl>
                                          </p:spTgt>
                                        </p:tgtEl>
                                        <p:attrNameLst>
                                          <p:attrName>style.visibility</p:attrName>
                                        </p:attrNameLst>
                                      </p:cBhvr>
                                      <p:to>
                                        <p:strVal val="visible"/>
                                      </p:to>
                                    </p:set>
                                    <p:anim calcmode="lin" valueType="num">
                                      <p:cBhvr additive="repl">
                                        <p:cTn id="4563" dur="500" fill="hold"/>
                                        <p:tgtEl>
                                          <p:spTgt spid="1405">
                                            <p:txEl>
                                              <p:pRg st="3" end="3"/>
                                            </p:txEl>
                                          </p:spTgt>
                                        </p:tgtEl>
                                        <p:attrNameLst>
                                          <p:attrName>ppt_x</p:attrName>
                                        </p:attrNameLst>
                                      </p:cBhvr>
                                      <p:tavLst>
                                        <p:tav tm="0">
                                          <p:val>
                                            <p:strVal val="#ppt_x"/>
                                          </p:val>
                                        </p:tav>
                                        <p:tav tm="100000">
                                          <p:val>
                                            <p:strVal val="#ppt_x"/>
                                          </p:val>
                                        </p:tav>
                                      </p:tavLst>
                                    </p:anim>
                                    <p:anim calcmode="lin" valueType="num">
                                      <p:cBhvr additive="repl">
                                        <p:cTn id="4564" dur="500" fill="hold"/>
                                        <p:tgtEl>
                                          <p:spTgt spid="140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08" name="PlaceHolder 2"/>
          <p:cNvSpPr>
            <a:spLocks noGrp="1"/>
          </p:cNvSpPr>
          <p:nvPr>
            <p:ph/>
          </p:nvPr>
        </p:nvSpPr>
        <p:spPr>
          <a:xfrm>
            <a:off x="385200" y="1200960"/>
            <a:ext cx="7555680" cy="35233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This is accomplished in C++ through templates: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void</a:t>
            </a:r>
            <a:r>
              <a:rPr b="0" lang="fr-FR" sz="1400" spc="-1" strike="noStrike">
                <a:solidFill>
                  <a:srgbClr val="000000"/>
                </a:solidFill>
                <a:highlight>
                  <a:srgbClr val="ffffff"/>
                </a:highlight>
                <a:latin typeface="Consolas"/>
                <a:ea typeface="ＭＳ Ｐゴシック"/>
              </a:rPr>
              <a:t> swap</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b</a:t>
            </a:r>
            <a:r>
              <a:rPr b="1" lang="fr-FR"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We can now use the function for any type: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x</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y</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j</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x</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y</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j</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409" name="PlaceHolder 3"/>
          <p:cNvSpPr>
            <a:spLocks noGrp="1"/>
          </p:cNvSpPr>
          <p:nvPr>
            <p:ph type="sldNum" idx="31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7D159DE-6E30-4E7F-B8F2-1C49CC33F984}"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565" dur="indefinite" restart="never" nodeType="tmRoot">
          <p:childTnLst>
            <p:seq>
              <p:cTn id="4566" dur="indefinite" nodeType="mainSeq">
                <p:childTnLst>
                  <p:par>
                    <p:cTn id="4567" fill="hold">
                      <p:stCondLst>
                        <p:cond delay="indefinite"/>
                      </p:stCondLst>
                      <p:childTnLst>
                        <p:par>
                          <p:cTn id="4568" fill="hold">
                            <p:stCondLst>
                              <p:cond delay="0"/>
                            </p:stCondLst>
                            <p:childTnLst>
                              <p:par>
                                <p:cTn id="4569" nodeType="clickEffect" fill="hold" presetClass="entr" presetID="2" presetSubtype="4">
                                  <p:stCondLst>
                                    <p:cond delay="0"/>
                                  </p:stCondLst>
                                  <p:childTnLst>
                                    <p:set>
                                      <p:cBhvr>
                                        <p:cTn id="4570" dur="1" fill="hold">
                                          <p:stCondLst>
                                            <p:cond delay="0"/>
                                          </p:stCondLst>
                                        </p:cTn>
                                        <p:tgtEl>
                                          <p:spTgt spid="1408">
                                            <p:txEl>
                                              <p:pRg st="8" end="8"/>
                                            </p:txEl>
                                          </p:spTgt>
                                        </p:tgtEl>
                                        <p:attrNameLst>
                                          <p:attrName>style.visibility</p:attrName>
                                        </p:attrNameLst>
                                      </p:cBhvr>
                                      <p:to>
                                        <p:strVal val="visible"/>
                                      </p:to>
                                    </p:set>
                                    <p:anim calcmode="lin" valueType="num">
                                      <p:cBhvr additive="repl">
                                        <p:cTn id="4571" dur="500" fill="hold"/>
                                        <p:tgtEl>
                                          <p:spTgt spid="1408">
                                            <p:txEl>
                                              <p:pRg st="8" end="8"/>
                                            </p:txEl>
                                          </p:spTgt>
                                        </p:tgtEl>
                                        <p:attrNameLst>
                                          <p:attrName>ppt_x</p:attrName>
                                        </p:attrNameLst>
                                      </p:cBhvr>
                                      <p:tavLst>
                                        <p:tav tm="0">
                                          <p:val>
                                            <p:strVal val="#ppt_x"/>
                                          </p:val>
                                        </p:tav>
                                        <p:tav tm="100000">
                                          <p:val>
                                            <p:strVal val="#ppt_x"/>
                                          </p:val>
                                        </p:tav>
                                      </p:tavLst>
                                    </p:anim>
                                    <p:anim calcmode="lin" valueType="num">
                                      <p:cBhvr additive="repl">
                                        <p:cTn id="4572" dur="500" fill="hold"/>
                                        <p:tgtEl>
                                          <p:spTgt spid="1408">
                                            <p:txEl>
                                              <p:pRg st="8" end="8"/>
                                            </p:txEl>
                                          </p:spTgt>
                                        </p:tgtEl>
                                        <p:attrNameLst>
                                          <p:attrName>ppt_y</p:attrName>
                                        </p:attrNameLst>
                                      </p:cBhvr>
                                      <p:tavLst>
                                        <p:tav tm="0">
                                          <p:val>
                                            <p:strVal val="1+#ppt_h/2"/>
                                          </p:val>
                                        </p:tav>
                                        <p:tav tm="100000">
                                          <p:val>
                                            <p:strVal val="#ppt_y"/>
                                          </p:val>
                                        </p:tav>
                                      </p:tavLst>
                                    </p:anim>
                                  </p:childTnLst>
                                </p:cTn>
                              </p:par>
                              <p:par>
                                <p:cTn id="4573" nodeType="withEffect" fill="hold" presetClass="entr" presetID="2" presetSubtype="4">
                                  <p:stCondLst>
                                    <p:cond delay="0"/>
                                  </p:stCondLst>
                                  <p:childTnLst>
                                    <p:set>
                                      <p:cBhvr>
                                        <p:cTn id="4574" dur="1" fill="hold">
                                          <p:stCondLst>
                                            <p:cond delay="0"/>
                                          </p:stCondLst>
                                        </p:cTn>
                                        <p:tgtEl>
                                          <p:spTgt spid="1408">
                                            <p:txEl>
                                              <p:pRg st="9" end="9"/>
                                            </p:txEl>
                                          </p:spTgt>
                                        </p:tgtEl>
                                        <p:attrNameLst>
                                          <p:attrName>style.visibility</p:attrName>
                                        </p:attrNameLst>
                                      </p:cBhvr>
                                      <p:to>
                                        <p:strVal val="visible"/>
                                      </p:to>
                                    </p:set>
                                    <p:anim calcmode="lin" valueType="num">
                                      <p:cBhvr additive="repl">
                                        <p:cTn id="4575" dur="500" fill="hold"/>
                                        <p:tgtEl>
                                          <p:spTgt spid="1408">
                                            <p:txEl>
                                              <p:pRg st="9" end="9"/>
                                            </p:txEl>
                                          </p:spTgt>
                                        </p:tgtEl>
                                        <p:attrNameLst>
                                          <p:attrName>ppt_x</p:attrName>
                                        </p:attrNameLst>
                                      </p:cBhvr>
                                      <p:tavLst>
                                        <p:tav tm="0">
                                          <p:val>
                                            <p:strVal val="#ppt_x"/>
                                          </p:val>
                                        </p:tav>
                                        <p:tav tm="100000">
                                          <p:val>
                                            <p:strVal val="#ppt_x"/>
                                          </p:val>
                                        </p:tav>
                                      </p:tavLst>
                                    </p:anim>
                                    <p:anim calcmode="lin" valueType="num">
                                      <p:cBhvr additive="repl">
                                        <p:cTn id="4576" dur="500" fill="hold"/>
                                        <p:tgtEl>
                                          <p:spTgt spid="1408">
                                            <p:txEl>
                                              <p:pRg st="9" end="9"/>
                                            </p:txEl>
                                          </p:spTgt>
                                        </p:tgtEl>
                                        <p:attrNameLst>
                                          <p:attrName>ppt_y</p:attrName>
                                        </p:attrNameLst>
                                      </p:cBhvr>
                                      <p:tavLst>
                                        <p:tav tm="0">
                                          <p:val>
                                            <p:strVal val="1+#ppt_h/2"/>
                                          </p:val>
                                        </p:tav>
                                        <p:tav tm="100000">
                                          <p:val>
                                            <p:strVal val="#ppt_y"/>
                                          </p:val>
                                        </p:tav>
                                      </p:tavLst>
                                    </p:anim>
                                  </p:childTnLst>
                                </p:cTn>
                              </p:par>
                              <p:par>
                                <p:cTn id="4577" nodeType="withEffect" fill="hold" presetClass="entr" presetID="2" presetSubtype="4">
                                  <p:stCondLst>
                                    <p:cond delay="0"/>
                                  </p:stCondLst>
                                  <p:childTnLst>
                                    <p:set>
                                      <p:cBhvr>
                                        <p:cTn id="4578" dur="1" fill="hold">
                                          <p:stCondLst>
                                            <p:cond delay="0"/>
                                          </p:stCondLst>
                                        </p:cTn>
                                        <p:tgtEl>
                                          <p:spTgt spid="1408">
                                            <p:txEl>
                                              <p:pRg st="10" end="10"/>
                                            </p:txEl>
                                          </p:spTgt>
                                        </p:tgtEl>
                                        <p:attrNameLst>
                                          <p:attrName>style.visibility</p:attrName>
                                        </p:attrNameLst>
                                      </p:cBhvr>
                                      <p:to>
                                        <p:strVal val="visible"/>
                                      </p:to>
                                    </p:set>
                                    <p:anim calcmode="lin" valueType="num">
                                      <p:cBhvr additive="repl">
                                        <p:cTn id="4579" dur="500" fill="hold"/>
                                        <p:tgtEl>
                                          <p:spTgt spid="1408">
                                            <p:txEl>
                                              <p:pRg st="10" end="10"/>
                                            </p:txEl>
                                          </p:spTgt>
                                        </p:tgtEl>
                                        <p:attrNameLst>
                                          <p:attrName>ppt_x</p:attrName>
                                        </p:attrNameLst>
                                      </p:cBhvr>
                                      <p:tavLst>
                                        <p:tav tm="0">
                                          <p:val>
                                            <p:strVal val="#ppt_x"/>
                                          </p:val>
                                        </p:tav>
                                        <p:tav tm="100000">
                                          <p:val>
                                            <p:strVal val="#ppt_x"/>
                                          </p:val>
                                        </p:tav>
                                      </p:tavLst>
                                    </p:anim>
                                    <p:anim calcmode="lin" valueType="num">
                                      <p:cBhvr additive="repl">
                                        <p:cTn id="4580" dur="500" fill="hold"/>
                                        <p:tgtEl>
                                          <p:spTgt spid="1408">
                                            <p:txEl>
                                              <p:pRg st="10" end="10"/>
                                            </p:txEl>
                                          </p:spTgt>
                                        </p:tgtEl>
                                        <p:attrNameLst>
                                          <p:attrName>ppt_y</p:attrName>
                                        </p:attrNameLst>
                                      </p:cBhvr>
                                      <p:tavLst>
                                        <p:tav tm="0">
                                          <p:val>
                                            <p:strVal val="1+#ppt_h/2"/>
                                          </p:val>
                                        </p:tav>
                                        <p:tav tm="100000">
                                          <p:val>
                                            <p:strVal val="#ppt_y"/>
                                          </p:val>
                                        </p:tav>
                                      </p:tavLst>
                                    </p:anim>
                                  </p:childTnLst>
                                </p:cTn>
                              </p:par>
                              <p:par>
                                <p:cTn id="4581" nodeType="withEffect" fill="hold" presetClass="entr" presetID="2" presetSubtype="4">
                                  <p:stCondLst>
                                    <p:cond delay="0"/>
                                  </p:stCondLst>
                                  <p:childTnLst>
                                    <p:set>
                                      <p:cBhvr>
                                        <p:cTn id="4582" dur="1" fill="hold">
                                          <p:stCondLst>
                                            <p:cond delay="0"/>
                                          </p:stCondLst>
                                        </p:cTn>
                                        <p:tgtEl>
                                          <p:spTgt spid="1408">
                                            <p:txEl>
                                              <p:pRg st="11" end="11"/>
                                            </p:txEl>
                                          </p:spTgt>
                                        </p:tgtEl>
                                        <p:attrNameLst>
                                          <p:attrName>style.visibility</p:attrName>
                                        </p:attrNameLst>
                                      </p:cBhvr>
                                      <p:to>
                                        <p:strVal val="visible"/>
                                      </p:to>
                                    </p:set>
                                    <p:anim calcmode="lin" valueType="num">
                                      <p:cBhvr additive="repl">
                                        <p:cTn id="4583" dur="500" fill="hold"/>
                                        <p:tgtEl>
                                          <p:spTgt spid="1408">
                                            <p:txEl>
                                              <p:pRg st="11" end="11"/>
                                            </p:txEl>
                                          </p:spTgt>
                                        </p:tgtEl>
                                        <p:attrNameLst>
                                          <p:attrName>ppt_x</p:attrName>
                                        </p:attrNameLst>
                                      </p:cBhvr>
                                      <p:tavLst>
                                        <p:tav tm="0">
                                          <p:val>
                                            <p:strVal val="#ppt_x"/>
                                          </p:val>
                                        </p:tav>
                                        <p:tav tm="100000">
                                          <p:val>
                                            <p:strVal val="#ppt_x"/>
                                          </p:val>
                                        </p:tav>
                                      </p:tavLst>
                                    </p:anim>
                                    <p:anim calcmode="lin" valueType="num">
                                      <p:cBhvr additive="repl">
                                        <p:cTn id="4584" dur="500" fill="hold"/>
                                        <p:tgtEl>
                                          <p:spTgt spid="1408">
                                            <p:txEl>
                                              <p:pRg st="11" end="11"/>
                                            </p:txEl>
                                          </p:spTgt>
                                        </p:tgtEl>
                                        <p:attrNameLst>
                                          <p:attrName>ppt_y</p:attrName>
                                        </p:attrNameLst>
                                      </p:cBhvr>
                                      <p:tavLst>
                                        <p:tav tm="0">
                                          <p:val>
                                            <p:strVal val="1+#ppt_h/2"/>
                                          </p:val>
                                        </p:tav>
                                        <p:tav tm="100000">
                                          <p:val>
                                            <p:strVal val="#ppt_y"/>
                                          </p:val>
                                        </p:tav>
                                      </p:tavLst>
                                    </p:anim>
                                  </p:childTnLst>
                                </p:cTn>
                              </p:par>
                              <p:par>
                                <p:cTn id="4585" nodeType="withEffect" fill="hold" presetClass="entr" presetID="2" presetSubtype="4">
                                  <p:stCondLst>
                                    <p:cond delay="0"/>
                                  </p:stCondLst>
                                  <p:childTnLst>
                                    <p:set>
                                      <p:cBhvr>
                                        <p:cTn id="4586" dur="1" fill="hold">
                                          <p:stCondLst>
                                            <p:cond delay="0"/>
                                          </p:stCondLst>
                                        </p:cTn>
                                        <p:tgtEl>
                                          <p:spTgt spid="1408">
                                            <p:txEl>
                                              <p:pRg st="12" end="12"/>
                                            </p:txEl>
                                          </p:spTgt>
                                        </p:tgtEl>
                                        <p:attrNameLst>
                                          <p:attrName>style.visibility</p:attrName>
                                        </p:attrNameLst>
                                      </p:cBhvr>
                                      <p:to>
                                        <p:strVal val="visible"/>
                                      </p:to>
                                    </p:set>
                                    <p:anim calcmode="lin" valueType="num">
                                      <p:cBhvr additive="repl">
                                        <p:cTn id="4587" dur="500" fill="hold"/>
                                        <p:tgtEl>
                                          <p:spTgt spid="1408">
                                            <p:txEl>
                                              <p:pRg st="12" end="12"/>
                                            </p:txEl>
                                          </p:spTgt>
                                        </p:tgtEl>
                                        <p:attrNameLst>
                                          <p:attrName>ppt_x</p:attrName>
                                        </p:attrNameLst>
                                      </p:cBhvr>
                                      <p:tavLst>
                                        <p:tav tm="0">
                                          <p:val>
                                            <p:strVal val="#ppt_x"/>
                                          </p:val>
                                        </p:tav>
                                        <p:tav tm="100000">
                                          <p:val>
                                            <p:strVal val="#ppt_x"/>
                                          </p:val>
                                        </p:tav>
                                      </p:tavLst>
                                    </p:anim>
                                    <p:anim calcmode="lin" valueType="num">
                                      <p:cBhvr additive="repl">
                                        <p:cTn id="4588" dur="500" fill="hold"/>
                                        <p:tgtEl>
                                          <p:spTgt spid="140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11" name="PlaceHolder 2"/>
          <p:cNvSpPr>
            <a:spLocks noGrp="1"/>
          </p:cNvSpPr>
          <p:nvPr>
            <p:ph/>
          </p:nvPr>
        </p:nvSpPr>
        <p:spPr>
          <a:xfrm>
            <a:off x="385200" y="1200960"/>
            <a:ext cx="7555680" cy="2697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Note how the first line sets up the template: it uses the </a:t>
            </a:r>
            <a:r>
              <a:rPr b="1" lang="en-US" sz="2000" spc="-1" strike="noStrike">
                <a:solidFill>
                  <a:srgbClr val="8000ff"/>
                </a:solidFill>
                <a:highlight>
                  <a:srgbClr val="ffffff"/>
                </a:highlight>
                <a:latin typeface="Calibri"/>
                <a:ea typeface="ＭＳ Ｐゴシック"/>
              </a:rPr>
              <a:t>template</a:t>
            </a:r>
            <a:r>
              <a:rPr b="1" lang="en-US" sz="2000" spc="-1" strike="noStrike">
                <a:solidFill>
                  <a:srgbClr val="000000"/>
                </a:solidFill>
                <a:highlight>
                  <a:srgbClr val="ffffff"/>
                </a:highlight>
                <a:latin typeface="Calibri"/>
                <a:ea typeface="ＭＳ Ｐゴシック"/>
              </a:rPr>
              <a:t> keyword</a:t>
            </a:r>
            <a:r>
              <a:rPr b="1" lang="en-US" sz="2000" spc="-1" strike="noStrike">
                <a:solidFill>
                  <a:srgbClr val="000000"/>
                </a:solidFill>
                <a:latin typeface="Calibri"/>
                <a:ea typeface="Times New Roman"/>
              </a:rPr>
              <a: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alibri"/>
                <a:ea typeface="ＭＳ Ｐゴシック"/>
              </a:rPr>
              <a:t>template</a:t>
            </a:r>
            <a:r>
              <a:rPr b="0" lang="en-US" sz="1400" spc="-1" strike="noStrike">
                <a:solidFill>
                  <a:srgbClr val="000000"/>
                </a:solidFill>
                <a:highlight>
                  <a:srgbClr val="ffffff"/>
                </a:highlight>
                <a:latin typeface="Calibri"/>
                <a:ea typeface="ＭＳ Ｐゴシック"/>
              </a:rPr>
              <a:t> </a:t>
            </a:r>
            <a:r>
              <a:rPr b="1" lang="en-US" sz="1400" spc="-1" strike="noStrike">
                <a:solidFill>
                  <a:srgbClr val="000080"/>
                </a:solidFill>
                <a:highlight>
                  <a:srgbClr val="ffffff"/>
                </a:highlight>
                <a:latin typeface="Calibri"/>
                <a:ea typeface="ＭＳ Ｐゴシック"/>
              </a:rPr>
              <a:t>&lt;</a:t>
            </a:r>
            <a:r>
              <a:rPr b="0" lang="en-US" sz="1400" spc="-1" strike="noStrike">
                <a:solidFill>
                  <a:srgbClr val="8000ff"/>
                </a:solidFill>
                <a:highlight>
                  <a:srgbClr val="ffffff"/>
                </a:highlight>
                <a:latin typeface="Calibri"/>
                <a:ea typeface="ＭＳ Ｐゴシック"/>
              </a:rPr>
              <a:t>typename</a:t>
            </a:r>
            <a:r>
              <a:rPr b="0" lang="en-US" sz="1400" spc="-1" strike="noStrike">
                <a:solidFill>
                  <a:srgbClr val="000000"/>
                </a:solidFill>
                <a:highlight>
                  <a:srgbClr val="ffffff"/>
                </a:highlight>
                <a:latin typeface="Calibri"/>
                <a:ea typeface="ＭＳ Ｐゴシック"/>
              </a:rPr>
              <a:t> T</a:t>
            </a:r>
            <a:r>
              <a:rPr b="1" lang="en-US" sz="1400" spc="-1" strike="noStrike">
                <a:solidFill>
                  <a:srgbClr val="000080"/>
                </a:solidFill>
                <a:highlight>
                  <a:srgbClr val="ffffff"/>
                </a:highlight>
                <a:latin typeface="Calibri"/>
                <a:ea typeface="ＭＳ Ｐゴシック"/>
              </a:rPr>
              <a:t>&gt;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alibri"/>
                <a:ea typeface="ＭＳ Ｐゴシック"/>
              </a:rPr>
              <a:t>void</a:t>
            </a:r>
            <a:r>
              <a:rPr b="0" lang="fr-FR" sz="1400" spc="-1" strike="noStrike">
                <a:solidFill>
                  <a:srgbClr val="000000"/>
                </a:solidFill>
                <a:highlight>
                  <a:srgbClr val="ffffff"/>
                </a:highlight>
                <a:latin typeface="Calibri"/>
                <a:ea typeface="ＭＳ Ｐゴシック"/>
              </a:rPr>
              <a:t> swap</a:t>
            </a:r>
            <a:r>
              <a:rPr b="1" lang="fr-FR" sz="1400" spc="-1" strike="noStrike">
                <a:solidFill>
                  <a:srgbClr val="000080"/>
                </a:solidFill>
                <a:highlight>
                  <a:srgbClr val="ffffff"/>
                </a:highlight>
                <a:latin typeface="Calibri"/>
                <a:ea typeface="ＭＳ Ｐゴシック"/>
              </a:rPr>
              <a:t>(</a:t>
            </a:r>
            <a:r>
              <a:rPr b="0" lang="fr-FR" sz="1400" spc="-1" strike="noStrike">
                <a:solidFill>
                  <a:srgbClr val="000000"/>
                </a:solidFill>
                <a:highlight>
                  <a:srgbClr val="ffffff"/>
                </a:highlight>
                <a:latin typeface="Calibri"/>
                <a:ea typeface="ＭＳ Ｐゴシック"/>
              </a:rPr>
              <a:t>T</a:t>
            </a:r>
            <a:r>
              <a:rPr b="1" lang="fr-FR" sz="1400" spc="-1" strike="noStrike">
                <a:solidFill>
                  <a:srgbClr val="000080"/>
                </a:solidFill>
                <a:highlight>
                  <a:srgbClr val="ffffff"/>
                </a:highlight>
                <a:latin typeface="Calibri"/>
                <a:ea typeface="ＭＳ Ｐゴシック"/>
              </a:rPr>
              <a:t>&amp;</a:t>
            </a:r>
            <a:r>
              <a:rPr b="0" lang="fr-FR" sz="1400" spc="-1" strike="noStrike">
                <a:solidFill>
                  <a:srgbClr val="000000"/>
                </a:solidFill>
                <a:highlight>
                  <a:srgbClr val="ffffff"/>
                </a:highlight>
                <a:latin typeface="Calibri"/>
                <a:ea typeface="ＭＳ Ｐゴシック"/>
              </a:rPr>
              <a:t> a</a:t>
            </a:r>
            <a:r>
              <a:rPr b="1" lang="fr-FR" sz="1400" spc="-1" strike="noStrike">
                <a:solidFill>
                  <a:srgbClr val="000080"/>
                </a:solidFill>
                <a:highlight>
                  <a:srgbClr val="ffffff"/>
                </a:highlight>
                <a:latin typeface="Calibri"/>
                <a:ea typeface="ＭＳ Ｐゴシック"/>
              </a:rPr>
              <a:t>,</a:t>
            </a:r>
            <a:r>
              <a:rPr b="0" lang="fr-FR" sz="1400" spc="-1" strike="noStrike">
                <a:solidFill>
                  <a:srgbClr val="000000"/>
                </a:solidFill>
                <a:highlight>
                  <a:srgbClr val="ffffff"/>
                </a:highlight>
                <a:latin typeface="Calibri"/>
                <a:ea typeface="ＭＳ Ｐゴシック"/>
              </a:rPr>
              <a:t> T</a:t>
            </a:r>
            <a:r>
              <a:rPr b="1" lang="fr-FR" sz="1400" spc="-1" strike="noStrike">
                <a:solidFill>
                  <a:srgbClr val="000080"/>
                </a:solidFill>
                <a:highlight>
                  <a:srgbClr val="ffffff"/>
                </a:highlight>
                <a:latin typeface="Calibri"/>
                <a:ea typeface="ＭＳ Ｐゴシック"/>
              </a:rPr>
              <a:t>&amp;</a:t>
            </a:r>
            <a:r>
              <a:rPr b="0" lang="fr-FR" sz="1400" spc="-1" strike="noStrike">
                <a:solidFill>
                  <a:srgbClr val="000000"/>
                </a:solidFill>
                <a:highlight>
                  <a:srgbClr val="ffffff"/>
                </a:highlight>
                <a:latin typeface="Calibri"/>
                <a:ea typeface="ＭＳ Ｐゴシック"/>
              </a:rPr>
              <a:t> b</a:t>
            </a:r>
            <a:r>
              <a:rPr b="1" lang="fr-FR" sz="1400" spc="-1" strike="noStrike">
                <a:solidFill>
                  <a:srgbClr val="000080"/>
                </a:solidFill>
                <a:highlight>
                  <a:srgbClr val="ffffff"/>
                </a:highlight>
                <a:latin typeface="Calibri"/>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The </a:t>
            </a:r>
            <a:r>
              <a:rPr b="1" lang="en-US" sz="2000" spc="-1" strike="noStrike">
                <a:solidFill>
                  <a:srgbClr val="8000ff"/>
                </a:solidFill>
                <a:highlight>
                  <a:srgbClr val="ffffff"/>
                </a:highlight>
                <a:latin typeface="Calibri"/>
                <a:ea typeface="ＭＳ Ｐゴシック"/>
              </a:rPr>
              <a:t>typename</a:t>
            </a:r>
            <a:r>
              <a:rPr b="1" lang="en-US" sz="2000" spc="-1" strike="noStrike">
                <a:solidFill>
                  <a:srgbClr val="000000"/>
                </a:solidFill>
                <a:highlight>
                  <a:srgbClr val="ffffff"/>
                </a:highlight>
                <a:latin typeface="Calibri"/>
                <a:ea typeface="Times New Roman"/>
              </a:rPr>
              <a:t> keyword specifies the types that will be used. The type in this function is denoted T. We can use T in the function:</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 tmp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creates a tmp of type 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Times New Roman"/>
              </a:rPr>
              <a:t>We can also use the </a:t>
            </a:r>
            <a:r>
              <a:rPr b="1" lang="en-US" sz="2000" spc="-1" strike="noStrike">
                <a:solidFill>
                  <a:srgbClr val="8000ff"/>
                </a:solidFill>
                <a:highlight>
                  <a:srgbClr val="ffffff"/>
                </a:highlight>
                <a:latin typeface="Calibri"/>
                <a:ea typeface="ＭＳ Ｐゴシック"/>
              </a:rPr>
              <a:t>class</a:t>
            </a:r>
            <a:r>
              <a:rPr b="1" lang="en-US" sz="2000" spc="-1" strike="noStrike">
                <a:solidFill>
                  <a:srgbClr val="000000"/>
                </a:solidFill>
                <a:highlight>
                  <a:srgbClr val="ffffff"/>
                </a:highlight>
                <a:latin typeface="Calibri"/>
                <a:ea typeface="Times New Roman"/>
              </a:rPr>
              <a:t> keyword instead of </a:t>
            </a:r>
            <a:r>
              <a:rPr b="1" lang="en-US" sz="2000" spc="-1" strike="noStrike">
                <a:solidFill>
                  <a:srgbClr val="8000ff"/>
                </a:solidFill>
                <a:highlight>
                  <a:srgbClr val="ffffff"/>
                </a:highlight>
                <a:latin typeface="Calibri"/>
                <a:ea typeface="ＭＳ Ｐゴシック"/>
              </a:rPr>
              <a:t>typename</a:t>
            </a:r>
            <a:r>
              <a:rPr b="1" lang="en-US" sz="2000" spc="-1" strike="noStrike">
                <a:solidFill>
                  <a:srgbClr val="000000"/>
                </a:solidFill>
                <a:highlight>
                  <a:srgbClr val="ffffff"/>
                </a:highlight>
                <a:latin typeface="Calibri"/>
                <a:ea typeface="Times New Roman"/>
              </a:rPr>
              <a: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T</a:t>
            </a:r>
            <a:r>
              <a:rPr b="0" lang="en-US" sz="1400" spc="-1" strike="noStrike">
                <a:solidFill>
                  <a:srgbClr val="000080"/>
                </a:solidFill>
                <a:highlight>
                  <a:srgbClr val="ffffff"/>
                </a:highlight>
                <a:latin typeface="Consolas"/>
                <a:ea typeface="ＭＳ Ｐゴシック"/>
              </a:rPr>
              <a:t>&gt;</a:t>
            </a:r>
            <a:endParaRPr b="1" lang="de-DE" sz="1400" spc="-1" strike="noStrike">
              <a:solidFill>
                <a:srgbClr val="000000"/>
              </a:solidFill>
              <a:latin typeface="Calibri"/>
            </a:endParaRPr>
          </a:p>
        </p:txBody>
      </p:sp>
      <p:sp>
        <p:nvSpPr>
          <p:cNvPr id="1412" name="PlaceHolder 3"/>
          <p:cNvSpPr>
            <a:spLocks noGrp="1"/>
          </p:cNvSpPr>
          <p:nvPr>
            <p:ph type="sldNum" idx="31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6A030BB-500F-4DA3-9B7C-50263CBB1073}"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589" dur="indefinite" restart="never" nodeType="tmRoot">
          <p:childTnLst>
            <p:seq>
              <p:cTn id="4590" dur="indefinite" nodeType="mainSeq">
                <p:childTnLst>
                  <p:par>
                    <p:cTn id="4591" fill="hold">
                      <p:stCondLst>
                        <p:cond delay="indefinite"/>
                      </p:stCondLst>
                      <p:childTnLst>
                        <p:par>
                          <p:cTn id="4592" fill="hold">
                            <p:stCondLst>
                              <p:cond delay="0"/>
                            </p:stCondLst>
                            <p:childTnLst>
                              <p:par>
                                <p:cTn id="4593" nodeType="clickEffect" fill="hold" presetClass="entr" presetID="2" presetSubtype="4">
                                  <p:stCondLst>
                                    <p:cond delay="0"/>
                                  </p:stCondLst>
                                  <p:childTnLst>
                                    <p:set>
                                      <p:cBhvr>
                                        <p:cTn id="4594" dur="1" fill="hold">
                                          <p:stCondLst>
                                            <p:cond delay="0"/>
                                          </p:stCondLst>
                                        </p:cTn>
                                        <p:tgtEl>
                                          <p:spTgt spid="1411">
                                            <p:txEl>
                                              <p:pRg st="3" end="3"/>
                                            </p:txEl>
                                          </p:spTgt>
                                        </p:tgtEl>
                                        <p:attrNameLst>
                                          <p:attrName>style.visibility</p:attrName>
                                        </p:attrNameLst>
                                      </p:cBhvr>
                                      <p:to>
                                        <p:strVal val="visible"/>
                                      </p:to>
                                    </p:set>
                                    <p:anim calcmode="lin" valueType="num">
                                      <p:cBhvr additive="repl">
                                        <p:cTn id="4595" dur="500" fill="hold"/>
                                        <p:tgtEl>
                                          <p:spTgt spid="1411">
                                            <p:txEl>
                                              <p:pRg st="3" end="3"/>
                                            </p:txEl>
                                          </p:spTgt>
                                        </p:tgtEl>
                                        <p:attrNameLst>
                                          <p:attrName>ppt_x</p:attrName>
                                        </p:attrNameLst>
                                      </p:cBhvr>
                                      <p:tavLst>
                                        <p:tav tm="0">
                                          <p:val>
                                            <p:strVal val="#ppt_x"/>
                                          </p:val>
                                        </p:tav>
                                        <p:tav tm="100000">
                                          <p:val>
                                            <p:strVal val="#ppt_x"/>
                                          </p:val>
                                        </p:tav>
                                      </p:tavLst>
                                    </p:anim>
                                    <p:anim calcmode="lin" valueType="num">
                                      <p:cBhvr additive="repl">
                                        <p:cTn id="4596" dur="500" fill="hold"/>
                                        <p:tgtEl>
                                          <p:spTgt spid="1411">
                                            <p:txEl>
                                              <p:pRg st="3" end="3"/>
                                            </p:txEl>
                                          </p:spTgt>
                                        </p:tgtEl>
                                        <p:attrNameLst>
                                          <p:attrName>ppt_y</p:attrName>
                                        </p:attrNameLst>
                                      </p:cBhvr>
                                      <p:tavLst>
                                        <p:tav tm="0">
                                          <p:val>
                                            <p:strVal val="1+#ppt_h/2"/>
                                          </p:val>
                                        </p:tav>
                                        <p:tav tm="100000">
                                          <p:val>
                                            <p:strVal val="#ppt_y"/>
                                          </p:val>
                                        </p:tav>
                                      </p:tavLst>
                                    </p:anim>
                                  </p:childTnLst>
                                </p:cTn>
                              </p:par>
                              <p:par>
                                <p:cTn id="4597" nodeType="withEffect" fill="hold" presetClass="entr" presetID="2" presetSubtype="4">
                                  <p:stCondLst>
                                    <p:cond delay="0"/>
                                  </p:stCondLst>
                                  <p:childTnLst>
                                    <p:set>
                                      <p:cBhvr>
                                        <p:cTn id="4598" dur="1" fill="hold">
                                          <p:stCondLst>
                                            <p:cond delay="0"/>
                                          </p:stCondLst>
                                        </p:cTn>
                                        <p:tgtEl>
                                          <p:spTgt spid="1411">
                                            <p:txEl>
                                              <p:pRg st="4" end="4"/>
                                            </p:txEl>
                                          </p:spTgt>
                                        </p:tgtEl>
                                        <p:attrNameLst>
                                          <p:attrName>style.visibility</p:attrName>
                                        </p:attrNameLst>
                                      </p:cBhvr>
                                      <p:to>
                                        <p:strVal val="visible"/>
                                      </p:to>
                                    </p:set>
                                    <p:anim calcmode="lin" valueType="num">
                                      <p:cBhvr additive="repl">
                                        <p:cTn id="4599" dur="500" fill="hold"/>
                                        <p:tgtEl>
                                          <p:spTgt spid="1411">
                                            <p:txEl>
                                              <p:pRg st="4" end="4"/>
                                            </p:txEl>
                                          </p:spTgt>
                                        </p:tgtEl>
                                        <p:attrNameLst>
                                          <p:attrName>ppt_x</p:attrName>
                                        </p:attrNameLst>
                                      </p:cBhvr>
                                      <p:tavLst>
                                        <p:tav tm="0">
                                          <p:val>
                                            <p:strVal val="#ppt_x"/>
                                          </p:val>
                                        </p:tav>
                                        <p:tav tm="100000">
                                          <p:val>
                                            <p:strVal val="#ppt_x"/>
                                          </p:val>
                                        </p:tav>
                                      </p:tavLst>
                                    </p:anim>
                                    <p:anim calcmode="lin" valueType="num">
                                      <p:cBhvr additive="repl">
                                        <p:cTn id="4600" dur="500" fill="hold"/>
                                        <p:tgtEl>
                                          <p:spTgt spid="1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01" fill="hold">
                      <p:stCondLst>
                        <p:cond delay="indefinite"/>
                      </p:stCondLst>
                      <p:childTnLst>
                        <p:par>
                          <p:cTn id="4602" fill="hold">
                            <p:stCondLst>
                              <p:cond delay="0"/>
                            </p:stCondLst>
                            <p:childTnLst>
                              <p:par>
                                <p:cTn id="4603" nodeType="clickEffect" fill="hold" presetClass="entr" presetID="2" presetSubtype="4">
                                  <p:stCondLst>
                                    <p:cond delay="0"/>
                                  </p:stCondLst>
                                  <p:childTnLst>
                                    <p:set>
                                      <p:cBhvr>
                                        <p:cTn id="4604" dur="1" fill="hold">
                                          <p:stCondLst>
                                            <p:cond delay="0"/>
                                          </p:stCondLst>
                                        </p:cTn>
                                        <p:tgtEl>
                                          <p:spTgt spid="1411">
                                            <p:txEl>
                                              <p:pRg st="5" end="5"/>
                                            </p:txEl>
                                          </p:spTgt>
                                        </p:tgtEl>
                                        <p:attrNameLst>
                                          <p:attrName>style.visibility</p:attrName>
                                        </p:attrNameLst>
                                      </p:cBhvr>
                                      <p:to>
                                        <p:strVal val="visible"/>
                                      </p:to>
                                    </p:set>
                                    <p:anim calcmode="lin" valueType="num">
                                      <p:cBhvr additive="repl">
                                        <p:cTn id="4605" dur="500" fill="hold"/>
                                        <p:tgtEl>
                                          <p:spTgt spid="1411">
                                            <p:txEl>
                                              <p:pRg st="5" end="5"/>
                                            </p:txEl>
                                          </p:spTgt>
                                        </p:tgtEl>
                                        <p:attrNameLst>
                                          <p:attrName>ppt_x</p:attrName>
                                        </p:attrNameLst>
                                      </p:cBhvr>
                                      <p:tavLst>
                                        <p:tav tm="0">
                                          <p:val>
                                            <p:strVal val="#ppt_x"/>
                                          </p:val>
                                        </p:tav>
                                        <p:tav tm="100000">
                                          <p:val>
                                            <p:strVal val="#ppt_x"/>
                                          </p:val>
                                        </p:tav>
                                      </p:tavLst>
                                    </p:anim>
                                    <p:anim calcmode="lin" valueType="num">
                                      <p:cBhvr additive="repl">
                                        <p:cTn id="4606" dur="500" fill="hold"/>
                                        <p:tgtEl>
                                          <p:spTgt spid="1411">
                                            <p:txEl>
                                              <p:pRg st="5" end="5"/>
                                            </p:txEl>
                                          </p:spTgt>
                                        </p:tgtEl>
                                        <p:attrNameLst>
                                          <p:attrName>ppt_y</p:attrName>
                                        </p:attrNameLst>
                                      </p:cBhvr>
                                      <p:tavLst>
                                        <p:tav tm="0">
                                          <p:val>
                                            <p:strVal val="1+#ppt_h/2"/>
                                          </p:val>
                                        </p:tav>
                                        <p:tav tm="100000">
                                          <p:val>
                                            <p:strVal val="#ppt_y"/>
                                          </p:val>
                                        </p:tav>
                                      </p:tavLst>
                                    </p:anim>
                                  </p:childTnLst>
                                </p:cTn>
                              </p:par>
                              <p:par>
                                <p:cTn id="4607" nodeType="withEffect" fill="hold" presetClass="entr" presetID="2" presetSubtype="4">
                                  <p:stCondLst>
                                    <p:cond delay="0"/>
                                  </p:stCondLst>
                                  <p:childTnLst>
                                    <p:set>
                                      <p:cBhvr>
                                        <p:cTn id="4608" dur="1" fill="hold">
                                          <p:stCondLst>
                                            <p:cond delay="0"/>
                                          </p:stCondLst>
                                        </p:cTn>
                                        <p:tgtEl>
                                          <p:spTgt spid="1411">
                                            <p:txEl>
                                              <p:pRg st="6" end="6"/>
                                            </p:txEl>
                                          </p:spTgt>
                                        </p:tgtEl>
                                        <p:attrNameLst>
                                          <p:attrName>style.visibility</p:attrName>
                                        </p:attrNameLst>
                                      </p:cBhvr>
                                      <p:to>
                                        <p:strVal val="visible"/>
                                      </p:to>
                                    </p:set>
                                    <p:anim calcmode="lin" valueType="num">
                                      <p:cBhvr additive="repl">
                                        <p:cTn id="4609" dur="500" fill="hold"/>
                                        <p:tgtEl>
                                          <p:spTgt spid="1411">
                                            <p:txEl>
                                              <p:pRg st="6" end="6"/>
                                            </p:txEl>
                                          </p:spTgt>
                                        </p:tgtEl>
                                        <p:attrNameLst>
                                          <p:attrName>ppt_x</p:attrName>
                                        </p:attrNameLst>
                                      </p:cBhvr>
                                      <p:tavLst>
                                        <p:tav tm="0">
                                          <p:val>
                                            <p:strVal val="#ppt_x"/>
                                          </p:val>
                                        </p:tav>
                                        <p:tav tm="100000">
                                          <p:val>
                                            <p:strVal val="#ppt_x"/>
                                          </p:val>
                                        </p:tav>
                                      </p:tavLst>
                                    </p:anim>
                                    <p:anim calcmode="lin" valueType="num">
                                      <p:cBhvr additive="repl">
                                        <p:cTn id="4610" dur="500" fill="hold"/>
                                        <p:tgtEl>
                                          <p:spTgt spid="1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14" name="PlaceHolder 2"/>
          <p:cNvSpPr>
            <a:spLocks noGrp="1"/>
          </p:cNvSpPr>
          <p:nvPr>
            <p:ph/>
          </p:nvPr>
        </p:nvSpPr>
        <p:spPr>
          <a:xfrm>
            <a:off x="385200" y="1200960"/>
            <a:ext cx="7555680" cy="2858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Note that when the compiler reaches this code: </a:t>
            </a:r>
            <a:r>
              <a:rPr b="1" lang="en-US" sz="2000" spc="-1" strike="noStrike">
                <a:solidFill>
                  <a:srgbClr val="8000ff"/>
                </a:solidFill>
                <a:highlight>
                  <a:srgbClr val="ffffff"/>
                </a:highlight>
                <a:latin typeface="Calibri"/>
                <a:ea typeface="ＭＳ Ｐゴシック"/>
              </a:rPr>
              <a:t>template</a:t>
            </a:r>
            <a:r>
              <a:rPr b="1" lang="en-US" sz="2000" spc="-1" strike="noStrike">
                <a:solidFill>
                  <a:srgbClr val="000000"/>
                </a:solidFill>
                <a:highlight>
                  <a:srgbClr val="ffffff"/>
                </a:highlight>
                <a:latin typeface="Calibri"/>
                <a:ea typeface="ＭＳ Ｐゴシック"/>
              </a:rPr>
              <a:t> </a:t>
            </a:r>
            <a:r>
              <a:rPr b="1" lang="en-US" sz="2000" spc="-1" strike="noStrike">
                <a:solidFill>
                  <a:srgbClr val="000080"/>
                </a:solidFill>
                <a:highlight>
                  <a:srgbClr val="ffffff"/>
                </a:highlight>
                <a:latin typeface="Calibri"/>
                <a:ea typeface="ＭＳ Ｐゴシック"/>
              </a:rPr>
              <a:t>&lt;</a:t>
            </a:r>
            <a:r>
              <a:rPr b="1" lang="en-US" sz="2000" spc="-1" strike="noStrike">
                <a:solidFill>
                  <a:srgbClr val="8000ff"/>
                </a:solidFill>
                <a:highlight>
                  <a:srgbClr val="ffffff"/>
                </a:highlight>
                <a:latin typeface="Calibri"/>
                <a:ea typeface="ＭＳ Ｐゴシック"/>
              </a:rPr>
              <a:t>typename</a:t>
            </a:r>
            <a:r>
              <a:rPr b="1" lang="en-US" sz="2000" spc="-1" strike="noStrike">
                <a:solidFill>
                  <a:srgbClr val="000000"/>
                </a:solidFill>
                <a:highlight>
                  <a:srgbClr val="ffffff"/>
                </a:highlight>
                <a:latin typeface="Calibri"/>
                <a:ea typeface="ＭＳ Ｐゴシック"/>
              </a:rPr>
              <a:t> T</a:t>
            </a:r>
            <a:r>
              <a:rPr b="1" lang="en-US" sz="2000" spc="-1" strike="noStrike">
                <a:solidFill>
                  <a:srgbClr val="000080"/>
                </a:solidFill>
                <a:highlight>
                  <a:srgbClr val="ffffff"/>
                </a:highlight>
                <a:latin typeface="Calibri"/>
                <a:ea typeface="ＭＳ Ｐゴシック"/>
              </a:rPr>
              <a:t>&gt;</a:t>
            </a:r>
            <a:endParaRPr b="1" lang="de-DE" sz="20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void</a:t>
            </a:r>
            <a:r>
              <a:rPr b="0" lang="fr-FR" sz="1400" spc="-1" strike="noStrike">
                <a:solidFill>
                  <a:srgbClr val="000000"/>
                </a:solidFill>
                <a:highlight>
                  <a:srgbClr val="ffffff"/>
                </a:highlight>
                <a:latin typeface="Consolas"/>
                <a:ea typeface="ＭＳ Ｐゴシック"/>
              </a:rPr>
              <a:t> swap</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b</a:t>
            </a:r>
            <a:r>
              <a:rPr b="1" lang="fr-FR"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85840">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it cannot compile it, because T is unspecified.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Then function can only be compiled when it is used. Therefore the function definition must be available.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We must define the function in the same compilation unit that it is used in. In general we put it in a header (.h) file. </a:t>
            </a:r>
            <a:endParaRPr b="1" lang="de-DE" sz="2000" spc="-1" strike="noStrike">
              <a:solidFill>
                <a:srgbClr val="000000"/>
              </a:solidFill>
              <a:latin typeface="Calibri"/>
            </a:endParaRPr>
          </a:p>
        </p:txBody>
      </p:sp>
      <p:sp>
        <p:nvSpPr>
          <p:cNvPr id="1415" name="PlaceHolder 3"/>
          <p:cNvSpPr>
            <a:spLocks noGrp="1"/>
          </p:cNvSpPr>
          <p:nvPr>
            <p:ph type="sldNum" idx="31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C34CA2A-F462-4473-91C1-3970B94B4B7E}"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11" dur="indefinite" restart="never" nodeType="tmRoot">
          <p:childTnLst>
            <p:seq>
              <p:cTn id="4612" dur="indefinite" nodeType="mainSeq">
                <p:childTnLst>
                  <p:par>
                    <p:cTn id="4613" fill="hold">
                      <p:stCondLst>
                        <p:cond delay="indefinite"/>
                      </p:stCondLst>
                      <p:childTnLst>
                        <p:par>
                          <p:cTn id="4614" fill="hold">
                            <p:stCondLst>
                              <p:cond delay="0"/>
                            </p:stCondLst>
                            <p:childTnLst>
                              <p:par>
                                <p:cTn id="4615" nodeType="clickEffect" fill="hold" presetClass="entr" presetID="2" presetSubtype="4">
                                  <p:stCondLst>
                                    <p:cond delay="0"/>
                                  </p:stCondLst>
                                  <p:childTnLst>
                                    <p:set>
                                      <p:cBhvr>
                                        <p:cTn id="4616" dur="1" fill="hold">
                                          <p:stCondLst>
                                            <p:cond delay="0"/>
                                          </p:stCondLst>
                                        </p:cTn>
                                        <p:tgtEl>
                                          <p:spTgt spid="1414">
                                            <p:txEl>
                                              <p:pRg st="4" end="4"/>
                                            </p:txEl>
                                          </p:spTgt>
                                        </p:tgtEl>
                                        <p:attrNameLst>
                                          <p:attrName>style.visibility</p:attrName>
                                        </p:attrNameLst>
                                      </p:cBhvr>
                                      <p:to>
                                        <p:strVal val="visible"/>
                                      </p:to>
                                    </p:set>
                                    <p:anim calcmode="lin" valueType="num">
                                      <p:cBhvr additive="repl">
                                        <p:cTn id="4617" dur="500" fill="hold"/>
                                        <p:tgtEl>
                                          <p:spTgt spid="1414">
                                            <p:txEl>
                                              <p:pRg st="4" end="4"/>
                                            </p:txEl>
                                          </p:spTgt>
                                        </p:tgtEl>
                                        <p:attrNameLst>
                                          <p:attrName>ppt_x</p:attrName>
                                        </p:attrNameLst>
                                      </p:cBhvr>
                                      <p:tavLst>
                                        <p:tav tm="0">
                                          <p:val>
                                            <p:strVal val="#ppt_x"/>
                                          </p:val>
                                        </p:tav>
                                        <p:tav tm="100000">
                                          <p:val>
                                            <p:strVal val="#ppt_x"/>
                                          </p:val>
                                        </p:tav>
                                      </p:tavLst>
                                    </p:anim>
                                    <p:anim calcmode="lin" valueType="num">
                                      <p:cBhvr additive="repl">
                                        <p:cTn id="4618" dur="500" fill="hold"/>
                                        <p:tgtEl>
                                          <p:spTgt spid="14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19" fill="hold">
                      <p:stCondLst>
                        <p:cond delay="indefinite"/>
                      </p:stCondLst>
                      <p:childTnLst>
                        <p:par>
                          <p:cTn id="4620" fill="hold">
                            <p:stCondLst>
                              <p:cond delay="0"/>
                            </p:stCondLst>
                            <p:childTnLst>
                              <p:par>
                                <p:cTn id="4621" nodeType="clickEffect" fill="hold" presetClass="entr" presetID="2" presetSubtype="4">
                                  <p:stCondLst>
                                    <p:cond delay="0"/>
                                  </p:stCondLst>
                                  <p:childTnLst>
                                    <p:set>
                                      <p:cBhvr>
                                        <p:cTn id="4622" dur="1" fill="hold">
                                          <p:stCondLst>
                                            <p:cond delay="0"/>
                                          </p:stCondLst>
                                        </p:cTn>
                                        <p:tgtEl>
                                          <p:spTgt spid="1414">
                                            <p:txEl>
                                              <p:pRg st="5" end="5"/>
                                            </p:txEl>
                                          </p:spTgt>
                                        </p:tgtEl>
                                        <p:attrNameLst>
                                          <p:attrName>style.visibility</p:attrName>
                                        </p:attrNameLst>
                                      </p:cBhvr>
                                      <p:to>
                                        <p:strVal val="visible"/>
                                      </p:to>
                                    </p:set>
                                    <p:anim calcmode="lin" valueType="num">
                                      <p:cBhvr additive="repl">
                                        <p:cTn id="4623" dur="500" fill="hold"/>
                                        <p:tgtEl>
                                          <p:spTgt spid="1414">
                                            <p:txEl>
                                              <p:pRg st="5" end="5"/>
                                            </p:txEl>
                                          </p:spTgt>
                                        </p:tgtEl>
                                        <p:attrNameLst>
                                          <p:attrName>ppt_x</p:attrName>
                                        </p:attrNameLst>
                                      </p:cBhvr>
                                      <p:tavLst>
                                        <p:tav tm="0">
                                          <p:val>
                                            <p:strVal val="#ppt_x"/>
                                          </p:val>
                                        </p:tav>
                                        <p:tav tm="100000">
                                          <p:val>
                                            <p:strVal val="#ppt_x"/>
                                          </p:val>
                                        </p:tav>
                                      </p:tavLst>
                                    </p:anim>
                                    <p:anim calcmode="lin" valueType="num">
                                      <p:cBhvr additive="repl">
                                        <p:cTn id="4624" dur="500" fill="hold"/>
                                        <p:tgtEl>
                                          <p:spTgt spid="14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17" name="PlaceHolder 2"/>
          <p:cNvSpPr>
            <a:spLocks noGrp="1"/>
          </p:cNvSpPr>
          <p:nvPr>
            <p:ph/>
          </p:nvPr>
        </p:nvSpPr>
        <p:spPr>
          <a:xfrm>
            <a:off x="385200" y="1200960"/>
            <a:ext cx="7555680" cy="3492720"/>
          </a:xfrm>
          <a:prstGeom prst="rect">
            <a:avLst/>
          </a:prstGeom>
          <a:noFill/>
          <a:ln w="9360">
            <a:noFill/>
          </a:ln>
        </p:spPr>
        <p:txBody>
          <a:bodyPr numCol="1" spcCol="0" lIns="0" rIns="0" tIns="0" bIns="0" anchor="t">
            <a:noAutofit/>
          </a:bodyPr>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utility.h</a:t>
            </a:r>
            <a:br>
              <a:rPr sz="1400"/>
            </a:b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&gt;</a:t>
            </a:r>
            <a:br>
              <a:rPr sz="1400"/>
            </a:br>
            <a:r>
              <a:rPr b="0" lang="fr-FR" sz="1400" spc="-1" strike="noStrike">
                <a:solidFill>
                  <a:srgbClr val="8000ff"/>
                </a:solidFill>
                <a:highlight>
                  <a:srgbClr val="ffffff"/>
                </a:highlight>
                <a:latin typeface="Consolas"/>
                <a:ea typeface="ＭＳ Ｐゴシック"/>
              </a:rPr>
              <a:t>void</a:t>
            </a:r>
            <a:r>
              <a:rPr b="0" lang="fr-FR" sz="1400" spc="-1" strike="noStrike">
                <a:solidFill>
                  <a:srgbClr val="000000"/>
                </a:solidFill>
                <a:highlight>
                  <a:srgbClr val="ffffff"/>
                </a:highlight>
                <a:latin typeface="Consolas"/>
                <a:ea typeface="ＭＳ Ｐゴシック"/>
              </a:rPr>
              <a:t> swap</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T</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 b</a:t>
            </a:r>
            <a:r>
              <a:rPr b="1" lang="fr-FR"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br>
              <a:rPr sz="1400"/>
            </a:br>
            <a:r>
              <a:rPr b="0" lang="en-US" sz="1400" spc="-1" strike="noStrike">
                <a:solidFill>
                  <a:srgbClr val="008000"/>
                </a:solidFill>
                <a:highlight>
                  <a:srgbClr val="ffffff"/>
                </a:highlight>
                <a:latin typeface="Consolas"/>
                <a:ea typeface="ＭＳ Ｐゴシック"/>
              </a:rPr>
              <a:t>// main.cpp</a:t>
            </a:r>
            <a:br>
              <a:rPr sz="1400"/>
            </a:br>
            <a:r>
              <a:rPr b="0" lang="en-US" sz="1400" spc="-1" strike="noStrike">
                <a:solidFill>
                  <a:srgbClr val="804000"/>
                </a:solidFill>
                <a:highlight>
                  <a:srgbClr val="ffffff"/>
                </a:highlight>
                <a:latin typeface="Consolas"/>
                <a:ea typeface="ＭＳ Ｐゴシック"/>
              </a:rPr>
              <a:t>#include "utility.h“</a:t>
            </a:r>
            <a:br>
              <a:rPr sz="1400"/>
            </a:b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1418" name="PlaceHolder 3"/>
          <p:cNvSpPr>
            <a:spLocks noGrp="1"/>
          </p:cNvSpPr>
          <p:nvPr>
            <p:ph type="sldNum" idx="31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B7C898D-6459-43FE-A02E-1E596601E2CD}"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25" dur="indefinite" restart="never" nodeType="tmRoot">
          <p:childTnLst>
            <p:seq>
              <p:cTn id="4626" dur="indefinite" nodeType="mainSeq">
                <p:childTnLst>
                  <p:par>
                    <p:cTn id="4627" fill="hold">
                      <p:stCondLst>
                        <p:cond delay="indefinite"/>
                      </p:stCondLst>
                      <p:childTnLst>
                        <p:par>
                          <p:cTn id="4628" fill="hold">
                            <p:stCondLst>
                              <p:cond delay="0"/>
                            </p:stCondLst>
                            <p:childTnLst>
                              <p:par>
                                <p:cTn id="4629" nodeType="clickEffect" fill="hold" presetClass="entr" presetID="2" presetSubtype="4">
                                  <p:stCondLst>
                                    <p:cond delay="0"/>
                                  </p:stCondLst>
                                  <p:childTnLst>
                                    <p:set>
                                      <p:cBhvr>
                                        <p:cTn id="4630" dur="1" fill="hold">
                                          <p:stCondLst>
                                            <p:cond delay="0"/>
                                          </p:stCondLst>
                                        </p:cTn>
                                        <p:tgtEl>
                                          <p:spTgt spid="1417">
                                            <p:txEl>
                                              <p:pRg st="1" end="1"/>
                                            </p:txEl>
                                          </p:spTgt>
                                        </p:tgtEl>
                                        <p:attrNameLst>
                                          <p:attrName>style.visibility</p:attrName>
                                        </p:attrNameLst>
                                      </p:cBhvr>
                                      <p:to>
                                        <p:strVal val="visible"/>
                                      </p:to>
                                    </p:set>
                                    <p:anim calcmode="lin" valueType="num">
                                      <p:cBhvr additive="repl">
                                        <p:cTn id="4631" dur="500" fill="hold"/>
                                        <p:tgtEl>
                                          <p:spTgt spid="1417">
                                            <p:txEl>
                                              <p:pRg st="1" end="1"/>
                                            </p:txEl>
                                          </p:spTgt>
                                        </p:tgtEl>
                                        <p:attrNameLst>
                                          <p:attrName>ppt_x</p:attrName>
                                        </p:attrNameLst>
                                      </p:cBhvr>
                                      <p:tavLst>
                                        <p:tav tm="0">
                                          <p:val>
                                            <p:strVal val="#ppt_x"/>
                                          </p:val>
                                        </p:tav>
                                        <p:tav tm="100000">
                                          <p:val>
                                            <p:strVal val="#ppt_x"/>
                                          </p:val>
                                        </p:tav>
                                      </p:tavLst>
                                    </p:anim>
                                    <p:anim calcmode="lin" valueType="num">
                                      <p:cBhvr additive="repl">
                                        <p:cTn id="4632" dur="500" fill="hold"/>
                                        <p:tgtEl>
                                          <p:spTgt spid="141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20" name="PlaceHolder 2"/>
          <p:cNvSpPr>
            <a:spLocks noGrp="1"/>
          </p:cNvSpPr>
          <p:nvPr>
            <p:ph/>
          </p:nvPr>
        </p:nvSpPr>
        <p:spPr>
          <a:xfrm>
            <a:off x="385200" y="1200960"/>
            <a:ext cx="7555680" cy="1601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Template functions and classes have evolved to become the preferred mechanism to create data containers, algorithms and utilities.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resulted in the creation of the Standard Template Library (STL) which is part of the C++ standard.</a:t>
            </a:r>
            <a:endParaRPr b="1" lang="de-DE" sz="2000" spc="-1" strike="noStrike">
              <a:solidFill>
                <a:srgbClr val="000000"/>
              </a:solidFill>
              <a:latin typeface="Calibri"/>
            </a:endParaRPr>
          </a:p>
        </p:txBody>
      </p:sp>
      <p:sp>
        <p:nvSpPr>
          <p:cNvPr id="1421" name="PlaceHolder 3"/>
          <p:cNvSpPr>
            <a:spLocks noGrp="1"/>
          </p:cNvSpPr>
          <p:nvPr>
            <p:ph type="sldNum" idx="31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B13C914-976E-4D68-B11E-6641506436B6}"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33" dur="indefinite" restart="never" nodeType="tmRoot">
          <p:childTnLst>
            <p:seq>
              <p:cTn id="4634" dur="indefinite" nodeType="mainSeq">
                <p:childTnLst>
                  <p:par>
                    <p:cTn id="4635" fill="hold">
                      <p:stCondLst>
                        <p:cond delay="indefinite"/>
                      </p:stCondLst>
                      <p:childTnLst>
                        <p:par>
                          <p:cTn id="4636" fill="hold">
                            <p:stCondLst>
                              <p:cond delay="0"/>
                            </p:stCondLst>
                            <p:childTnLst>
                              <p:par>
                                <p:cTn id="4637" nodeType="clickEffect" fill="hold" presetClass="entr" presetID="2" presetSubtype="4">
                                  <p:stCondLst>
                                    <p:cond delay="0"/>
                                  </p:stCondLst>
                                  <p:childTnLst>
                                    <p:set>
                                      <p:cBhvr>
                                        <p:cTn id="4638" dur="1" fill="hold">
                                          <p:stCondLst>
                                            <p:cond delay="0"/>
                                          </p:stCondLst>
                                        </p:cTn>
                                        <p:tgtEl>
                                          <p:spTgt spid="1420">
                                            <p:txEl>
                                              <p:pRg st="1" end="1"/>
                                            </p:txEl>
                                          </p:spTgt>
                                        </p:tgtEl>
                                        <p:attrNameLst>
                                          <p:attrName>style.visibility</p:attrName>
                                        </p:attrNameLst>
                                      </p:cBhvr>
                                      <p:to>
                                        <p:strVal val="visible"/>
                                      </p:to>
                                    </p:set>
                                    <p:anim calcmode="lin" valueType="num">
                                      <p:cBhvr additive="repl">
                                        <p:cTn id="4639" dur="500" fill="hold"/>
                                        <p:tgtEl>
                                          <p:spTgt spid="1420">
                                            <p:txEl>
                                              <p:pRg st="1" end="1"/>
                                            </p:txEl>
                                          </p:spTgt>
                                        </p:tgtEl>
                                        <p:attrNameLst>
                                          <p:attrName>ppt_x</p:attrName>
                                        </p:attrNameLst>
                                      </p:cBhvr>
                                      <p:tavLst>
                                        <p:tav tm="0">
                                          <p:val>
                                            <p:strVal val="#ppt_x"/>
                                          </p:val>
                                        </p:tav>
                                        <p:tav tm="100000">
                                          <p:val>
                                            <p:strVal val="#ppt_x"/>
                                          </p:val>
                                        </p:tav>
                                      </p:tavLst>
                                    </p:anim>
                                    <p:anim calcmode="lin" valueType="num">
                                      <p:cBhvr additive="repl">
                                        <p:cTn id="4640" dur="500" fill="hold"/>
                                        <p:tgtEl>
                                          <p:spTgt spid="14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23" name="PlaceHolder 2"/>
          <p:cNvSpPr>
            <a:spLocks noGrp="1"/>
          </p:cNvSpPr>
          <p:nvPr>
            <p:ph/>
          </p:nvPr>
        </p:nvSpPr>
        <p:spPr>
          <a:xfrm>
            <a:off x="385200" y="1200960"/>
            <a:ext cx="7555680" cy="25254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Advantages of templates: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Powerful and flexible (to the extreme)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Top performance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Strong type checking</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Disadvantages of templates: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Need to be defined in headers, so large headers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Complex compiler errors</a:t>
            </a:r>
            <a:endParaRPr b="1" lang="de-DE" sz="2000" spc="-1" strike="noStrike">
              <a:solidFill>
                <a:srgbClr val="000000"/>
              </a:solidFill>
              <a:latin typeface="Calibri"/>
            </a:endParaRPr>
          </a:p>
        </p:txBody>
      </p:sp>
      <p:sp>
        <p:nvSpPr>
          <p:cNvPr id="1424" name="PlaceHolder 3"/>
          <p:cNvSpPr>
            <a:spLocks noGrp="1"/>
          </p:cNvSpPr>
          <p:nvPr>
            <p:ph type="sldNum" idx="31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EA58316-2E4B-4B01-8922-CC8F2661414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41" dur="indefinite" restart="never" nodeType="tmRoot">
          <p:childTnLst>
            <p:seq>
              <p:cTn id="4642" dur="indefinite" nodeType="mainSeq">
                <p:childTnLst>
                  <p:par>
                    <p:cTn id="4643" fill="hold">
                      <p:stCondLst>
                        <p:cond delay="indefinite"/>
                      </p:stCondLst>
                      <p:childTnLst>
                        <p:par>
                          <p:cTn id="4644" fill="hold">
                            <p:stCondLst>
                              <p:cond delay="0"/>
                            </p:stCondLst>
                            <p:childTnLst>
                              <p:par>
                                <p:cTn id="4645" nodeType="clickEffect" fill="hold" presetClass="entr" presetID="2" presetSubtype="4">
                                  <p:stCondLst>
                                    <p:cond delay="0"/>
                                  </p:stCondLst>
                                  <p:childTnLst>
                                    <p:set>
                                      <p:cBhvr>
                                        <p:cTn id="4646" dur="1" fill="hold">
                                          <p:stCondLst>
                                            <p:cond delay="0"/>
                                          </p:stCondLst>
                                        </p:cTn>
                                        <p:tgtEl>
                                          <p:spTgt spid="1423">
                                            <p:txEl>
                                              <p:pRg st="1" end="1"/>
                                            </p:txEl>
                                          </p:spTgt>
                                        </p:tgtEl>
                                        <p:attrNameLst>
                                          <p:attrName>style.visibility</p:attrName>
                                        </p:attrNameLst>
                                      </p:cBhvr>
                                      <p:to>
                                        <p:strVal val="visible"/>
                                      </p:to>
                                    </p:set>
                                    <p:anim calcmode="lin" valueType="num">
                                      <p:cBhvr additive="repl">
                                        <p:cTn id="4647" dur="500" fill="hold"/>
                                        <p:tgtEl>
                                          <p:spTgt spid="1423">
                                            <p:txEl>
                                              <p:pRg st="1" end="1"/>
                                            </p:txEl>
                                          </p:spTgt>
                                        </p:tgtEl>
                                        <p:attrNameLst>
                                          <p:attrName>ppt_x</p:attrName>
                                        </p:attrNameLst>
                                      </p:cBhvr>
                                      <p:tavLst>
                                        <p:tav tm="0">
                                          <p:val>
                                            <p:strVal val="#ppt_x"/>
                                          </p:val>
                                        </p:tav>
                                        <p:tav tm="100000">
                                          <p:val>
                                            <p:strVal val="#ppt_x"/>
                                          </p:val>
                                        </p:tav>
                                      </p:tavLst>
                                    </p:anim>
                                    <p:anim calcmode="lin" valueType="num">
                                      <p:cBhvr additive="repl">
                                        <p:cTn id="4648" dur="500" fill="hold"/>
                                        <p:tgtEl>
                                          <p:spTgt spid="14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49" fill="hold">
                      <p:stCondLst>
                        <p:cond delay="indefinite"/>
                      </p:stCondLst>
                      <p:childTnLst>
                        <p:par>
                          <p:cTn id="4650" fill="hold">
                            <p:stCondLst>
                              <p:cond delay="0"/>
                            </p:stCondLst>
                            <p:childTnLst>
                              <p:par>
                                <p:cTn id="4651" nodeType="clickEffect" fill="hold" presetClass="entr" presetID="2" presetSubtype="4">
                                  <p:stCondLst>
                                    <p:cond delay="0"/>
                                  </p:stCondLst>
                                  <p:childTnLst>
                                    <p:set>
                                      <p:cBhvr>
                                        <p:cTn id="4652" dur="1" fill="hold">
                                          <p:stCondLst>
                                            <p:cond delay="0"/>
                                          </p:stCondLst>
                                        </p:cTn>
                                        <p:tgtEl>
                                          <p:spTgt spid="1423">
                                            <p:txEl>
                                              <p:pRg st="2" end="2"/>
                                            </p:txEl>
                                          </p:spTgt>
                                        </p:tgtEl>
                                        <p:attrNameLst>
                                          <p:attrName>style.visibility</p:attrName>
                                        </p:attrNameLst>
                                      </p:cBhvr>
                                      <p:to>
                                        <p:strVal val="visible"/>
                                      </p:to>
                                    </p:set>
                                    <p:anim calcmode="lin" valueType="num">
                                      <p:cBhvr additive="repl">
                                        <p:cTn id="4653" dur="500" fill="hold"/>
                                        <p:tgtEl>
                                          <p:spTgt spid="1423">
                                            <p:txEl>
                                              <p:pRg st="2" end="2"/>
                                            </p:txEl>
                                          </p:spTgt>
                                        </p:tgtEl>
                                        <p:attrNameLst>
                                          <p:attrName>ppt_x</p:attrName>
                                        </p:attrNameLst>
                                      </p:cBhvr>
                                      <p:tavLst>
                                        <p:tav tm="0">
                                          <p:val>
                                            <p:strVal val="#ppt_x"/>
                                          </p:val>
                                        </p:tav>
                                        <p:tav tm="100000">
                                          <p:val>
                                            <p:strVal val="#ppt_x"/>
                                          </p:val>
                                        </p:tav>
                                      </p:tavLst>
                                    </p:anim>
                                    <p:anim calcmode="lin" valueType="num">
                                      <p:cBhvr additive="repl">
                                        <p:cTn id="4654" dur="500" fill="hold"/>
                                        <p:tgtEl>
                                          <p:spTgt spid="14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55" fill="hold">
                      <p:stCondLst>
                        <p:cond delay="indefinite"/>
                      </p:stCondLst>
                      <p:childTnLst>
                        <p:par>
                          <p:cTn id="4656" fill="hold">
                            <p:stCondLst>
                              <p:cond delay="0"/>
                            </p:stCondLst>
                            <p:childTnLst>
                              <p:par>
                                <p:cTn id="4657" nodeType="clickEffect" fill="hold" presetClass="entr" presetID="2" presetSubtype="4">
                                  <p:stCondLst>
                                    <p:cond delay="0"/>
                                  </p:stCondLst>
                                  <p:childTnLst>
                                    <p:set>
                                      <p:cBhvr>
                                        <p:cTn id="4658" dur="1" fill="hold">
                                          <p:stCondLst>
                                            <p:cond delay="0"/>
                                          </p:stCondLst>
                                        </p:cTn>
                                        <p:tgtEl>
                                          <p:spTgt spid="1423">
                                            <p:txEl>
                                              <p:pRg st="3" end="3"/>
                                            </p:txEl>
                                          </p:spTgt>
                                        </p:tgtEl>
                                        <p:attrNameLst>
                                          <p:attrName>style.visibility</p:attrName>
                                        </p:attrNameLst>
                                      </p:cBhvr>
                                      <p:to>
                                        <p:strVal val="visible"/>
                                      </p:to>
                                    </p:set>
                                    <p:anim calcmode="lin" valueType="num">
                                      <p:cBhvr additive="repl">
                                        <p:cTn id="4659" dur="500" fill="hold"/>
                                        <p:tgtEl>
                                          <p:spTgt spid="1423">
                                            <p:txEl>
                                              <p:pRg st="3" end="3"/>
                                            </p:txEl>
                                          </p:spTgt>
                                        </p:tgtEl>
                                        <p:attrNameLst>
                                          <p:attrName>ppt_x</p:attrName>
                                        </p:attrNameLst>
                                      </p:cBhvr>
                                      <p:tavLst>
                                        <p:tav tm="0">
                                          <p:val>
                                            <p:strVal val="#ppt_x"/>
                                          </p:val>
                                        </p:tav>
                                        <p:tav tm="100000">
                                          <p:val>
                                            <p:strVal val="#ppt_x"/>
                                          </p:val>
                                        </p:tav>
                                      </p:tavLst>
                                    </p:anim>
                                    <p:anim calcmode="lin" valueType="num">
                                      <p:cBhvr additive="repl">
                                        <p:cTn id="4660" dur="500" fill="hold"/>
                                        <p:tgtEl>
                                          <p:spTgt spid="14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61" fill="hold">
                      <p:stCondLst>
                        <p:cond delay="indefinite"/>
                      </p:stCondLst>
                      <p:childTnLst>
                        <p:par>
                          <p:cTn id="4662" fill="hold">
                            <p:stCondLst>
                              <p:cond delay="0"/>
                            </p:stCondLst>
                            <p:childTnLst>
                              <p:par>
                                <p:cTn id="4663" nodeType="clickEffect" fill="hold" presetClass="entr" presetID="2" presetSubtype="4">
                                  <p:stCondLst>
                                    <p:cond delay="0"/>
                                  </p:stCondLst>
                                  <p:childTnLst>
                                    <p:set>
                                      <p:cBhvr>
                                        <p:cTn id="4664" dur="1" fill="hold">
                                          <p:stCondLst>
                                            <p:cond delay="0"/>
                                          </p:stCondLst>
                                        </p:cTn>
                                        <p:tgtEl>
                                          <p:spTgt spid="1423">
                                            <p:txEl>
                                              <p:pRg st="4" end="4"/>
                                            </p:txEl>
                                          </p:spTgt>
                                        </p:tgtEl>
                                        <p:attrNameLst>
                                          <p:attrName>style.visibility</p:attrName>
                                        </p:attrNameLst>
                                      </p:cBhvr>
                                      <p:to>
                                        <p:strVal val="visible"/>
                                      </p:to>
                                    </p:set>
                                    <p:anim calcmode="lin" valueType="num">
                                      <p:cBhvr additive="repl">
                                        <p:cTn id="4665" dur="500" fill="hold"/>
                                        <p:tgtEl>
                                          <p:spTgt spid="1423">
                                            <p:txEl>
                                              <p:pRg st="4" end="4"/>
                                            </p:txEl>
                                          </p:spTgt>
                                        </p:tgtEl>
                                        <p:attrNameLst>
                                          <p:attrName>ppt_x</p:attrName>
                                        </p:attrNameLst>
                                      </p:cBhvr>
                                      <p:tavLst>
                                        <p:tav tm="0">
                                          <p:val>
                                            <p:strVal val="#ppt_x"/>
                                          </p:val>
                                        </p:tav>
                                        <p:tav tm="100000">
                                          <p:val>
                                            <p:strVal val="#ppt_x"/>
                                          </p:val>
                                        </p:tav>
                                      </p:tavLst>
                                    </p:anim>
                                    <p:anim calcmode="lin" valueType="num">
                                      <p:cBhvr additive="repl">
                                        <p:cTn id="4666" dur="500" fill="hold"/>
                                        <p:tgtEl>
                                          <p:spTgt spid="14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67" fill="hold">
                      <p:stCondLst>
                        <p:cond delay="indefinite"/>
                      </p:stCondLst>
                      <p:childTnLst>
                        <p:par>
                          <p:cTn id="4668" fill="hold">
                            <p:stCondLst>
                              <p:cond delay="0"/>
                            </p:stCondLst>
                            <p:childTnLst>
                              <p:par>
                                <p:cTn id="4669" nodeType="clickEffect" fill="hold" presetClass="entr" presetID="2" presetSubtype="4">
                                  <p:stCondLst>
                                    <p:cond delay="0"/>
                                  </p:stCondLst>
                                  <p:childTnLst>
                                    <p:set>
                                      <p:cBhvr>
                                        <p:cTn id="4670" dur="1" fill="hold">
                                          <p:stCondLst>
                                            <p:cond delay="0"/>
                                          </p:stCondLst>
                                        </p:cTn>
                                        <p:tgtEl>
                                          <p:spTgt spid="1423">
                                            <p:txEl>
                                              <p:pRg st="5" end="5"/>
                                            </p:txEl>
                                          </p:spTgt>
                                        </p:tgtEl>
                                        <p:attrNameLst>
                                          <p:attrName>style.visibility</p:attrName>
                                        </p:attrNameLst>
                                      </p:cBhvr>
                                      <p:to>
                                        <p:strVal val="visible"/>
                                      </p:to>
                                    </p:set>
                                    <p:anim calcmode="lin" valueType="num">
                                      <p:cBhvr additive="repl">
                                        <p:cTn id="4671" dur="500" fill="hold"/>
                                        <p:tgtEl>
                                          <p:spTgt spid="1423">
                                            <p:txEl>
                                              <p:pRg st="5" end="5"/>
                                            </p:txEl>
                                          </p:spTgt>
                                        </p:tgtEl>
                                        <p:attrNameLst>
                                          <p:attrName>ppt_x</p:attrName>
                                        </p:attrNameLst>
                                      </p:cBhvr>
                                      <p:tavLst>
                                        <p:tav tm="0">
                                          <p:val>
                                            <p:strVal val="#ppt_x"/>
                                          </p:val>
                                        </p:tav>
                                        <p:tav tm="100000">
                                          <p:val>
                                            <p:strVal val="#ppt_x"/>
                                          </p:val>
                                        </p:tav>
                                      </p:tavLst>
                                    </p:anim>
                                    <p:anim calcmode="lin" valueType="num">
                                      <p:cBhvr additive="repl">
                                        <p:cTn id="4672" dur="500" fill="hold"/>
                                        <p:tgtEl>
                                          <p:spTgt spid="14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73" fill="hold">
                      <p:stCondLst>
                        <p:cond delay="indefinite"/>
                      </p:stCondLst>
                      <p:childTnLst>
                        <p:par>
                          <p:cTn id="4674" fill="hold">
                            <p:stCondLst>
                              <p:cond delay="0"/>
                            </p:stCondLst>
                            <p:childTnLst>
                              <p:par>
                                <p:cTn id="4675" nodeType="clickEffect" fill="hold" presetClass="entr" presetID="2" presetSubtype="4">
                                  <p:stCondLst>
                                    <p:cond delay="0"/>
                                  </p:stCondLst>
                                  <p:childTnLst>
                                    <p:set>
                                      <p:cBhvr>
                                        <p:cTn id="4676" dur="1" fill="hold">
                                          <p:stCondLst>
                                            <p:cond delay="0"/>
                                          </p:stCondLst>
                                        </p:cTn>
                                        <p:tgtEl>
                                          <p:spTgt spid="1423">
                                            <p:txEl>
                                              <p:pRg st="6" end="6"/>
                                            </p:txEl>
                                          </p:spTgt>
                                        </p:tgtEl>
                                        <p:attrNameLst>
                                          <p:attrName>style.visibility</p:attrName>
                                        </p:attrNameLst>
                                      </p:cBhvr>
                                      <p:to>
                                        <p:strVal val="visible"/>
                                      </p:to>
                                    </p:set>
                                    <p:anim calcmode="lin" valueType="num">
                                      <p:cBhvr additive="repl">
                                        <p:cTn id="4677" dur="500" fill="hold"/>
                                        <p:tgtEl>
                                          <p:spTgt spid="1423">
                                            <p:txEl>
                                              <p:pRg st="6" end="6"/>
                                            </p:txEl>
                                          </p:spTgt>
                                        </p:tgtEl>
                                        <p:attrNameLst>
                                          <p:attrName>ppt_x</p:attrName>
                                        </p:attrNameLst>
                                      </p:cBhvr>
                                      <p:tavLst>
                                        <p:tav tm="0">
                                          <p:val>
                                            <p:strVal val="#ppt_x"/>
                                          </p:val>
                                        </p:tav>
                                        <p:tav tm="100000">
                                          <p:val>
                                            <p:strVal val="#ppt_x"/>
                                          </p:val>
                                        </p:tav>
                                      </p:tavLst>
                                    </p:anim>
                                    <p:anim calcmode="lin" valueType="num">
                                      <p:cBhvr additive="repl">
                                        <p:cTn id="4678" dur="500" fill="hold"/>
                                        <p:tgtEl>
                                          <p:spTgt spid="14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73" name="PlaceHolder 2"/>
          <p:cNvSpPr>
            <a:spLocks noGrp="1"/>
          </p:cNvSpPr>
          <p:nvPr>
            <p:ph/>
          </p:nvPr>
        </p:nvSpPr>
        <p:spPr>
          <a:xfrm>
            <a:off x="385200" y="1200960"/>
            <a:ext cx="7555680" cy="36716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Function overloading</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&lt;iostream&gt;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8000"/>
                </a:solidFill>
                <a:highlight>
                  <a:srgbClr val="ffffff"/>
                </a:highlight>
                <a:latin typeface="Consolas"/>
                <a:ea typeface="ＭＳ Ｐゴシック"/>
              </a:rPr>
              <a:t>// correct, but can be improved! (later)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name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name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age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age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endParaRPr b="1" lang="de-DE" sz="1400" spc="-1" strike="noStrike">
              <a:solidFill>
                <a:srgbClr val="000000"/>
              </a:solidFill>
              <a:latin typeface="Calibri"/>
            </a:endParaRPr>
          </a:p>
        </p:txBody>
      </p:sp>
      <p:sp>
        <p:nvSpPr>
          <p:cNvPr id="474" name="PlaceHolder 3"/>
          <p:cNvSpPr>
            <a:spLocks noGrp="1"/>
          </p:cNvSpPr>
          <p:nvPr>
            <p:ph type="sldNum" idx="3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697FAE5-1B38-4428-8519-956E15A4120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475" name="Tijdelijke aanduiding voor inhoud 2"/>
          <p:cNvSpPr/>
          <p:nvPr/>
        </p:nvSpPr>
        <p:spPr>
          <a:xfrm>
            <a:off x="4163040" y="2870280"/>
            <a:ext cx="5691600" cy="1812960"/>
          </a:xfrm>
          <a:prstGeom prst="rect">
            <a:avLst/>
          </a:prstGeom>
          <a:noFill/>
          <a:ln w="9525">
            <a:noFill/>
          </a:ln>
        </p:spPr>
        <p:style>
          <a:lnRef idx="0"/>
          <a:fillRef idx="0"/>
          <a:effectRef idx="0"/>
          <a:fontRef idx="minor"/>
        </p:style>
        <p:txBody>
          <a:bodyPr numCol="1" spcCol="0" lIns="0" rIns="0" tIns="0" bIns="0" anchor="t">
            <a:spAutoFit/>
          </a:bodyPr>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808080"/>
                </a:solidFill>
                <a:highlight>
                  <a:srgbClr val="ffffff"/>
                </a:highlight>
                <a:latin typeface="Consolas"/>
                <a:ea typeface="ＭＳ Ｐゴシック"/>
              </a:rPr>
              <a:t>"John"</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print(std::string)</a:t>
            </a:r>
            <a:endParaRPr b="0" lang="en-US" sz="1400" spc="-1" strike="noStrike">
              <a:latin typeface="Arial"/>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print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18</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calls print(int)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0" lang="en-US" sz="1400" spc="-1" strike="noStrike">
              <a:latin typeface="Arial"/>
            </a:endParaRPr>
          </a:p>
          <a:p>
            <a:pPr>
              <a:lnSpc>
                <a:spcPct val="100000"/>
              </a:lnSpc>
              <a:spcBef>
                <a:spcPts val="400"/>
              </a:spcBef>
              <a:buNone/>
              <a:tabLst>
                <a:tab algn="l" pos="0"/>
              </a:tabLst>
            </a:pPr>
            <a:endParaRPr b="0" lang="en-US" sz="2000" spc="-1" strike="noStrike">
              <a:latin typeface="Arial"/>
            </a:endParaRPr>
          </a:p>
        </p:txBody>
      </p:sp>
      <p:sp>
        <p:nvSpPr>
          <p:cNvPr id="476" name="Straight Connector 7"/>
          <p:cNvSpPr/>
          <p:nvPr/>
        </p:nvSpPr>
        <p:spPr>
          <a:xfrm>
            <a:off x="4367160" y="2573280"/>
            <a:ext cx="360" cy="2030760"/>
          </a:xfrm>
          <a:prstGeom prst="line">
            <a:avLst/>
          </a:prstGeom>
          <a:ln w="6350">
            <a:solidFill>
              <a:srgbClr val="9c9e9f"/>
            </a:solidFill>
            <a:round/>
          </a:ln>
        </p:spPr>
        <p:style>
          <a:lnRef idx="2">
            <a:schemeClr val="accent1"/>
          </a:lnRef>
          <a:fillRef idx="0">
            <a:schemeClr val="accent1"/>
          </a:fillRef>
          <a:effectRef idx="1">
            <a:schemeClr val="accent1"/>
          </a:effectRef>
          <a:fontRef idx="minor"/>
        </p:style>
      </p:sp>
    </p:spTree>
  </p:cSld>
  <mc:AlternateContent>
    <mc:Choice Requires="p14">
      <p:transition p14:dur="10"/>
    </mc:Choice>
    <mc:Fallback>
      <p:transition/>
    </mc:Fallback>
  </mc:AlternateContent>
</p:sld>
</file>

<file path=ppt/slides/slide3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26" name="PlaceHolder 2"/>
          <p:cNvSpPr>
            <a:spLocks noGrp="1"/>
          </p:cNvSpPr>
          <p:nvPr>
            <p:ph/>
          </p:nvPr>
        </p:nvSpPr>
        <p:spPr>
          <a:xfrm>
            <a:off x="385200" y="1200960"/>
            <a:ext cx="7555680" cy="32648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Another example: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a:t>
            </a:r>
            <a:r>
              <a:rPr b="1" lang="en-US" sz="1400" spc="-1" strike="noStrike">
                <a:solidFill>
                  <a:srgbClr val="000080"/>
                </a:solidFill>
                <a:highlight>
                  <a:srgbClr val="ffffff"/>
                </a:highlight>
                <a:latin typeface="Consolas"/>
                <a:ea typeface="ＭＳ Ｐゴシック"/>
              </a:rPr>
              <a:t>&gt;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 </a:t>
            </a:r>
            <a:r>
              <a:rPr b="0" lang="fr-FR" sz="1400" spc="-1" strike="noStrike">
                <a:solidFill>
                  <a:srgbClr val="000000"/>
                </a:solidFill>
                <a:highlight>
                  <a:srgbClr val="ffffff"/>
                </a:highlight>
                <a:latin typeface="Consolas"/>
                <a:ea typeface="ＭＳ Ｐゴシック"/>
              </a:rPr>
              <a:t>T&amp; max</a:t>
            </a:r>
            <a:r>
              <a:rPr b="1" lang="fr-FR"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const </a:t>
            </a:r>
            <a:r>
              <a:rPr b="0" lang="fr-FR" sz="1400" spc="-1" strike="noStrike">
                <a:solidFill>
                  <a:srgbClr val="000000"/>
                </a:solidFill>
                <a:highlight>
                  <a:srgbClr val="ffffff"/>
                </a:highlight>
                <a:latin typeface="Consolas"/>
                <a:ea typeface="ＭＳ Ｐゴシック"/>
              </a:rPr>
              <a:t>T&amp; a</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 </a:t>
            </a:r>
            <a:r>
              <a:rPr b="0" lang="fr-FR" sz="1400" spc="-1" strike="noStrike">
                <a:solidFill>
                  <a:srgbClr val="000000"/>
                </a:solidFill>
                <a:highlight>
                  <a:srgbClr val="ffffff"/>
                </a:highlight>
                <a:latin typeface="Consolas"/>
                <a:ea typeface="ＭＳ Ｐゴシック"/>
              </a:rPr>
              <a:t>T&amp; b</a:t>
            </a:r>
            <a:r>
              <a:rPr b="1" lang="fr-FR"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Type is carefully checked:</a:t>
            </a:r>
            <a:br>
              <a:rPr sz="2000"/>
            </a:b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8000ff"/>
                </a:solidFill>
                <a:highlight>
                  <a:srgbClr val="ffffff"/>
                </a:highlight>
                <a:latin typeface="Consolas"/>
                <a:ea typeface="ＭＳ Ｐゴシック"/>
              </a:rPr>
              <a:t>float</a:t>
            </a:r>
            <a:r>
              <a:rPr b="0" lang="en-US" sz="1400" spc="-1" strike="noStrike">
                <a:solidFill>
                  <a:srgbClr val="000000"/>
                </a:solidFill>
                <a:highlight>
                  <a:srgbClr val="ffffff"/>
                </a:highlight>
                <a:latin typeface="Consolas"/>
                <a:ea typeface="ＭＳ Ｐゴシック"/>
              </a:rPr>
              <a:t> b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br>
              <a:rPr sz="1400"/>
            </a:br>
            <a:r>
              <a:rPr b="0" lang="en-US" sz="1400" spc="-1" strike="noStrike">
                <a:solidFill>
                  <a:srgbClr val="000000"/>
                </a:solidFill>
                <a:highlight>
                  <a:srgbClr val="ffffff"/>
                </a:highlight>
                <a:latin typeface="Consolas"/>
                <a:ea typeface="ＭＳ Ｐゴシック"/>
              </a:rPr>
              <a:t>max</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br>
              <a:rPr sz="1400"/>
            </a:br>
            <a:r>
              <a:rPr b="0" lang="en-US" sz="1400" spc="-1" strike="noStrike">
                <a:solidFill>
                  <a:srgbClr val="000000"/>
                </a:solidFill>
                <a:highlight>
                  <a:srgbClr val="ffffff"/>
                </a:highlight>
                <a:latin typeface="Consolas"/>
                <a:ea typeface="ＭＳ Ｐゴシック"/>
              </a:rPr>
              <a:t>max</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br>
              <a:rPr sz="1400"/>
            </a:br>
            <a:br>
              <a:rPr sz="1400"/>
            </a:br>
            <a:r>
              <a:rPr b="1" lang="en-US" sz="1400" spc="-1" strike="noStrike">
                <a:solidFill>
                  <a:srgbClr val="002060"/>
                </a:solidFill>
                <a:highlight>
                  <a:srgbClr val="ffffff"/>
                </a:highlight>
                <a:latin typeface="Consolas"/>
                <a:ea typeface="ＭＳ Ｐゴシック"/>
              </a:rPr>
              <a:t>error: no matching function for call to 'max(double&amp;, float&amp;)'</a:t>
            </a:r>
            <a:endParaRPr b="1" lang="de-DE" sz="1400" spc="-1" strike="noStrike">
              <a:solidFill>
                <a:srgbClr val="000000"/>
              </a:solidFill>
              <a:latin typeface="Calibri"/>
            </a:endParaRPr>
          </a:p>
        </p:txBody>
      </p:sp>
      <p:sp>
        <p:nvSpPr>
          <p:cNvPr id="1427" name="PlaceHolder 3"/>
          <p:cNvSpPr>
            <a:spLocks noGrp="1"/>
          </p:cNvSpPr>
          <p:nvPr>
            <p:ph type="sldNum" idx="31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90C984-E392-4DA7-BDF4-F1F0E1A5DD0A}"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79" dur="indefinite" restart="never" nodeType="tmRoot">
          <p:childTnLst>
            <p:seq>
              <p:cTn id="4680" dur="indefinite" nodeType="mainSeq">
                <p:childTnLst>
                  <p:par>
                    <p:cTn id="4681" fill="hold">
                      <p:stCondLst>
                        <p:cond delay="indefinite"/>
                      </p:stCondLst>
                      <p:childTnLst>
                        <p:par>
                          <p:cTn id="4682" fill="hold">
                            <p:stCondLst>
                              <p:cond delay="0"/>
                            </p:stCondLst>
                            <p:childTnLst>
                              <p:par>
                                <p:cTn id="4683" nodeType="clickEffect" fill="hold" presetClass="entr" presetID="2" presetSubtype="4">
                                  <p:stCondLst>
                                    <p:cond delay="0"/>
                                  </p:stCondLst>
                                  <p:childTnLst>
                                    <p:set>
                                      <p:cBhvr>
                                        <p:cTn id="4684" dur="1" fill="hold">
                                          <p:stCondLst>
                                            <p:cond delay="0"/>
                                          </p:stCondLst>
                                        </p:cTn>
                                        <p:tgtEl>
                                          <p:spTgt spid="1426">
                                            <p:txEl>
                                              <p:pRg st="6" end="6"/>
                                            </p:txEl>
                                          </p:spTgt>
                                        </p:tgtEl>
                                        <p:attrNameLst>
                                          <p:attrName>style.visibility</p:attrName>
                                        </p:attrNameLst>
                                      </p:cBhvr>
                                      <p:to>
                                        <p:strVal val="visible"/>
                                      </p:to>
                                    </p:set>
                                    <p:anim calcmode="lin" valueType="num">
                                      <p:cBhvr additive="repl">
                                        <p:cTn id="4685" dur="500" fill="hold"/>
                                        <p:tgtEl>
                                          <p:spTgt spid="1426">
                                            <p:txEl>
                                              <p:pRg st="6" end="6"/>
                                            </p:txEl>
                                          </p:spTgt>
                                        </p:tgtEl>
                                        <p:attrNameLst>
                                          <p:attrName>ppt_x</p:attrName>
                                        </p:attrNameLst>
                                      </p:cBhvr>
                                      <p:tavLst>
                                        <p:tav tm="0">
                                          <p:val>
                                            <p:strVal val="#ppt_x"/>
                                          </p:val>
                                        </p:tav>
                                        <p:tav tm="100000">
                                          <p:val>
                                            <p:strVal val="#ppt_x"/>
                                          </p:val>
                                        </p:tav>
                                      </p:tavLst>
                                    </p:anim>
                                    <p:anim calcmode="lin" valueType="num">
                                      <p:cBhvr additive="repl">
                                        <p:cTn id="4686" dur="500" fill="hold"/>
                                        <p:tgtEl>
                                          <p:spTgt spid="14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29" name="PlaceHolder 2"/>
          <p:cNvSpPr>
            <a:spLocks noGrp="1"/>
          </p:cNvSpPr>
          <p:nvPr>
            <p:ph/>
          </p:nvPr>
        </p:nvSpPr>
        <p:spPr>
          <a:xfrm>
            <a:off x="385200" y="1200960"/>
            <a:ext cx="7555680" cy="2131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highlight>
                  <a:srgbClr val="ffffff"/>
                </a:highlight>
                <a:latin typeface="Calibri"/>
                <a:ea typeface="ＭＳ Ｐゴシック"/>
              </a:rPr>
              <a:t>This is easily solved by specifying the template argument: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float</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max</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conversion to double</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As you can see, the template argument is normally derived from the function arguments where possible.</a:t>
            </a:r>
            <a:endParaRPr b="1" lang="de-DE" sz="2000" spc="-1" strike="noStrike">
              <a:solidFill>
                <a:srgbClr val="000000"/>
              </a:solidFill>
              <a:latin typeface="Calibri"/>
            </a:endParaRPr>
          </a:p>
        </p:txBody>
      </p:sp>
      <p:sp>
        <p:nvSpPr>
          <p:cNvPr id="1430" name="PlaceHolder 3"/>
          <p:cNvSpPr>
            <a:spLocks noGrp="1"/>
          </p:cNvSpPr>
          <p:nvPr>
            <p:ph type="sldNum" idx="31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D6CC135-A397-4013-882A-AF6B70C6F829}"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87" dur="indefinite" restart="never" nodeType="tmRoot">
          <p:childTnLst>
            <p:seq>
              <p:cTn id="4688" dur="indefinite" nodeType="mainSeq">
                <p:childTnLst>
                  <p:par>
                    <p:cTn id="4689" fill="hold">
                      <p:stCondLst>
                        <p:cond delay="indefinite"/>
                      </p:stCondLst>
                      <p:childTnLst>
                        <p:par>
                          <p:cTn id="4690" fill="hold">
                            <p:stCondLst>
                              <p:cond delay="0"/>
                            </p:stCondLst>
                            <p:childTnLst>
                              <p:par>
                                <p:cTn id="4691" nodeType="clickEffect" fill="hold" presetClass="entr" presetID="2" presetSubtype="4">
                                  <p:stCondLst>
                                    <p:cond delay="0"/>
                                  </p:stCondLst>
                                  <p:childTnLst>
                                    <p:set>
                                      <p:cBhvr>
                                        <p:cTn id="4692" dur="1" fill="hold">
                                          <p:stCondLst>
                                            <p:cond delay="0"/>
                                          </p:stCondLst>
                                        </p:cTn>
                                        <p:tgtEl>
                                          <p:spTgt spid="1429">
                                            <p:txEl>
                                              <p:pRg st="5" end="5"/>
                                            </p:txEl>
                                          </p:spTgt>
                                        </p:tgtEl>
                                        <p:attrNameLst>
                                          <p:attrName>style.visibility</p:attrName>
                                        </p:attrNameLst>
                                      </p:cBhvr>
                                      <p:to>
                                        <p:strVal val="visible"/>
                                      </p:to>
                                    </p:set>
                                    <p:anim calcmode="lin" valueType="num">
                                      <p:cBhvr additive="repl">
                                        <p:cTn id="4693" dur="500" fill="hold"/>
                                        <p:tgtEl>
                                          <p:spTgt spid="1429">
                                            <p:txEl>
                                              <p:pRg st="5" end="5"/>
                                            </p:txEl>
                                          </p:spTgt>
                                        </p:tgtEl>
                                        <p:attrNameLst>
                                          <p:attrName>ppt_x</p:attrName>
                                        </p:attrNameLst>
                                      </p:cBhvr>
                                      <p:tavLst>
                                        <p:tav tm="0">
                                          <p:val>
                                            <p:strVal val="#ppt_x"/>
                                          </p:val>
                                        </p:tav>
                                        <p:tav tm="100000">
                                          <p:val>
                                            <p:strVal val="#ppt_x"/>
                                          </p:val>
                                        </p:tav>
                                      </p:tavLst>
                                    </p:anim>
                                    <p:anim calcmode="lin" valueType="num">
                                      <p:cBhvr additive="repl">
                                        <p:cTn id="4694" dur="500" fill="hold"/>
                                        <p:tgtEl>
                                          <p:spTgt spid="142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32" name="PlaceHolder 2"/>
          <p:cNvSpPr>
            <a:spLocks noGrp="1"/>
          </p:cNvSpPr>
          <p:nvPr>
            <p:ph/>
          </p:nvPr>
        </p:nvSpPr>
        <p:spPr>
          <a:xfrm>
            <a:off x="385200" y="1200960"/>
            <a:ext cx="7555680" cy="3449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Exercise 1</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Create a function with one template argument that takes two arguments: a vector and an element.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function should return true if the vector contains the element. Test your function.</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000000"/>
                </a:solidFill>
                <a:highlight>
                  <a:srgbClr val="ffffff"/>
                </a:highlight>
                <a:latin typeface="Calibri"/>
                <a:ea typeface="ＭＳ Ｐゴシック"/>
              </a:rPr>
              <a:t>Exercise 2</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 function can also take two template arguments:</a:t>
            </a:r>
            <a:endParaRPr b="1" lang="de-DE" sz="2000" spc="-1" strike="noStrike">
              <a:solidFill>
                <a:srgbClr val="000000"/>
              </a:solidFill>
              <a:latin typeface="Calibri"/>
            </a:endParaRPr>
          </a:p>
          <a:p>
            <a:pPr marL="398520" indent="324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template</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T1, </a:t>
            </a:r>
            <a:r>
              <a:rPr b="0" lang="en-US" sz="1400" spc="-1" strike="noStrike">
                <a:solidFill>
                  <a:srgbClr val="8000ff"/>
                </a:solidFill>
                <a:highlight>
                  <a:srgbClr val="ffffff"/>
                </a:highlight>
                <a:latin typeface="Consolas"/>
                <a:ea typeface="ＭＳ Ｐゴシック"/>
              </a:rPr>
              <a:t>typename</a:t>
            </a:r>
            <a:r>
              <a:rPr b="0" lang="en-US" sz="1400" spc="-1" strike="noStrike">
                <a:solidFill>
                  <a:srgbClr val="000000"/>
                </a:solidFill>
                <a:highlight>
                  <a:srgbClr val="ffffff"/>
                </a:highlight>
                <a:latin typeface="Consolas"/>
                <a:ea typeface="ＭＳ Ｐゴシック"/>
              </a:rPr>
              <a:t> T2</a:t>
            </a:r>
            <a:r>
              <a:rPr b="1" lang="en-US" sz="1400" spc="-1" strike="noStrike">
                <a:solidFill>
                  <a:srgbClr val="000080"/>
                </a:solidFill>
                <a:highlight>
                  <a:srgbClr val="ffffff"/>
                </a:highlight>
                <a:latin typeface="Consolas"/>
                <a:ea typeface="ＭＳ Ｐゴシック"/>
              </a:rPr>
              <a:t>&gt;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Change your answer in exercise 1, so it will also accept a std::array besides a vector.</a:t>
            </a:r>
            <a:endParaRPr b="1" lang="de-DE" sz="2000" spc="-1" strike="noStrike">
              <a:solidFill>
                <a:srgbClr val="000000"/>
              </a:solidFill>
              <a:latin typeface="Calibri"/>
            </a:endParaRPr>
          </a:p>
        </p:txBody>
      </p:sp>
      <p:sp>
        <p:nvSpPr>
          <p:cNvPr id="1433" name="PlaceHolder 3"/>
          <p:cNvSpPr>
            <a:spLocks noGrp="1"/>
          </p:cNvSpPr>
          <p:nvPr>
            <p:ph type="sldNum" idx="32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292D6EE-8B03-401C-8D75-1FDC3B5AC4DB}"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Templates</a:t>
            </a:r>
            <a:endParaRPr b="0" lang="de-DE" sz="2400" spc="-1" strike="noStrike">
              <a:solidFill>
                <a:srgbClr val="000000"/>
              </a:solidFill>
              <a:latin typeface="Arial"/>
            </a:endParaRPr>
          </a:p>
        </p:txBody>
      </p:sp>
      <p:sp>
        <p:nvSpPr>
          <p:cNvPr id="1435"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Powerful and flexible (to the extreme)</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already used template classes ( std::vector&lt;int&gt;)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Complex compiler errors</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There is more to templates that we did not discuss.</a:t>
            </a:r>
            <a:endParaRPr b="1" lang="de-DE" sz="2000" spc="-1" strike="noStrike">
              <a:solidFill>
                <a:srgbClr val="000000"/>
              </a:solidFill>
              <a:latin typeface="Calibri"/>
            </a:endParaRPr>
          </a:p>
        </p:txBody>
      </p:sp>
      <p:sp>
        <p:nvSpPr>
          <p:cNvPr id="1436" name="PlaceHolder 3"/>
          <p:cNvSpPr>
            <a:spLocks noGrp="1"/>
          </p:cNvSpPr>
          <p:nvPr>
            <p:ph type="sldNum" idx="32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EB97854-7B0B-4856-B4A1-70F1B7B9AFE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95" dur="indefinite" restart="never" nodeType="tmRoot">
          <p:childTnLst>
            <p:seq>
              <p:cTn id="4696" dur="indefinite" nodeType="mainSeq">
                <p:childTnLst>
                  <p:par>
                    <p:cTn id="4697" fill="hold">
                      <p:stCondLst>
                        <p:cond delay="indefinite"/>
                      </p:stCondLst>
                      <p:childTnLst>
                        <p:par>
                          <p:cTn id="4698" fill="hold">
                            <p:stCondLst>
                              <p:cond delay="0"/>
                            </p:stCondLst>
                            <p:childTnLst>
                              <p:par>
                                <p:cTn id="4699" nodeType="clickEffect" fill="hold" presetClass="entr" presetID="2" presetSubtype="4">
                                  <p:stCondLst>
                                    <p:cond delay="0"/>
                                  </p:stCondLst>
                                  <p:childTnLst>
                                    <p:set>
                                      <p:cBhvr>
                                        <p:cTn id="4700" dur="1" fill="hold">
                                          <p:stCondLst>
                                            <p:cond delay="0"/>
                                          </p:stCondLst>
                                        </p:cTn>
                                        <p:tgtEl>
                                          <p:spTgt spid="1435">
                                            <p:txEl>
                                              <p:pRg st="0" end="0"/>
                                            </p:txEl>
                                          </p:spTgt>
                                        </p:tgtEl>
                                        <p:attrNameLst>
                                          <p:attrName>style.visibility</p:attrName>
                                        </p:attrNameLst>
                                      </p:cBhvr>
                                      <p:to>
                                        <p:strVal val="visible"/>
                                      </p:to>
                                    </p:set>
                                    <p:anim calcmode="lin" valueType="num">
                                      <p:cBhvr additive="repl">
                                        <p:cTn id="4701" dur="500" fill="hold"/>
                                        <p:tgtEl>
                                          <p:spTgt spid="1435">
                                            <p:txEl>
                                              <p:pRg st="0" end="0"/>
                                            </p:txEl>
                                          </p:spTgt>
                                        </p:tgtEl>
                                        <p:attrNameLst>
                                          <p:attrName>ppt_x</p:attrName>
                                        </p:attrNameLst>
                                      </p:cBhvr>
                                      <p:tavLst>
                                        <p:tav tm="0">
                                          <p:val>
                                            <p:strVal val="#ppt_x"/>
                                          </p:val>
                                        </p:tav>
                                        <p:tav tm="100000">
                                          <p:val>
                                            <p:strVal val="#ppt_x"/>
                                          </p:val>
                                        </p:tav>
                                      </p:tavLst>
                                    </p:anim>
                                    <p:anim calcmode="lin" valueType="num">
                                      <p:cBhvr additive="repl">
                                        <p:cTn id="4702" dur="500" fill="hold"/>
                                        <p:tgtEl>
                                          <p:spTgt spid="1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703" fill="hold">
                      <p:stCondLst>
                        <p:cond delay="indefinite"/>
                      </p:stCondLst>
                      <p:childTnLst>
                        <p:par>
                          <p:cTn id="4704" fill="hold">
                            <p:stCondLst>
                              <p:cond delay="0"/>
                            </p:stCondLst>
                            <p:childTnLst>
                              <p:par>
                                <p:cTn id="4705" nodeType="clickEffect" fill="hold" presetClass="entr" presetID="2" presetSubtype="4">
                                  <p:stCondLst>
                                    <p:cond delay="0"/>
                                  </p:stCondLst>
                                  <p:childTnLst>
                                    <p:set>
                                      <p:cBhvr>
                                        <p:cTn id="4706" dur="1" fill="hold">
                                          <p:stCondLst>
                                            <p:cond delay="0"/>
                                          </p:stCondLst>
                                        </p:cTn>
                                        <p:tgtEl>
                                          <p:spTgt spid="1435">
                                            <p:txEl>
                                              <p:pRg st="2" end="2"/>
                                            </p:txEl>
                                          </p:spTgt>
                                        </p:tgtEl>
                                        <p:attrNameLst>
                                          <p:attrName>style.visibility</p:attrName>
                                        </p:attrNameLst>
                                      </p:cBhvr>
                                      <p:to>
                                        <p:strVal val="visible"/>
                                      </p:to>
                                    </p:set>
                                    <p:anim calcmode="lin" valueType="num">
                                      <p:cBhvr additive="repl">
                                        <p:cTn id="4707" dur="500" fill="hold"/>
                                        <p:tgtEl>
                                          <p:spTgt spid="1435">
                                            <p:txEl>
                                              <p:pRg st="2" end="2"/>
                                            </p:txEl>
                                          </p:spTgt>
                                        </p:tgtEl>
                                        <p:attrNameLst>
                                          <p:attrName>ppt_x</p:attrName>
                                        </p:attrNameLst>
                                      </p:cBhvr>
                                      <p:tavLst>
                                        <p:tav tm="0">
                                          <p:val>
                                            <p:strVal val="#ppt_x"/>
                                          </p:val>
                                        </p:tav>
                                        <p:tav tm="100000">
                                          <p:val>
                                            <p:strVal val="#ppt_x"/>
                                          </p:val>
                                        </p:tav>
                                      </p:tavLst>
                                    </p:anim>
                                    <p:anim calcmode="lin" valueType="num">
                                      <p:cBhvr additive="repl">
                                        <p:cTn id="4708" dur="500" fill="hold"/>
                                        <p:tgtEl>
                                          <p:spTgt spid="1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09" fill="hold">
                      <p:stCondLst>
                        <p:cond delay="indefinite"/>
                      </p:stCondLst>
                      <p:childTnLst>
                        <p:par>
                          <p:cTn id="4710" fill="hold">
                            <p:stCondLst>
                              <p:cond delay="0"/>
                            </p:stCondLst>
                            <p:childTnLst>
                              <p:par>
                                <p:cTn id="4711" nodeType="clickEffect" fill="hold" presetClass="entr" presetID="2" presetSubtype="4">
                                  <p:stCondLst>
                                    <p:cond delay="0"/>
                                  </p:stCondLst>
                                  <p:childTnLst>
                                    <p:set>
                                      <p:cBhvr>
                                        <p:cTn id="4712" dur="1" fill="hold">
                                          <p:stCondLst>
                                            <p:cond delay="0"/>
                                          </p:stCondLst>
                                        </p:cTn>
                                        <p:tgtEl>
                                          <p:spTgt spid="1435">
                                            <p:txEl>
                                              <p:pRg st="3" end="3"/>
                                            </p:txEl>
                                          </p:spTgt>
                                        </p:tgtEl>
                                        <p:attrNameLst>
                                          <p:attrName>style.visibility</p:attrName>
                                        </p:attrNameLst>
                                      </p:cBhvr>
                                      <p:to>
                                        <p:strVal val="visible"/>
                                      </p:to>
                                    </p:set>
                                    <p:anim calcmode="lin" valueType="num">
                                      <p:cBhvr additive="repl">
                                        <p:cTn id="4713" dur="500" fill="hold"/>
                                        <p:tgtEl>
                                          <p:spTgt spid="1435">
                                            <p:txEl>
                                              <p:pRg st="3" end="3"/>
                                            </p:txEl>
                                          </p:spTgt>
                                        </p:tgtEl>
                                        <p:attrNameLst>
                                          <p:attrName>ppt_x</p:attrName>
                                        </p:attrNameLst>
                                      </p:cBhvr>
                                      <p:tavLst>
                                        <p:tav tm="0">
                                          <p:val>
                                            <p:strVal val="#ppt_x"/>
                                          </p:val>
                                        </p:tav>
                                        <p:tav tm="100000">
                                          <p:val>
                                            <p:strVal val="#ppt_x"/>
                                          </p:val>
                                        </p:tav>
                                      </p:tavLst>
                                    </p:anim>
                                    <p:anim calcmode="lin" valueType="num">
                                      <p:cBhvr additive="repl">
                                        <p:cTn id="4714" dur="500" fill="hold"/>
                                        <p:tgtEl>
                                          <p:spTgt spid="1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15" fill="hold">
                      <p:stCondLst>
                        <p:cond delay="indefinite"/>
                      </p:stCondLst>
                      <p:childTnLst>
                        <p:par>
                          <p:cTn id="4716" fill="hold">
                            <p:stCondLst>
                              <p:cond delay="0"/>
                            </p:stCondLst>
                            <p:childTnLst>
                              <p:par>
                                <p:cTn id="4717" nodeType="clickEffect" fill="hold" presetClass="entr" presetID="2" presetSubtype="4">
                                  <p:stCondLst>
                                    <p:cond delay="0"/>
                                  </p:stCondLst>
                                  <p:childTnLst>
                                    <p:set>
                                      <p:cBhvr>
                                        <p:cTn id="4718" dur="1" fill="hold">
                                          <p:stCondLst>
                                            <p:cond delay="0"/>
                                          </p:stCondLst>
                                        </p:cTn>
                                        <p:tgtEl>
                                          <p:spTgt spid="1435">
                                            <p:txEl>
                                              <p:pRg st="5" end="5"/>
                                            </p:txEl>
                                          </p:spTgt>
                                        </p:tgtEl>
                                        <p:attrNameLst>
                                          <p:attrName>style.visibility</p:attrName>
                                        </p:attrNameLst>
                                      </p:cBhvr>
                                      <p:to>
                                        <p:strVal val="visible"/>
                                      </p:to>
                                    </p:set>
                                    <p:anim calcmode="lin" valueType="num">
                                      <p:cBhvr additive="repl">
                                        <p:cTn id="4719" dur="500" fill="hold"/>
                                        <p:tgtEl>
                                          <p:spTgt spid="1435">
                                            <p:txEl>
                                              <p:pRg st="5" end="5"/>
                                            </p:txEl>
                                          </p:spTgt>
                                        </p:tgtEl>
                                        <p:attrNameLst>
                                          <p:attrName>ppt_x</p:attrName>
                                        </p:attrNameLst>
                                      </p:cBhvr>
                                      <p:tavLst>
                                        <p:tav tm="0">
                                          <p:val>
                                            <p:strVal val="#ppt_x"/>
                                          </p:val>
                                        </p:tav>
                                        <p:tav tm="100000">
                                          <p:val>
                                            <p:strVal val="#ppt_x"/>
                                          </p:val>
                                        </p:tav>
                                      </p:tavLst>
                                    </p:anim>
                                    <p:anim calcmode="lin" valueType="num">
                                      <p:cBhvr additive="repl">
                                        <p:cTn id="4720" dur="500" fill="hold"/>
                                        <p:tgtEl>
                                          <p:spTgt spid="14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78" name="PlaceHolder 2"/>
          <p:cNvSpPr>
            <a:spLocks noGrp="1"/>
          </p:cNvSpPr>
          <p:nvPr>
            <p:ph/>
          </p:nvPr>
        </p:nvSpPr>
        <p:spPr>
          <a:xfrm>
            <a:off x="385200" y="1200960"/>
            <a:ext cx="7555680" cy="28584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0000"/>
                </a:solidFill>
                <a:latin typeface="Calibri"/>
                <a:ea typeface="Times New Roman"/>
              </a:rPr>
              <a:t>Default arguments</a:t>
            </a:r>
            <a:r>
              <a:rPr b="1" lang="en-US" sz="2000" spc="-1" strike="noStrike">
                <a:solidFill>
                  <a:srgbClr val="000000"/>
                </a:solidFill>
                <a:latin typeface="Calibri"/>
                <a:ea typeface="Times New Roman"/>
              </a:rPr>
              <a:t>	</a:t>
            </a:r>
            <a:endParaRPr b="1" lang="de-DE" sz="2000" spc="-1" strike="noStrike">
              <a:solidFill>
                <a:srgbClr val="000000"/>
              </a:solidFill>
              <a:latin typeface="Calibri"/>
            </a:endParaRPr>
          </a:p>
          <a:p>
            <a:pPr marL="444600" indent="-173160">
              <a:lnSpc>
                <a:spcPct val="100000"/>
              </a:lnSpc>
              <a:spcBef>
                <a:spcPts val="400"/>
              </a:spcBef>
              <a:buNone/>
              <a:tabLst>
                <a:tab algn="l" pos="0"/>
              </a:tabLst>
            </a:pP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j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foo</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479" name="PlaceHolder 3"/>
          <p:cNvSpPr>
            <a:spLocks noGrp="1"/>
          </p:cNvSpPr>
          <p:nvPr>
            <p:ph type="sldNum" idx="3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DE592DA-9AC3-4A3B-8079-98DC4F94E12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Functions</a:t>
            </a:r>
            <a:endParaRPr b="0" lang="de-DE" sz="2400" spc="-1" strike="noStrike">
              <a:solidFill>
                <a:srgbClr val="000000"/>
              </a:solidFill>
              <a:latin typeface="Arial"/>
            </a:endParaRPr>
          </a:p>
        </p:txBody>
      </p:sp>
      <p:sp>
        <p:nvSpPr>
          <p:cNvPr id="481" name="PlaceHolder 2"/>
          <p:cNvSpPr>
            <a:spLocks noGrp="1"/>
          </p:cNvSpPr>
          <p:nvPr>
            <p:ph/>
          </p:nvPr>
        </p:nvSpPr>
        <p:spPr>
          <a:xfrm>
            <a:off x="385200" y="1200960"/>
            <a:ext cx="7555680" cy="19216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Exercise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Write a program that can convert a temperature from Celsius to Fahrenheit. It must take input from the user and display the result. Use a separate function to do the conversion.</a:t>
            </a:r>
            <a:endParaRPr b="1" lang="de-DE" sz="2000" spc="-1" strike="noStrike">
              <a:solidFill>
                <a:srgbClr val="000000"/>
              </a:solidFill>
              <a:latin typeface="Calibri"/>
            </a:endParaRPr>
          </a:p>
          <a:p>
            <a:pPr>
              <a:lnSpc>
                <a:spcPct val="100000"/>
              </a:lnSpc>
              <a:spcBef>
                <a:spcPts val="281"/>
              </a:spcBef>
              <a:buNone/>
              <a:tabLst>
                <a:tab algn="l" pos="0"/>
              </a:tabLst>
            </a:pPr>
            <a:r>
              <a:rPr b="1" lang="en-US" sz="1400" spc="-1" strike="noStrike">
                <a:solidFill>
                  <a:srgbClr val="000000"/>
                </a:solidFill>
                <a:latin typeface="Calibri"/>
                <a:ea typeface="Times New Roman"/>
              </a:rPr>
              <a:t>	</a:t>
            </a:r>
            <a:r>
              <a:rPr b="0" lang="en-US" sz="1400" spc="-1" strike="noStrike">
                <a:solidFill>
                  <a:srgbClr val="000000"/>
                </a:solidFill>
                <a:latin typeface="Consolas"/>
                <a:ea typeface="Times New Roman"/>
              </a:rPr>
              <a:t>T(Fahrenheit) = 1.8 * T(Celsius) + 32</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482" name="PlaceHolder 3"/>
          <p:cNvSpPr>
            <a:spLocks noGrp="1"/>
          </p:cNvSpPr>
          <p:nvPr>
            <p:ph type="sldNum" idx="3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67E6158-3F0E-458C-B4DD-80AF6CD734B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en-US" sz="3200" spc="-1" strike="noStrike">
                <a:solidFill>
                  <a:srgbClr val="3f9dbe"/>
                </a:solidFill>
                <a:latin typeface="Calibri"/>
                <a:ea typeface="ＭＳ Ｐゴシック"/>
              </a:rPr>
              <a:t>3. Data</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485"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Since C++ is an imperative programming language (not a functional language), data is what provides structure to your program.</a:t>
            </a:r>
            <a:endParaRPr b="1" lang="de-DE" sz="2000" spc="-1" strike="noStrike">
              <a:solidFill>
                <a:srgbClr val="000000"/>
              </a:solidFill>
              <a:latin typeface="Calibri"/>
            </a:endParaRPr>
          </a:p>
          <a:p>
            <a:pPr>
              <a:lnSpc>
                <a:spcPct val="100000"/>
              </a:lnSpc>
              <a:spcBef>
                <a:spcPts val="400"/>
              </a:spcBef>
              <a:buNone/>
            </a:pP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will become even more important when we discuss object-oriented programming. Let the data lead the way!</a:t>
            </a:r>
            <a:endParaRPr b="1" lang="de-DE" sz="2000" spc="-1" strike="noStrike">
              <a:solidFill>
                <a:srgbClr val="000000"/>
              </a:solidFill>
              <a:latin typeface="Calibri"/>
            </a:endParaRPr>
          </a:p>
        </p:txBody>
      </p:sp>
      <p:sp>
        <p:nvSpPr>
          <p:cNvPr id="486" name="PlaceHolder 3"/>
          <p:cNvSpPr>
            <a:spLocks noGrp="1"/>
          </p:cNvSpPr>
          <p:nvPr>
            <p:ph type="sldNum" idx="3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10387ED-F4A9-44C0-AFAE-99106C4AED7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43" dur="indefinite" restart="never" nodeType="tmRoot">
          <p:childTnLst>
            <p:seq>
              <p:cTn id="244" dur="indefinite" nodeType="mainSeq">
                <p:childTnLst>
                  <p:par>
                    <p:cTn id="245" fill="hold">
                      <p:stCondLst>
                        <p:cond delay="indefinite"/>
                      </p:stCondLst>
                      <p:childTnLst>
                        <p:par>
                          <p:cTn id="246" fill="hold">
                            <p:stCondLst>
                              <p:cond delay="0"/>
                            </p:stCondLst>
                            <p:childTnLst>
                              <p:par>
                                <p:cTn id="247" nodeType="clickEffect" fill="hold" presetClass="entr" presetID="2" presetSubtype="4">
                                  <p:stCondLst>
                                    <p:cond delay="0"/>
                                  </p:stCondLst>
                                  <p:childTnLst>
                                    <p:set>
                                      <p:cBhvr>
                                        <p:cTn id="248" dur="1" fill="hold">
                                          <p:stCondLst>
                                            <p:cond delay="0"/>
                                          </p:stCondLst>
                                        </p:cTn>
                                        <p:tgtEl>
                                          <p:spTgt spid="485">
                                            <p:txEl>
                                              <p:pRg st="2" end="2"/>
                                            </p:txEl>
                                          </p:spTgt>
                                        </p:tgtEl>
                                        <p:attrNameLst>
                                          <p:attrName>style.visibility</p:attrName>
                                        </p:attrNameLst>
                                      </p:cBhvr>
                                      <p:to>
                                        <p:strVal val="visible"/>
                                      </p:to>
                                    </p:set>
                                    <p:anim calcmode="lin" valueType="num">
                                      <p:cBhvr additive="repl">
                                        <p:cTn id="249" dur="500" fill="hold"/>
                                        <p:tgtEl>
                                          <p:spTgt spid="485">
                                            <p:txEl>
                                              <p:pRg st="2" end="2"/>
                                            </p:txEl>
                                          </p:spTgt>
                                        </p:tgtEl>
                                        <p:attrNameLst>
                                          <p:attrName>ppt_x</p:attrName>
                                        </p:attrNameLst>
                                      </p:cBhvr>
                                      <p:tavLst>
                                        <p:tav tm="0">
                                          <p:val>
                                            <p:strVal val="#ppt_x"/>
                                          </p:val>
                                        </p:tav>
                                        <p:tav tm="100000">
                                          <p:val>
                                            <p:strVal val="#ppt_x"/>
                                          </p:val>
                                        </p:tav>
                                      </p:tavLst>
                                    </p:anim>
                                    <p:anim calcmode="lin" valueType="num">
                                      <p:cBhvr additive="repl">
                                        <p:cTn id="250" dur="500" fill="hold"/>
                                        <p:tgtEl>
                                          <p:spTgt spid="4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488" name="PlaceHolder 2"/>
          <p:cNvSpPr>
            <a:spLocks noGrp="1"/>
          </p:cNvSpPr>
          <p:nvPr>
            <p:ph/>
          </p:nvPr>
        </p:nvSpPr>
        <p:spPr>
          <a:xfrm>
            <a:off x="385200" y="1200960"/>
            <a:ext cx="7555680" cy="2463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On built-in </a:t>
            </a:r>
            <a:r>
              <a:rPr b="1" lang="en-US" sz="2000" spc="-1" strike="noStrike" u="sng">
                <a:solidFill>
                  <a:srgbClr val="262626"/>
                </a:solidFill>
                <a:uFillTx/>
                <a:latin typeface="Calibri"/>
                <a:ea typeface="ＭＳ Ｐゴシック"/>
              </a:rPr>
              <a:t>integer</a:t>
            </a:r>
            <a:r>
              <a:rPr b="1" lang="en-US" sz="2000" spc="-1" strike="noStrike">
                <a:solidFill>
                  <a:srgbClr val="262626"/>
                </a:solidFill>
                <a:latin typeface="Calibri"/>
                <a:ea typeface="ＭＳ Ｐゴシック"/>
              </a:rPr>
              <a:t> types: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Prefix with ‘unsigned’ if they are not signed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 does not guarantee any bit size for e.g. long and int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int is usually any ‘natural’ sized integer for the specific platform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general: do not assume a certain size, i.e. do not use overflow as part of your program flow, do not convert pointers to long etc.</a:t>
            </a:r>
            <a:endParaRPr b="1" lang="de-DE" sz="2000" spc="-1" strike="noStrike">
              <a:solidFill>
                <a:srgbClr val="000000"/>
              </a:solidFill>
              <a:latin typeface="Calibri"/>
            </a:endParaRPr>
          </a:p>
        </p:txBody>
      </p:sp>
      <p:sp>
        <p:nvSpPr>
          <p:cNvPr id="489" name="PlaceHolder 3"/>
          <p:cNvSpPr>
            <a:spLocks noGrp="1"/>
          </p:cNvSpPr>
          <p:nvPr>
            <p:ph type="sldNum" idx="3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6610786-547A-46BD-91D6-3B414441DDB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2" presetSubtype="4">
                                  <p:stCondLst>
                                    <p:cond delay="0"/>
                                  </p:stCondLst>
                                  <p:childTnLst>
                                    <p:set>
                                      <p:cBhvr>
                                        <p:cTn id="256" dur="1" fill="hold">
                                          <p:stCondLst>
                                            <p:cond delay="0"/>
                                          </p:stCondLst>
                                        </p:cTn>
                                        <p:tgtEl>
                                          <p:spTgt spid="488">
                                            <p:txEl>
                                              <p:pRg st="1" end="1"/>
                                            </p:txEl>
                                          </p:spTgt>
                                        </p:tgtEl>
                                        <p:attrNameLst>
                                          <p:attrName>style.visibility</p:attrName>
                                        </p:attrNameLst>
                                      </p:cBhvr>
                                      <p:to>
                                        <p:strVal val="visible"/>
                                      </p:to>
                                    </p:set>
                                    <p:anim calcmode="lin" valueType="num">
                                      <p:cBhvr additive="repl">
                                        <p:cTn id="257" dur="500" fill="hold"/>
                                        <p:tgtEl>
                                          <p:spTgt spid="488">
                                            <p:txEl>
                                              <p:pRg st="1" end="1"/>
                                            </p:txEl>
                                          </p:spTgt>
                                        </p:tgtEl>
                                        <p:attrNameLst>
                                          <p:attrName>ppt_x</p:attrName>
                                        </p:attrNameLst>
                                      </p:cBhvr>
                                      <p:tavLst>
                                        <p:tav tm="0">
                                          <p:val>
                                            <p:strVal val="#ppt_x"/>
                                          </p:val>
                                        </p:tav>
                                        <p:tav tm="100000">
                                          <p:val>
                                            <p:strVal val="#ppt_x"/>
                                          </p:val>
                                        </p:tav>
                                      </p:tavLst>
                                    </p:anim>
                                    <p:anim calcmode="lin" valueType="num">
                                      <p:cBhvr additive="repl">
                                        <p:cTn id="258" dur="500" fill="hold"/>
                                        <p:tgtEl>
                                          <p:spTgt spid="48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2" presetSubtype="4">
                                  <p:stCondLst>
                                    <p:cond delay="0"/>
                                  </p:stCondLst>
                                  <p:childTnLst>
                                    <p:set>
                                      <p:cBhvr>
                                        <p:cTn id="262" dur="1" fill="hold">
                                          <p:stCondLst>
                                            <p:cond delay="0"/>
                                          </p:stCondLst>
                                        </p:cTn>
                                        <p:tgtEl>
                                          <p:spTgt spid="488">
                                            <p:txEl>
                                              <p:pRg st="2" end="2"/>
                                            </p:txEl>
                                          </p:spTgt>
                                        </p:tgtEl>
                                        <p:attrNameLst>
                                          <p:attrName>style.visibility</p:attrName>
                                        </p:attrNameLst>
                                      </p:cBhvr>
                                      <p:to>
                                        <p:strVal val="visible"/>
                                      </p:to>
                                    </p:set>
                                    <p:anim calcmode="lin" valueType="num">
                                      <p:cBhvr additive="repl">
                                        <p:cTn id="263" dur="500" fill="hold"/>
                                        <p:tgtEl>
                                          <p:spTgt spid="488">
                                            <p:txEl>
                                              <p:pRg st="2" end="2"/>
                                            </p:txEl>
                                          </p:spTgt>
                                        </p:tgtEl>
                                        <p:attrNameLst>
                                          <p:attrName>ppt_x</p:attrName>
                                        </p:attrNameLst>
                                      </p:cBhvr>
                                      <p:tavLst>
                                        <p:tav tm="0">
                                          <p:val>
                                            <p:strVal val="#ppt_x"/>
                                          </p:val>
                                        </p:tav>
                                        <p:tav tm="100000">
                                          <p:val>
                                            <p:strVal val="#ppt_x"/>
                                          </p:val>
                                        </p:tav>
                                      </p:tavLst>
                                    </p:anim>
                                    <p:anim calcmode="lin" valueType="num">
                                      <p:cBhvr additive="repl">
                                        <p:cTn id="264" dur="500" fill="hold"/>
                                        <p:tgtEl>
                                          <p:spTgt spid="48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2" presetSubtype="4">
                                  <p:stCondLst>
                                    <p:cond delay="0"/>
                                  </p:stCondLst>
                                  <p:childTnLst>
                                    <p:set>
                                      <p:cBhvr>
                                        <p:cTn id="268" dur="1" fill="hold">
                                          <p:stCondLst>
                                            <p:cond delay="0"/>
                                          </p:stCondLst>
                                        </p:cTn>
                                        <p:tgtEl>
                                          <p:spTgt spid="488">
                                            <p:txEl>
                                              <p:pRg st="3" end="3"/>
                                            </p:txEl>
                                          </p:spTgt>
                                        </p:tgtEl>
                                        <p:attrNameLst>
                                          <p:attrName>style.visibility</p:attrName>
                                        </p:attrNameLst>
                                      </p:cBhvr>
                                      <p:to>
                                        <p:strVal val="visible"/>
                                      </p:to>
                                    </p:set>
                                    <p:anim calcmode="lin" valueType="num">
                                      <p:cBhvr additive="repl">
                                        <p:cTn id="269" dur="500" fill="hold"/>
                                        <p:tgtEl>
                                          <p:spTgt spid="488">
                                            <p:txEl>
                                              <p:pRg st="3" end="3"/>
                                            </p:txEl>
                                          </p:spTgt>
                                        </p:tgtEl>
                                        <p:attrNameLst>
                                          <p:attrName>ppt_x</p:attrName>
                                        </p:attrNameLst>
                                      </p:cBhvr>
                                      <p:tavLst>
                                        <p:tav tm="0">
                                          <p:val>
                                            <p:strVal val="#ppt_x"/>
                                          </p:val>
                                        </p:tav>
                                        <p:tav tm="100000">
                                          <p:val>
                                            <p:strVal val="#ppt_x"/>
                                          </p:val>
                                        </p:tav>
                                      </p:tavLst>
                                    </p:anim>
                                    <p:anim calcmode="lin" valueType="num">
                                      <p:cBhvr additive="repl">
                                        <p:cTn id="270" dur="500" fill="hold"/>
                                        <p:tgtEl>
                                          <p:spTgt spid="4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2" presetSubtype="4">
                                  <p:stCondLst>
                                    <p:cond delay="0"/>
                                  </p:stCondLst>
                                  <p:childTnLst>
                                    <p:set>
                                      <p:cBhvr>
                                        <p:cTn id="274" dur="1" fill="hold">
                                          <p:stCondLst>
                                            <p:cond delay="0"/>
                                          </p:stCondLst>
                                        </p:cTn>
                                        <p:tgtEl>
                                          <p:spTgt spid="488">
                                            <p:txEl>
                                              <p:pRg st="4" end="4"/>
                                            </p:txEl>
                                          </p:spTgt>
                                        </p:tgtEl>
                                        <p:attrNameLst>
                                          <p:attrName>style.visibility</p:attrName>
                                        </p:attrNameLst>
                                      </p:cBhvr>
                                      <p:to>
                                        <p:strVal val="visible"/>
                                      </p:to>
                                    </p:set>
                                    <p:anim calcmode="lin" valueType="num">
                                      <p:cBhvr additive="repl">
                                        <p:cTn id="275" dur="500" fill="hold"/>
                                        <p:tgtEl>
                                          <p:spTgt spid="488">
                                            <p:txEl>
                                              <p:pRg st="4" end="4"/>
                                            </p:txEl>
                                          </p:spTgt>
                                        </p:tgtEl>
                                        <p:attrNameLst>
                                          <p:attrName>ppt_x</p:attrName>
                                        </p:attrNameLst>
                                      </p:cBhvr>
                                      <p:tavLst>
                                        <p:tav tm="0">
                                          <p:val>
                                            <p:strVal val="#ppt_x"/>
                                          </p:val>
                                        </p:tav>
                                        <p:tav tm="100000">
                                          <p:val>
                                            <p:strVal val="#ppt_x"/>
                                          </p:val>
                                        </p:tav>
                                      </p:tavLst>
                                    </p:anim>
                                    <p:anim calcmode="lin" valueType="num">
                                      <p:cBhvr additive="repl">
                                        <p:cTn id="276" dur="500" fill="hold"/>
                                        <p:tgtEl>
                                          <p:spTgt spid="48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491" name="PlaceHolder 2"/>
          <p:cNvSpPr>
            <a:spLocks noGrp="1"/>
          </p:cNvSpPr>
          <p:nvPr>
            <p:ph/>
          </p:nvPr>
        </p:nvSpPr>
        <p:spPr>
          <a:xfrm>
            <a:off x="385200" y="1200960"/>
            <a:ext cx="7555680" cy="25254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i="1" lang="en-US" sz="2000" spc="-1" strike="noStrike">
                <a:solidFill>
                  <a:srgbClr val="262626"/>
                </a:solidFill>
                <a:latin typeface="Calibri"/>
                <a:ea typeface="ＭＳ Ｐゴシック"/>
              </a:rPr>
              <a:t>Usually</a:t>
            </a:r>
            <a:r>
              <a:rPr b="1" lang="en-US" sz="2000" spc="-1" strike="noStrike">
                <a:solidFill>
                  <a:srgbClr val="262626"/>
                </a:solidFill>
                <a:latin typeface="Calibri"/>
                <a:ea typeface="ＭＳ Ｐゴシック"/>
              </a:rPr>
              <a:t> (just to get an idea):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1800" spc="-1" strike="noStrike">
                <a:solidFill>
                  <a:srgbClr val="0000ff"/>
                </a:solidFill>
                <a:latin typeface="Consolas"/>
                <a:ea typeface="Times New Roman"/>
              </a:rPr>
              <a:t>int</a:t>
            </a:r>
            <a:r>
              <a:rPr b="1" lang="en-US" sz="2000" spc="-1" strike="noStrike">
                <a:solidFill>
                  <a:srgbClr val="000000"/>
                </a:solidFill>
                <a:latin typeface="Calibri"/>
                <a:ea typeface="Times New Roman"/>
              </a:rPr>
              <a:t> is 32 bit (max </a:t>
            </a:r>
            <a:r>
              <a:rPr b="1" lang="en-US" sz="2000" spc="-1" strike="noStrike">
                <a:solidFill>
                  <a:srgbClr val="262626"/>
                </a:solidFill>
                <a:latin typeface="Calibri"/>
                <a:ea typeface="Times New Roman"/>
              </a:rPr>
              <a:t>2,147,483,647</a:t>
            </a:r>
            <a:r>
              <a:rPr b="1" lang="en-US" sz="2000" spc="-1" strike="noStrike">
                <a:solidFill>
                  <a:srgbClr val="000000"/>
                </a:solidFill>
                <a:latin typeface="Calibri"/>
                <a:ea typeface="Times New Roman"/>
              </a:rPr>
              <a: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1800" spc="-1" strike="noStrike">
                <a:solidFill>
                  <a:srgbClr val="0000ff"/>
                </a:solidFill>
                <a:latin typeface="Consolas"/>
                <a:ea typeface="Times New Roman"/>
              </a:rPr>
              <a:t>long</a:t>
            </a:r>
            <a:r>
              <a:rPr b="1" lang="en-US" sz="2000" spc="-1" strike="noStrike">
                <a:solidFill>
                  <a:srgbClr val="000000"/>
                </a:solidFill>
                <a:latin typeface="Calibri"/>
                <a:ea typeface="Times New Roman"/>
              </a:rPr>
              <a:t> is 32 bit or 64 bit (on Windows usually 32 bit)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1800" spc="-1" strike="noStrike">
                <a:solidFill>
                  <a:srgbClr val="0000ff"/>
                </a:solidFill>
                <a:latin typeface="Consolas"/>
                <a:ea typeface="Times New Roman"/>
              </a:rPr>
              <a:t>long long</a:t>
            </a:r>
            <a:r>
              <a:rPr b="1" lang="en-US" sz="2000" spc="-1" strike="noStrike">
                <a:solidFill>
                  <a:srgbClr val="000000"/>
                </a:solidFill>
                <a:latin typeface="Calibri"/>
                <a:ea typeface="Times New Roman"/>
              </a:rPr>
              <a:t> is 64 bit (max </a:t>
            </a:r>
            <a:r>
              <a:rPr b="1" lang="en-US" sz="2000" spc="-1" strike="noStrike">
                <a:solidFill>
                  <a:srgbClr val="262626"/>
                </a:solidFill>
                <a:latin typeface="Calibri"/>
                <a:ea typeface="ＭＳ Ｐゴシック"/>
              </a:rPr>
              <a:t>9,223,372,036,854,775,807 </a:t>
            </a:r>
            <a:r>
              <a:rPr b="1" lang="en-US" sz="2000" spc="-1" strike="noStrike">
                <a:solidFill>
                  <a:srgbClr val="000000"/>
                </a:solidFill>
                <a:latin typeface="Calibri"/>
                <a:ea typeface="ＭＳ Ｐゴシック"/>
              </a:rPr>
              <a:t>)</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Use</a:t>
            </a:r>
            <a:r>
              <a:rPr b="1" lang="en-US" sz="2000" spc="-1" strike="noStrike">
                <a:solidFill>
                  <a:srgbClr val="000000"/>
                </a:solidFill>
                <a:latin typeface="Calibri"/>
                <a:ea typeface="ＭＳ Ｐゴシック"/>
              </a:rPr>
              <a:t> </a:t>
            </a:r>
            <a:r>
              <a:rPr b="1" lang="en-US" sz="1800" spc="-1" strike="noStrike">
                <a:solidFill>
                  <a:srgbClr val="0000ff"/>
                </a:solidFill>
                <a:latin typeface="Consolas"/>
                <a:ea typeface="ＭＳ Ｐゴシック"/>
              </a:rPr>
              <a:t>std::int32_t</a:t>
            </a:r>
            <a:r>
              <a:rPr b="1" lang="en-US" sz="2000" spc="-1" strike="noStrike">
                <a:solidFill>
                  <a:srgbClr val="0000ff"/>
                </a:solidFill>
                <a:latin typeface="Calibri"/>
                <a:ea typeface="ＭＳ Ｐゴシック"/>
              </a:rPr>
              <a:t> </a:t>
            </a:r>
            <a:r>
              <a:rPr b="1" lang="en-US" sz="2000" spc="-1" strike="noStrike">
                <a:solidFill>
                  <a:srgbClr val="262626"/>
                </a:solidFill>
                <a:latin typeface="Calibri"/>
                <a:ea typeface="ＭＳ Ｐゴシック"/>
              </a:rPr>
              <a:t>or</a:t>
            </a:r>
            <a:r>
              <a:rPr b="1" lang="en-US" sz="2000" spc="-1" strike="noStrike">
                <a:solidFill>
                  <a:srgbClr val="000000"/>
                </a:solidFill>
                <a:latin typeface="Calibri"/>
                <a:ea typeface="ＭＳ Ｐゴシック"/>
              </a:rPr>
              <a:t> </a:t>
            </a:r>
            <a:r>
              <a:rPr b="1" lang="en-US" sz="1800" spc="-1" strike="noStrike">
                <a:solidFill>
                  <a:srgbClr val="0000ff"/>
                </a:solidFill>
                <a:latin typeface="Consolas"/>
                <a:ea typeface="ＭＳ Ｐゴシック"/>
              </a:rPr>
              <a:t>std::int64_t</a:t>
            </a:r>
            <a:r>
              <a:rPr b="1" lang="en-US" sz="2000" spc="-1" strike="noStrike">
                <a:solidFill>
                  <a:srgbClr val="0000ff"/>
                </a:solidFill>
                <a:latin typeface="Calibri"/>
                <a:ea typeface="ＭＳ Ｐゴシック"/>
              </a:rPr>
              <a:t> </a:t>
            </a:r>
            <a:r>
              <a:rPr b="1" lang="en-US" sz="2000" spc="-1" strike="noStrike">
                <a:solidFill>
                  <a:srgbClr val="262626"/>
                </a:solidFill>
                <a:latin typeface="Calibri"/>
                <a:ea typeface="ＭＳ Ｐゴシック"/>
              </a:rPr>
              <a:t>if you need to know the size</a:t>
            </a:r>
            <a:endParaRPr b="1" lang="de-DE" sz="2000" spc="-1" strike="noStrike">
              <a:solidFill>
                <a:srgbClr val="000000"/>
              </a:solidFill>
              <a:latin typeface="Calibri"/>
            </a:endParaRPr>
          </a:p>
        </p:txBody>
      </p:sp>
      <p:sp>
        <p:nvSpPr>
          <p:cNvPr id="492" name="PlaceHolder 3"/>
          <p:cNvSpPr>
            <a:spLocks noGrp="1"/>
          </p:cNvSpPr>
          <p:nvPr>
            <p:ph type="sldNum" idx="3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80C3B7A-8273-439A-8E39-233235F6B94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277" dur="indefinite" restart="never" nodeType="tmRoot">
          <p:childTnLst>
            <p:seq>
              <p:cTn id="278" dur="indefinite" nodeType="mainSeq">
                <p:childTnLst>
                  <p:par>
                    <p:cTn id="279" fill="hold">
                      <p:stCondLst>
                        <p:cond delay="indefinite"/>
                      </p:stCondLst>
                      <p:childTnLst>
                        <p:par>
                          <p:cTn id="280" fill="hold">
                            <p:stCondLst>
                              <p:cond delay="0"/>
                            </p:stCondLst>
                            <p:childTnLst>
                              <p:par>
                                <p:cTn id="281" nodeType="clickEffect" fill="hold" presetClass="entr" presetID="2" presetSubtype="4">
                                  <p:stCondLst>
                                    <p:cond delay="0"/>
                                  </p:stCondLst>
                                  <p:childTnLst>
                                    <p:set>
                                      <p:cBhvr>
                                        <p:cTn id="282" dur="1" fill="hold">
                                          <p:stCondLst>
                                            <p:cond delay="0"/>
                                          </p:stCondLst>
                                        </p:cTn>
                                        <p:tgtEl>
                                          <p:spTgt spid="491">
                                            <p:txEl>
                                              <p:pRg st="1" end="1"/>
                                            </p:txEl>
                                          </p:spTgt>
                                        </p:tgtEl>
                                        <p:attrNameLst>
                                          <p:attrName>style.visibility</p:attrName>
                                        </p:attrNameLst>
                                      </p:cBhvr>
                                      <p:to>
                                        <p:strVal val="visible"/>
                                      </p:to>
                                    </p:set>
                                    <p:anim calcmode="lin" valueType="num">
                                      <p:cBhvr additive="repl">
                                        <p:cTn id="283" dur="500" fill="hold"/>
                                        <p:tgtEl>
                                          <p:spTgt spid="491">
                                            <p:txEl>
                                              <p:pRg st="1" end="1"/>
                                            </p:txEl>
                                          </p:spTgt>
                                        </p:tgtEl>
                                        <p:attrNameLst>
                                          <p:attrName>ppt_x</p:attrName>
                                        </p:attrNameLst>
                                      </p:cBhvr>
                                      <p:tavLst>
                                        <p:tav tm="0">
                                          <p:val>
                                            <p:strVal val="#ppt_x"/>
                                          </p:val>
                                        </p:tav>
                                        <p:tav tm="100000">
                                          <p:val>
                                            <p:strVal val="#ppt_x"/>
                                          </p:val>
                                        </p:tav>
                                      </p:tavLst>
                                    </p:anim>
                                    <p:anim calcmode="lin" valueType="num">
                                      <p:cBhvr additive="repl">
                                        <p:cTn id="284" dur="500" fill="hold"/>
                                        <p:tgtEl>
                                          <p:spTgt spid="4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2" presetSubtype="4">
                                  <p:stCondLst>
                                    <p:cond delay="0"/>
                                  </p:stCondLst>
                                  <p:childTnLst>
                                    <p:set>
                                      <p:cBhvr>
                                        <p:cTn id="288" dur="1" fill="hold">
                                          <p:stCondLst>
                                            <p:cond delay="0"/>
                                          </p:stCondLst>
                                        </p:cTn>
                                        <p:tgtEl>
                                          <p:spTgt spid="491">
                                            <p:txEl>
                                              <p:pRg st="2" end="2"/>
                                            </p:txEl>
                                          </p:spTgt>
                                        </p:tgtEl>
                                        <p:attrNameLst>
                                          <p:attrName>style.visibility</p:attrName>
                                        </p:attrNameLst>
                                      </p:cBhvr>
                                      <p:to>
                                        <p:strVal val="visible"/>
                                      </p:to>
                                    </p:set>
                                    <p:anim calcmode="lin" valueType="num">
                                      <p:cBhvr additive="repl">
                                        <p:cTn id="289" dur="500" fill="hold"/>
                                        <p:tgtEl>
                                          <p:spTgt spid="491">
                                            <p:txEl>
                                              <p:pRg st="2" end="2"/>
                                            </p:txEl>
                                          </p:spTgt>
                                        </p:tgtEl>
                                        <p:attrNameLst>
                                          <p:attrName>ppt_x</p:attrName>
                                        </p:attrNameLst>
                                      </p:cBhvr>
                                      <p:tavLst>
                                        <p:tav tm="0">
                                          <p:val>
                                            <p:strVal val="#ppt_x"/>
                                          </p:val>
                                        </p:tav>
                                        <p:tav tm="100000">
                                          <p:val>
                                            <p:strVal val="#ppt_x"/>
                                          </p:val>
                                        </p:tav>
                                      </p:tavLst>
                                    </p:anim>
                                    <p:anim calcmode="lin" valueType="num">
                                      <p:cBhvr additive="repl">
                                        <p:cTn id="290" dur="500" fill="hold"/>
                                        <p:tgtEl>
                                          <p:spTgt spid="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2" presetSubtype="4">
                                  <p:stCondLst>
                                    <p:cond delay="0"/>
                                  </p:stCondLst>
                                  <p:childTnLst>
                                    <p:set>
                                      <p:cBhvr>
                                        <p:cTn id="294" dur="1" fill="hold">
                                          <p:stCondLst>
                                            <p:cond delay="0"/>
                                          </p:stCondLst>
                                        </p:cTn>
                                        <p:tgtEl>
                                          <p:spTgt spid="491">
                                            <p:txEl>
                                              <p:pRg st="3" end="3"/>
                                            </p:txEl>
                                          </p:spTgt>
                                        </p:tgtEl>
                                        <p:attrNameLst>
                                          <p:attrName>style.visibility</p:attrName>
                                        </p:attrNameLst>
                                      </p:cBhvr>
                                      <p:to>
                                        <p:strVal val="visible"/>
                                      </p:to>
                                    </p:set>
                                    <p:anim calcmode="lin" valueType="num">
                                      <p:cBhvr additive="repl">
                                        <p:cTn id="295" dur="500" fill="hold"/>
                                        <p:tgtEl>
                                          <p:spTgt spid="491">
                                            <p:txEl>
                                              <p:pRg st="3" end="3"/>
                                            </p:txEl>
                                          </p:spTgt>
                                        </p:tgtEl>
                                        <p:attrNameLst>
                                          <p:attrName>ppt_x</p:attrName>
                                        </p:attrNameLst>
                                      </p:cBhvr>
                                      <p:tavLst>
                                        <p:tav tm="0">
                                          <p:val>
                                            <p:strVal val="#ppt_x"/>
                                          </p:val>
                                        </p:tav>
                                        <p:tav tm="100000">
                                          <p:val>
                                            <p:strVal val="#ppt_x"/>
                                          </p:val>
                                        </p:tav>
                                      </p:tavLst>
                                    </p:anim>
                                    <p:anim calcmode="lin" valueType="num">
                                      <p:cBhvr additive="repl">
                                        <p:cTn id="296" dur="500" fill="hold"/>
                                        <p:tgtEl>
                                          <p:spTgt spid="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2" presetSubtype="4">
                                  <p:stCondLst>
                                    <p:cond delay="0"/>
                                  </p:stCondLst>
                                  <p:childTnLst>
                                    <p:set>
                                      <p:cBhvr>
                                        <p:cTn id="300" dur="1" fill="hold">
                                          <p:stCondLst>
                                            <p:cond delay="0"/>
                                          </p:stCondLst>
                                        </p:cTn>
                                        <p:tgtEl>
                                          <p:spTgt spid="491">
                                            <p:txEl>
                                              <p:pRg st="5" end="5"/>
                                            </p:txEl>
                                          </p:spTgt>
                                        </p:tgtEl>
                                        <p:attrNameLst>
                                          <p:attrName>style.visibility</p:attrName>
                                        </p:attrNameLst>
                                      </p:cBhvr>
                                      <p:to>
                                        <p:strVal val="visible"/>
                                      </p:to>
                                    </p:set>
                                    <p:anim calcmode="lin" valueType="num">
                                      <p:cBhvr additive="repl">
                                        <p:cTn id="301" dur="500" fill="hold"/>
                                        <p:tgtEl>
                                          <p:spTgt spid="491">
                                            <p:txEl>
                                              <p:pRg st="5" end="5"/>
                                            </p:txEl>
                                          </p:spTgt>
                                        </p:tgtEl>
                                        <p:attrNameLst>
                                          <p:attrName>ppt_x</p:attrName>
                                        </p:attrNameLst>
                                      </p:cBhvr>
                                      <p:tavLst>
                                        <p:tav tm="0">
                                          <p:val>
                                            <p:strVal val="#ppt_x"/>
                                          </p:val>
                                        </p:tav>
                                        <p:tav tm="100000">
                                          <p:val>
                                            <p:strVal val="#ppt_x"/>
                                          </p:val>
                                        </p:tav>
                                      </p:tavLst>
                                    </p:anim>
                                    <p:anim calcmode="lin" valueType="num">
                                      <p:cBhvr additive="repl">
                                        <p:cTn id="302" dur="500" fill="hold"/>
                                        <p:tgtEl>
                                          <p:spTgt spid="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About me</a:t>
            </a:r>
            <a:endParaRPr b="0" lang="de-DE" sz="2400" spc="-1" strike="noStrike">
              <a:solidFill>
                <a:srgbClr val="000000"/>
              </a:solidFill>
              <a:latin typeface="Arial"/>
            </a:endParaRPr>
          </a:p>
        </p:txBody>
      </p:sp>
      <p:sp>
        <p:nvSpPr>
          <p:cNvPr id="353" name="PlaceHolder 2"/>
          <p:cNvSpPr>
            <a:spLocks noGrp="1"/>
          </p:cNvSpPr>
          <p:nvPr>
            <p:ph/>
          </p:nvPr>
        </p:nvSpPr>
        <p:spPr>
          <a:xfrm>
            <a:off x="385200" y="1200960"/>
            <a:ext cx="7555680" cy="16938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Drives motorcycles</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Gaming @ home</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0085b2"/>
                </a:solidFill>
                <a:latin typeface="Calibri"/>
                <a:ea typeface="ＭＳ Ｐゴシック"/>
              </a:rPr>
              <a:t>Programming @ home</a:t>
            </a:r>
            <a:endParaRPr b="1" lang="de-DE" sz="2000" spc="-1" strike="noStrike">
              <a:solidFill>
                <a:srgbClr val="ffffff"/>
              </a:solidFill>
              <a:latin typeface="Calibri"/>
            </a:endParaRPr>
          </a:p>
          <a:p>
            <a:pPr>
              <a:lnSpc>
                <a:spcPct val="100000"/>
              </a:lnSpc>
              <a:spcBef>
                <a:spcPts val="400"/>
              </a:spcBef>
              <a:buNone/>
            </a:pPr>
            <a:endParaRPr b="1" lang="de-DE" sz="2000" spc="-1" strike="noStrike">
              <a:solidFill>
                <a:srgbClr val="ffffff"/>
              </a:solidFill>
              <a:latin typeface="Calibri"/>
            </a:endParaRPr>
          </a:p>
          <a:p>
            <a:pPr marL="457200">
              <a:lnSpc>
                <a:spcPct val="100000"/>
              </a:lnSpc>
              <a:buNone/>
              <a:tabLst>
                <a:tab algn="l" pos="0"/>
              </a:tabLst>
            </a:pPr>
            <a:endParaRPr b="1" lang="de-DE" sz="1600" spc="-1" strike="noStrike">
              <a:solidFill>
                <a:srgbClr val="ffffff"/>
              </a:solidFill>
              <a:latin typeface="Calibri"/>
            </a:endParaRPr>
          </a:p>
        </p:txBody>
      </p:sp>
      <p:sp>
        <p:nvSpPr>
          <p:cNvPr id="354" name="PlaceHolder 3"/>
          <p:cNvSpPr>
            <a:spLocks noGrp="1"/>
          </p:cNvSpPr>
          <p:nvPr>
            <p:ph type="sldNum" idx="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6E8C5532-7738-454F-B821-C6B10457C5D2}"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pic>
        <p:nvPicPr>
          <p:cNvPr id="355" name="Picture 5" descr="A person riding a motorcycle&#10;&#10;Description automatically generated with medium confidence"/>
          <p:cNvPicPr/>
          <p:nvPr/>
        </p:nvPicPr>
        <p:blipFill>
          <a:blip r:embed="rId1"/>
          <a:stretch/>
        </p:blipFill>
        <p:spPr>
          <a:xfrm>
            <a:off x="4169520" y="1851840"/>
            <a:ext cx="4802040" cy="3202920"/>
          </a:xfrm>
          <a:prstGeom prst="rect">
            <a:avLst/>
          </a:prstGeom>
          <a:ln w="0">
            <a:noFill/>
          </a:ln>
        </p:spPr>
      </p:pic>
    </p:spTree>
  </p:cSld>
  <mc:AlternateContent>
    <mc:Choice Requires="p14">
      <p:transition p14:dur="10"/>
    </mc:Choice>
    <mc:Fallback>
      <p:transition/>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494" name="PlaceHolder 2"/>
          <p:cNvSpPr>
            <a:spLocks noGrp="1"/>
          </p:cNvSpPr>
          <p:nvPr>
            <p:ph/>
          </p:nvPr>
        </p:nvSpPr>
        <p:spPr>
          <a:xfrm>
            <a:off x="385200" y="1200960"/>
            <a:ext cx="7555680" cy="21560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Be aware of integer arithmetic!</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6</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5</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Result:</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latin typeface="Consolas"/>
                <a:ea typeface="ＭＳ Ｐゴシック"/>
              </a:rPr>
              <a:t>2, 1, -1</a:t>
            </a:r>
            <a:endParaRPr b="1" lang="de-DE" sz="1400" spc="-1" strike="noStrike">
              <a:solidFill>
                <a:srgbClr val="000000"/>
              </a:solidFill>
              <a:latin typeface="Calibri"/>
            </a:endParaRPr>
          </a:p>
        </p:txBody>
      </p:sp>
      <p:sp>
        <p:nvSpPr>
          <p:cNvPr id="495" name="PlaceHolder 3"/>
          <p:cNvSpPr>
            <a:spLocks noGrp="1"/>
          </p:cNvSpPr>
          <p:nvPr>
            <p:ph type="sldNum" idx="4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8E014A2-0852-4029-A846-BEF57D89486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03" dur="indefinite" restart="never" nodeType="tmRoot">
          <p:childTnLst>
            <p:seq>
              <p:cTn id="304" dur="indefinite" nodeType="mainSeq">
                <p:childTnLst>
                  <p:par>
                    <p:cTn id="305" fill="hold">
                      <p:stCondLst>
                        <p:cond delay="indefinite"/>
                      </p:stCondLst>
                      <p:childTnLst>
                        <p:par>
                          <p:cTn id="306" fill="hold">
                            <p:stCondLst>
                              <p:cond delay="0"/>
                            </p:stCondLst>
                            <p:childTnLst>
                              <p:par>
                                <p:cTn id="307" nodeType="clickEffect" fill="hold" presetClass="entr" presetID="2" presetSubtype="4">
                                  <p:stCondLst>
                                    <p:cond delay="0"/>
                                  </p:stCondLst>
                                  <p:childTnLst>
                                    <p:set>
                                      <p:cBhvr>
                                        <p:cTn id="308" dur="1" fill="hold">
                                          <p:stCondLst>
                                            <p:cond delay="0"/>
                                          </p:stCondLst>
                                        </p:cTn>
                                        <p:tgtEl>
                                          <p:spTgt spid="494">
                                            <p:txEl>
                                              <p:pRg st="1" end="1"/>
                                            </p:txEl>
                                          </p:spTgt>
                                        </p:tgtEl>
                                        <p:attrNameLst>
                                          <p:attrName>style.visibility</p:attrName>
                                        </p:attrNameLst>
                                      </p:cBhvr>
                                      <p:to>
                                        <p:strVal val="visible"/>
                                      </p:to>
                                    </p:set>
                                    <p:anim calcmode="lin" valueType="num">
                                      <p:cBhvr additive="repl">
                                        <p:cTn id="309" dur="500" fill="hold"/>
                                        <p:tgtEl>
                                          <p:spTgt spid="494">
                                            <p:txEl>
                                              <p:pRg st="1" end="1"/>
                                            </p:txEl>
                                          </p:spTgt>
                                        </p:tgtEl>
                                        <p:attrNameLst>
                                          <p:attrName>ppt_x</p:attrName>
                                        </p:attrNameLst>
                                      </p:cBhvr>
                                      <p:tavLst>
                                        <p:tav tm="0">
                                          <p:val>
                                            <p:strVal val="#ppt_x"/>
                                          </p:val>
                                        </p:tav>
                                        <p:tav tm="100000">
                                          <p:val>
                                            <p:strVal val="#ppt_x"/>
                                          </p:val>
                                        </p:tav>
                                      </p:tavLst>
                                    </p:anim>
                                    <p:anim calcmode="lin" valueType="num">
                                      <p:cBhvr additive="repl">
                                        <p:cTn id="310" dur="500" fill="hold"/>
                                        <p:tgtEl>
                                          <p:spTgt spid="494">
                                            <p:txEl>
                                              <p:pRg st="1" end="1"/>
                                            </p:txEl>
                                          </p:spTgt>
                                        </p:tgtEl>
                                        <p:attrNameLst>
                                          <p:attrName>ppt_y</p:attrName>
                                        </p:attrNameLst>
                                      </p:cBhvr>
                                      <p:tavLst>
                                        <p:tav tm="0">
                                          <p:val>
                                            <p:strVal val="1+#ppt_h/2"/>
                                          </p:val>
                                        </p:tav>
                                        <p:tav tm="100000">
                                          <p:val>
                                            <p:strVal val="#ppt_y"/>
                                          </p:val>
                                        </p:tav>
                                      </p:tavLst>
                                    </p:anim>
                                  </p:childTnLst>
                                </p:cTn>
                              </p:par>
                              <p:par>
                                <p:cTn id="311" nodeType="withEffect" fill="hold" presetClass="entr" presetID="2" presetSubtype="4">
                                  <p:stCondLst>
                                    <p:cond delay="0"/>
                                  </p:stCondLst>
                                  <p:childTnLst>
                                    <p:set>
                                      <p:cBhvr>
                                        <p:cTn id="312" dur="1" fill="hold">
                                          <p:stCondLst>
                                            <p:cond delay="0"/>
                                          </p:stCondLst>
                                        </p:cTn>
                                        <p:tgtEl>
                                          <p:spTgt spid="494">
                                            <p:txEl>
                                              <p:pRg st="2" end="2"/>
                                            </p:txEl>
                                          </p:spTgt>
                                        </p:tgtEl>
                                        <p:attrNameLst>
                                          <p:attrName>style.visibility</p:attrName>
                                        </p:attrNameLst>
                                      </p:cBhvr>
                                      <p:to>
                                        <p:strVal val="visible"/>
                                      </p:to>
                                    </p:set>
                                    <p:anim calcmode="lin" valueType="num">
                                      <p:cBhvr additive="repl">
                                        <p:cTn id="313" dur="500" fill="hold"/>
                                        <p:tgtEl>
                                          <p:spTgt spid="494">
                                            <p:txEl>
                                              <p:pRg st="2" end="2"/>
                                            </p:txEl>
                                          </p:spTgt>
                                        </p:tgtEl>
                                        <p:attrNameLst>
                                          <p:attrName>ppt_x</p:attrName>
                                        </p:attrNameLst>
                                      </p:cBhvr>
                                      <p:tavLst>
                                        <p:tav tm="0">
                                          <p:val>
                                            <p:strVal val="#ppt_x"/>
                                          </p:val>
                                        </p:tav>
                                        <p:tav tm="100000">
                                          <p:val>
                                            <p:strVal val="#ppt_x"/>
                                          </p:val>
                                        </p:tav>
                                      </p:tavLst>
                                    </p:anim>
                                    <p:anim calcmode="lin" valueType="num">
                                      <p:cBhvr additive="repl">
                                        <p:cTn id="314" dur="500" fill="hold"/>
                                        <p:tgtEl>
                                          <p:spTgt spid="494">
                                            <p:txEl>
                                              <p:pRg st="2" end="2"/>
                                            </p:txEl>
                                          </p:spTgt>
                                        </p:tgtEl>
                                        <p:attrNameLst>
                                          <p:attrName>ppt_y</p:attrName>
                                        </p:attrNameLst>
                                      </p:cBhvr>
                                      <p:tavLst>
                                        <p:tav tm="0">
                                          <p:val>
                                            <p:strVal val="1+#ppt_h/2"/>
                                          </p:val>
                                        </p:tav>
                                        <p:tav tm="100000">
                                          <p:val>
                                            <p:strVal val="#ppt_y"/>
                                          </p:val>
                                        </p:tav>
                                      </p:tavLst>
                                    </p:anim>
                                  </p:childTnLst>
                                </p:cTn>
                              </p:par>
                              <p:par>
                                <p:cTn id="315" nodeType="withEffect" fill="hold" presetClass="entr" presetID="2" presetSubtype="4">
                                  <p:stCondLst>
                                    <p:cond delay="0"/>
                                  </p:stCondLst>
                                  <p:childTnLst>
                                    <p:set>
                                      <p:cBhvr>
                                        <p:cTn id="316" dur="1" fill="hold">
                                          <p:stCondLst>
                                            <p:cond delay="0"/>
                                          </p:stCondLst>
                                        </p:cTn>
                                        <p:tgtEl>
                                          <p:spTgt spid="494">
                                            <p:txEl>
                                              <p:pRg st="3" end="3"/>
                                            </p:txEl>
                                          </p:spTgt>
                                        </p:tgtEl>
                                        <p:attrNameLst>
                                          <p:attrName>style.visibility</p:attrName>
                                        </p:attrNameLst>
                                      </p:cBhvr>
                                      <p:to>
                                        <p:strVal val="visible"/>
                                      </p:to>
                                    </p:set>
                                    <p:anim calcmode="lin" valueType="num">
                                      <p:cBhvr additive="repl">
                                        <p:cTn id="317" dur="500" fill="hold"/>
                                        <p:tgtEl>
                                          <p:spTgt spid="494">
                                            <p:txEl>
                                              <p:pRg st="3" end="3"/>
                                            </p:txEl>
                                          </p:spTgt>
                                        </p:tgtEl>
                                        <p:attrNameLst>
                                          <p:attrName>ppt_x</p:attrName>
                                        </p:attrNameLst>
                                      </p:cBhvr>
                                      <p:tavLst>
                                        <p:tav tm="0">
                                          <p:val>
                                            <p:strVal val="#ppt_x"/>
                                          </p:val>
                                        </p:tav>
                                        <p:tav tm="100000">
                                          <p:val>
                                            <p:strVal val="#ppt_x"/>
                                          </p:val>
                                        </p:tav>
                                      </p:tavLst>
                                    </p:anim>
                                    <p:anim calcmode="lin" valueType="num">
                                      <p:cBhvr additive="repl">
                                        <p:cTn id="318" dur="500" fill="hold"/>
                                        <p:tgtEl>
                                          <p:spTgt spid="4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2" presetSubtype="4">
                                  <p:stCondLst>
                                    <p:cond delay="0"/>
                                  </p:stCondLst>
                                  <p:childTnLst>
                                    <p:set>
                                      <p:cBhvr>
                                        <p:cTn id="322" dur="1" fill="hold">
                                          <p:stCondLst>
                                            <p:cond delay="0"/>
                                          </p:stCondLst>
                                        </p:cTn>
                                        <p:tgtEl>
                                          <p:spTgt spid="494">
                                            <p:txEl>
                                              <p:pRg st="4" end="4"/>
                                            </p:txEl>
                                          </p:spTgt>
                                        </p:tgtEl>
                                        <p:attrNameLst>
                                          <p:attrName>style.visibility</p:attrName>
                                        </p:attrNameLst>
                                      </p:cBhvr>
                                      <p:to>
                                        <p:strVal val="visible"/>
                                      </p:to>
                                    </p:set>
                                    <p:anim calcmode="lin" valueType="num">
                                      <p:cBhvr additive="repl">
                                        <p:cTn id="323" dur="500" fill="hold"/>
                                        <p:tgtEl>
                                          <p:spTgt spid="494">
                                            <p:txEl>
                                              <p:pRg st="4" end="4"/>
                                            </p:txEl>
                                          </p:spTgt>
                                        </p:tgtEl>
                                        <p:attrNameLst>
                                          <p:attrName>ppt_x</p:attrName>
                                        </p:attrNameLst>
                                      </p:cBhvr>
                                      <p:tavLst>
                                        <p:tav tm="0">
                                          <p:val>
                                            <p:strVal val="#ppt_x"/>
                                          </p:val>
                                        </p:tav>
                                        <p:tav tm="100000">
                                          <p:val>
                                            <p:strVal val="#ppt_x"/>
                                          </p:val>
                                        </p:tav>
                                      </p:tavLst>
                                    </p:anim>
                                    <p:anim calcmode="lin" valueType="num">
                                      <p:cBhvr additive="repl">
                                        <p:cTn id="324" dur="500" fill="hold"/>
                                        <p:tgtEl>
                                          <p:spTgt spid="494">
                                            <p:txEl>
                                              <p:pRg st="4" end="4"/>
                                            </p:txEl>
                                          </p:spTgt>
                                        </p:tgtEl>
                                        <p:attrNameLst>
                                          <p:attrName>ppt_y</p:attrName>
                                        </p:attrNameLst>
                                      </p:cBhvr>
                                      <p:tavLst>
                                        <p:tav tm="0">
                                          <p:val>
                                            <p:strVal val="1+#ppt_h/2"/>
                                          </p:val>
                                        </p:tav>
                                        <p:tav tm="100000">
                                          <p:val>
                                            <p:strVal val="#ppt_y"/>
                                          </p:val>
                                        </p:tav>
                                      </p:tavLst>
                                    </p:anim>
                                  </p:childTnLst>
                                </p:cTn>
                              </p:par>
                              <p:par>
                                <p:cTn id="325" nodeType="withEffect" fill="hold" presetClass="entr" presetID="2" presetSubtype="4">
                                  <p:stCondLst>
                                    <p:cond delay="0"/>
                                  </p:stCondLst>
                                  <p:childTnLst>
                                    <p:set>
                                      <p:cBhvr>
                                        <p:cTn id="326" dur="1" fill="hold">
                                          <p:stCondLst>
                                            <p:cond delay="0"/>
                                          </p:stCondLst>
                                        </p:cTn>
                                        <p:tgtEl>
                                          <p:spTgt spid="494">
                                            <p:txEl>
                                              <p:pRg st="5" end="5"/>
                                            </p:txEl>
                                          </p:spTgt>
                                        </p:tgtEl>
                                        <p:attrNameLst>
                                          <p:attrName>style.visibility</p:attrName>
                                        </p:attrNameLst>
                                      </p:cBhvr>
                                      <p:to>
                                        <p:strVal val="visible"/>
                                      </p:to>
                                    </p:set>
                                    <p:anim calcmode="lin" valueType="num">
                                      <p:cBhvr additive="repl">
                                        <p:cTn id="327" dur="500" fill="hold"/>
                                        <p:tgtEl>
                                          <p:spTgt spid="494">
                                            <p:txEl>
                                              <p:pRg st="5" end="5"/>
                                            </p:txEl>
                                          </p:spTgt>
                                        </p:tgtEl>
                                        <p:attrNameLst>
                                          <p:attrName>ppt_x</p:attrName>
                                        </p:attrNameLst>
                                      </p:cBhvr>
                                      <p:tavLst>
                                        <p:tav tm="0">
                                          <p:val>
                                            <p:strVal val="#ppt_x"/>
                                          </p:val>
                                        </p:tav>
                                        <p:tav tm="100000">
                                          <p:val>
                                            <p:strVal val="#ppt_x"/>
                                          </p:val>
                                        </p:tav>
                                      </p:tavLst>
                                    </p:anim>
                                    <p:anim calcmode="lin" valueType="num">
                                      <p:cBhvr additive="repl">
                                        <p:cTn id="328" dur="500" fill="hold"/>
                                        <p:tgtEl>
                                          <p:spTgt spid="4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497" name="PlaceHolder 2"/>
          <p:cNvSpPr>
            <a:spLocks noGrp="1"/>
          </p:cNvSpPr>
          <p:nvPr>
            <p:ph/>
          </p:nvPr>
        </p:nvSpPr>
        <p:spPr>
          <a:xfrm>
            <a:off x="385200" y="1200960"/>
            <a:ext cx="7555680" cy="1416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Char</a:t>
            </a:r>
            <a:r>
              <a:rPr b="1" lang="en-US" sz="2000" spc="-1" strike="noStrike">
                <a:solidFill>
                  <a:srgbClr val="262626"/>
                </a:solidFill>
                <a:latin typeface="Calibri"/>
                <a:ea typeface="ＭＳ Ｐゴシック"/>
              </a:rPr>
              <a:t> type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char is one byte (usually 8 bit)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char represents a small number, as well as a character</a:t>
            </a:r>
            <a:endParaRPr b="1" lang="de-DE" sz="2000" spc="-1" strike="noStrike">
              <a:solidFill>
                <a:srgbClr val="000000"/>
              </a:solidFill>
              <a:latin typeface="Calibri"/>
            </a:endParaRPr>
          </a:p>
        </p:txBody>
      </p:sp>
      <p:sp>
        <p:nvSpPr>
          <p:cNvPr id="498" name="PlaceHolder 3"/>
          <p:cNvSpPr>
            <a:spLocks noGrp="1"/>
          </p:cNvSpPr>
          <p:nvPr>
            <p:ph type="sldNum" idx="4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335D4BB-6AFF-4506-82E5-23CD8926B81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29" dur="indefinite" restart="never" nodeType="tmRoot">
          <p:childTnLst>
            <p:seq>
              <p:cTn id="330" dur="indefinite" nodeType="mainSeq">
                <p:childTnLst>
                  <p:par>
                    <p:cTn id="331" fill="hold">
                      <p:stCondLst>
                        <p:cond delay="indefinite"/>
                      </p:stCondLst>
                      <p:childTnLst>
                        <p:par>
                          <p:cTn id="332" fill="hold">
                            <p:stCondLst>
                              <p:cond delay="0"/>
                            </p:stCondLst>
                            <p:childTnLst>
                              <p:par>
                                <p:cTn id="333" nodeType="clickEffect" fill="hold" presetClass="entr" presetID="2" presetSubtype="4">
                                  <p:stCondLst>
                                    <p:cond delay="0"/>
                                  </p:stCondLst>
                                  <p:childTnLst>
                                    <p:set>
                                      <p:cBhvr>
                                        <p:cTn id="334" dur="1" fill="hold">
                                          <p:stCondLst>
                                            <p:cond delay="0"/>
                                          </p:stCondLst>
                                        </p:cTn>
                                        <p:tgtEl>
                                          <p:spTgt spid="497">
                                            <p:txEl>
                                              <p:pRg st="1" end="1"/>
                                            </p:txEl>
                                          </p:spTgt>
                                        </p:tgtEl>
                                        <p:attrNameLst>
                                          <p:attrName>style.visibility</p:attrName>
                                        </p:attrNameLst>
                                      </p:cBhvr>
                                      <p:to>
                                        <p:strVal val="visible"/>
                                      </p:to>
                                    </p:set>
                                    <p:anim calcmode="lin" valueType="num">
                                      <p:cBhvr additive="repl">
                                        <p:cTn id="335" dur="500" fill="hold"/>
                                        <p:tgtEl>
                                          <p:spTgt spid="497">
                                            <p:txEl>
                                              <p:pRg st="1" end="1"/>
                                            </p:txEl>
                                          </p:spTgt>
                                        </p:tgtEl>
                                        <p:attrNameLst>
                                          <p:attrName>ppt_x</p:attrName>
                                        </p:attrNameLst>
                                      </p:cBhvr>
                                      <p:tavLst>
                                        <p:tav tm="0">
                                          <p:val>
                                            <p:strVal val="#ppt_x"/>
                                          </p:val>
                                        </p:tav>
                                        <p:tav tm="100000">
                                          <p:val>
                                            <p:strVal val="#ppt_x"/>
                                          </p:val>
                                        </p:tav>
                                      </p:tavLst>
                                    </p:anim>
                                    <p:anim calcmode="lin" valueType="num">
                                      <p:cBhvr additive="repl">
                                        <p:cTn id="336" dur="500" fill="hold"/>
                                        <p:tgtEl>
                                          <p:spTgt spid="4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2" presetSubtype="4">
                                  <p:stCondLst>
                                    <p:cond delay="0"/>
                                  </p:stCondLst>
                                  <p:childTnLst>
                                    <p:set>
                                      <p:cBhvr>
                                        <p:cTn id="340" dur="1" fill="hold">
                                          <p:stCondLst>
                                            <p:cond delay="0"/>
                                          </p:stCondLst>
                                        </p:cTn>
                                        <p:tgtEl>
                                          <p:spTgt spid="497">
                                            <p:txEl>
                                              <p:pRg st="2" end="2"/>
                                            </p:txEl>
                                          </p:spTgt>
                                        </p:tgtEl>
                                        <p:attrNameLst>
                                          <p:attrName>style.visibility</p:attrName>
                                        </p:attrNameLst>
                                      </p:cBhvr>
                                      <p:to>
                                        <p:strVal val="visible"/>
                                      </p:to>
                                    </p:set>
                                    <p:anim calcmode="lin" valueType="num">
                                      <p:cBhvr additive="repl">
                                        <p:cTn id="341" dur="500" fill="hold"/>
                                        <p:tgtEl>
                                          <p:spTgt spid="497">
                                            <p:txEl>
                                              <p:pRg st="2" end="2"/>
                                            </p:txEl>
                                          </p:spTgt>
                                        </p:tgtEl>
                                        <p:attrNameLst>
                                          <p:attrName>ppt_x</p:attrName>
                                        </p:attrNameLst>
                                      </p:cBhvr>
                                      <p:tavLst>
                                        <p:tav tm="0">
                                          <p:val>
                                            <p:strVal val="#ppt_x"/>
                                          </p:val>
                                        </p:tav>
                                        <p:tav tm="100000">
                                          <p:val>
                                            <p:strVal val="#ppt_x"/>
                                          </p:val>
                                        </p:tav>
                                      </p:tavLst>
                                    </p:anim>
                                    <p:anim calcmode="lin" valueType="num">
                                      <p:cBhvr additive="repl">
                                        <p:cTn id="342" dur="500" fill="hold"/>
                                        <p:tgtEl>
                                          <p:spTgt spid="4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00" name="PlaceHolder 2"/>
          <p:cNvSpPr>
            <a:spLocks noGrp="1"/>
          </p:cNvSpPr>
          <p:nvPr>
            <p:ph/>
          </p:nvPr>
        </p:nvSpPr>
        <p:spPr>
          <a:xfrm>
            <a:off x="385200" y="1200960"/>
            <a:ext cx="7555680" cy="21189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u="sng">
                <a:solidFill>
                  <a:srgbClr val="262626"/>
                </a:solidFill>
                <a:uFillTx/>
                <a:latin typeface="Calibri"/>
                <a:ea typeface="ＭＳ Ｐゴシック"/>
              </a:rPr>
              <a:t>Boolean</a:t>
            </a:r>
            <a:r>
              <a:rPr b="1" lang="en-US" sz="2000" spc="-1" strike="noStrike">
                <a:solidFill>
                  <a:srgbClr val="262626"/>
                </a:solidFill>
                <a:latin typeface="Calibri"/>
                <a:ea typeface="ＭＳ Ｐゴシック"/>
              </a:rPr>
              <a:t> type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Boolean type is ‘bool’</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Convertible to integer 1 for true, 0 for false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 is for assignment, == is for comparison: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bool</a:t>
            </a:r>
            <a:r>
              <a:rPr b="0" lang="en-US" sz="1400" spc="-1" strike="noStrike">
                <a:solidFill>
                  <a:srgbClr val="000000"/>
                </a:solidFill>
                <a:highlight>
                  <a:srgbClr val="ffffff"/>
                </a:highlight>
                <a:latin typeface="Consolas"/>
                <a:ea typeface="ＭＳ Ｐゴシック"/>
              </a:rPr>
              <a:t> 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501" name="PlaceHolder 3"/>
          <p:cNvSpPr>
            <a:spLocks noGrp="1"/>
          </p:cNvSpPr>
          <p:nvPr>
            <p:ph type="sldNum" idx="4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01AA78C-5E37-4A0A-8D4F-550B0B71958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43" dur="indefinite" restart="never" nodeType="tmRoot">
          <p:childTnLst>
            <p:seq>
              <p:cTn id="344" dur="indefinite" nodeType="mainSeq">
                <p:childTnLst>
                  <p:par>
                    <p:cTn id="345" fill="hold">
                      <p:stCondLst>
                        <p:cond delay="indefinite"/>
                      </p:stCondLst>
                      <p:childTnLst>
                        <p:par>
                          <p:cTn id="346" fill="hold">
                            <p:stCondLst>
                              <p:cond delay="0"/>
                            </p:stCondLst>
                            <p:childTnLst>
                              <p:par>
                                <p:cTn id="347" nodeType="clickEffect" fill="hold" presetClass="entr" presetID="2" presetSubtype="4">
                                  <p:stCondLst>
                                    <p:cond delay="0"/>
                                  </p:stCondLst>
                                  <p:childTnLst>
                                    <p:set>
                                      <p:cBhvr>
                                        <p:cTn id="348" dur="1" fill="hold">
                                          <p:stCondLst>
                                            <p:cond delay="0"/>
                                          </p:stCondLst>
                                        </p:cTn>
                                        <p:tgtEl>
                                          <p:spTgt spid="500">
                                            <p:txEl>
                                              <p:pRg st="1" end="1"/>
                                            </p:txEl>
                                          </p:spTgt>
                                        </p:tgtEl>
                                        <p:attrNameLst>
                                          <p:attrName>style.visibility</p:attrName>
                                        </p:attrNameLst>
                                      </p:cBhvr>
                                      <p:to>
                                        <p:strVal val="visible"/>
                                      </p:to>
                                    </p:set>
                                    <p:anim calcmode="lin" valueType="num">
                                      <p:cBhvr additive="repl">
                                        <p:cTn id="349" dur="500" fill="hold"/>
                                        <p:tgtEl>
                                          <p:spTgt spid="500">
                                            <p:txEl>
                                              <p:pRg st="1" end="1"/>
                                            </p:txEl>
                                          </p:spTgt>
                                        </p:tgtEl>
                                        <p:attrNameLst>
                                          <p:attrName>ppt_x</p:attrName>
                                        </p:attrNameLst>
                                      </p:cBhvr>
                                      <p:tavLst>
                                        <p:tav tm="0">
                                          <p:val>
                                            <p:strVal val="#ppt_x"/>
                                          </p:val>
                                        </p:tav>
                                        <p:tav tm="100000">
                                          <p:val>
                                            <p:strVal val="#ppt_x"/>
                                          </p:val>
                                        </p:tav>
                                      </p:tavLst>
                                    </p:anim>
                                    <p:anim calcmode="lin" valueType="num">
                                      <p:cBhvr additive="repl">
                                        <p:cTn id="350" dur="500" fill="hold"/>
                                        <p:tgtEl>
                                          <p:spTgt spid="5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2" presetSubtype="4">
                                  <p:stCondLst>
                                    <p:cond delay="0"/>
                                  </p:stCondLst>
                                  <p:childTnLst>
                                    <p:set>
                                      <p:cBhvr>
                                        <p:cTn id="354" dur="1" fill="hold">
                                          <p:stCondLst>
                                            <p:cond delay="0"/>
                                          </p:stCondLst>
                                        </p:cTn>
                                        <p:tgtEl>
                                          <p:spTgt spid="500">
                                            <p:txEl>
                                              <p:pRg st="2" end="2"/>
                                            </p:txEl>
                                          </p:spTgt>
                                        </p:tgtEl>
                                        <p:attrNameLst>
                                          <p:attrName>style.visibility</p:attrName>
                                        </p:attrNameLst>
                                      </p:cBhvr>
                                      <p:to>
                                        <p:strVal val="visible"/>
                                      </p:to>
                                    </p:set>
                                    <p:anim calcmode="lin" valueType="num">
                                      <p:cBhvr additive="repl">
                                        <p:cTn id="355" dur="500" fill="hold"/>
                                        <p:tgtEl>
                                          <p:spTgt spid="500">
                                            <p:txEl>
                                              <p:pRg st="2" end="2"/>
                                            </p:txEl>
                                          </p:spTgt>
                                        </p:tgtEl>
                                        <p:attrNameLst>
                                          <p:attrName>ppt_x</p:attrName>
                                        </p:attrNameLst>
                                      </p:cBhvr>
                                      <p:tavLst>
                                        <p:tav tm="0">
                                          <p:val>
                                            <p:strVal val="#ppt_x"/>
                                          </p:val>
                                        </p:tav>
                                        <p:tav tm="100000">
                                          <p:val>
                                            <p:strVal val="#ppt_x"/>
                                          </p:val>
                                        </p:tav>
                                      </p:tavLst>
                                    </p:anim>
                                    <p:anim calcmode="lin" valueType="num">
                                      <p:cBhvr additive="repl">
                                        <p:cTn id="356" dur="500" fill="hold"/>
                                        <p:tgtEl>
                                          <p:spTgt spid="5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7" fill="hold">
                      <p:stCondLst>
                        <p:cond delay="indefinite"/>
                      </p:stCondLst>
                      <p:childTnLst>
                        <p:par>
                          <p:cTn id="358" fill="hold">
                            <p:stCondLst>
                              <p:cond delay="0"/>
                            </p:stCondLst>
                            <p:childTnLst>
                              <p:par>
                                <p:cTn id="359" nodeType="clickEffect" fill="hold" presetClass="entr" presetID="2" presetSubtype="4">
                                  <p:stCondLst>
                                    <p:cond delay="0"/>
                                  </p:stCondLst>
                                  <p:childTnLst>
                                    <p:set>
                                      <p:cBhvr>
                                        <p:cTn id="360" dur="1" fill="hold">
                                          <p:stCondLst>
                                            <p:cond delay="0"/>
                                          </p:stCondLst>
                                        </p:cTn>
                                        <p:tgtEl>
                                          <p:spTgt spid="500">
                                            <p:txEl>
                                              <p:pRg st="3" end="3"/>
                                            </p:txEl>
                                          </p:spTgt>
                                        </p:tgtEl>
                                        <p:attrNameLst>
                                          <p:attrName>style.visibility</p:attrName>
                                        </p:attrNameLst>
                                      </p:cBhvr>
                                      <p:to>
                                        <p:strVal val="visible"/>
                                      </p:to>
                                    </p:set>
                                    <p:anim calcmode="lin" valueType="num">
                                      <p:cBhvr additive="repl">
                                        <p:cTn id="361" dur="500" fill="hold"/>
                                        <p:tgtEl>
                                          <p:spTgt spid="500">
                                            <p:txEl>
                                              <p:pRg st="3" end="3"/>
                                            </p:txEl>
                                          </p:spTgt>
                                        </p:tgtEl>
                                        <p:attrNameLst>
                                          <p:attrName>ppt_x</p:attrName>
                                        </p:attrNameLst>
                                      </p:cBhvr>
                                      <p:tavLst>
                                        <p:tav tm="0">
                                          <p:val>
                                            <p:strVal val="#ppt_x"/>
                                          </p:val>
                                        </p:tav>
                                        <p:tav tm="100000">
                                          <p:val>
                                            <p:strVal val="#ppt_x"/>
                                          </p:val>
                                        </p:tav>
                                      </p:tavLst>
                                    </p:anim>
                                    <p:anim calcmode="lin" valueType="num">
                                      <p:cBhvr additive="repl">
                                        <p:cTn id="362" dur="500" fill="hold"/>
                                        <p:tgtEl>
                                          <p:spTgt spid="500">
                                            <p:txEl>
                                              <p:pRg st="3" end="3"/>
                                            </p:txEl>
                                          </p:spTgt>
                                        </p:tgtEl>
                                        <p:attrNameLst>
                                          <p:attrName>ppt_y</p:attrName>
                                        </p:attrNameLst>
                                      </p:cBhvr>
                                      <p:tavLst>
                                        <p:tav tm="0">
                                          <p:val>
                                            <p:strVal val="1+#ppt_h/2"/>
                                          </p:val>
                                        </p:tav>
                                        <p:tav tm="100000">
                                          <p:val>
                                            <p:strVal val="#ppt_y"/>
                                          </p:val>
                                        </p:tav>
                                      </p:tavLst>
                                    </p:anim>
                                  </p:childTnLst>
                                </p:cTn>
                              </p:par>
                              <p:par>
                                <p:cTn id="363" nodeType="withEffect" fill="hold" presetClass="entr" presetID="2" presetSubtype="4">
                                  <p:stCondLst>
                                    <p:cond delay="0"/>
                                  </p:stCondLst>
                                  <p:childTnLst>
                                    <p:set>
                                      <p:cBhvr>
                                        <p:cTn id="364" dur="1" fill="hold">
                                          <p:stCondLst>
                                            <p:cond delay="0"/>
                                          </p:stCondLst>
                                        </p:cTn>
                                        <p:tgtEl>
                                          <p:spTgt spid="500">
                                            <p:txEl>
                                              <p:pRg st="4" end="4"/>
                                            </p:txEl>
                                          </p:spTgt>
                                        </p:tgtEl>
                                        <p:attrNameLst>
                                          <p:attrName>style.visibility</p:attrName>
                                        </p:attrNameLst>
                                      </p:cBhvr>
                                      <p:to>
                                        <p:strVal val="visible"/>
                                      </p:to>
                                    </p:set>
                                    <p:anim calcmode="lin" valueType="num">
                                      <p:cBhvr additive="repl">
                                        <p:cTn id="365" dur="500" fill="hold"/>
                                        <p:tgtEl>
                                          <p:spTgt spid="500">
                                            <p:txEl>
                                              <p:pRg st="4" end="4"/>
                                            </p:txEl>
                                          </p:spTgt>
                                        </p:tgtEl>
                                        <p:attrNameLst>
                                          <p:attrName>ppt_x</p:attrName>
                                        </p:attrNameLst>
                                      </p:cBhvr>
                                      <p:tavLst>
                                        <p:tav tm="0">
                                          <p:val>
                                            <p:strVal val="#ppt_x"/>
                                          </p:val>
                                        </p:tav>
                                        <p:tav tm="100000">
                                          <p:val>
                                            <p:strVal val="#ppt_x"/>
                                          </p:val>
                                        </p:tav>
                                      </p:tavLst>
                                    </p:anim>
                                    <p:anim calcmode="lin" valueType="num">
                                      <p:cBhvr additive="repl">
                                        <p:cTn id="366" dur="500" fill="hold"/>
                                        <p:tgtEl>
                                          <p:spTgt spid="5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03" name="PlaceHolder 2"/>
          <p:cNvSpPr>
            <a:spLocks noGrp="1"/>
          </p:cNvSpPr>
          <p:nvPr>
            <p:ph/>
          </p:nvPr>
        </p:nvSpPr>
        <p:spPr>
          <a:xfrm>
            <a:off x="385200" y="1200960"/>
            <a:ext cx="7555680" cy="4281480"/>
          </a:xfrm>
          <a:prstGeom prst="rect">
            <a:avLst/>
          </a:prstGeom>
          <a:noFill/>
          <a:ln w="9360">
            <a:noFill/>
          </a:ln>
        </p:spPr>
        <p:txBody>
          <a:bodyPr numCol="1" spcCol="0" lIns="0" rIns="0" tIns="0" bIns="0" anchor="t">
            <a:noAutofit/>
          </a:bodyPr>
          <a:p>
            <a:pPr marL="270000" indent="-270000">
              <a:lnSpc>
                <a:spcPct val="80000"/>
              </a:lnSpc>
              <a:spcBef>
                <a:spcPts val="400"/>
              </a:spcBef>
              <a:buNone/>
              <a:tabLst>
                <a:tab algn="l" pos="0"/>
              </a:tabLst>
            </a:pPr>
            <a:r>
              <a:rPr b="1" lang="en-US" sz="2000" spc="-1" strike="noStrike">
                <a:solidFill>
                  <a:srgbClr val="262626"/>
                </a:solidFill>
                <a:latin typeface="Calibri"/>
                <a:ea typeface="ＭＳ Ｐゴシック"/>
              </a:rPr>
              <a:t>Example for bool:</a:t>
            </a:r>
            <a:endParaRPr b="1" lang="de-DE" sz="20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#include</a:t>
            </a:r>
            <a:r>
              <a:rPr b="0" lang="en-US" sz="1400" spc="-1" strike="noStrike">
                <a:solidFill>
                  <a:srgbClr val="000000"/>
                </a:solidFill>
                <a:latin typeface="Consolas"/>
                <a:ea typeface="Times New Roman"/>
              </a:rPr>
              <a:t> </a:t>
            </a:r>
            <a:r>
              <a:rPr b="0" lang="en-US" sz="1400" spc="-1" strike="noStrike">
                <a:solidFill>
                  <a:srgbClr val="a31515"/>
                </a:solidFill>
                <a:latin typeface="Consolas"/>
                <a:ea typeface="Times New Roman"/>
              </a:rPr>
              <a:t>&lt;iostream&gt;</a:t>
            </a:r>
            <a:endParaRPr b="1" lang="de-DE" sz="1400" spc="-1" strike="noStrike">
              <a:solidFill>
                <a:srgbClr val="000000"/>
              </a:solidFill>
              <a:latin typeface="Calibri"/>
            </a:endParaRPr>
          </a:p>
          <a:p>
            <a:pPr marL="398520">
              <a:lnSpc>
                <a:spcPct val="80000"/>
              </a:lnSpc>
              <a:spcBef>
                <a:spcPts val="281"/>
              </a:spcBef>
              <a:buNone/>
              <a:tabLst>
                <a:tab algn="l" pos="0"/>
              </a:tabLst>
            </a:pP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getAge();     </a:t>
            </a:r>
            <a:r>
              <a:rPr b="0" lang="en-US" sz="1400" spc="-1" strike="noStrike">
                <a:solidFill>
                  <a:srgbClr val="008000"/>
                </a:solidFill>
                <a:latin typeface="Consolas"/>
                <a:ea typeface="Times New Roman"/>
              </a:rPr>
              <a:t>// function declaration</a:t>
            </a:r>
            <a:endParaRPr b="1" lang="de-DE" sz="1400" spc="-1" strike="noStrike">
              <a:solidFill>
                <a:srgbClr val="000000"/>
              </a:solidFill>
              <a:latin typeface="Calibri"/>
            </a:endParaRPr>
          </a:p>
          <a:p>
            <a:pPr marL="398520">
              <a:lnSpc>
                <a:spcPct val="80000"/>
              </a:lnSpc>
              <a:spcBef>
                <a:spcPts val="281"/>
              </a:spcBef>
              <a:buNone/>
              <a:tabLst>
                <a:tab algn="l" pos="0"/>
              </a:tabLst>
            </a:pP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bool</a:t>
            </a:r>
            <a:r>
              <a:rPr b="0" lang="en-US" sz="1400" spc="-1" strike="noStrike">
                <a:solidFill>
                  <a:srgbClr val="000000"/>
                </a:solidFill>
                <a:latin typeface="Consolas"/>
                <a:ea typeface="Times New Roman"/>
              </a:rPr>
              <a:t> isOld( </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age )</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age &gt; 30;</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ff"/>
                </a:solidFill>
                <a:latin typeface="Consolas"/>
                <a:ea typeface="Times New Roman"/>
              </a:rPr>
              <a:t>  </a:t>
            </a:r>
            <a:r>
              <a:rPr b="0" lang="en-US" sz="1400" spc="-1" strike="noStrike">
                <a:solidFill>
                  <a:srgbClr val="0000ff"/>
                </a:solidFill>
                <a:latin typeface="Consolas"/>
                <a:ea typeface="Times New Roman"/>
              </a:rPr>
              <a:t>bool</a:t>
            </a:r>
            <a:r>
              <a:rPr b="0" lang="en-US" sz="1400" spc="-1" strike="noStrike">
                <a:solidFill>
                  <a:srgbClr val="000000"/>
                </a:solidFill>
                <a:latin typeface="Consolas"/>
                <a:ea typeface="Times New Roman"/>
              </a:rPr>
              <a:t> old = isOld( getAge() );</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if</a:t>
            </a:r>
            <a:r>
              <a:rPr b="0" lang="en-US" sz="1400" spc="-1" strike="noStrike">
                <a:solidFill>
                  <a:srgbClr val="000000"/>
                </a:solidFill>
                <a:latin typeface="Consolas"/>
                <a:ea typeface="Times New Roman"/>
              </a:rPr>
              <a:t> ( old )      </a:t>
            </a:r>
            <a:r>
              <a:rPr b="0" lang="en-US" sz="1400" spc="-1" strike="noStrike">
                <a:solidFill>
                  <a:srgbClr val="008000"/>
                </a:solidFill>
                <a:latin typeface="Consolas"/>
                <a:ea typeface="Times New Roman"/>
              </a:rPr>
              <a:t>// or: if ( isOld( getAge() ) )</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"You are old!"</a:t>
            </a:r>
            <a:r>
              <a:rPr b="0" lang="en-US" sz="1400" spc="-1" strike="noStrike">
                <a:solidFill>
                  <a:srgbClr val="000000"/>
                </a:solidFill>
                <a:latin typeface="Consolas"/>
                <a:ea typeface="Times New Roman"/>
              </a:rPr>
              <a:t> &lt;&lt; std::endl;</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8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04" name="PlaceHolder 3"/>
          <p:cNvSpPr>
            <a:spLocks noGrp="1"/>
          </p:cNvSpPr>
          <p:nvPr>
            <p:ph type="sldNum" idx="4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CB2D88A-5991-422E-8C2D-35089168DF6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06" name="PlaceHolder 2"/>
          <p:cNvSpPr>
            <a:spLocks noGrp="1"/>
          </p:cNvSpPr>
          <p:nvPr>
            <p:ph/>
          </p:nvPr>
        </p:nvSpPr>
        <p:spPr>
          <a:xfrm>
            <a:off x="385200" y="1200960"/>
            <a:ext cx="7555680" cy="282132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Floating-point numbers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have float, double and long double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Usually float is 32 bits, double is 64 bits and long double is more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Choose double, unless memory is very tight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Floating point arithmetic is not exact, be careful!  </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std::cout &lt;&lt; ( 0.05 + 0.07 == 0.12 ) &lt;&lt; std::endl;</a:t>
            </a:r>
            <a:endParaRPr b="0" lang="de-DE" sz="1800" spc="-1" strike="noStrike">
              <a:solidFill>
                <a:srgbClr val="6e706d"/>
              </a:solidFill>
              <a:latin typeface="Calibri"/>
            </a:endParaRPr>
          </a:p>
          <a:p>
            <a:pPr marL="444600" indent="-173160">
              <a:lnSpc>
                <a:spcPct val="100000"/>
              </a:lnSpc>
              <a:spcBef>
                <a:spcPts val="360"/>
              </a:spcBef>
              <a:buNone/>
              <a:tabLst>
                <a:tab algn="l" pos="0"/>
              </a:tabLst>
            </a:pPr>
            <a:r>
              <a:rPr b="0" lang="en-US" sz="1800" spc="-1" strike="noStrike">
                <a:solidFill>
                  <a:srgbClr val="262626"/>
                </a:solidFill>
                <a:latin typeface="Calibri"/>
                <a:ea typeface="ＭＳ Ｐゴシック"/>
              </a:rPr>
              <a:t>	</a:t>
            </a:r>
            <a:r>
              <a:rPr b="0" lang="en-US" sz="1800" spc="-1" strike="noStrike">
                <a:solidFill>
                  <a:srgbClr val="262626"/>
                </a:solidFill>
                <a:latin typeface="Calibri"/>
                <a:ea typeface="ＭＳ Ｐゴシック"/>
              </a:rPr>
              <a:t>-&gt; prints “0”, meaning false</a:t>
            </a:r>
            <a:endParaRPr b="1" lang="de-DE" sz="1800" spc="-1" strike="noStrike">
              <a:solidFill>
                <a:srgbClr val="000000"/>
              </a:solidFill>
              <a:latin typeface="Calibri"/>
            </a:endParaRPr>
          </a:p>
        </p:txBody>
      </p:sp>
      <p:sp>
        <p:nvSpPr>
          <p:cNvPr id="507" name="PlaceHolder 3"/>
          <p:cNvSpPr>
            <a:spLocks noGrp="1"/>
          </p:cNvSpPr>
          <p:nvPr>
            <p:ph type="sldNum" idx="4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5B9AE0-7DC7-4AA9-9644-7C50D814650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367" dur="indefinite" restart="never" nodeType="tmRoot">
          <p:childTnLst>
            <p:seq>
              <p:cTn id="368" dur="indefinite" nodeType="mainSeq">
                <p:childTnLst>
                  <p:par>
                    <p:cTn id="369" fill="hold">
                      <p:stCondLst>
                        <p:cond delay="indefinite"/>
                      </p:stCondLst>
                      <p:childTnLst>
                        <p:par>
                          <p:cTn id="370" fill="hold">
                            <p:stCondLst>
                              <p:cond delay="0"/>
                            </p:stCondLst>
                            <p:childTnLst>
                              <p:par>
                                <p:cTn id="371" nodeType="clickEffect" fill="hold" presetClass="entr" presetID="2" presetSubtype="4">
                                  <p:stCondLst>
                                    <p:cond delay="0"/>
                                  </p:stCondLst>
                                  <p:childTnLst>
                                    <p:set>
                                      <p:cBhvr>
                                        <p:cTn id="372" dur="1" fill="hold">
                                          <p:stCondLst>
                                            <p:cond delay="0"/>
                                          </p:stCondLst>
                                        </p:cTn>
                                        <p:tgtEl>
                                          <p:spTgt spid="506">
                                            <p:txEl>
                                              <p:pRg st="1" end="1"/>
                                            </p:txEl>
                                          </p:spTgt>
                                        </p:tgtEl>
                                        <p:attrNameLst>
                                          <p:attrName>style.visibility</p:attrName>
                                        </p:attrNameLst>
                                      </p:cBhvr>
                                      <p:to>
                                        <p:strVal val="visible"/>
                                      </p:to>
                                    </p:set>
                                    <p:anim calcmode="lin" valueType="num">
                                      <p:cBhvr additive="repl">
                                        <p:cTn id="373" dur="500" fill="hold"/>
                                        <p:tgtEl>
                                          <p:spTgt spid="506">
                                            <p:txEl>
                                              <p:pRg st="1" end="1"/>
                                            </p:txEl>
                                          </p:spTgt>
                                        </p:tgtEl>
                                        <p:attrNameLst>
                                          <p:attrName>ppt_x</p:attrName>
                                        </p:attrNameLst>
                                      </p:cBhvr>
                                      <p:tavLst>
                                        <p:tav tm="0">
                                          <p:val>
                                            <p:strVal val="#ppt_x"/>
                                          </p:val>
                                        </p:tav>
                                        <p:tav tm="100000">
                                          <p:val>
                                            <p:strVal val="#ppt_x"/>
                                          </p:val>
                                        </p:tav>
                                      </p:tavLst>
                                    </p:anim>
                                    <p:anim calcmode="lin" valueType="num">
                                      <p:cBhvr additive="repl">
                                        <p:cTn id="374" dur="500" fill="hold"/>
                                        <p:tgtEl>
                                          <p:spTgt spid="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2" presetSubtype="4">
                                  <p:stCondLst>
                                    <p:cond delay="0"/>
                                  </p:stCondLst>
                                  <p:childTnLst>
                                    <p:set>
                                      <p:cBhvr>
                                        <p:cTn id="378" dur="1" fill="hold">
                                          <p:stCondLst>
                                            <p:cond delay="0"/>
                                          </p:stCondLst>
                                        </p:cTn>
                                        <p:tgtEl>
                                          <p:spTgt spid="506">
                                            <p:txEl>
                                              <p:pRg st="2" end="2"/>
                                            </p:txEl>
                                          </p:spTgt>
                                        </p:tgtEl>
                                        <p:attrNameLst>
                                          <p:attrName>style.visibility</p:attrName>
                                        </p:attrNameLst>
                                      </p:cBhvr>
                                      <p:to>
                                        <p:strVal val="visible"/>
                                      </p:to>
                                    </p:set>
                                    <p:anim calcmode="lin" valueType="num">
                                      <p:cBhvr additive="repl">
                                        <p:cTn id="379" dur="500" fill="hold"/>
                                        <p:tgtEl>
                                          <p:spTgt spid="506">
                                            <p:txEl>
                                              <p:pRg st="2" end="2"/>
                                            </p:txEl>
                                          </p:spTgt>
                                        </p:tgtEl>
                                        <p:attrNameLst>
                                          <p:attrName>ppt_x</p:attrName>
                                        </p:attrNameLst>
                                      </p:cBhvr>
                                      <p:tavLst>
                                        <p:tav tm="0">
                                          <p:val>
                                            <p:strVal val="#ppt_x"/>
                                          </p:val>
                                        </p:tav>
                                        <p:tav tm="100000">
                                          <p:val>
                                            <p:strVal val="#ppt_x"/>
                                          </p:val>
                                        </p:tav>
                                      </p:tavLst>
                                    </p:anim>
                                    <p:anim calcmode="lin" valueType="num">
                                      <p:cBhvr additive="repl">
                                        <p:cTn id="380" dur="500" fill="hold"/>
                                        <p:tgtEl>
                                          <p:spTgt spid="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2" presetSubtype="4">
                                  <p:stCondLst>
                                    <p:cond delay="0"/>
                                  </p:stCondLst>
                                  <p:childTnLst>
                                    <p:set>
                                      <p:cBhvr>
                                        <p:cTn id="384" dur="1" fill="hold">
                                          <p:stCondLst>
                                            <p:cond delay="0"/>
                                          </p:stCondLst>
                                        </p:cTn>
                                        <p:tgtEl>
                                          <p:spTgt spid="506">
                                            <p:txEl>
                                              <p:pRg st="3" end="3"/>
                                            </p:txEl>
                                          </p:spTgt>
                                        </p:tgtEl>
                                        <p:attrNameLst>
                                          <p:attrName>style.visibility</p:attrName>
                                        </p:attrNameLst>
                                      </p:cBhvr>
                                      <p:to>
                                        <p:strVal val="visible"/>
                                      </p:to>
                                    </p:set>
                                    <p:anim calcmode="lin" valueType="num">
                                      <p:cBhvr additive="repl">
                                        <p:cTn id="385" dur="500" fill="hold"/>
                                        <p:tgtEl>
                                          <p:spTgt spid="506">
                                            <p:txEl>
                                              <p:pRg st="3" end="3"/>
                                            </p:txEl>
                                          </p:spTgt>
                                        </p:tgtEl>
                                        <p:attrNameLst>
                                          <p:attrName>ppt_x</p:attrName>
                                        </p:attrNameLst>
                                      </p:cBhvr>
                                      <p:tavLst>
                                        <p:tav tm="0">
                                          <p:val>
                                            <p:strVal val="#ppt_x"/>
                                          </p:val>
                                        </p:tav>
                                        <p:tav tm="100000">
                                          <p:val>
                                            <p:strVal val="#ppt_x"/>
                                          </p:val>
                                        </p:tav>
                                      </p:tavLst>
                                    </p:anim>
                                    <p:anim calcmode="lin" valueType="num">
                                      <p:cBhvr additive="repl">
                                        <p:cTn id="386" dur="500" fill="hold"/>
                                        <p:tgtEl>
                                          <p:spTgt spid="5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2" presetSubtype="4">
                                  <p:stCondLst>
                                    <p:cond delay="0"/>
                                  </p:stCondLst>
                                  <p:childTnLst>
                                    <p:set>
                                      <p:cBhvr>
                                        <p:cTn id="390" dur="1" fill="hold">
                                          <p:stCondLst>
                                            <p:cond delay="0"/>
                                          </p:stCondLst>
                                        </p:cTn>
                                        <p:tgtEl>
                                          <p:spTgt spid="506">
                                            <p:txEl>
                                              <p:pRg st="4" end="4"/>
                                            </p:txEl>
                                          </p:spTgt>
                                        </p:tgtEl>
                                        <p:attrNameLst>
                                          <p:attrName>style.visibility</p:attrName>
                                        </p:attrNameLst>
                                      </p:cBhvr>
                                      <p:to>
                                        <p:strVal val="visible"/>
                                      </p:to>
                                    </p:set>
                                    <p:anim calcmode="lin" valueType="num">
                                      <p:cBhvr additive="repl">
                                        <p:cTn id="391" dur="500" fill="hold"/>
                                        <p:tgtEl>
                                          <p:spTgt spid="506">
                                            <p:txEl>
                                              <p:pRg st="4" end="4"/>
                                            </p:txEl>
                                          </p:spTgt>
                                        </p:tgtEl>
                                        <p:attrNameLst>
                                          <p:attrName>ppt_x</p:attrName>
                                        </p:attrNameLst>
                                      </p:cBhvr>
                                      <p:tavLst>
                                        <p:tav tm="0">
                                          <p:val>
                                            <p:strVal val="#ppt_x"/>
                                          </p:val>
                                        </p:tav>
                                        <p:tav tm="100000">
                                          <p:val>
                                            <p:strVal val="#ppt_x"/>
                                          </p:val>
                                        </p:tav>
                                      </p:tavLst>
                                    </p:anim>
                                    <p:anim calcmode="lin" valueType="num">
                                      <p:cBhvr additive="repl">
                                        <p:cTn id="392" dur="500" fill="hold"/>
                                        <p:tgtEl>
                                          <p:spTgt spid="506">
                                            <p:txEl>
                                              <p:pRg st="4" end="4"/>
                                            </p:txEl>
                                          </p:spTgt>
                                        </p:tgtEl>
                                        <p:attrNameLst>
                                          <p:attrName>ppt_y</p:attrName>
                                        </p:attrNameLst>
                                      </p:cBhvr>
                                      <p:tavLst>
                                        <p:tav tm="0">
                                          <p:val>
                                            <p:strVal val="1+#ppt_h/2"/>
                                          </p:val>
                                        </p:tav>
                                        <p:tav tm="100000">
                                          <p:val>
                                            <p:strVal val="#ppt_y"/>
                                          </p:val>
                                        </p:tav>
                                      </p:tavLst>
                                    </p:anim>
                                  </p:childTnLst>
                                </p:cTn>
                              </p:par>
                              <p:par>
                                <p:cTn id="393" nodeType="withEffect" fill="hold" presetClass="entr" presetID="2" presetSubtype="4">
                                  <p:stCondLst>
                                    <p:cond delay="0"/>
                                  </p:stCondLst>
                                  <p:childTnLst>
                                    <p:set>
                                      <p:cBhvr>
                                        <p:cTn id="394" dur="1" fill="hold">
                                          <p:stCondLst>
                                            <p:cond delay="0"/>
                                          </p:stCondLst>
                                        </p:cTn>
                                        <p:tgtEl>
                                          <p:spTgt spid="506">
                                            <p:txEl>
                                              <p:pRg st="5" end="5"/>
                                            </p:txEl>
                                          </p:spTgt>
                                        </p:tgtEl>
                                        <p:attrNameLst>
                                          <p:attrName>style.visibility</p:attrName>
                                        </p:attrNameLst>
                                      </p:cBhvr>
                                      <p:to>
                                        <p:strVal val="visible"/>
                                      </p:to>
                                    </p:set>
                                    <p:anim calcmode="lin" valueType="num">
                                      <p:cBhvr additive="repl">
                                        <p:cTn id="395" dur="500" fill="hold"/>
                                        <p:tgtEl>
                                          <p:spTgt spid="506">
                                            <p:txEl>
                                              <p:pRg st="5" end="5"/>
                                            </p:txEl>
                                          </p:spTgt>
                                        </p:tgtEl>
                                        <p:attrNameLst>
                                          <p:attrName>ppt_x</p:attrName>
                                        </p:attrNameLst>
                                      </p:cBhvr>
                                      <p:tavLst>
                                        <p:tav tm="0">
                                          <p:val>
                                            <p:strVal val="#ppt_x"/>
                                          </p:val>
                                        </p:tav>
                                        <p:tav tm="100000">
                                          <p:val>
                                            <p:strVal val="#ppt_x"/>
                                          </p:val>
                                        </p:tav>
                                      </p:tavLst>
                                    </p:anim>
                                    <p:anim calcmode="lin" valueType="num">
                                      <p:cBhvr additive="repl">
                                        <p:cTn id="396" dur="500" fill="hold"/>
                                        <p:tgtEl>
                                          <p:spTgt spid="506">
                                            <p:txEl>
                                              <p:pRg st="5" end="5"/>
                                            </p:txEl>
                                          </p:spTgt>
                                        </p:tgtEl>
                                        <p:attrNameLst>
                                          <p:attrName>ppt_y</p:attrName>
                                        </p:attrNameLst>
                                      </p:cBhvr>
                                      <p:tavLst>
                                        <p:tav tm="0">
                                          <p:val>
                                            <p:strVal val="1+#ppt_h/2"/>
                                          </p:val>
                                        </p:tav>
                                        <p:tav tm="100000">
                                          <p:val>
                                            <p:strVal val="#ppt_y"/>
                                          </p:val>
                                        </p:tav>
                                      </p:tavLst>
                                    </p:anim>
                                  </p:childTnLst>
                                </p:cTn>
                              </p:par>
                              <p:par>
                                <p:cTn id="397" nodeType="withEffect" fill="hold" presetClass="entr" presetID="2" presetSubtype="4">
                                  <p:stCondLst>
                                    <p:cond delay="0"/>
                                  </p:stCondLst>
                                  <p:childTnLst>
                                    <p:set>
                                      <p:cBhvr>
                                        <p:cTn id="398" dur="1" fill="hold">
                                          <p:stCondLst>
                                            <p:cond delay="0"/>
                                          </p:stCondLst>
                                        </p:cTn>
                                        <p:tgtEl>
                                          <p:spTgt spid="506">
                                            <p:txEl>
                                              <p:pRg st="6" end="6"/>
                                            </p:txEl>
                                          </p:spTgt>
                                        </p:tgtEl>
                                        <p:attrNameLst>
                                          <p:attrName>style.visibility</p:attrName>
                                        </p:attrNameLst>
                                      </p:cBhvr>
                                      <p:to>
                                        <p:strVal val="visible"/>
                                      </p:to>
                                    </p:set>
                                    <p:anim calcmode="lin" valueType="num">
                                      <p:cBhvr additive="repl">
                                        <p:cTn id="399" dur="500" fill="hold"/>
                                        <p:tgtEl>
                                          <p:spTgt spid="506">
                                            <p:txEl>
                                              <p:pRg st="6" end="6"/>
                                            </p:txEl>
                                          </p:spTgt>
                                        </p:tgtEl>
                                        <p:attrNameLst>
                                          <p:attrName>ppt_x</p:attrName>
                                        </p:attrNameLst>
                                      </p:cBhvr>
                                      <p:tavLst>
                                        <p:tav tm="0">
                                          <p:val>
                                            <p:strVal val="#ppt_x"/>
                                          </p:val>
                                        </p:tav>
                                        <p:tav tm="100000">
                                          <p:val>
                                            <p:strVal val="#ppt_x"/>
                                          </p:val>
                                        </p:tav>
                                      </p:tavLst>
                                    </p:anim>
                                    <p:anim calcmode="lin" valueType="num">
                                      <p:cBhvr additive="repl">
                                        <p:cTn id="400" dur="500" fill="hold"/>
                                        <p:tgtEl>
                                          <p:spTgt spid="50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09" name="PlaceHolder 2"/>
          <p:cNvSpPr>
            <a:spLocks noGrp="1"/>
          </p:cNvSpPr>
          <p:nvPr>
            <p:ph/>
          </p:nvPr>
        </p:nvSpPr>
        <p:spPr>
          <a:xfrm>
            <a:off x="385200" y="1200960"/>
            <a:ext cx="7555680" cy="32281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Enum</a:t>
            </a:r>
            <a:r>
              <a:rPr b="1" lang="en-US" sz="2000" spc="-1" strike="noStrike">
                <a:solidFill>
                  <a:srgbClr val="262626"/>
                </a:solidFill>
                <a:latin typeface="Calibri"/>
                <a:ea typeface="ＭＳ Ｐゴシック"/>
              </a:rPr>
              <a:t> type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enum</a:t>
            </a:r>
            <a:r>
              <a:rPr b="0" lang="en-US" sz="1400" spc="-1" strike="noStrike">
                <a:solidFill>
                  <a:srgbClr val="000000"/>
                </a:solidFill>
                <a:highlight>
                  <a:srgbClr val="ffffff"/>
                </a:highlight>
                <a:latin typeface="Consolas"/>
                <a:ea typeface="ＭＳ Ｐゴシック"/>
              </a:rPr>
              <a:t> Color</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red</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blue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green</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Color buttonColor = red</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Are internally represented by integer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Can be converted to integer</a:t>
            </a:r>
            <a:endParaRPr b="1" lang="de-DE" sz="2000" spc="-1" strike="noStrike">
              <a:solidFill>
                <a:srgbClr val="000000"/>
              </a:solidFill>
              <a:latin typeface="Calibri"/>
            </a:endParaRPr>
          </a:p>
        </p:txBody>
      </p:sp>
      <p:sp>
        <p:nvSpPr>
          <p:cNvPr id="510" name="PlaceHolder 3"/>
          <p:cNvSpPr>
            <a:spLocks noGrp="1"/>
          </p:cNvSpPr>
          <p:nvPr>
            <p:ph type="sldNum" idx="4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40FF6FE-47C7-4ED2-834F-E5625D6DF8C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01" dur="indefinite" restart="never" nodeType="tmRoot">
          <p:childTnLst>
            <p:seq>
              <p:cTn id="402" dur="indefinite" nodeType="mainSeq">
                <p:childTnLst>
                  <p:par>
                    <p:cTn id="403" fill="hold">
                      <p:stCondLst>
                        <p:cond delay="indefinite"/>
                      </p:stCondLst>
                      <p:childTnLst>
                        <p:par>
                          <p:cTn id="404" fill="hold">
                            <p:stCondLst>
                              <p:cond delay="0"/>
                            </p:stCondLst>
                            <p:childTnLst>
                              <p:par>
                                <p:cTn id="405" nodeType="clickEffect" fill="hold" presetClass="entr" presetID="2" presetSubtype="4">
                                  <p:stCondLst>
                                    <p:cond delay="0"/>
                                  </p:stCondLst>
                                  <p:childTnLst>
                                    <p:set>
                                      <p:cBhvr>
                                        <p:cTn id="406" dur="1" fill="hold">
                                          <p:stCondLst>
                                            <p:cond delay="0"/>
                                          </p:stCondLst>
                                        </p:cTn>
                                        <p:tgtEl>
                                          <p:spTgt spid="509">
                                            <p:txEl>
                                              <p:pRg st="8" end="8"/>
                                            </p:txEl>
                                          </p:spTgt>
                                        </p:tgtEl>
                                        <p:attrNameLst>
                                          <p:attrName>style.visibility</p:attrName>
                                        </p:attrNameLst>
                                      </p:cBhvr>
                                      <p:to>
                                        <p:strVal val="visible"/>
                                      </p:to>
                                    </p:set>
                                    <p:anim calcmode="lin" valueType="num">
                                      <p:cBhvr additive="repl">
                                        <p:cTn id="407" dur="500" fill="hold"/>
                                        <p:tgtEl>
                                          <p:spTgt spid="509">
                                            <p:txEl>
                                              <p:pRg st="8" end="8"/>
                                            </p:txEl>
                                          </p:spTgt>
                                        </p:tgtEl>
                                        <p:attrNameLst>
                                          <p:attrName>ppt_x</p:attrName>
                                        </p:attrNameLst>
                                      </p:cBhvr>
                                      <p:tavLst>
                                        <p:tav tm="0">
                                          <p:val>
                                            <p:strVal val="#ppt_x"/>
                                          </p:val>
                                        </p:tav>
                                        <p:tav tm="100000">
                                          <p:val>
                                            <p:strVal val="#ppt_x"/>
                                          </p:val>
                                        </p:tav>
                                      </p:tavLst>
                                    </p:anim>
                                    <p:anim calcmode="lin" valueType="num">
                                      <p:cBhvr additive="repl">
                                        <p:cTn id="408" dur="500" fill="hold"/>
                                        <p:tgtEl>
                                          <p:spTgt spid="50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2" presetSubtype="4">
                                  <p:stCondLst>
                                    <p:cond delay="0"/>
                                  </p:stCondLst>
                                  <p:childTnLst>
                                    <p:set>
                                      <p:cBhvr>
                                        <p:cTn id="412" dur="1" fill="hold">
                                          <p:stCondLst>
                                            <p:cond delay="0"/>
                                          </p:stCondLst>
                                        </p:cTn>
                                        <p:tgtEl>
                                          <p:spTgt spid="509">
                                            <p:txEl>
                                              <p:pRg st="9" end="9"/>
                                            </p:txEl>
                                          </p:spTgt>
                                        </p:tgtEl>
                                        <p:attrNameLst>
                                          <p:attrName>style.visibility</p:attrName>
                                        </p:attrNameLst>
                                      </p:cBhvr>
                                      <p:to>
                                        <p:strVal val="visible"/>
                                      </p:to>
                                    </p:set>
                                    <p:anim calcmode="lin" valueType="num">
                                      <p:cBhvr additive="repl">
                                        <p:cTn id="413" dur="500" fill="hold"/>
                                        <p:tgtEl>
                                          <p:spTgt spid="509">
                                            <p:txEl>
                                              <p:pRg st="9" end="9"/>
                                            </p:txEl>
                                          </p:spTgt>
                                        </p:tgtEl>
                                        <p:attrNameLst>
                                          <p:attrName>ppt_x</p:attrName>
                                        </p:attrNameLst>
                                      </p:cBhvr>
                                      <p:tavLst>
                                        <p:tav tm="0">
                                          <p:val>
                                            <p:strVal val="#ppt_x"/>
                                          </p:val>
                                        </p:tav>
                                        <p:tav tm="100000">
                                          <p:val>
                                            <p:strVal val="#ppt_x"/>
                                          </p:val>
                                        </p:tav>
                                      </p:tavLst>
                                    </p:anim>
                                    <p:anim calcmode="lin" valueType="num">
                                      <p:cBhvr additive="repl">
                                        <p:cTn id="414" dur="500" fill="hold"/>
                                        <p:tgtEl>
                                          <p:spTgt spid="50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12" name="PlaceHolder 2"/>
          <p:cNvSpPr>
            <a:spLocks noGrp="1"/>
          </p:cNvSpPr>
          <p:nvPr>
            <p:ph/>
          </p:nvPr>
        </p:nvSpPr>
        <p:spPr>
          <a:xfrm>
            <a:off x="385200" y="1200960"/>
            <a:ext cx="7555680" cy="3708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Be aware of implicit conversions!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enum is implicitly convertible to int: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value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blue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int is not implicitly convertible to enum:</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Color color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Color</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 conversion needed</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Watch out with function overloading:</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getButton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id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forward declaration</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getButton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blue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an error!</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Issue is resolved with C++11, using scoped enum:</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enum</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class</a:t>
            </a:r>
            <a:r>
              <a:rPr b="0" lang="en-US" sz="1400" spc="-1" strike="noStrike">
                <a:solidFill>
                  <a:srgbClr val="000000"/>
                </a:solidFill>
                <a:highlight>
                  <a:srgbClr val="ffffff"/>
                </a:highlight>
                <a:latin typeface="Consolas"/>
                <a:ea typeface="ＭＳ Ｐゴシック"/>
              </a:rPr>
              <a:t> Color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red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blue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green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getButton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Color</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blue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endParaRPr b="1" lang="de-DE" sz="1400" spc="-1" strike="noStrike">
              <a:solidFill>
                <a:srgbClr val="000000"/>
              </a:solidFill>
              <a:latin typeface="Calibri"/>
            </a:endParaRPr>
          </a:p>
        </p:txBody>
      </p:sp>
      <p:sp>
        <p:nvSpPr>
          <p:cNvPr id="513" name="PlaceHolder 3"/>
          <p:cNvSpPr>
            <a:spLocks noGrp="1"/>
          </p:cNvSpPr>
          <p:nvPr>
            <p:ph type="sldNum" idx="4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4E30C51-B8D6-494C-8F32-AA8D756F029B}"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15" dur="indefinite" restart="never" nodeType="tmRoot">
          <p:childTnLst>
            <p:seq>
              <p:cTn id="416" dur="indefinite" nodeType="mainSeq">
                <p:childTnLst>
                  <p:par>
                    <p:cTn id="417" fill="hold">
                      <p:stCondLst>
                        <p:cond delay="indefinite"/>
                      </p:stCondLst>
                      <p:childTnLst>
                        <p:par>
                          <p:cTn id="418" fill="hold">
                            <p:stCondLst>
                              <p:cond delay="0"/>
                            </p:stCondLst>
                            <p:childTnLst>
                              <p:par>
                                <p:cTn id="419" nodeType="clickEffect" fill="hold" presetClass="entr" presetID="2" presetSubtype="4">
                                  <p:stCondLst>
                                    <p:cond delay="0"/>
                                  </p:stCondLst>
                                  <p:childTnLst>
                                    <p:set>
                                      <p:cBhvr>
                                        <p:cTn id="420" dur="1" fill="hold">
                                          <p:stCondLst>
                                            <p:cond delay="0"/>
                                          </p:stCondLst>
                                        </p:cTn>
                                        <p:tgtEl>
                                          <p:spTgt spid="512">
                                            <p:txEl>
                                              <p:pRg st="1" end="1"/>
                                            </p:txEl>
                                          </p:spTgt>
                                        </p:tgtEl>
                                        <p:attrNameLst>
                                          <p:attrName>style.visibility</p:attrName>
                                        </p:attrNameLst>
                                      </p:cBhvr>
                                      <p:to>
                                        <p:strVal val="visible"/>
                                      </p:to>
                                    </p:set>
                                    <p:anim calcmode="lin" valueType="num">
                                      <p:cBhvr additive="repl">
                                        <p:cTn id="421" dur="500" fill="hold"/>
                                        <p:tgtEl>
                                          <p:spTgt spid="512">
                                            <p:txEl>
                                              <p:pRg st="1" end="1"/>
                                            </p:txEl>
                                          </p:spTgt>
                                        </p:tgtEl>
                                        <p:attrNameLst>
                                          <p:attrName>ppt_x</p:attrName>
                                        </p:attrNameLst>
                                      </p:cBhvr>
                                      <p:tavLst>
                                        <p:tav tm="0">
                                          <p:val>
                                            <p:strVal val="#ppt_x"/>
                                          </p:val>
                                        </p:tav>
                                        <p:tav tm="100000">
                                          <p:val>
                                            <p:strVal val="#ppt_x"/>
                                          </p:val>
                                        </p:tav>
                                      </p:tavLst>
                                    </p:anim>
                                    <p:anim calcmode="lin" valueType="num">
                                      <p:cBhvr additive="repl">
                                        <p:cTn id="422" dur="500" fill="hold"/>
                                        <p:tgtEl>
                                          <p:spTgt spid="512">
                                            <p:txEl>
                                              <p:pRg st="1" end="1"/>
                                            </p:txEl>
                                          </p:spTgt>
                                        </p:tgtEl>
                                        <p:attrNameLst>
                                          <p:attrName>ppt_y</p:attrName>
                                        </p:attrNameLst>
                                      </p:cBhvr>
                                      <p:tavLst>
                                        <p:tav tm="0">
                                          <p:val>
                                            <p:strVal val="1+#ppt_h/2"/>
                                          </p:val>
                                        </p:tav>
                                        <p:tav tm="100000">
                                          <p:val>
                                            <p:strVal val="#ppt_y"/>
                                          </p:val>
                                        </p:tav>
                                      </p:tavLst>
                                    </p:anim>
                                  </p:childTnLst>
                                </p:cTn>
                              </p:par>
                              <p:par>
                                <p:cTn id="423" nodeType="withEffect" fill="hold" presetClass="entr" presetID="2" presetSubtype="4">
                                  <p:stCondLst>
                                    <p:cond delay="0"/>
                                  </p:stCondLst>
                                  <p:childTnLst>
                                    <p:set>
                                      <p:cBhvr>
                                        <p:cTn id="424" dur="1" fill="hold">
                                          <p:stCondLst>
                                            <p:cond delay="0"/>
                                          </p:stCondLst>
                                        </p:cTn>
                                        <p:tgtEl>
                                          <p:spTgt spid="512">
                                            <p:txEl>
                                              <p:pRg st="2" end="2"/>
                                            </p:txEl>
                                          </p:spTgt>
                                        </p:tgtEl>
                                        <p:attrNameLst>
                                          <p:attrName>style.visibility</p:attrName>
                                        </p:attrNameLst>
                                      </p:cBhvr>
                                      <p:to>
                                        <p:strVal val="visible"/>
                                      </p:to>
                                    </p:set>
                                    <p:anim calcmode="lin" valueType="num">
                                      <p:cBhvr additive="repl">
                                        <p:cTn id="425" dur="500" fill="hold"/>
                                        <p:tgtEl>
                                          <p:spTgt spid="512">
                                            <p:txEl>
                                              <p:pRg st="2" end="2"/>
                                            </p:txEl>
                                          </p:spTgt>
                                        </p:tgtEl>
                                        <p:attrNameLst>
                                          <p:attrName>ppt_x</p:attrName>
                                        </p:attrNameLst>
                                      </p:cBhvr>
                                      <p:tavLst>
                                        <p:tav tm="0">
                                          <p:val>
                                            <p:strVal val="#ppt_x"/>
                                          </p:val>
                                        </p:tav>
                                        <p:tav tm="100000">
                                          <p:val>
                                            <p:strVal val="#ppt_x"/>
                                          </p:val>
                                        </p:tav>
                                      </p:tavLst>
                                    </p:anim>
                                    <p:anim calcmode="lin" valueType="num">
                                      <p:cBhvr additive="repl">
                                        <p:cTn id="426" dur="500" fill="hold"/>
                                        <p:tgtEl>
                                          <p:spTgt spid="5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7" fill="hold">
                      <p:stCondLst>
                        <p:cond delay="indefinite"/>
                      </p:stCondLst>
                      <p:childTnLst>
                        <p:par>
                          <p:cTn id="428" fill="hold">
                            <p:stCondLst>
                              <p:cond delay="0"/>
                            </p:stCondLst>
                            <p:childTnLst>
                              <p:par>
                                <p:cTn id="429" nodeType="clickEffect" fill="hold" presetClass="entr" presetID="2" presetSubtype="4">
                                  <p:stCondLst>
                                    <p:cond delay="0"/>
                                  </p:stCondLst>
                                  <p:childTnLst>
                                    <p:set>
                                      <p:cBhvr>
                                        <p:cTn id="430" dur="1" fill="hold">
                                          <p:stCondLst>
                                            <p:cond delay="0"/>
                                          </p:stCondLst>
                                        </p:cTn>
                                        <p:tgtEl>
                                          <p:spTgt spid="512">
                                            <p:txEl>
                                              <p:pRg st="3" end="3"/>
                                            </p:txEl>
                                          </p:spTgt>
                                        </p:tgtEl>
                                        <p:attrNameLst>
                                          <p:attrName>style.visibility</p:attrName>
                                        </p:attrNameLst>
                                      </p:cBhvr>
                                      <p:to>
                                        <p:strVal val="visible"/>
                                      </p:to>
                                    </p:set>
                                    <p:anim calcmode="lin" valueType="num">
                                      <p:cBhvr additive="repl">
                                        <p:cTn id="431" dur="500" fill="hold"/>
                                        <p:tgtEl>
                                          <p:spTgt spid="512">
                                            <p:txEl>
                                              <p:pRg st="3" end="3"/>
                                            </p:txEl>
                                          </p:spTgt>
                                        </p:tgtEl>
                                        <p:attrNameLst>
                                          <p:attrName>ppt_x</p:attrName>
                                        </p:attrNameLst>
                                      </p:cBhvr>
                                      <p:tavLst>
                                        <p:tav tm="0">
                                          <p:val>
                                            <p:strVal val="#ppt_x"/>
                                          </p:val>
                                        </p:tav>
                                        <p:tav tm="100000">
                                          <p:val>
                                            <p:strVal val="#ppt_x"/>
                                          </p:val>
                                        </p:tav>
                                      </p:tavLst>
                                    </p:anim>
                                    <p:anim calcmode="lin" valueType="num">
                                      <p:cBhvr additive="repl">
                                        <p:cTn id="432" dur="500" fill="hold"/>
                                        <p:tgtEl>
                                          <p:spTgt spid="512">
                                            <p:txEl>
                                              <p:pRg st="3" end="3"/>
                                            </p:txEl>
                                          </p:spTgt>
                                        </p:tgtEl>
                                        <p:attrNameLst>
                                          <p:attrName>ppt_y</p:attrName>
                                        </p:attrNameLst>
                                      </p:cBhvr>
                                      <p:tavLst>
                                        <p:tav tm="0">
                                          <p:val>
                                            <p:strVal val="1+#ppt_h/2"/>
                                          </p:val>
                                        </p:tav>
                                        <p:tav tm="100000">
                                          <p:val>
                                            <p:strVal val="#ppt_y"/>
                                          </p:val>
                                        </p:tav>
                                      </p:tavLst>
                                    </p:anim>
                                  </p:childTnLst>
                                </p:cTn>
                              </p:par>
                              <p:par>
                                <p:cTn id="433" nodeType="withEffect" fill="hold" presetClass="entr" presetID="2" presetSubtype="4">
                                  <p:stCondLst>
                                    <p:cond delay="0"/>
                                  </p:stCondLst>
                                  <p:childTnLst>
                                    <p:set>
                                      <p:cBhvr>
                                        <p:cTn id="434" dur="1" fill="hold">
                                          <p:stCondLst>
                                            <p:cond delay="0"/>
                                          </p:stCondLst>
                                        </p:cTn>
                                        <p:tgtEl>
                                          <p:spTgt spid="512">
                                            <p:txEl>
                                              <p:pRg st="4" end="4"/>
                                            </p:txEl>
                                          </p:spTgt>
                                        </p:tgtEl>
                                        <p:attrNameLst>
                                          <p:attrName>style.visibility</p:attrName>
                                        </p:attrNameLst>
                                      </p:cBhvr>
                                      <p:to>
                                        <p:strVal val="visible"/>
                                      </p:to>
                                    </p:set>
                                    <p:anim calcmode="lin" valueType="num">
                                      <p:cBhvr additive="repl">
                                        <p:cTn id="435" dur="500" fill="hold"/>
                                        <p:tgtEl>
                                          <p:spTgt spid="512">
                                            <p:txEl>
                                              <p:pRg st="4" end="4"/>
                                            </p:txEl>
                                          </p:spTgt>
                                        </p:tgtEl>
                                        <p:attrNameLst>
                                          <p:attrName>ppt_x</p:attrName>
                                        </p:attrNameLst>
                                      </p:cBhvr>
                                      <p:tavLst>
                                        <p:tav tm="0">
                                          <p:val>
                                            <p:strVal val="#ppt_x"/>
                                          </p:val>
                                        </p:tav>
                                        <p:tav tm="100000">
                                          <p:val>
                                            <p:strVal val="#ppt_x"/>
                                          </p:val>
                                        </p:tav>
                                      </p:tavLst>
                                    </p:anim>
                                    <p:anim calcmode="lin" valueType="num">
                                      <p:cBhvr additive="repl">
                                        <p:cTn id="436" dur="500" fill="hold"/>
                                        <p:tgtEl>
                                          <p:spTgt spid="5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2" presetSubtype="4">
                                  <p:stCondLst>
                                    <p:cond delay="0"/>
                                  </p:stCondLst>
                                  <p:childTnLst>
                                    <p:set>
                                      <p:cBhvr>
                                        <p:cTn id="440" dur="1" fill="hold">
                                          <p:stCondLst>
                                            <p:cond delay="0"/>
                                          </p:stCondLst>
                                        </p:cTn>
                                        <p:tgtEl>
                                          <p:spTgt spid="512">
                                            <p:txEl>
                                              <p:pRg st="5" end="5"/>
                                            </p:txEl>
                                          </p:spTgt>
                                        </p:tgtEl>
                                        <p:attrNameLst>
                                          <p:attrName>style.visibility</p:attrName>
                                        </p:attrNameLst>
                                      </p:cBhvr>
                                      <p:to>
                                        <p:strVal val="visible"/>
                                      </p:to>
                                    </p:set>
                                    <p:anim calcmode="lin" valueType="num">
                                      <p:cBhvr additive="repl">
                                        <p:cTn id="441" dur="500" fill="hold"/>
                                        <p:tgtEl>
                                          <p:spTgt spid="512">
                                            <p:txEl>
                                              <p:pRg st="5" end="5"/>
                                            </p:txEl>
                                          </p:spTgt>
                                        </p:tgtEl>
                                        <p:attrNameLst>
                                          <p:attrName>ppt_x</p:attrName>
                                        </p:attrNameLst>
                                      </p:cBhvr>
                                      <p:tavLst>
                                        <p:tav tm="0">
                                          <p:val>
                                            <p:strVal val="#ppt_x"/>
                                          </p:val>
                                        </p:tav>
                                        <p:tav tm="100000">
                                          <p:val>
                                            <p:strVal val="#ppt_x"/>
                                          </p:val>
                                        </p:tav>
                                      </p:tavLst>
                                    </p:anim>
                                    <p:anim calcmode="lin" valueType="num">
                                      <p:cBhvr additive="repl">
                                        <p:cTn id="442" dur="500" fill="hold"/>
                                        <p:tgtEl>
                                          <p:spTgt spid="512">
                                            <p:txEl>
                                              <p:pRg st="5" end="5"/>
                                            </p:txEl>
                                          </p:spTgt>
                                        </p:tgtEl>
                                        <p:attrNameLst>
                                          <p:attrName>ppt_y</p:attrName>
                                        </p:attrNameLst>
                                      </p:cBhvr>
                                      <p:tavLst>
                                        <p:tav tm="0">
                                          <p:val>
                                            <p:strVal val="1+#ppt_h/2"/>
                                          </p:val>
                                        </p:tav>
                                        <p:tav tm="100000">
                                          <p:val>
                                            <p:strVal val="#ppt_y"/>
                                          </p:val>
                                        </p:tav>
                                      </p:tavLst>
                                    </p:anim>
                                  </p:childTnLst>
                                </p:cTn>
                              </p:par>
                              <p:par>
                                <p:cTn id="443" nodeType="withEffect" fill="hold" presetClass="entr" presetID="2" presetSubtype="4">
                                  <p:stCondLst>
                                    <p:cond delay="0"/>
                                  </p:stCondLst>
                                  <p:childTnLst>
                                    <p:set>
                                      <p:cBhvr>
                                        <p:cTn id="444" dur="1" fill="hold">
                                          <p:stCondLst>
                                            <p:cond delay="0"/>
                                          </p:stCondLst>
                                        </p:cTn>
                                        <p:tgtEl>
                                          <p:spTgt spid="512">
                                            <p:txEl>
                                              <p:pRg st="6" end="6"/>
                                            </p:txEl>
                                          </p:spTgt>
                                        </p:tgtEl>
                                        <p:attrNameLst>
                                          <p:attrName>style.visibility</p:attrName>
                                        </p:attrNameLst>
                                      </p:cBhvr>
                                      <p:to>
                                        <p:strVal val="visible"/>
                                      </p:to>
                                    </p:set>
                                    <p:anim calcmode="lin" valueType="num">
                                      <p:cBhvr additive="repl">
                                        <p:cTn id="445" dur="500" fill="hold"/>
                                        <p:tgtEl>
                                          <p:spTgt spid="512">
                                            <p:txEl>
                                              <p:pRg st="6" end="6"/>
                                            </p:txEl>
                                          </p:spTgt>
                                        </p:tgtEl>
                                        <p:attrNameLst>
                                          <p:attrName>ppt_x</p:attrName>
                                        </p:attrNameLst>
                                      </p:cBhvr>
                                      <p:tavLst>
                                        <p:tav tm="0">
                                          <p:val>
                                            <p:strVal val="#ppt_x"/>
                                          </p:val>
                                        </p:tav>
                                        <p:tav tm="100000">
                                          <p:val>
                                            <p:strVal val="#ppt_x"/>
                                          </p:val>
                                        </p:tav>
                                      </p:tavLst>
                                    </p:anim>
                                    <p:anim calcmode="lin" valueType="num">
                                      <p:cBhvr additive="repl">
                                        <p:cTn id="446" dur="500" fill="hold"/>
                                        <p:tgtEl>
                                          <p:spTgt spid="512">
                                            <p:txEl>
                                              <p:pRg st="6" end="6"/>
                                            </p:txEl>
                                          </p:spTgt>
                                        </p:tgtEl>
                                        <p:attrNameLst>
                                          <p:attrName>ppt_y</p:attrName>
                                        </p:attrNameLst>
                                      </p:cBhvr>
                                      <p:tavLst>
                                        <p:tav tm="0">
                                          <p:val>
                                            <p:strVal val="1+#ppt_h/2"/>
                                          </p:val>
                                        </p:tav>
                                        <p:tav tm="100000">
                                          <p:val>
                                            <p:strVal val="#ppt_y"/>
                                          </p:val>
                                        </p:tav>
                                      </p:tavLst>
                                    </p:anim>
                                  </p:childTnLst>
                                </p:cTn>
                              </p:par>
                              <p:par>
                                <p:cTn id="447" nodeType="withEffect" fill="hold" presetClass="entr" presetID="2" presetSubtype="4">
                                  <p:stCondLst>
                                    <p:cond delay="0"/>
                                  </p:stCondLst>
                                  <p:childTnLst>
                                    <p:set>
                                      <p:cBhvr>
                                        <p:cTn id="448" dur="1" fill="hold">
                                          <p:stCondLst>
                                            <p:cond delay="0"/>
                                          </p:stCondLst>
                                        </p:cTn>
                                        <p:tgtEl>
                                          <p:spTgt spid="512">
                                            <p:txEl>
                                              <p:pRg st="7" end="7"/>
                                            </p:txEl>
                                          </p:spTgt>
                                        </p:tgtEl>
                                        <p:attrNameLst>
                                          <p:attrName>style.visibility</p:attrName>
                                        </p:attrNameLst>
                                      </p:cBhvr>
                                      <p:to>
                                        <p:strVal val="visible"/>
                                      </p:to>
                                    </p:set>
                                    <p:anim calcmode="lin" valueType="num">
                                      <p:cBhvr additive="repl">
                                        <p:cTn id="449" dur="500" fill="hold"/>
                                        <p:tgtEl>
                                          <p:spTgt spid="512">
                                            <p:txEl>
                                              <p:pRg st="7" end="7"/>
                                            </p:txEl>
                                          </p:spTgt>
                                        </p:tgtEl>
                                        <p:attrNameLst>
                                          <p:attrName>ppt_x</p:attrName>
                                        </p:attrNameLst>
                                      </p:cBhvr>
                                      <p:tavLst>
                                        <p:tav tm="0">
                                          <p:val>
                                            <p:strVal val="#ppt_x"/>
                                          </p:val>
                                        </p:tav>
                                        <p:tav tm="100000">
                                          <p:val>
                                            <p:strVal val="#ppt_x"/>
                                          </p:val>
                                        </p:tav>
                                      </p:tavLst>
                                    </p:anim>
                                    <p:anim calcmode="lin" valueType="num">
                                      <p:cBhvr additive="repl">
                                        <p:cTn id="450" dur="500" fill="hold"/>
                                        <p:tgtEl>
                                          <p:spTgt spid="5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1" fill="hold">
                      <p:stCondLst>
                        <p:cond delay="indefinite"/>
                      </p:stCondLst>
                      <p:childTnLst>
                        <p:par>
                          <p:cTn id="452" fill="hold">
                            <p:stCondLst>
                              <p:cond delay="0"/>
                            </p:stCondLst>
                            <p:childTnLst>
                              <p:par>
                                <p:cTn id="453" nodeType="clickEffect" fill="hold" presetClass="entr" presetID="2" presetSubtype="4">
                                  <p:stCondLst>
                                    <p:cond delay="0"/>
                                  </p:stCondLst>
                                  <p:childTnLst>
                                    <p:set>
                                      <p:cBhvr>
                                        <p:cTn id="454" dur="1" fill="hold">
                                          <p:stCondLst>
                                            <p:cond delay="0"/>
                                          </p:stCondLst>
                                        </p:cTn>
                                        <p:tgtEl>
                                          <p:spTgt spid="512">
                                            <p:txEl>
                                              <p:pRg st="8" end="8"/>
                                            </p:txEl>
                                          </p:spTgt>
                                        </p:tgtEl>
                                        <p:attrNameLst>
                                          <p:attrName>style.visibility</p:attrName>
                                        </p:attrNameLst>
                                      </p:cBhvr>
                                      <p:to>
                                        <p:strVal val="visible"/>
                                      </p:to>
                                    </p:set>
                                    <p:anim calcmode="lin" valueType="num">
                                      <p:cBhvr additive="repl">
                                        <p:cTn id="455" dur="500" fill="hold"/>
                                        <p:tgtEl>
                                          <p:spTgt spid="512">
                                            <p:txEl>
                                              <p:pRg st="8" end="8"/>
                                            </p:txEl>
                                          </p:spTgt>
                                        </p:tgtEl>
                                        <p:attrNameLst>
                                          <p:attrName>ppt_x</p:attrName>
                                        </p:attrNameLst>
                                      </p:cBhvr>
                                      <p:tavLst>
                                        <p:tav tm="0">
                                          <p:val>
                                            <p:strVal val="#ppt_x"/>
                                          </p:val>
                                        </p:tav>
                                        <p:tav tm="100000">
                                          <p:val>
                                            <p:strVal val="#ppt_x"/>
                                          </p:val>
                                        </p:tav>
                                      </p:tavLst>
                                    </p:anim>
                                    <p:anim calcmode="lin" valueType="num">
                                      <p:cBhvr additive="repl">
                                        <p:cTn id="456" dur="500" fill="hold"/>
                                        <p:tgtEl>
                                          <p:spTgt spid="512">
                                            <p:txEl>
                                              <p:pRg st="8" end="8"/>
                                            </p:txEl>
                                          </p:spTgt>
                                        </p:tgtEl>
                                        <p:attrNameLst>
                                          <p:attrName>ppt_y</p:attrName>
                                        </p:attrNameLst>
                                      </p:cBhvr>
                                      <p:tavLst>
                                        <p:tav tm="0">
                                          <p:val>
                                            <p:strVal val="1+#ppt_h/2"/>
                                          </p:val>
                                        </p:tav>
                                        <p:tav tm="100000">
                                          <p:val>
                                            <p:strVal val="#ppt_y"/>
                                          </p:val>
                                        </p:tav>
                                      </p:tavLst>
                                    </p:anim>
                                  </p:childTnLst>
                                </p:cTn>
                              </p:par>
                              <p:par>
                                <p:cTn id="457" nodeType="withEffect" fill="hold" presetClass="entr" presetID="2" presetSubtype="4">
                                  <p:stCondLst>
                                    <p:cond delay="0"/>
                                  </p:stCondLst>
                                  <p:childTnLst>
                                    <p:set>
                                      <p:cBhvr>
                                        <p:cTn id="458" dur="1" fill="hold">
                                          <p:stCondLst>
                                            <p:cond delay="0"/>
                                          </p:stCondLst>
                                        </p:cTn>
                                        <p:tgtEl>
                                          <p:spTgt spid="512">
                                            <p:txEl>
                                              <p:pRg st="9" end="9"/>
                                            </p:txEl>
                                          </p:spTgt>
                                        </p:tgtEl>
                                        <p:attrNameLst>
                                          <p:attrName>style.visibility</p:attrName>
                                        </p:attrNameLst>
                                      </p:cBhvr>
                                      <p:to>
                                        <p:strVal val="visible"/>
                                      </p:to>
                                    </p:set>
                                    <p:anim calcmode="lin" valueType="num">
                                      <p:cBhvr additive="repl">
                                        <p:cTn id="459" dur="500" fill="hold"/>
                                        <p:tgtEl>
                                          <p:spTgt spid="512">
                                            <p:txEl>
                                              <p:pRg st="9" end="9"/>
                                            </p:txEl>
                                          </p:spTgt>
                                        </p:tgtEl>
                                        <p:attrNameLst>
                                          <p:attrName>ppt_x</p:attrName>
                                        </p:attrNameLst>
                                      </p:cBhvr>
                                      <p:tavLst>
                                        <p:tav tm="0">
                                          <p:val>
                                            <p:strVal val="#ppt_x"/>
                                          </p:val>
                                        </p:tav>
                                        <p:tav tm="100000">
                                          <p:val>
                                            <p:strVal val="#ppt_x"/>
                                          </p:val>
                                        </p:tav>
                                      </p:tavLst>
                                    </p:anim>
                                    <p:anim calcmode="lin" valueType="num">
                                      <p:cBhvr additive="repl">
                                        <p:cTn id="460" dur="500" fill="hold"/>
                                        <p:tgtEl>
                                          <p:spTgt spid="512">
                                            <p:txEl>
                                              <p:pRg st="9" end="9"/>
                                            </p:txEl>
                                          </p:spTgt>
                                        </p:tgtEl>
                                        <p:attrNameLst>
                                          <p:attrName>ppt_y</p:attrName>
                                        </p:attrNameLst>
                                      </p:cBhvr>
                                      <p:tavLst>
                                        <p:tav tm="0">
                                          <p:val>
                                            <p:strVal val="1+#ppt_h/2"/>
                                          </p:val>
                                        </p:tav>
                                        <p:tav tm="100000">
                                          <p:val>
                                            <p:strVal val="#ppt_y"/>
                                          </p:val>
                                        </p:tav>
                                      </p:tavLst>
                                    </p:anim>
                                  </p:childTnLst>
                                </p:cTn>
                              </p:par>
                              <p:par>
                                <p:cTn id="461" nodeType="withEffect" fill="hold" presetClass="entr" presetID="2" presetSubtype="4">
                                  <p:stCondLst>
                                    <p:cond delay="0"/>
                                  </p:stCondLst>
                                  <p:childTnLst>
                                    <p:set>
                                      <p:cBhvr>
                                        <p:cTn id="462" dur="1" fill="hold">
                                          <p:stCondLst>
                                            <p:cond delay="0"/>
                                          </p:stCondLst>
                                        </p:cTn>
                                        <p:tgtEl>
                                          <p:spTgt spid="512">
                                            <p:txEl>
                                              <p:pRg st="10" end="10"/>
                                            </p:txEl>
                                          </p:spTgt>
                                        </p:tgtEl>
                                        <p:attrNameLst>
                                          <p:attrName>style.visibility</p:attrName>
                                        </p:attrNameLst>
                                      </p:cBhvr>
                                      <p:to>
                                        <p:strVal val="visible"/>
                                      </p:to>
                                    </p:set>
                                    <p:anim calcmode="lin" valueType="num">
                                      <p:cBhvr additive="repl">
                                        <p:cTn id="463" dur="500" fill="hold"/>
                                        <p:tgtEl>
                                          <p:spTgt spid="512">
                                            <p:txEl>
                                              <p:pRg st="10" end="10"/>
                                            </p:txEl>
                                          </p:spTgt>
                                        </p:tgtEl>
                                        <p:attrNameLst>
                                          <p:attrName>ppt_x</p:attrName>
                                        </p:attrNameLst>
                                      </p:cBhvr>
                                      <p:tavLst>
                                        <p:tav tm="0">
                                          <p:val>
                                            <p:strVal val="#ppt_x"/>
                                          </p:val>
                                        </p:tav>
                                        <p:tav tm="100000">
                                          <p:val>
                                            <p:strVal val="#ppt_x"/>
                                          </p:val>
                                        </p:tav>
                                      </p:tavLst>
                                    </p:anim>
                                    <p:anim calcmode="lin" valueType="num">
                                      <p:cBhvr additive="repl">
                                        <p:cTn id="464" dur="500" fill="hold"/>
                                        <p:tgtEl>
                                          <p:spTgt spid="51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15" name="PlaceHolder 2"/>
          <p:cNvSpPr>
            <a:spLocks noGrp="1"/>
          </p:cNvSpPr>
          <p:nvPr>
            <p:ph/>
          </p:nvPr>
        </p:nvSpPr>
        <p:spPr>
          <a:xfrm>
            <a:off x="385200" y="1193760"/>
            <a:ext cx="7555680" cy="27594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data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data is declared const, its value cannot change.</a:t>
            </a:r>
            <a:endParaRPr b="1" lang="de-DE" sz="2000" spc="-1" strike="noStrike">
              <a:solidFill>
                <a:srgbClr val="000000"/>
              </a:solidFill>
              <a:latin typeface="Calibri"/>
            </a:endParaRPr>
          </a:p>
          <a:p>
            <a:pPr marL="398520">
              <a:lnSpc>
                <a:spcPct val="100000"/>
              </a:lnSpc>
              <a:spcBef>
                <a:spcPts val="360"/>
              </a:spcBef>
              <a:buNone/>
              <a:tabLst>
                <a:tab algn="l" pos="0"/>
              </a:tabLst>
            </a:pPr>
            <a:r>
              <a:rPr b="0" lang="en-US" sz="1800" spc="-1" strike="noStrike">
                <a:solidFill>
                  <a:srgbClr val="262626"/>
                </a:solidFill>
                <a:latin typeface="Calibri"/>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pi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3.141592653589793238462643383279</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pi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compile error</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Declaring things “const” more clearly shows the intent of the code.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becomes much more useful when used together with pointers, references or objects.</a:t>
            </a:r>
            <a:endParaRPr b="1" lang="de-DE" sz="2000" spc="-1" strike="noStrike">
              <a:solidFill>
                <a:srgbClr val="000000"/>
              </a:solidFill>
              <a:latin typeface="Calibri"/>
            </a:endParaRPr>
          </a:p>
        </p:txBody>
      </p:sp>
      <p:sp>
        <p:nvSpPr>
          <p:cNvPr id="516" name="PlaceHolder 3"/>
          <p:cNvSpPr>
            <a:spLocks noGrp="1"/>
          </p:cNvSpPr>
          <p:nvPr>
            <p:ph type="sldNum" idx="4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9E36B1D-4F35-444F-969D-D7D5CBEED22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65" dur="indefinite" restart="never" nodeType="tmRoot">
          <p:childTnLst>
            <p:seq>
              <p:cTn id="466" dur="indefinite" nodeType="mainSeq">
                <p:childTnLst>
                  <p:par>
                    <p:cTn id="467" fill="hold">
                      <p:stCondLst>
                        <p:cond delay="indefinite"/>
                      </p:stCondLst>
                      <p:childTnLst>
                        <p:par>
                          <p:cTn id="468" fill="hold">
                            <p:stCondLst>
                              <p:cond delay="0"/>
                            </p:stCondLst>
                            <p:childTnLst>
                              <p:par>
                                <p:cTn id="469" nodeType="clickEffect" fill="hold" presetClass="entr" presetID="2" presetSubtype="4">
                                  <p:stCondLst>
                                    <p:cond delay="0"/>
                                  </p:stCondLst>
                                  <p:childTnLst>
                                    <p:set>
                                      <p:cBhvr>
                                        <p:cTn id="470" dur="1" fill="hold">
                                          <p:stCondLst>
                                            <p:cond delay="0"/>
                                          </p:stCondLst>
                                        </p:cTn>
                                        <p:tgtEl>
                                          <p:spTgt spid="515">
                                            <p:txEl>
                                              <p:pRg st="1" end="1"/>
                                            </p:txEl>
                                          </p:spTgt>
                                        </p:tgtEl>
                                        <p:attrNameLst>
                                          <p:attrName>style.visibility</p:attrName>
                                        </p:attrNameLst>
                                      </p:cBhvr>
                                      <p:to>
                                        <p:strVal val="visible"/>
                                      </p:to>
                                    </p:set>
                                    <p:anim calcmode="lin" valueType="num">
                                      <p:cBhvr additive="repl">
                                        <p:cTn id="471" dur="500" fill="hold"/>
                                        <p:tgtEl>
                                          <p:spTgt spid="515">
                                            <p:txEl>
                                              <p:pRg st="1" end="1"/>
                                            </p:txEl>
                                          </p:spTgt>
                                        </p:tgtEl>
                                        <p:attrNameLst>
                                          <p:attrName>ppt_x</p:attrName>
                                        </p:attrNameLst>
                                      </p:cBhvr>
                                      <p:tavLst>
                                        <p:tav tm="0">
                                          <p:val>
                                            <p:strVal val="#ppt_x"/>
                                          </p:val>
                                        </p:tav>
                                        <p:tav tm="100000">
                                          <p:val>
                                            <p:strVal val="#ppt_x"/>
                                          </p:val>
                                        </p:tav>
                                      </p:tavLst>
                                    </p:anim>
                                    <p:anim calcmode="lin" valueType="num">
                                      <p:cBhvr additive="repl">
                                        <p:cTn id="472" dur="500" fill="hold"/>
                                        <p:tgtEl>
                                          <p:spTgt spid="515">
                                            <p:txEl>
                                              <p:pRg st="1" end="1"/>
                                            </p:txEl>
                                          </p:spTgt>
                                        </p:tgtEl>
                                        <p:attrNameLst>
                                          <p:attrName>ppt_y</p:attrName>
                                        </p:attrNameLst>
                                      </p:cBhvr>
                                      <p:tavLst>
                                        <p:tav tm="0">
                                          <p:val>
                                            <p:strVal val="1+#ppt_h/2"/>
                                          </p:val>
                                        </p:tav>
                                        <p:tav tm="100000">
                                          <p:val>
                                            <p:strVal val="#ppt_y"/>
                                          </p:val>
                                        </p:tav>
                                      </p:tavLst>
                                    </p:anim>
                                  </p:childTnLst>
                                </p:cTn>
                              </p:par>
                              <p:par>
                                <p:cTn id="473" nodeType="withEffect" fill="hold" presetClass="entr" presetID="2" presetSubtype="4">
                                  <p:stCondLst>
                                    <p:cond delay="0"/>
                                  </p:stCondLst>
                                  <p:childTnLst>
                                    <p:set>
                                      <p:cBhvr>
                                        <p:cTn id="474" dur="1" fill="hold">
                                          <p:stCondLst>
                                            <p:cond delay="0"/>
                                          </p:stCondLst>
                                        </p:cTn>
                                        <p:tgtEl>
                                          <p:spTgt spid="515">
                                            <p:txEl>
                                              <p:pRg st="2" end="2"/>
                                            </p:txEl>
                                          </p:spTgt>
                                        </p:tgtEl>
                                        <p:attrNameLst>
                                          <p:attrName>style.visibility</p:attrName>
                                        </p:attrNameLst>
                                      </p:cBhvr>
                                      <p:to>
                                        <p:strVal val="visible"/>
                                      </p:to>
                                    </p:set>
                                    <p:anim calcmode="lin" valueType="num">
                                      <p:cBhvr additive="repl">
                                        <p:cTn id="475" dur="500" fill="hold"/>
                                        <p:tgtEl>
                                          <p:spTgt spid="515">
                                            <p:txEl>
                                              <p:pRg st="2" end="2"/>
                                            </p:txEl>
                                          </p:spTgt>
                                        </p:tgtEl>
                                        <p:attrNameLst>
                                          <p:attrName>ppt_x</p:attrName>
                                        </p:attrNameLst>
                                      </p:cBhvr>
                                      <p:tavLst>
                                        <p:tav tm="0">
                                          <p:val>
                                            <p:strVal val="#ppt_x"/>
                                          </p:val>
                                        </p:tav>
                                        <p:tav tm="100000">
                                          <p:val>
                                            <p:strVal val="#ppt_x"/>
                                          </p:val>
                                        </p:tav>
                                      </p:tavLst>
                                    </p:anim>
                                    <p:anim calcmode="lin" valueType="num">
                                      <p:cBhvr additive="repl">
                                        <p:cTn id="476" dur="500" fill="hold"/>
                                        <p:tgtEl>
                                          <p:spTgt spid="515">
                                            <p:txEl>
                                              <p:pRg st="2" end="2"/>
                                            </p:txEl>
                                          </p:spTgt>
                                        </p:tgtEl>
                                        <p:attrNameLst>
                                          <p:attrName>ppt_y</p:attrName>
                                        </p:attrNameLst>
                                      </p:cBhvr>
                                      <p:tavLst>
                                        <p:tav tm="0">
                                          <p:val>
                                            <p:strVal val="1+#ppt_h/2"/>
                                          </p:val>
                                        </p:tav>
                                        <p:tav tm="100000">
                                          <p:val>
                                            <p:strVal val="#ppt_y"/>
                                          </p:val>
                                        </p:tav>
                                      </p:tavLst>
                                    </p:anim>
                                  </p:childTnLst>
                                </p:cTn>
                              </p:par>
                              <p:par>
                                <p:cTn id="477" nodeType="withEffect" fill="hold" presetClass="entr" presetID="2" presetSubtype="4">
                                  <p:stCondLst>
                                    <p:cond delay="0"/>
                                  </p:stCondLst>
                                  <p:childTnLst>
                                    <p:set>
                                      <p:cBhvr>
                                        <p:cTn id="478" dur="1" fill="hold">
                                          <p:stCondLst>
                                            <p:cond delay="0"/>
                                          </p:stCondLst>
                                        </p:cTn>
                                        <p:tgtEl>
                                          <p:spTgt spid="515">
                                            <p:txEl>
                                              <p:pRg st="3" end="3"/>
                                            </p:txEl>
                                          </p:spTgt>
                                        </p:tgtEl>
                                        <p:attrNameLst>
                                          <p:attrName>style.visibility</p:attrName>
                                        </p:attrNameLst>
                                      </p:cBhvr>
                                      <p:to>
                                        <p:strVal val="visible"/>
                                      </p:to>
                                    </p:set>
                                    <p:anim calcmode="lin" valueType="num">
                                      <p:cBhvr additive="repl">
                                        <p:cTn id="479" dur="500" fill="hold"/>
                                        <p:tgtEl>
                                          <p:spTgt spid="515">
                                            <p:txEl>
                                              <p:pRg st="3" end="3"/>
                                            </p:txEl>
                                          </p:spTgt>
                                        </p:tgtEl>
                                        <p:attrNameLst>
                                          <p:attrName>ppt_x</p:attrName>
                                        </p:attrNameLst>
                                      </p:cBhvr>
                                      <p:tavLst>
                                        <p:tav tm="0">
                                          <p:val>
                                            <p:strVal val="#ppt_x"/>
                                          </p:val>
                                        </p:tav>
                                        <p:tav tm="100000">
                                          <p:val>
                                            <p:strVal val="#ppt_x"/>
                                          </p:val>
                                        </p:tav>
                                      </p:tavLst>
                                    </p:anim>
                                    <p:anim calcmode="lin" valueType="num">
                                      <p:cBhvr additive="repl">
                                        <p:cTn id="480" dur="500" fill="hold"/>
                                        <p:tgtEl>
                                          <p:spTgt spid="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81" fill="hold">
                      <p:stCondLst>
                        <p:cond delay="indefinite"/>
                      </p:stCondLst>
                      <p:childTnLst>
                        <p:par>
                          <p:cTn id="482" fill="hold">
                            <p:stCondLst>
                              <p:cond delay="0"/>
                            </p:stCondLst>
                            <p:childTnLst>
                              <p:par>
                                <p:cTn id="483" nodeType="clickEffect" fill="hold" presetClass="entr" presetID="2" presetSubtype="4">
                                  <p:stCondLst>
                                    <p:cond delay="0"/>
                                  </p:stCondLst>
                                  <p:childTnLst>
                                    <p:set>
                                      <p:cBhvr>
                                        <p:cTn id="484" dur="1" fill="hold">
                                          <p:stCondLst>
                                            <p:cond delay="0"/>
                                          </p:stCondLst>
                                        </p:cTn>
                                        <p:tgtEl>
                                          <p:spTgt spid="515">
                                            <p:txEl>
                                              <p:pRg st="4" end="4"/>
                                            </p:txEl>
                                          </p:spTgt>
                                        </p:tgtEl>
                                        <p:attrNameLst>
                                          <p:attrName>style.visibility</p:attrName>
                                        </p:attrNameLst>
                                      </p:cBhvr>
                                      <p:to>
                                        <p:strVal val="visible"/>
                                      </p:to>
                                    </p:set>
                                    <p:anim calcmode="lin" valueType="num">
                                      <p:cBhvr additive="repl">
                                        <p:cTn id="485" dur="500" fill="hold"/>
                                        <p:tgtEl>
                                          <p:spTgt spid="515">
                                            <p:txEl>
                                              <p:pRg st="4" end="4"/>
                                            </p:txEl>
                                          </p:spTgt>
                                        </p:tgtEl>
                                        <p:attrNameLst>
                                          <p:attrName>ppt_x</p:attrName>
                                        </p:attrNameLst>
                                      </p:cBhvr>
                                      <p:tavLst>
                                        <p:tav tm="0">
                                          <p:val>
                                            <p:strVal val="#ppt_x"/>
                                          </p:val>
                                        </p:tav>
                                        <p:tav tm="100000">
                                          <p:val>
                                            <p:strVal val="#ppt_x"/>
                                          </p:val>
                                        </p:tav>
                                      </p:tavLst>
                                    </p:anim>
                                    <p:anim calcmode="lin" valueType="num">
                                      <p:cBhvr additive="repl">
                                        <p:cTn id="486" dur="500" fill="hold"/>
                                        <p:tgtEl>
                                          <p:spTgt spid="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2" presetSubtype="4">
                                  <p:stCondLst>
                                    <p:cond delay="0"/>
                                  </p:stCondLst>
                                  <p:childTnLst>
                                    <p:set>
                                      <p:cBhvr>
                                        <p:cTn id="490" dur="1" fill="hold">
                                          <p:stCondLst>
                                            <p:cond delay="0"/>
                                          </p:stCondLst>
                                        </p:cTn>
                                        <p:tgtEl>
                                          <p:spTgt spid="515">
                                            <p:txEl>
                                              <p:pRg st="5" end="5"/>
                                            </p:txEl>
                                          </p:spTgt>
                                        </p:tgtEl>
                                        <p:attrNameLst>
                                          <p:attrName>style.visibility</p:attrName>
                                        </p:attrNameLst>
                                      </p:cBhvr>
                                      <p:to>
                                        <p:strVal val="visible"/>
                                      </p:to>
                                    </p:set>
                                    <p:anim calcmode="lin" valueType="num">
                                      <p:cBhvr additive="repl">
                                        <p:cTn id="491" dur="500" fill="hold"/>
                                        <p:tgtEl>
                                          <p:spTgt spid="515">
                                            <p:txEl>
                                              <p:pRg st="5" end="5"/>
                                            </p:txEl>
                                          </p:spTgt>
                                        </p:tgtEl>
                                        <p:attrNameLst>
                                          <p:attrName>ppt_x</p:attrName>
                                        </p:attrNameLst>
                                      </p:cBhvr>
                                      <p:tavLst>
                                        <p:tav tm="0">
                                          <p:val>
                                            <p:strVal val="#ppt_x"/>
                                          </p:val>
                                        </p:tav>
                                        <p:tav tm="100000">
                                          <p:val>
                                            <p:strVal val="#ppt_x"/>
                                          </p:val>
                                        </p:tav>
                                      </p:tavLst>
                                    </p:anim>
                                    <p:anim calcmode="lin" valueType="num">
                                      <p:cBhvr additive="repl">
                                        <p:cTn id="492" dur="500" fill="hold"/>
                                        <p:tgtEl>
                                          <p:spTgt spid="5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18" name="PlaceHolder 2"/>
          <p:cNvSpPr>
            <a:spLocks noGrp="1"/>
          </p:cNvSpPr>
          <p:nvPr>
            <p:ph/>
          </p:nvPr>
        </p:nvSpPr>
        <p:spPr>
          <a:xfrm>
            <a:off x="385200" y="1200960"/>
            <a:ext cx="7555680" cy="33512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Exercise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Write a program that asks the user to enter a number of seconds.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The program should then display how many hours, minutes and seconds that is.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It should also display what percentage of the day it is.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For example:</a:t>
            </a:r>
            <a:endParaRPr b="1" lang="de-DE" sz="2000" spc="-1" strike="noStrike">
              <a:solidFill>
                <a:srgbClr val="000000"/>
              </a:solidFill>
              <a:latin typeface="Calibri"/>
            </a:endParaRPr>
          </a:p>
          <a:p>
            <a:pPr>
              <a:lnSpc>
                <a:spcPct val="100000"/>
              </a:lnSpc>
              <a:spcBef>
                <a:spcPts val="400"/>
              </a:spcBef>
              <a:buNone/>
              <a:tabLst>
                <a:tab algn="l" pos="0"/>
              </a:tabLst>
            </a:pPr>
            <a:r>
              <a:rPr b="0" lang="en-US" sz="2000" spc="-1" strike="noStrike">
                <a:solidFill>
                  <a:srgbClr val="000000"/>
                </a:solidFill>
                <a:latin typeface="Calibri"/>
                <a:ea typeface="Times New Roman"/>
              </a:rPr>
              <a:t>	</a:t>
            </a:r>
            <a:r>
              <a:rPr b="0" lang="en-US" sz="1400" spc="-1" strike="noStrike">
                <a:solidFill>
                  <a:srgbClr val="000000"/>
                </a:solidFill>
                <a:latin typeface="Consolas"/>
                <a:ea typeface="Times New Roman"/>
              </a:rPr>
              <a:t>Enter the number of seconds: </a:t>
            </a:r>
            <a:r>
              <a:rPr b="1" lang="en-US" sz="1400" spc="-1" strike="noStrike">
                <a:solidFill>
                  <a:srgbClr val="000000"/>
                </a:solidFill>
                <a:latin typeface="Consolas"/>
                <a:ea typeface="Times New Roman"/>
              </a:rPr>
              <a:t>13000</a:t>
            </a:r>
            <a:endParaRPr b="1" lang="de-DE" sz="1400" spc="-1" strike="noStrike">
              <a:solidFill>
                <a:srgbClr val="000000"/>
              </a:solidFill>
              <a:latin typeface="Calibri"/>
            </a:endParaRPr>
          </a:p>
          <a:p>
            <a:pPr>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13000 seconds = 3 hours, 36 minutes, 40 seconds</a:t>
            </a:r>
            <a:endParaRPr b="1" lang="de-DE" sz="1400" spc="-1" strike="noStrike">
              <a:solidFill>
                <a:srgbClr val="000000"/>
              </a:solidFill>
              <a:latin typeface="Calibri"/>
            </a:endParaRPr>
          </a:p>
          <a:p>
            <a:pPr>
              <a:lnSpc>
                <a:spcPct val="10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13000 seconds = 15.0462963% of one day</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19" name="PlaceHolder 3"/>
          <p:cNvSpPr>
            <a:spLocks noGrp="1"/>
          </p:cNvSpPr>
          <p:nvPr>
            <p:ph type="sldNum" idx="4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9F15476-2AD0-4161-9CFF-D8415FA2228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21"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000000"/>
                </a:solidFill>
                <a:latin typeface="Calibri"/>
                <a:ea typeface="Times New Roman"/>
              </a:rPr>
              <a:t>Pointers and references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In programming in general, it is necessary to not just pass around data, but also to let different entities share data.</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For this, we must pass around information to where the data is stored.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ＭＳ Ｐゴシック"/>
              </a:rPr>
              <a:t>In C++ we use pointers and references for this.</a:t>
            </a:r>
            <a:endParaRPr b="1" lang="de-DE" sz="2000" spc="-1" strike="noStrike">
              <a:solidFill>
                <a:srgbClr val="000000"/>
              </a:solidFill>
              <a:latin typeface="Calibri"/>
            </a:endParaRPr>
          </a:p>
        </p:txBody>
      </p:sp>
      <p:sp>
        <p:nvSpPr>
          <p:cNvPr id="522" name="PlaceHolder 3"/>
          <p:cNvSpPr>
            <a:spLocks noGrp="1"/>
          </p:cNvSpPr>
          <p:nvPr>
            <p:ph type="sldNum" idx="4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4A7A0E-2BF3-48D8-B2FF-125115DB55E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493" dur="indefinite" restart="never" nodeType="tmRoot">
          <p:childTnLst>
            <p:seq>
              <p:cTn id="494" dur="indefinite" nodeType="mainSeq">
                <p:childTnLst>
                  <p:par>
                    <p:cTn id="495" fill="hold">
                      <p:stCondLst>
                        <p:cond delay="indefinite"/>
                      </p:stCondLst>
                      <p:childTnLst>
                        <p:par>
                          <p:cTn id="496" fill="hold">
                            <p:stCondLst>
                              <p:cond delay="0"/>
                            </p:stCondLst>
                            <p:childTnLst>
                              <p:par>
                                <p:cTn id="497" nodeType="clickEffect" fill="hold" presetClass="entr" presetID="2" presetSubtype="4">
                                  <p:stCondLst>
                                    <p:cond delay="0"/>
                                  </p:stCondLst>
                                  <p:childTnLst>
                                    <p:set>
                                      <p:cBhvr>
                                        <p:cTn id="498" dur="1" fill="hold">
                                          <p:stCondLst>
                                            <p:cond delay="0"/>
                                          </p:stCondLst>
                                        </p:cTn>
                                        <p:tgtEl>
                                          <p:spTgt spid="521">
                                            <p:txEl>
                                              <p:pRg st="1" end="1"/>
                                            </p:txEl>
                                          </p:spTgt>
                                        </p:tgtEl>
                                        <p:attrNameLst>
                                          <p:attrName>style.visibility</p:attrName>
                                        </p:attrNameLst>
                                      </p:cBhvr>
                                      <p:to>
                                        <p:strVal val="visible"/>
                                      </p:to>
                                    </p:set>
                                    <p:anim calcmode="lin" valueType="num">
                                      <p:cBhvr additive="repl">
                                        <p:cTn id="499" dur="500" fill="hold"/>
                                        <p:tgtEl>
                                          <p:spTgt spid="521">
                                            <p:txEl>
                                              <p:pRg st="1" end="1"/>
                                            </p:txEl>
                                          </p:spTgt>
                                        </p:tgtEl>
                                        <p:attrNameLst>
                                          <p:attrName>ppt_x</p:attrName>
                                        </p:attrNameLst>
                                      </p:cBhvr>
                                      <p:tavLst>
                                        <p:tav tm="0">
                                          <p:val>
                                            <p:strVal val="#ppt_x"/>
                                          </p:val>
                                        </p:tav>
                                        <p:tav tm="100000">
                                          <p:val>
                                            <p:strVal val="#ppt_x"/>
                                          </p:val>
                                        </p:tav>
                                      </p:tavLst>
                                    </p:anim>
                                    <p:anim calcmode="lin" valueType="num">
                                      <p:cBhvr additive="repl">
                                        <p:cTn id="500" dur="500" fill="hold"/>
                                        <p:tgtEl>
                                          <p:spTgt spid="5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1" fill="hold">
                      <p:stCondLst>
                        <p:cond delay="indefinite"/>
                      </p:stCondLst>
                      <p:childTnLst>
                        <p:par>
                          <p:cTn id="502" fill="hold">
                            <p:stCondLst>
                              <p:cond delay="0"/>
                            </p:stCondLst>
                            <p:childTnLst>
                              <p:par>
                                <p:cTn id="503" nodeType="clickEffect" fill="hold" presetClass="entr" presetID="2" presetSubtype="4">
                                  <p:stCondLst>
                                    <p:cond delay="0"/>
                                  </p:stCondLst>
                                  <p:childTnLst>
                                    <p:set>
                                      <p:cBhvr>
                                        <p:cTn id="504" dur="1" fill="hold">
                                          <p:stCondLst>
                                            <p:cond delay="0"/>
                                          </p:stCondLst>
                                        </p:cTn>
                                        <p:tgtEl>
                                          <p:spTgt spid="521">
                                            <p:txEl>
                                              <p:pRg st="2" end="2"/>
                                            </p:txEl>
                                          </p:spTgt>
                                        </p:tgtEl>
                                        <p:attrNameLst>
                                          <p:attrName>style.visibility</p:attrName>
                                        </p:attrNameLst>
                                      </p:cBhvr>
                                      <p:to>
                                        <p:strVal val="visible"/>
                                      </p:to>
                                    </p:set>
                                    <p:anim calcmode="lin" valueType="num">
                                      <p:cBhvr additive="repl">
                                        <p:cTn id="505" dur="500" fill="hold"/>
                                        <p:tgtEl>
                                          <p:spTgt spid="521">
                                            <p:txEl>
                                              <p:pRg st="2" end="2"/>
                                            </p:txEl>
                                          </p:spTgt>
                                        </p:tgtEl>
                                        <p:attrNameLst>
                                          <p:attrName>ppt_x</p:attrName>
                                        </p:attrNameLst>
                                      </p:cBhvr>
                                      <p:tavLst>
                                        <p:tav tm="0">
                                          <p:val>
                                            <p:strVal val="#ppt_x"/>
                                          </p:val>
                                        </p:tav>
                                        <p:tav tm="100000">
                                          <p:val>
                                            <p:strVal val="#ppt_x"/>
                                          </p:val>
                                        </p:tav>
                                      </p:tavLst>
                                    </p:anim>
                                    <p:anim calcmode="lin" valueType="num">
                                      <p:cBhvr additive="repl">
                                        <p:cTn id="506" dur="500" fill="hold"/>
                                        <p:tgtEl>
                                          <p:spTgt spid="5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7" fill="hold">
                      <p:stCondLst>
                        <p:cond delay="indefinite"/>
                      </p:stCondLst>
                      <p:childTnLst>
                        <p:par>
                          <p:cTn id="508" fill="hold">
                            <p:stCondLst>
                              <p:cond delay="0"/>
                            </p:stCondLst>
                            <p:childTnLst>
                              <p:par>
                                <p:cTn id="509" nodeType="clickEffect" fill="hold" presetClass="entr" presetID="2" presetSubtype="4">
                                  <p:stCondLst>
                                    <p:cond delay="0"/>
                                  </p:stCondLst>
                                  <p:childTnLst>
                                    <p:set>
                                      <p:cBhvr>
                                        <p:cTn id="510" dur="1" fill="hold">
                                          <p:stCondLst>
                                            <p:cond delay="0"/>
                                          </p:stCondLst>
                                        </p:cTn>
                                        <p:tgtEl>
                                          <p:spTgt spid="521">
                                            <p:txEl>
                                              <p:pRg st="3" end="3"/>
                                            </p:txEl>
                                          </p:spTgt>
                                        </p:tgtEl>
                                        <p:attrNameLst>
                                          <p:attrName>style.visibility</p:attrName>
                                        </p:attrNameLst>
                                      </p:cBhvr>
                                      <p:to>
                                        <p:strVal val="visible"/>
                                      </p:to>
                                    </p:set>
                                    <p:anim calcmode="lin" valueType="num">
                                      <p:cBhvr additive="repl">
                                        <p:cTn id="511" dur="500" fill="hold"/>
                                        <p:tgtEl>
                                          <p:spTgt spid="521">
                                            <p:txEl>
                                              <p:pRg st="3" end="3"/>
                                            </p:txEl>
                                          </p:spTgt>
                                        </p:tgtEl>
                                        <p:attrNameLst>
                                          <p:attrName>ppt_x</p:attrName>
                                        </p:attrNameLst>
                                      </p:cBhvr>
                                      <p:tavLst>
                                        <p:tav tm="0">
                                          <p:val>
                                            <p:strVal val="#ppt_x"/>
                                          </p:val>
                                        </p:tav>
                                        <p:tav tm="100000">
                                          <p:val>
                                            <p:strVal val="#ppt_x"/>
                                          </p:val>
                                        </p:tav>
                                      </p:tavLst>
                                    </p:anim>
                                    <p:anim calcmode="lin" valueType="num">
                                      <p:cBhvr additive="repl">
                                        <p:cTn id="512" dur="500" fill="hold"/>
                                        <p:tgtEl>
                                          <p:spTgt spid="5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Picture 4" descr=""/>
          <p:cNvPicPr/>
          <p:nvPr/>
        </p:nvPicPr>
        <p:blipFill>
          <a:blip r:embed="rId1"/>
          <a:stretch/>
        </p:blipFill>
        <p:spPr>
          <a:xfrm>
            <a:off x="5286240" y="1707120"/>
            <a:ext cx="3466800" cy="3469680"/>
          </a:xfrm>
          <a:prstGeom prst="rect">
            <a:avLst/>
          </a:prstGeom>
          <a:ln w="0">
            <a:noFill/>
          </a:ln>
        </p:spPr>
      </p:pic>
      <p:sp>
        <p:nvSpPr>
          <p:cNvPr id="3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Please introduce yourself</a:t>
            </a:r>
            <a:endParaRPr b="0" lang="de-DE" sz="2400" spc="-1" strike="noStrike">
              <a:solidFill>
                <a:srgbClr val="000000"/>
              </a:solidFill>
              <a:latin typeface="Arial"/>
            </a:endParaRPr>
          </a:p>
        </p:txBody>
      </p:sp>
      <p:sp>
        <p:nvSpPr>
          <p:cNvPr id="358"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85b2"/>
                </a:solidFill>
                <a:latin typeface="Calibri"/>
                <a:ea typeface="ＭＳ Ｐゴシック"/>
              </a:rPr>
              <a:t>Who are you?</a:t>
            </a:r>
            <a:endParaRPr b="1" lang="de-DE" sz="2000" spc="-1" strike="noStrike">
              <a:solidFill>
                <a:srgbClr val="ffffff"/>
              </a:solidFill>
              <a:latin typeface="Calibri"/>
            </a:endParaRPr>
          </a:p>
          <a:p>
            <a:pPr>
              <a:lnSpc>
                <a:spcPct val="100000"/>
              </a:lnSpc>
              <a:spcBef>
                <a:spcPts val="400"/>
              </a:spcBef>
              <a:buNone/>
              <a:tabLst>
                <a:tab algn="l" pos="0"/>
              </a:tabLst>
            </a:pP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85b2"/>
                </a:solidFill>
                <a:latin typeface="Calibri"/>
                <a:ea typeface="ＭＳ Ｐゴシック"/>
              </a:rPr>
              <a:t>Background</a:t>
            </a:r>
            <a:endParaRPr b="1" lang="de-DE" sz="2000" spc="-1" strike="noStrike">
              <a:solidFill>
                <a:srgbClr val="ffffff"/>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85b2"/>
                </a:solidFill>
                <a:latin typeface="Calibri"/>
                <a:ea typeface="ＭＳ Ｐゴシック"/>
              </a:rPr>
              <a:t>Experience</a:t>
            </a:r>
            <a:endParaRPr b="1" lang="de-DE" sz="2000" spc="-1" strike="noStrike">
              <a:solidFill>
                <a:srgbClr val="ffffff"/>
              </a:solidFill>
              <a:latin typeface="Calibri"/>
            </a:endParaRPr>
          </a:p>
          <a:p>
            <a:pPr marL="270000" indent="-270000">
              <a:lnSpc>
                <a:spcPct val="100000"/>
              </a:lnSpc>
              <a:spcBef>
                <a:spcPts val="641"/>
              </a:spcBef>
              <a:buClr>
                <a:srgbClr val="95b3d7"/>
              </a:buClr>
              <a:buFont typeface="Arial"/>
              <a:buChar char="•"/>
              <a:tabLst>
                <a:tab algn="l" pos="0"/>
              </a:tabLst>
            </a:pPr>
            <a:r>
              <a:rPr b="1" lang="en-US" sz="3200" spc="-1" strike="noStrike">
                <a:solidFill>
                  <a:srgbClr val="0085b2"/>
                </a:solidFill>
                <a:latin typeface="Calibri"/>
                <a:ea typeface="ＭＳ Ｐゴシック"/>
              </a:rPr>
              <a:t>What do you want to learn</a:t>
            </a:r>
            <a:endParaRPr b="1" lang="de-DE" sz="3200" spc="-1" strike="noStrike">
              <a:solidFill>
                <a:srgbClr val="ffffff"/>
              </a:solidFill>
              <a:latin typeface="Calibri"/>
            </a:endParaRPr>
          </a:p>
          <a:p>
            <a:pPr>
              <a:lnSpc>
                <a:spcPct val="100000"/>
              </a:lnSpc>
              <a:spcBef>
                <a:spcPts val="400"/>
              </a:spcBef>
              <a:buNone/>
              <a:tabLst>
                <a:tab algn="l" pos="0"/>
              </a:tabLst>
            </a:pPr>
            <a:endParaRPr b="1" lang="de-DE" sz="2000" spc="-1" strike="noStrike">
              <a:solidFill>
                <a:srgbClr val="ffffff"/>
              </a:solidFill>
              <a:latin typeface="Calibri"/>
            </a:endParaRPr>
          </a:p>
          <a:p>
            <a:pPr marL="457200">
              <a:lnSpc>
                <a:spcPct val="100000"/>
              </a:lnSpc>
              <a:buNone/>
              <a:tabLst>
                <a:tab algn="l" pos="0"/>
              </a:tabLst>
            </a:pPr>
            <a:endParaRPr b="1" lang="de-DE" sz="1600" spc="-1" strike="noStrike">
              <a:solidFill>
                <a:srgbClr val="ffffff"/>
              </a:solidFill>
              <a:latin typeface="Calibri"/>
            </a:endParaRPr>
          </a:p>
        </p:txBody>
      </p:sp>
      <p:sp>
        <p:nvSpPr>
          <p:cNvPr id="359" name="PlaceHolder 3"/>
          <p:cNvSpPr>
            <a:spLocks noGrp="1"/>
          </p:cNvSpPr>
          <p:nvPr>
            <p:ph type="sldNum" idx="1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B460E7C6-CD2D-47DC-BDE7-35BF4955396A}"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24" name="PlaceHolder 2"/>
          <p:cNvSpPr>
            <a:spLocks noGrp="1"/>
          </p:cNvSpPr>
          <p:nvPr>
            <p:ph/>
          </p:nvPr>
        </p:nvSpPr>
        <p:spPr>
          <a:xfrm>
            <a:off x="385200" y="1200960"/>
            <a:ext cx="7555680" cy="312912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If counter is a integer-type variable,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Then &amp;counter is a pointer pointing to that variable. It is of type int*,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can access the value of the variable by dereferencing the pointer with *:</a:t>
            </a:r>
            <a:endParaRPr b="1" lang="de-DE" sz="20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q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525" name="PlaceHolder 3"/>
          <p:cNvSpPr>
            <a:spLocks noGrp="1"/>
          </p:cNvSpPr>
          <p:nvPr>
            <p:ph type="sldNum" idx="5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6EDE54-47EE-46BD-B526-4D486ED591B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13" dur="indefinite" restart="never" nodeType="tmRoot">
          <p:childTnLst>
            <p:seq>
              <p:cTn id="514" dur="indefinite" nodeType="mainSeq">
                <p:childTnLst>
                  <p:par>
                    <p:cTn id="515" fill="hold">
                      <p:stCondLst>
                        <p:cond delay="indefinite"/>
                      </p:stCondLst>
                      <p:childTnLst>
                        <p:par>
                          <p:cTn id="516" fill="hold">
                            <p:stCondLst>
                              <p:cond delay="0"/>
                            </p:stCondLst>
                            <p:childTnLst>
                              <p:par>
                                <p:cTn id="517" nodeType="clickEffect" fill="hold" presetClass="entr" presetID="2" presetSubtype="4">
                                  <p:stCondLst>
                                    <p:cond delay="0"/>
                                  </p:stCondLst>
                                  <p:childTnLst>
                                    <p:set>
                                      <p:cBhvr>
                                        <p:cTn id="518" dur="1" fill="hold">
                                          <p:stCondLst>
                                            <p:cond delay="0"/>
                                          </p:stCondLst>
                                        </p:cTn>
                                        <p:tgtEl>
                                          <p:spTgt spid="524">
                                            <p:txEl>
                                              <p:pRg st="1" end="1"/>
                                            </p:txEl>
                                          </p:spTgt>
                                        </p:tgtEl>
                                        <p:attrNameLst>
                                          <p:attrName>style.visibility</p:attrName>
                                        </p:attrNameLst>
                                      </p:cBhvr>
                                      <p:to>
                                        <p:strVal val="visible"/>
                                      </p:to>
                                    </p:set>
                                    <p:anim calcmode="lin" valueType="num">
                                      <p:cBhvr additive="repl">
                                        <p:cTn id="519" dur="500" fill="hold"/>
                                        <p:tgtEl>
                                          <p:spTgt spid="524">
                                            <p:txEl>
                                              <p:pRg st="1" end="1"/>
                                            </p:txEl>
                                          </p:spTgt>
                                        </p:tgtEl>
                                        <p:attrNameLst>
                                          <p:attrName>ppt_x</p:attrName>
                                        </p:attrNameLst>
                                      </p:cBhvr>
                                      <p:tavLst>
                                        <p:tav tm="0">
                                          <p:val>
                                            <p:strVal val="#ppt_x"/>
                                          </p:val>
                                        </p:tav>
                                        <p:tav tm="100000">
                                          <p:val>
                                            <p:strVal val="#ppt_x"/>
                                          </p:val>
                                        </p:tav>
                                      </p:tavLst>
                                    </p:anim>
                                    <p:anim calcmode="lin" valueType="num">
                                      <p:cBhvr additive="repl">
                                        <p:cTn id="520" dur="500" fill="hold"/>
                                        <p:tgtEl>
                                          <p:spTgt spid="524">
                                            <p:txEl>
                                              <p:pRg st="1" end="1"/>
                                            </p:txEl>
                                          </p:spTgt>
                                        </p:tgtEl>
                                        <p:attrNameLst>
                                          <p:attrName>ppt_y</p:attrName>
                                        </p:attrNameLst>
                                      </p:cBhvr>
                                      <p:tavLst>
                                        <p:tav tm="0">
                                          <p:val>
                                            <p:strVal val="1+#ppt_h/2"/>
                                          </p:val>
                                        </p:tav>
                                        <p:tav tm="100000">
                                          <p:val>
                                            <p:strVal val="#ppt_y"/>
                                          </p:val>
                                        </p:tav>
                                      </p:tavLst>
                                    </p:anim>
                                  </p:childTnLst>
                                </p:cTn>
                              </p:par>
                              <p:par>
                                <p:cTn id="521" nodeType="withEffect" fill="hold" presetClass="entr" presetID="2" presetSubtype="4">
                                  <p:stCondLst>
                                    <p:cond delay="0"/>
                                  </p:stCondLst>
                                  <p:childTnLst>
                                    <p:set>
                                      <p:cBhvr>
                                        <p:cTn id="522" dur="1" fill="hold">
                                          <p:stCondLst>
                                            <p:cond delay="0"/>
                                          </p:stCondLst>
                                        </p:cTn>
                                        <p:tgtEl>
                                          <p:spTgt spid="524">
                                            <p:txEl>
                                              <p:pRg st="2" end="2"/>
                                            </p:txEl>
                                          </p:spTgt>
                                        </p:tgtEl>
                                        <p:attrNameLst>
                                          <p:attrName>style.visibility</p:attrName>
                                        </p:attrNameLst>
                                      </p:cBhvr>
                                      <p:to>
                                        <p:strVal val="visible"/>
                                      </p:to>
                                    </p:set>
                                    <p:anim calcmode="lin" valueType="num">
                                      <p:cBhvr additive="repl">
                                        <p:cTn id="523" dur="500" fill="hold"/>
                                        <p:tgtEl>
                                          <p:spTgt spid="524">
                                            <p:txEl>
                                              <p:pRg st="2" end="2"/>
                                            </p:txEl>
                                          </p:spTgt>
                                        </p:tgtEl>
                                        <p:attrNameLst>
                                          <p:attrName>ppt_x</p:attrName>
                                        </p:attrNameLst>
                                      </p:cBhvr>
                                      <p:tavLst>
                                        <p:tav tm="0">
                                          <p:val>
                                            <p:strVal val="#ppt_x"/>
                                          </p:val>
                                        </p:tav>
                                        <p:tav tm="100000">
                                          <p:val>
                                            <p:strVal val="#ppt_x"/>
                                          </p:val>
                                        </p:tav>
                                      </p:tavLst>
                                    </p:anim>
                                    <p:anim calcmode="lin" valueType="num">
                                      <p:cBhvr additive="repl">
                                        <p:cTn id="524" dur="500" fill="hold"/>
                                        <p:tgtEl>
                                          <p:spTgt spid="5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2" presetSubtype="4">
                                  <p:stCondLst>
                                    <p:cond delay="0"/>
                                  </p:stCondLst>
                                  <p:childTnLst>
                                    <p:set>
                                      <p:cBhvr>
                                        <p:cTn id="528" dur="1" fill="hold">
                                          <p:stCondLst>
                                            <p:cond delay="0"/>
                                          </p:stCondLst>
                                        </p:cTn>
                                        <p:tgtEl>
                                          <p:spTgt spid="524">
                                            <p:txEl>
                                              <p:pRg st="3" end="3"/>
                                            </p:txEl>
                                          </p:spTgt>
                                        </p:tgtEl>
                                        <p:attrNameLst>
                                          <p:attrName>style.visibility</p:attrName>
                                        </p:attrNameLst>
                                      </p:cBhvr>
                                      <p:to>
                                        <p:strVal val="visible"/>
                                      </p:to>
                                    </p:set>
                                    <p:anim calcmode="lin" valueType="num">
                                      <p:cBhvr additive="repl">
                                        <p:cTn id="529" dur="500" fill="hold"/>
                                        <p:tgtEl>
                                          <p:spTgt spid="524">
                                            <p:txEl>
                                              <p:pRg st="3" end="3"/>
                                            </p:txEl>
                                          </p:spTgt>
                                        </p:tgtEl>
                                        <p:attrNameLst>
                                          <p:attrName>ppt_x</p:attrName>
                                        </p:attrNameLst>
                                      </p:cBhvr>
                                      <p:tavLst>
                                        <p:tav tm="0">
                                          <p:val>
                                            <p:strVal val="#ppt_x"/>
                                          </p:val>
                                        </p:tav>
                                        <p:tav tm="100000">
                                          <p:val>
                                            <p:strVal val="#ppt_x"/>
                                          </p:val>
                                        </p:tav>
                                      </p:tavLst>
                                    </p:anim>
                                    <p:anim calcmode="lin" valueType="num">
                                      <p:cBhvr additive="repl">
                                        <p:cTn id="530" dur="500" fill="hold"/>
                                        <p:tgtEl>
                                          <p:spTgt spid="524">
                                            <p:txEl>
                                              <p:pRg st="3" end="3"/>
                                            </p:txEl>
                                          </p:spTgt>
                                        </p:tgtEl>
                                        <p:attrNameLst>
                                          <p:attrName>ppt_y</p:attrName>
                                        </p:attrNameLst>
                                      </p:cBhvr>
                                      <p:tavLst>
                                        <p:tav tm="0">
                                          <p:val>
                                            <p:strVal val="1+#ppt_h/2"/>
                                          </p:val>
                                        </p:tav>
                                        <p:tav tm="100000">
                                          <p:val>
                                            <p:strVal val="#ppt_y"/>
                                          </p:val>
                                        </p:tav>
                                      </p:tavLst>
                                    </p:anim>
                                  </p:childTnLst>
                                </p:cTn>
                              </p:par>
                              <p:par>
                                <p:cTn id="531" nodeType="withEffect" fill="hold" presetClass="entr" presetID="2" presetSubtype="4">
                                  <p:stCondLst>
                                    <p:cond delay="0"/>
                                  </p:stCondLst>
                                  <p:childTnLst>
                                    <p:set>
                                      <p:cBhvr>
                                        <p:cTn id="532" dur="1" fill="hold">
                                          <p:stCondLst>
                                            <p:cond delay="0"/>
                                          </p:stCondLst>
                                        </p:cTn>
                                        <p:tgtEl>
                                          <p:spTgt spid="524">
                                            <p:txEl>
                                              <p:pRg st="4" end="4"/>
                                            </p:txEl>
                                          </p:spTgt>
                                        </p:tgtEl>
                                        <p:attrNameLst>
                                          <p:attrName>style.visibility</p:attrName>
                                        </p:attrNameLst>
                                      </p:cBhvr>
                                      <p:to>
                                        <p:strVal val="visible"/>
                                      </p:to>
                                    </p:set>
                                    <p:anim calcmode="lin" valueType="num">
                                      <p:cBhvr additive="repl">
                                        <p:cTn id="533" dur="500" fill="hold"/>
                                        <p:tgtEl>
                                          <p:spTgt spid="524">
                                            <p:txEl>
                                              <p:pRg st="4" end="4"/>
                                            </p:txEl>
                                          </p:spTgt>
                                        </p:tgtEl>
                                        <p:attrNameLst>
                                          <p:attrName>ppt_x</p:attrName>
                                        </p:attrNameLst>
                                      </p:cBhvr>
                                      <p:tavLst>
                                        <p:tav tm="0">
                                          <p:val>
                                            <p:strVal val="#ppt_x"/>
                                          </p:val>
                                        </p:tav>
                                        <p:tav tm="100000">
                                          <p:val>
                                            <p:strVal val="#ppt_x"/>
                                          </p:val>
                                        </p:tav>
                                      </p:tavLst>
                                    </p:anim>
                                    <p:anim calcmode="lin" valueType="num">
                                      <p:cBhvr additive="repl">
                                        <p:cTn id="534" dur="500" fill="hold"/>
                                        <p:tgtEl>
                                          <p:spTgt spid="5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35" fill="hold">
                      <p:stCondLst>
                        <p:cond delay="indefinite"/>
                      </p:stCondLst>
                      <p:childTnLst>
                        <p:par>
                          <p:cTn id="536" fill="hold">
                            <p:stCondLst>
                              <p:cond delay="0"/>
                            </p:stCondLst>
                            <p:childTnLst>
                              <p:par>
                                <p:cTn id="537" nodeType="clickEffect" fill="hold" presetClass="entr" presetID="2" presetSubtype="4">
                                  <p:stCondLst>
                                    <p:cond delay="0"/>
                                  </p:stCondLst>
                                  <p:childTnLst>
                                    <p:set>
                                      <p:cBhvr>
                                        <p:cTn id="538" dur="1" fill="hold">
                                          <p:stCondLst>
                                            <p:cond delay="0"/>
                                          </p:stCondLst>
                                        </p:cTn>
                                        <p:tgtEl>
                                          <p:spTgt spid="524">
                                            <p:txEl>
                                              <p:pRg st="5" end="5"/>
                                            </p:txEl>
                                          </p:spTgt>
                                        </p:tgtEl>
                                        <p:attrNameLst>
                                          <p:attrName>style.visibility</p:attrName>
                                        </p:attrNameLst>
                                      </p:cBhvr>
                                      <p:to>
                                        <p:strVal val="visible"/>
                                      </p:to>
                                    </p:set>
                                    <p:anim calcmode="lin" valueType="num">
                                      <p:cBhvr additive="repl">
                                        <p:cTn id="539" dur="500" fill="hold"/>
                                        <p:tgtEl>
                                          <p:spTgt spid="524">
                                            <p:txEl>
                                              <p:pRg st="5" end="5"/>
                                            </p:txEl>
                                          </p:spTgt>
                                        </p:tgtEl>
                                        <p:attrNameLst>
                                          <p:attrName>ppt_x</p:attrName>
                                        </p:attrNameLst>
                                      </p:cBhvr>
                                      <p:tavLst>
                                        <p:tav tm="0">
                                          <p:val>
                                            <p:strVal val="#ppt_x"/>
                                          </p:val>
                                        </p:tav>
                                        <p:tav tm="100000">
                                          <p:val>
                                            <p:strVal val="#ppt_x"/>
                                          </p:val>
                                        </p:tav>
                                      </p:tavLst>
                                    </p:anim>
                                    <p:anim calcmode="lin" valueType="num">
                                      <p:cBhvr additive="repl">
                                        <p:cTn id="540" dur="500" fill="hold"/>
                                        <p:tgtEl>
                                          <p:spTgt spid="524">
                                            <p:txEl>
                                              <p:pRg st="5" end="5"/>
                                            </p:txEl>
                                          </p:spTgt>
                                        </p:tgtEl>
                                        <p:attrNameLst>
                                          <p:attrName>ppt_y</p:attrName>
                                        </p:attrNameLst>
                                      </p:cBhvr>
                                      <p:tavLst>
                                        <p:tav tm="0">
                                          <p:val>
                                            <p:strVal val="1+#ppt_h/2"/>
                                          </p:val>
                                        </p:tav>
                                        <p:tav tm="100000">
                                          <p:val>
                                            <p:strVal val="#ppt_y"/>
                                          </p:val>
                                        </p:tav>
                                      </p:tavLst>
                                    </p:anim>
                                  </p:childTnLst>
                                </p:cTn>
                              </p:par>
                              <p:par>
                                <p:cTn id="541" nodeType="withEffect" fill="hold" presetClass="entr" presetID="2" presetSubtype="4">
                                  <p:stCondLst>
                                    <p:cond delay="0"/>
                                  </p:stCondLst>
                                  <p:childTnLst>
                                    <p:set>
                                      <p:cBhvr>
                                        <p:cTn id="542" dur="1" fill="hold">
                                          <p:stCondLst>
                                            <p:cond delay="0"/>
                                          </p:stCondLst>
                                        </p:cTn>
                                        <p:tgtEl>
                                          <p:spTgt spid="524">
                                            <p:txEl>
                                              <p:pRg st="6" end="6"/>
                                            </p:txEl>
                                          </p:spTgt>
                                        </p:tgtEl>
                                        <p:attrNameLst>
                                          <p:attrName>style.visibility</p:attrName>
                                        </p:attrNameLst>
                                      </p:cBhvr>
                                      <p:to>
                                        <p:strVal val="visible"/>
                                      </p:to>
                                    </p:set>
                                    <p:anim calcmode="lin" valueType="num">
                                      <p:cBhvr additive="repl">
                                        <p:cTn id="543" dur="500" fill="hold"/>
                                        <p:tgtEl>
                                          <p:spTgt spid="524">
                                            <p:txEl>
                                              <p:pRg st="6" end="6"/>
                                            </p:txEl>
                                          </p:spTgt>
                                        </p:tgtEl>
                                        <p:attrNameLst>
                                          <p:attrName>ppt_x</p:attrName>
                                        </p:attrNameLst>
                                      </p:cBhvr>
                                      <p:tavLst>
                                        <p:tav tm="0">
                                          <p:val>
                                            <p:strVal val="#ppt_x"/>
                                          </p:val>
                                        </p:tav>
                                        <p:tav tm="100000">
                                          <p:val>
                                            <p:strVal val="#ppt_x"/>
                                          </p:val>
                                        </p:tav>
                                      </p:tavLst>
                                    </p:anim>
                                    <p:anim calcmode="lin" valueType="num">
                                      <p:cBhvr additive="repl">
                                        <p:cTn id="544" dur="500" fill="hold"/>
                                        <p:tgtEl>
                                          <p:spTgt spid="524">
                                            <p:txEl>
                                              <p:pRg st="6" end="6"/>
                                            </p:txEl>
                                          </p:spTgt>
                                        </p:tgtEl>
                                        <p:attrNameLst>
                                          <p:attrName>ppt_y</p:attrName>
                                        </p:attrNameLst>
                                      </p:cBhvr>
                                      <p:tavLst>
                                        <p:tav tm="0">
                                          <p:val>
                                            <p:strVal val="1+#ppt_h/2"/>
                                          </p:val>
                                        </p:tav>
                                        <p:tav tm="100000">
                                          <p:val>
                                            <p:strVal val="#ppt_y"/>
                                          </p:val>
                                        </p:tav>
                                      </p:tavLst>
                                    </p:anim>
                                  </p:childTnLst>
                                </p:cTn>
                              </p:par>
                              <p:par>
                                <p:cTn id="545" nodeType="withEffect" fill="hold" presetClass="entr" presetID="2" presetSubtype="4">
                                  <p:stCondLst>
                                    <p:cond delay="0"/>
                                  </p:stCondLst>
                                  <p:childTnLst>
                                    <p:set>
                                      <p:cBhvr>
                                        <p:cTn id="546" dur="1" fill="hold">
                                          <p:stCondLst>
                                            <p:cond delay="0"/>
                                          </p:stCondLst>
                                        </p:cTn>
                                        <p:tgtEl>
                                          <p:spTgt spid="524">
                                            <p:txEl>
                                              <p:pRg st="7" end="7"/>
                                            </p:txEl>
                                          </p:spTgt>
                                        </p:tgtEl>
                                        <p:attrNameLst>
                                          <p:attrName>style.visibility</p:attrName>
                                        </p:attrNameLst>
                                      </p:cBhvr>
                                      <p:to>
                                        <p:strVal val="visible"/>
                                      </p:to>
                                    </p:set>
                                    <p:anim calcmode="lin" valueType="num">
                                      <p:cBhvr additive="repl">
                                        <p:cTn id="547" dur="500" fill="hold"/>
                                        <p:tgtEl>
                                          <p:spTgt spid="524">
                                            <p:txEl>
                                              <p:pRg st="7" end="7"/>
                                            </p:txEl>
                                          </p:spTgt>
                                        </p:tgtEl>
                                        <p:attrNameLst>
                                          <p:attrName>ppt_x</p:attrName>
                                        </p:attrNameLst>
                                      </p:cBhvr>
                                      <p:tavLst>
                                        <p:tav tm="0">
                                          <p:val>
                                            <p:strVal val="#ppt_x"/>
                                          </p:val>
                                        </p:tav>
                                        <p:tav tm="100000">
                                          <p:val>
                                            <p:strVal val="#ppt_x"/>
                                          </p:val>
                                        </p:tav>
                                      </p:tavLst>
                                    </p:anim>
                                    <p:anim calcmode="lin" valueType="num">
                                      <p:cBhvr additive="repl">
                                        <p:cTn id="548" dur="500" fill="hold"/>
                                        <p:tgtEl>
                                          <p:spTgt spid="52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27" name="PlaceHolder 2"/>
          <p:cNvSpPr>
            <a:spLocks noGrp="1"/>
          </p:cNvSpPr>
          <p:nvPr>
            <p:ph/>
          </p:nvPr>
        </p:nvSpPr>
        <p:spPr>
          <a:xfrm>
            <a:off x="385200" y="1200960"/>
            <a:ext cx="7555680" cy="316620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This allows us to write a function that modifies a value: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increase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increase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without pointers or references, writing such a function would be impossible.</a:t>
            </a:r>
            <a:endParaRPr b="1" lang="de-DE" sz="2000" spc="-1" strike="noStrike">
              <a:solidFill>
                <a:srgbClr val="000000"/>
              </a:solidFill>
              <a:latin typeface="Calibri"/>
            </a:endParaRPr>
          </a:p>
        </p:txBody>
      </p:sp>
      <p:sp>
        <p:nvSpPr>
          <p:cNvPr id="528" name="PlaceHolder 3"/>
          <p:cNvSpPr>
            <a:spLocks noGrp="1"/>
          </p:cNvSpPr>
          <p:nvPr>
            <p:ph type="sldNum" idx="5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2F72680-AC39-4CED-B13F-1AC6FA12E1B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49" dur="indefinite" restart="never" nodeType="tmRoot">
          <p:childTnLst>
            <p:seq>
              <p:cTn id="550" dur="indefinite" nodeType="mainSeq">
                <p:childTnLst>
                  <p:par>
                    <p:cTn id="551" fill="hold">
                      <p:stCondLst>
                        <p:cond delay="indefinite"/>
                      </p:stCondLst>
                      <p:childTnLst>
                        <p:par>
                          <p:cTn id="552" fill="hold">
                            <p:stCondLst>
                              <p:cond delay="0"/>
                            </p:stCondLst>
                            <p:childTnLst>
                              <p:par>
                                <p:cTn id="553" nodeType="clickEffect" fill="hold" presetClass="entr" presetID="2" presetSubtype="4">
                                  <p:stCondLst>
                                    <p:cond delay="0"/>
                                  </p:stCondLst>
                                  <p:childTnLst>
                                    <p:set>
                                      <p:cBhvr>
                                        <p:cTn id="554" dur="1" fill="hold">
                                          <p:stCondLst>
                                            <p:cond delay="0"/>
                                          </p:stCondLst>
                                        </p:cTn>
                                        <p:tgtEl>
                                          <p:spTgt spid="527">
                                            <p:txEl>
                                              <p:pRg st="8" end="8"/>
                                            </p:txEl>
                                          </p:spTgt>
                                        </p:tgtEl>
                                        <p:attrNameLst>
                                          <p:attrName>style.visibility</p:attrName>
                                        </p:attrNameLst>
                                      </p:cBhvr>
                                      <p:to>
                                        <p:strVal val="visible"/>
                                      </p:to>
                                    </p:set>
                                    <p:anim calcmode="lin" valueType="num">
                                      <p:cBhvr additive="repl">
                                        <p:cTn id="555" dur="500" fill="hold"/>
                                        <p:tgtEl>
                                          <p:spTgt spid="527">
                                            <p:txEl>
                                              <p:pRg st="8" end="8"/>
                                            </p:txEl>
                                          </p:spTgt>
                                        </p:tgtEl>
                                        <p:attrNameLst>
                                          <p:attrName>ppt_x</p:attrName>
                                        </p:attrNameLst>
                                      </p:cBhvr>
                                      <p:tavLst>
                                        <p:tav tm="0">
                                          <p:val>
                                            <p:strVal val="#ppt_x"/>
                                          </p:val>
                                        </p:tav>
                                        <p:tav tm="100000">
                                          <p:val>
                                            <p:strVal val="#ppt_x"/>
                                          </p:val>
                                        </p:tav>
                                      </p:tavLst>
                                    </p:anim>
                                    <p:anim calcmode="lin" valueType="num">
                                      <p:cBhvr additive="repl">
                                        <p:cTn id="556" dur="500" fill="hold"/>
                                        <p:tgtEl>
                                          <p:spTgt spid="5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30" name="PlaceHolder 2"/>
          <p:cNvSpPr>
            <a:spLocks noGrp="1"/>
          </p:cNvSpPr>
          <p:nvPr>
            <p:ph/>
          </p:nvPr>
        </p:nvSpPr>
        <p:spPr>
          <a:xfrm>
            <a:off x="385200" y="1200960"/>
            <a:ext cx="7555680" cy="36097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The value of the pointer is the actual memory address of the data:</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main</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262626"/>
                </a:solidFill>
                <a:latin typeface="Calibri"/>
                <a:ea typeface="ＭＳ Ｐゴシック"/>
              </a:rPr>
              <a:t>Output (for example):</a:t>
            </a:r>
            <a:endParaRPr b="1" lang="de-DE" sz="2000" spc="-1" strike="noStrike">
              <a:solidFill>
                <a:srgbClr val="000000"/>
              </a:solidFill>
              <a:latin typeface="Calibri"/>
            </a:endParaRPr>
          </a:p>
          <a:p>
            <a:pPr marL="398520">
              <a:lnSpc>
                <a:spcPct val="100000"/>
              </a:lnSpc>
              <a:spcBef>
                <a:spcPts val="360"/>
              </a:spcBef>
              <a:buNone/>
              <a:tabLst>
                <a:tab algn="l" pos="0"/>
              </a:tabLst>
            </a:pPr>
            <a:r>
              <a:rPr b="0" lang="en-US" sz="1800" spc="-1" strike="noStrike">
                <a:solidFill>
                  <a:srgbClr val="000000"/>
                </a:solidFill>
                <a:latin typeface="Consolas"/>
                <a:ea typeface="Times New Roman"/>
              </a:rPr>
              <a:t>0x22ff4c</a:t>
            </a: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In C++, we don’t ever need to know this. We rarely use pointer arithmetic.</a:t>
            </a:r>
            <a:endParaRPr b="1" lang="de-DE" sz="2000" spc="-1" strike="noStrike">
              <a:solidFill>
                <a:srgbClr val="000000"/>
              </a:solidFill>
              <a:latin typeface="Calibri"/>
            </a:endParaRPr>
          </a:p>
        </p:txBody>
      </p:sp>
      <p:sp>
        <p:nvSpPr>
          <p:cNvPr id="531" name="PlaceHolder 3"/>
          <p:cNvSpPr>
            <a:spLocks noGrp="1"/>
          </p:cNvSpPr>
          <p:nvPr>
            <p:ph type="sldNum" idx="5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5616377-DFF9-4FF8-B163-D12F5287E39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57" dur="indefinite" restart="never" nodeType="tmRoot">
          <p:childTnLst>
            <p:seq>
              <p:cTn id="558" dur="indefinite" nodeType="mainSeq">
                <p:childTnLst>
                  <p:par>
                    <p:cTn id="559" fill="hold">
                      <p:stCondLst>
                        <p:cond delay="indefinite"/>
                      </p:stCondLst>
                      <p:childTnLst>
                        <p:par>
                          <p:cTn id="560" fill="hold">
                            <p:stCondLst>
                              <p:cond delay="0"/>
                            </p:stCondLst>
                            <p:childTnLst>
                              <p:par>
                                <p:cTn id="561" nodeType="clickEffect" fill="hold" presetClass="entr" presetID="2" presetSubtype="4">
                                  <p:stCondLst>
                                    <p:cond delay="0"/>
                                  </p:stCondLst>
                                  <p:childTnLst>
                                    <p:set>
                                      <p:cBhvr>
                                        <p:cTn id="562" dur="1" fill="hold">
                                          <p:stCondLst>
                                            <p:cond delay="0"/>
                                          </p:stCondLst>
                                        </p:cTn>
                                        <p:tgtEl>
                                          <p:spTgt spid="530">
                                            <p:txEl>
                                              <p:pRg st="9" end="9"/>
                                            </p:txEl>
                                          </p:spTgt>
                                        </p:tgtEl>
                                        <p:attrNameLst>
                                          <p:attrName>style.visibility</p:attrName>
                                        </p:attrNameLst>
                                      </p:cBhvr>
                                      <p:to>
                                        <p:strVal val="visible"/>
                                      </p:to>
                                    </p:set>
                                    <p:anim calcmode="lin" valueType="num">
                                      <p:cBhvr additive="repl">
                                        <p:cTn id="563" dur="500" fill="hold"/>
                                        <p:tgtEl>
                                          <p:spTgt spid="530">
                                            <p:txEl>
                                              <p:pRg st="9" end="9"/>
                                            </p:txEl>
                                          </p:spTgt>
                                        </p:tgtEl>
                                        <p:attrNameLst>
                                          <p:attrName>ppt_x</p:attrName>
                                        </p:attrNameLst>
                                      </p:cBhvr>
                                      <p:tavLst>
                                        <p:tav tm="0">
                                          <p:val>
                                            <p:strVal val="#ppt_x"/>
                                          </p:val>
                                        </p:tav>
                                        <p:tav tm="100000">
                                          <p:val>
                                            <p:strVal val="#ppt_x"/>
                                          </p:val>
                                        </p:tav>
                                      </p:tavLst>
                                    </p:anim>
                                    <p:anim calcmode="lin" valueType="num">
                                      <p:cBhvr additive="repl">
                                        <p:cTn id="564" dur="500" fill="hold"/>
                                        <p:tgtEl>
                                          <p:spTgt spid="53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33" name="PlaceHolder 2"/>
          <p:cNvSpPr>
            <a:spLocks noGrp="1"/>
          </p:cNvSpPr>
          <p:nvPr>
            <p:ph/>
          </p:nvPr>
        </p:nvSpPr>
        <p:spPr>
          <a:xfrm>
            <a:off x="385200" y="1200960"/>
            <a:ext cx="7555680" cy="3819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A note about notation: there are several ways: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1</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2</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3</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As Stroustrup himself puts it:</a:t>
            </a:r>
            <a:endParaRPr b="1" lang="de-DE" sz="2000" spc="-1" strike="noStrike">
              <a:solidFill>
                <a:srgbClr val="000000"/>
              </a:solidFill>
              <a:latin typeface="Calibri"/>
            </a:endParaRPr>
          </a:p>
          <a:p>
            <a:pPr lvl="1" marL="444600" indent="-173160">
              <a:lnSpc>
                <a:spcPct val="100000"/>
              </a:lnSpc>
              <a:spcBef>
                <a:spcPts val="479"/>
              </a:spcBef>
              <a:buClr>
                <a:srgbClr val="ff0000"/>
              </a:buClr>
              <a:buFont typeface="Wingdings" charset="2"/>
              <a:buChar char=""/>
              <a:tabLst>
                <a:tab algn="l" pos="0"/>
              </a:tabLst>
            </a:pPr>
            <a:r>
              <a:rPr b="0" lang="en-US" sz="2000" spc="-1" strike="noStrike">
                <a:solidFill>
                  <a:srgbClr val="008000"/>
                </a:solidFill>
                <a:highlight>
                  <a:srgbClr val="ffffff"/>
                </a:highlight>
                <a:latin typeface="Consolas"/>
                <a:ea typeface="ＭＳ Ｐゴシック"/>
              </a:rPr>
              <a:t>// 1 </a:t>
            </a:r>
            <a:r>
              <a:rPr b="0" lang="en-US" sz="2400" spc="-1" strike="noStrike">
                <a:solidFill>
                  <a:srgbClr val="000000"/>
                </a:solidFill>
                <a:latin typeface="Calibri"/>
                <a:ea typeface="Times New Roman"/>
              </a:rPr>
              <a:t>is C++ style, emphasizes type</a:t>
            </a:r>
            <a:endParaRPr b="0" lang="de-DE" sz="2400" spc="-1" strike="noStrike">
              <a:solidFill>
                <a:srgbClr val="6e706d"/>
              </a:solidFill>
              <a:latin typeface="Calibri"/>
            </a:endParaRPr>
          </a:p>
          <a:p>
            <a:pPr lvl="1" marL="444600" indent="-173160">
              <a:lnSpc>
                <a:spcPct val="100000"/>
              </a:lnSpc>
              <a:spcBef>
                <a:spcPts val="479"/>
              </a:spcBef>
              <a:buClr>
                <a:srgbClr val="ff0000"/>
              </a:buClr>
              <a:buFont typeface="Wingdings" charset="2"/>
              <a:buChar char=""/>
              <a:tabLst>
                <a:tab algn="l" pos="0"/>
              </a:tabLst>
            </a:pPr>
            <a:r>
              <a:rPr b="0" lang="en-US" sz="2000" spc="-1" strike="noStrike">
                <a:solidFill>
                  <a:srgbClr val="008000"/>
                </a:solidFill>
                <a:highlight>
                  <a:srgbClr val="ffffff"/>
                </a:highlight>
                <a:latin typeface="Consolas"/>
                <a:ea typeface="ＭＳ Ｐゴシック"/>
              </a:rPr>
              <a:t>// 2 </a:t>
            </a:r>
            <a:r>
              <a:rPr b="0" lang="en-US" sz="2400" spc="-1" strike="noStrike">
                <a:solidFill>
                  <a:srgbClr val="000000"/>
                </a:solidFill>
                <a:latin typeface="Calibri"/>
                <a:ea typeface="Times New Roman"/>
              </a:rPr>
              <a:t>is C style, emphasizes syntax</a:t>
            </a:r>
            <a:endParaRPr b="0" lang="de-DE" sz="2400" spc="-1" strike="noStrike">
              <a:solidFill>
                <a:srgbClr val="6e706d"/>
              </a:solidFill>
              <a:latin typeface="Calibri"/>
            </a:endParaRPr>
          </a:p>
          <a:p>
            <a:pPr lvl="1" marL="444600" indent="-173160">
              <a:lnSpc>
                <a:spcPct val="100000"/>
              </a:lnSpc>
              <a:spcBef>
                <a:spcPts val="479"/>
              </a:spcBef>
              <a:buClr>
                <a:srgbClr val="ff0000"/>
              </a:buClr>
              <a:buFont typeface="Wingdings" charset="2"/>
              <a:buChar char=""/>
              <a:tabLst>
                <a:tab algn="l" pos="0"/>
              </a:tabLst>
            </a:pPr>
            <a:r>
              <a:rPr b="0" lang="en-US" sz="2000" spc="-1" strike="noStrike">
                <a:solidFill>
                  <a:srgbClr val="008000"/>
                </a:solidFill>
                <a:highlight>
                  <a:srgbClr val="ffffff"/>
                </a:highlight>
                <a:latin typeface="Consolas"/>
                <a:ea typeface="ＭＳ Ｐゴシック"/>
              </a:rPr>
              <a:t>// 3 </a:t>
            </a:r>
            <a:r>
              <a:rPr b="0" lang="en-US" sz="2400" spc="-1" strike="noStrike">
                <a:solidFill>
                  <a:srgbClr val="000000"/>
                </a:solidFill>
                <a:latin typeface="Calibri"/>
                <a:ea typeface="Times New Roman"/>
              </a:rPr>
              <a:t>is mixed style, emphasizes nothing</a:t>
            </a:r>
            <a:endParaRPr b="0" lang="de-DE" sz="2400" spc="-1" strike="noStrike">
              <a:solidFill>
                <a:srgbClr val="6e706d"/>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 prefer </a:t>
            </a:r>
            <a:r>
              <a:rPr b="1" lang="en-US" sz="2000" spc="-1" strike="noStrike">
                <a:solidFill>
                  <a:srgbClr val="008000"/>
                </a:solidFill>
                <a:highlight>
                  <a:srgbClr val="ffffff"/>
                </a:highlight>
                <a:latin typeface="Consolas"/>
                <a:ea typeface="ＭＳ Ｐゴシック"/>
              </a:rPr>
              <a:t>// 1</a:t>
            </a:r>
            <a:r>
              <a:rPr b="1" lang="en-US" sz="2000" spc="-1" strike="noStrike">
                <a:solidFill>
                  <a:srgbClr val="262626"/>
                </a:solidFill>
                <a:latin typeface="Calibri"/>
                <a:ea typeface="ＭＳ Ｐゴシック"/>
              </a:rPr>
              <a:t>, but do not use it for declaring multiple pointers:</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wrong or confusing, should be int *p1, *p2;</a:t>
            </a:r>
            <a:endParaRPr b="1" lang="de-DE" sz="1400" spc="-1" strike="noStrike">
              <a:solidFill>
                <a:srgbClr val="000000"/>
              </a:solidFill>
              <a:latin typeface="Calibri"/>
            </a:endParaRPr>
          </a:p>
        </p:txBody>
      </p:sp>
      <p:sp>
        <p:nvSpPr>
          <p:cNvPr id="534" name="PlaceHolder 3"/>
          <p:cNvSpPr>
            <a:spLocks noGrp="1"/>
          </p:cNvSpPr>
          <p:nvPr>
            <p:ph type="sldNum" idx="5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B267ACD-4D7E-45C0-A4D0-F61D3EE6B23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65" dur="indefinite" restart="never" nodeType="tmRoot">
          <p:childTnLst>
            <p:seq>
              <p:cTn id="566" dur="indefinite" nodeType="mainSeq">
                <p:childTnLst>
                  <p:par>
                    <p:cTn id="567" fill="hold">
                      <p:stCondLst>
                        <p:cond delay="indefinite"/>
                      </p:stCondLst>
                      <p:childTnLst>
                        <p:par>
                          <p:cTn id="568" fill="hold">
                            <p:stCondLst>
                              <p:cond delay="0"/>
                            </p:stCondLst>
                            <p:childTnLst>
                              <p:par>
                                <p:cTn id="569" nodeType="clickEffect" fill="hold" presetClass="entr" presetID="2" presetSubtype="4">
                                  <p:stCondLst>
                                    <p:cond delay="0"/>
                                  </p:stCondLst>
                                  <p:childTnLst>
                                    <p:set>
                                      <p:cBhvr>
                                        <p:cTn id="570" dur="1" fill="hold">
                                          <p:stCondLst>
                                            <p:cond delay="0"/>
                                          </p:stCondLst>
                                        </p:cTn>
                                        <p:tgtEl>
                                          <p:spTgt spid="533">
                                            <p:txEl>
                                              <p:pRg st="4" end="4"/>
                                            </p:txEl>
                                          </p:spTgt>
                                        </p:tgtEl>
                                        <p:attrNameLst>
                                          <p:attrName>style.visibility</p:attrName>
                                        </p:attrNameLst>
                                      </p:cBhvr>
                                      <p:to>
                                        <p:strVal val="visible"/>
                                      </p:to>
                                    </p:set>
                                    <p:anim calcmode="lin" valueType="num">
                                      <p:cBhvr additive="repl">
                                        <p:cTn id="571" dur="500" fill="hold"/>
                                        <p:tgtEl>
                                          <p:spTgt spid="533">
                                            <p:txEl>
                                              <p:pRg st="4" end="4"/>
                                            </p:txEl>
                                          </p:spTgt>
                                        </p:tgtEl>
                                        <p:attrNameLst>
                                          <p:attrName>ppt_x</p:attrName>
                                        </p:attrNameLst>
                                      </p:cBhvr>
                                      <p:tavLst>
                                        <p:tav tm="0">
                                          <p:val>
                                            <p:strVal val="#ppt_x"/>
                                          </p:val>
                                        </p:tav>
                                        <p:tav tm="100000">
                                          <p:val>
                                            <p:strVal val="#ppt_x"/>
                                          </p:val>
                                        </p:tav>
                                      </p:tavLst>
                                    </p:anim>
                                    <p:anim calcmode="lin" valueType="num">
                                      <p:cBhvr additive="repl">
                                        <p:cTn id="572" dur="500" fill="hold"/>
                                        <p:tgtEl>
                                          <p:spTgt spid="533">
                                            <p:txEl>
                                              <p:pRg st="4" end="4"/>
                                            </p:txEl>
                                          </p:spTgt>
                                        </p:tgtEl>
                                        <p:attrNameLst>
                                          <p:attrName>ppt_y</p:attrName>
                                        </p:attrNameLst>
                                      </p:cBhvr>
                                      <p:tavLst>
                                        <p:tav tm="0">
                                          <p:val>
                                            <p:strVal val="1+#ppt_h/2"/>
                                          </p:val>
                                        </p:tav>
                                        <p:tav tm="100000">
                                          <p:val>
                                            <p:strVal val="#ppt_y"/>
                                          </p:val>
                                        </p:tav>
                                      </p:tavLst>
                                    </p:anim>
                                  </p:childTnLst>
                                </p:cTn>
                              </p:par>
                              <p:par>
                                <p:cTn id="573" nodeType="withEffect" fill="hold" presetClass="entr" presetID="2" presetSubtype="4">
                                  <p:stCondLst>
                                    <p:cond delay="0"/>
                                  </p:stCondLst>
                                  <p:childTnLst>
                                    <p:set>
                                      <p:cBhvr>
                                        <p:cTn id="574" dur="1" fill="hold">
                                          <p:stCondLst>
                                            <p:cond delay="0"/>
                                          </p:stCondLst>
                                        </p:cTn>
                                        <p:tgtEl>
                                          <p:spTgt spid="533">
                                            <p:txEl>
                                              <p:pRg st="5" end="5"/>
                                            </p:txEl>
                                          </p:spTgt>
                                        </p:tgtEl>
                                        <p:attrNameLst>
                                          <p:attrName>style.visibility</p:attrName>
                                        </p:attrNameLst>
                                      </p:cBhvr>
                                      <p:to>
                                        <p:strVal val="visible"/>
                                      </p:to>
                                    </p:set>
                                    <p:anim calcmode="lin" valueType="num">
                                      <p:cBhvr additive="repl">
                                        <p:cTn id="575" dur="500" fill="hold"/>
                                        <p:tgtEl>
                                          <p:spTgt spid="533">
                                            <p:txEl>
                                              <p:pRg st="5" end="5"/>
                                            </p:txEl>
                                          </p:spTgt>
                                        </p:tgtEl>
                                        <p:attrNameLst>
                                          <p:attrName>ppt_x</p:attrName>
                                        </p:attrNameLst>
                                      </p:cBhvr>
                                      <p:tavLst>
                                        <p:tav tm="0">
                                          <p:val>
                                            <p:strVal val="#ppt_x"/>
                                          </p:val>
                                        </p:tav>
                                        <p:tav tm="100000">
                                          <p:val>
                                            <p:strVal val="#ppt_x"/>
                                          </p:val>
                                        </p:tav>
                                      </p:tavLst>
                                    </p:anim>
                                    <p:anim calcmode="lin" valueType="num">
                                      <p:cBhvr additive="repl">
                                        <p:cTn id="576" dur="500" fill="hold"/>
                                        <p:tgtEl>
                                          <p:spTgt spid="533">
                                            <p:txEl>
                                              <p:pRg st="5" end="5"/>
                                            </p:txEl>
                                          </p:spTgt>
                                        </p:tgtEl>
                                        <p:attrNameLst>
                                          <p:attrName>ppt_y</p:attrName>
                                        </p:attrNameLst>
                                      </p:cBhvr>
                                      <p:tavLst>
                                        <p:tav tm="0">
                                          <p:val>
                                            <p:strVal val="1+#ppt_h/2"/>
                                          </p:val>
                                        </p:tav>
                                        <p:tav tm="100000">
                                          <p:val>
                                            <p:strVal val="#ppt_y"/>
                                          </p:val>
                                        </p:tav>
                                      </p:tavLst>
                                    </p:anim>
                                  </p:childTnLst>
                                </p:cTn>
                              </p:par>
                              <p:par>
                                <p:cTn id="577" nodeType="withEffect" fill="hold" presetClass="entr" presetID="2" presetSubtype="4">
                                  <p:stCondLst>
                                    <p:cond delay="0"/>
                                  </p:stCondLst>
                                  <p:childTnLst>
                                    <p:set>
                                      <p:cBhvr>
                                        <p:cTn id="578" dur="1" fill="hold">
                                          <p:stCondLst>
                                            <p:cond delay="0"/>
                                          </p:stCondLst>
                                        </p:cTn>
                                        <p:tgtEl>
                                          <p:spTgt spid="533">
                                            <p:txEl>
                                              <p:pRg st="6" end="6"/>
                                            </p:txEl>
                                          </p:spTgt>
                                        </p:tgtEl>
                                        <p:attrNameLst>
                                          <p:attrName>style.visibility</p:attrName>
                                        </p:attrNameLst>
                                      </p:cBhvr>
                                      <p:to>
                                        <p:strVal val="visible"/>
                                      </p:to>
                                    </p:set>
                                    <p:anim calcmode="lin" valueType="num">
                                      <p:cBhvr additive="repl">
                                        <p:cTn id="579" dur="500" fill="hold"/>
                                        <p:tgtEl>
                                          <p:spTgt spid="533">
                                            <p:txEl>
                                              <p:pRg st="6" end="6"/>
                                            </p:txEl>
                                          </p:spTgt>
                                        </p:tgtEl>
                                        <p:attrNameLst>
                                          <p:attrName>ppt_x</p:attrName>
                                        </p:attrNameLst>
                                      </p:cBhvr>
                                      <p:tavLst>
                                        <p:tav tm="0">
                                          <p:val>
                                            <p:strVal val="#ppt_x"/>
                                          </p:val>
                                        </p:tav>
                                        <p:tav tm="100000">
                                          <p:val>
                                            <p:strVal val="#ppt_x"/>
                                          </p:val>
                                        </p:tav>
                                      </p:tavLst>
                                    </p:anim>
                                    <p:anim calcmode="lin" valueType="num">
                                      <p:cBhvr additive="repl">
                                        <p:cTn id="580" dur="500" fill="hold"/>
                                        <p:tgtEl>
                                          <p:spTgt spid="533">
                                            <p:txEl>
                                              <p:pRg st="6" end="6"/>
                                            </p:txEl>
                                          </p:spTgt>
                                        </p:tgtEl>
                                        <p:attrNameLst>
                                          <p:attrName>ppt_y</p:attrName>
                                        </p:attrNameLst>
                                      </p:cBhvr>
                                      <p:tavLst>
                                        <p:tav tm="0">
                                          <p:val>
                                            <p:strVal val="1+#ppt_h/2"/>
                                          </p:val>
                                        </p:tav>
                                        <p:tav tm="100000">
                                          <p:val>
                                            <p:strVal val="#ppt_y"/>
                                          </p:val>
                                        </p:tav>
                                      </p:tavLst>
                                    </p:anim>
                                  </p:childTnLst>
                                </p:cTn>
                              </p:par>
                              <p:par>
                                <p:cTn id="581" nodeType="withEffect" fill="hold" presetClass="entr" presetID="2" presetSubtype="4">
                                  <p:stCondLst>
                                    <p:cond delay="0"/>
                                  </p:stCondLst>
                                  <p:childTnLst>
                                    <p:set>
                                      <p:cBhvr>
                                        <p:cTn id="582" dur="1" fill="hold">
                                          <p:stCondLst>
                                            <p:cond delay="0"/>
                                          </p:stCondLst>
                                        </p:cTn>
                                        <p:tgtEl>
                                          <p:spTgt spid="533">
                                            <p:txEl>
                                              <p:pRg st="7" end="7"/>
                                            </p:txEl>
                                          </p:spTgt>
                                        </p:tgtEl>
                                        <p:attrNameLst>
                                          <p:attrName>style.visibility</p:attrName>
                                        </p:attrNameLst>
                                      </p:cBhvr>
                                      <p:to>
                                        <p:strVal val="visible"/>
                                      </p:to>
                                    </p:set>
                                    <p:anim calcmode="lin" valueType="num">
                                      <p:cBhvr additive="repl">
                                        <p:cTn id="583" dur="500" fill="hold"/>
                                        <p:tgtEl>
                                          <p:spTgt spid="533">
                                            <p:txEl>
                                              <p:pRg st="7" end="7"/>
                                            </p:txEl>
                                          </p:spTgt>
                                        </p:tgtEl>
                                        <p:attrNameLst>
                                          <p:attrName>ppt_x</p:attrName>
                                        </p:attrNameLst>
                                      </p:cBhvr>
                                      <p:tavLst>
                                        <p:tav tm="0">
                                          <p:val>
                                            <p:strVal val="#ppt_x"/>
                                          </p:val>
                                        </p:tav>
                                        <p:tav tm="100000">
                                          <p:val>
                                            <p:strVal val="#ppt_x"/>
                                          </p:val>
                                        </p:tav>
                                      </p:tavLst>
                                    </p:anim>
                                    <p:anim calcmode="lin" valueType="num">
                                      <p:cBhvr additive="repl">
                                        <p:cTn id="584" dur="500" fill="hold"/>
                                        <p:tgtEl>
                                          <p:spTgt spid="5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2" presetSubtype="4">
                                  <p:stCondLst>
                                    <p:cond delay="0"/>
                                  </p:stCondLst>
                                  <p:childTnLst>
                                    <p:set>
                                      <p:cBhvr>
                                        <p:cTn id="588" dur="1" fill="hold">
                                          <p:stCondLst>
                                            <p:cond delay="0"/>
                                          </p:stCondLst>
                                        </p:cTn>
                                        <p:tgtEl>
                                          <p:spTgt spid="533">
                                            <p:txEl>
                                              <p:pRg st="8" end="8"/>
                                            </p:txEl>
                                          </p:spTgt>
                                        </p:tgtEl>
                                        <p:attrNameLst>
                                          <p:attrName>style.visibility</p:attrName>
                                        </p:attrNameLst>
                                      </p:cBhvr>
                                      <p:to>
                                        <p:strVal val="visible"/>
                                      </p:to>
                                    </p:set>
                                    <p:anim calcmode="lin" valueType="num">
                                      <p:cBhvr additive="repl">
                                        <p:cTn id="589" dur="500" fill="hold"/>
                                        <p:tgtEl>
                                          <p:spTgt spid="533">
                                            <p:txEl>
                                              <p:pRg st="8" end="8"/>
                                            </p:txEl>
                                          </p:spTgt>
                                        </p:tgtEl>
                                        <p:attrNameLst>
                                          <p:attrName>ppt_x</p:attrName>
                                        </p:attrNameLst>
                                      </p:cBhvr>
                                      <p:tavLst>
                                        <p:tav tm="0">
                                          <p:val>
                                            <p:strVal val="#ppt_x"/>
                                          </p:val>
                                        </p:tav>
                                        <p:tav tm="100000">
                                          <p:val>
                                            <p:strVal val="#ppt_x"/>
                                          </p:val>
                                        </p:tav>
                                      </p:tavLst>
                                    </p:anim>
                                    <p:anim calcmode="lin" valueType="num">
                                      <p:cBhvr additive="repl">
                                        <p:cTn id="590" dur="500" fill="hold"/>
                                        <p:tgtEl>
                                          <p:spTgt spid="533">
                                            <p:txEl>
                                              <p:pRg st="8" end="8"/>
                                            </p:txEl>
                                          </p:spTgt>
                                        </p:tgtEl>
                                        <p:attrNameLst>
                                          <p:attrName>ppt_y</p:attrName>
                                        </p:attrNameLst>
                                      </p:cBhvr>
                                      <p:tavLst>
                                        <p:tav tm="0">
                                          <p:val>
                                            <p:strVal val="1+#ppt_h/2"/>
                                          </p:val>
                                        </p:tav>
                                        <p:tav tm="100000">
                                          <p:val>
                                            <p:strVal val="#ppt_y"/>
                                          </p:val>
                                        </p:tav>
                                      </p:tavLst>
                                    </p:anim>
                                  </p:childTnLst>
                                </p:cTn>
                              </p:par>
                              <p:par>
                                <p:cTn id="591" nodeType="withEffect" fill="hold" presetClass="entr" presetID="2" presetSubtype="4">
                                  <p:stCondLst>
                                    <p:cond delay="0"/>
                                  </p:stCondLst>
                                  <p:childTnLst>
                                    <p:set>
                                      <p:cBhvr>
                                        <p:cTn id="592" dur="1" fill="hold">
                                          <p:stCondLst>
                                            <p:cond delay="0"/>
                                          </p:stCondLst>
                                        </p:cTn>
                                        <p:tgtEl>
                                          <p:spTgt spid="533">
                                            <p:txEl>
                                              <p:pRg st="9" end="9"/>
                                            </p:txEl>
                                          </p:spTgt>
                                        </p:tgtEl>
                                        <p:attrNameLst>
                                          <p:attrName>style.visibility</p:attrName>
                                        </p:attrNameLst>
                                      </p:cBhvr>
                                      <p:to>
                                        <p:strVal val="visible"/>
                                      </p:to>
                                    </p:set>
                                    <p:anim calcmode="lin" valueType="num">
                                      <p:cBhvr additive="repl">
                                        <p:cTn id="593" dur="500" fill="hold"/>
                                        <p:tgtEl>
                                          <p:spTgt spid="533">
                                            <p:txEl>
                                              <p:pRg st="9" end="9"/>
                                            </p:txEl>
                                          </p:spTgt>
                                        </p:tgtEl>
                                        <p:attrNameLst>
                                          <p:attrName>ppt_x</p:attrName>
                                        </p:attrNameLst>
                                      </p:cBhvr>
                                      <p:tavLst>
                                        <p:tav tm="0">
                                          <p:val>
                                            <p:strVal val="#ppt_x"/>
                                          </p:val>
                                        </p:tav>
                                        <p:tav tm="100000">
                                          <p:val>
                                            <p:strVal val="#ppt_x"/>
                                          </p:val>
                                        </p:tav>
                                      </p:tavLst>
                                    </p:anim>
                                    <p:anim calcmode="lin" valueType="num">
                                      <p:cBhvr additive="repl">
                                        <p:cTn id="594" dur="500" fill="hold"/>
                                        <p:tgtEl>
                                          <p:spTgt spid="5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36" name="PlaceHolder 2"/>
          <p:cNvSpPr>
            <a:spLocks noGrp="1"/>
          </p:cNvSpPr>
          <p:nvPr>
            <p:ph/>
          </p:nvPr>
        </p:nvSpPr>
        <p:spPr>
          <a:xfrm>
            <a:off x="385200" y="1200960"/>
            <a:ext cx="7555680" cy="4102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Be aware that a newly created pointer needs to be set before you use it!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probably horrible crash</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Also, variables have scope. After a variable goes out of scope, you should no longer access it!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getDeadPointer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counter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return</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counter</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counter variable goes out of scope at exit!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Pointers are used with dynamic memory allocation.</a:t>
            </a:r>
            <a:endParaRPr b="1" lang="de-DE" sz="2000" spc="-1" strike="noStrike">
              <a:solidFill>
                <a:srgbClr val="000000"/>
              </a:solidFill>
              <a:latin typeface="Calibri"/>
            </a:endParaRPr>
          </a:p>
        </p:txBody>
      </p:sp>
      <p:sp>
        <p:nvSpPr>
          <p:cNvPr id="537" name="PlaceHolder 3"/>
          <p:cNvSpPr>
            <a:spLocks noGrp="1"/>
          </p:cNvSpPr>
          <p:nvPr>
            <p:ph type="sldNum" idx="5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EDE2FCD-93AA-4DD5-8204-72A308CF636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595" dur="indefinite" restart="never" nodeType="tmRoot">
          <p:childTnLst>
            <p:seq>
              <p:cTn id="596" dur="indefinite" nodeType="mainSeq">
                <p:childTnLst>
                  <p:par>
                    <p:cTn id="597" fill="hold">
                      <p:stCondLst>
                        <p:cond delay="indefinite"/>
                      </p:stCondLst>
                      <p:childTnLst>
                        <p:par>
                          <p:cTn id="598" fill="hold">
                            <p:stCondLst>
                              <p:cond delay="0"/>
                            </p:stCondLst>
                            <p:childTnLst>
                              <p:par>
                                <p:cTn id="599" nodeType="clickEffect" fill="hold" presetClass="entr" presetID="2" presetSubtype="4">
                                  <p:stCondLst>
                                    <p:cond delay="0"/>
                                  </p:stCondLst>
                                  <p:childTnLst>
                                    <p:set>
                                      <p:cBhvr>
                                        <p:cTn id="600" dur="1" fill="hold">
                                          <p:stCondLst>
                                            <p:cond delay="0"/>
                                          </p:stCondLst>
                                        </p:cTn>
                                        <p:tgtEl>
                                          <p:spTgt spid="536">
                                            <p:txEl>
                                              <p:pRg st="3" end="3"/>
                                            </p:txEl>
                                          </p:spTgt>
                                        </p:tgtEl>
                                        <p:attrNameLst>
                                          <p:attrName>style.visibility</p:attrName>
                                        </p:attrNameLst>
                                      </p:cBhvr>
                                      <p:to>
                                        <p:strVal val="visible"/>
                                      </p:to>
                                    </p:set>
                                    <p:anim calcmode="lin" valueType="num">
                                      <p:cBhvr additive="repl">
                                        <p:cTn id="601" dur="500" fill="hold"/>
                                        <p:tgtEl>
                                          <p:spTgt spid="536">
                                            <p:txEl>
                                              <p:pRg st="3" end="3"/>
                                            </p:txEl>
                                          </p:spTgt>
                                        </p:tgtEl>
                                        <p:attrNameLst>
                                          <p:attrName>ppt_x</p:attrName>
                                        </p:attrNameLst>
                                      </p:cBhvr>
                                      <p:tavLst>
                                        <p:tav tm="0">
                                          <p:val>
                                            <p:strVal val="#ppt_x"/>
                                          </p:val>
                                        </p:tav>
                                        <p:tav tm="100000">
                                          <p:val>
                                            <p:strVal val="#ppt_x"/>
                                          </p:val>
                                        </p:tav>
                                      </p:tavLst>
                                    </p:anim>
                                    <p:anim calcmode="lin" valueType="num">
                                      <p:cBhvr additive="repl">
                                        <p:cTn id="602" dur="500" fill="hold"/>
                                        <p:tgtEl>
                                          <p:spTgt spid="536">
                                            <p:txEl>
                                              <p:pRg st="3" end="3"/>
                                            </p:txEl>
                                          </p:spTgt>
                                        </p:tgtEl>
                                        <p:attrNameLst>
                                          <p:attrName>ppt_y</p:attrName>
                                        </p:attrNameLst>
                                      </p:cBhvr>
                                      <p:tavLst>
                                        <p:tav tm="0">
                                          <p:val>
                                            <p:strVal val="1+#ppt_h/2"/>
                                          </p:val>
                                        </p:tav>
                                        <p:tav tm="100000">
                                          <p:val>
                                            <p:strVal val="#ppt_y"/>
                                          </p:val>
                                        </p:tav>
                                      </p:tavLst>
                                    </p:anim>
                                  </p:childTnLst>
                                </p:cTn>
                              </p:par>
                              <p:par>
                                <p:cTn id="603" nodeType="withEffect" fill="hold" presetClass="entr" presetID="2" presetSubtype="4">
                                  <p:stCondLst>
                                    <p:cond delay="0"/>
                                  </p:stCondLst>
                                  <p:childTnLst>
                                    <p:set>
                                      <p:cBhvr>
                                        <p:cTn id="604" dur="1" fill="hold">
                                          <p:stCondLst>
                                            <p:cond delay="0"/>
                                          </p:stCondLst>
                                        </p:cTn>
                                        <p:tgtEl>
                                          <p:spTgt spid="536">
                                            <p:txEl>
                                              <p:pRg st="4" end="4"/>
                                            </p:txEl>
                                          </p:spTgt>
                                        </p:tgtEl>
                                        <p:attrNameLst>
                                          <p:attrName>style.visibility</p:attrName>
                                        </p:attrNameLst>
                                      </p:cBhvr>
                                      <p:to>
                                        <p:strVal val="visible"/>
                                      </p:to>
                                    </p:set>
                                    <p:anim calcmode="lin" valueType="num">
                                      <p:cBhvr additive="repl">
                                        <p:cTn id="605" dur="500" fill="hold"/>
                                        <p:tgtEl>
                                          <p:spTgt spid="536">
                                            <p:txEl>
                                              <p:pRg st="4" end="4"/>
                                            </p:txEl>
                                          </p:spTgt>
                                        </p:tgtEl>
                                        <p:attrNameLst>
                                          <p:attrName>ppt_x</p:attrName>
                                        </p:attrNameLst>
                                      </p:cBhvr>
                                      <p:tavLst>
                                        <p:tav tm="0">
                                          <p:val>
                                            <p:strVal val="#ppt_x"/>
                                          </p:val>
                                        </p:tav>
                                        <p:tav tm="100000">
                                          <p:val>
                                            <p:strVal val="#ppt_x"/>
                                          </p:val>
                                        </p:tav>
                                      </p:tavLst>
                                    </p:anim>
                                    <p:anim calcmode="lin" valueType="num">
                                      <p:cBhvr additive="repl">
                                        <p:cTn id="606" dur="500" fill="hold"/>
                                        <p:tgtEl>
                                          <p:spTgt spid="536">
                                            <p:txEl>
                                              <p:pRg st="4" end="4"/>
                                            </p:txEl>
                                          </p:spTgt>
                                        </p:tgtEl>
                                        <p:attrNameLst>
                                          <p:attrName>ppt_y</p:attrName>
                                        </p:attrNameLst>
                                      </p:cBhvr>
                                      <p:tavLst>
                                        <p:tav tm="0">
                                          <p:val>
                                            <p:strVal val="1+#ppt_h/2"/>
                                          </p:val>
                                        </p:tav>
                                        <p:tav tm="100000">
                                          <p:val>
                                            <p:strVal val="#ppt_y"/>
                                          </p:val>
                                        </p:tav>
                                      </p:tavLst>
                                    </p:anim>
                                  </p:childTnLst>
                                </p:cTn>
                              </p:par>
                              <p:par>
                                <p:cTn id="607" nodeType="withEffect" fill="hold" presetClass="entr" presetID="2" presetSubtype="4">
                                  <p:stCondLst>
                                    <p:cond delay="0"/>
                                  </p:stCondLst>
                                  <p:childTnLst>
                                    <p:set>
                                      <p:cBhvr>
                                        <p:cTn id="608" dur="1" fill="hold">
                                          <p:stCondLst>
                                            <p:cond delay="0"/>
                                          </p:stCondLst>
                                        </p:cTn>
                                        <p:tgtEl>
                                          <p:spTgt spid="536">
                                            <p:txEl>
                                              <p:pRg st="5" end="5"/>
                                            </p:txEl>
                                          </p:spTgt>
                                        </p:tgtEl>
                                        <p:attrNameLst>
                                          <p:attrName>style.visibility</p:attrName>
                                        </p:attrNameLst>
                                      </p:cBhvr>
                                      <p:to>
                                        <p:strVal val="visible"/>
                                      </p:to>
                                    </p:set>
                                    <p:anim calcmode="lin" valueType="num">
                                      <p:cBhvr additive="repl">
                                        <p:cTn id="609" dur="500" fill="hold"/>
                                        <p:tgtEl>
                                          <p:spTgt spid="536">
                                            <p:txEl>
                                              <p:pRg st="5" end="5"/>
                                            </p:txEl>
                                          </p:spTgt>
                                        </p:tgtEl>
                                        <p:attrNameLst>
                                          <p:attrName>ppt_x</p:attrName>
                                        </p:attrNameLst>
                                      </p:cBhvr>
                                      <p:tavLst>
                                        <p:tav tm="0">
                                          <p:val>
                                            <p:strVal val="#ppt_x"/>
                                          </p:val>
                                        </p:tav>
                                        <p:tav tm="100000">
                                          <p:val>
                                            <p:strVal val="#ppt_x"/>
                                          </p:val>
                                        </p:tav>
                                      </p:tavLst>
                                    </p:anim>
                                    <p:anim calcmode="lin" valueType="num">
                                      <p:cBhvr additive="repl">
                                        <p:cTn id="610" dur="500" fill="hold"/>
                                        <p:tgtEl>
                                          <p:spTgt spid="536">
                                            <p:txEl>
                                              <p:pRg st="5" end="5"/>
                                            </p:txEl>
                                          </p:spTgt>
                                        </p:tgtEl>
                                        <p:attrNameLst>
                                          <p:attrName>ppt_y</p:attrName>
                                        </p:attrNameLst>
                                      </p:cBhvr>
                                      <p:tavLst>
                                        <p:tav tm="0">
                                          <p:val>
                                            <p:strVal val="1+#ppt_h/2"/>
                                          </p:val>
                                        </p:tav>
                                        <p:tav tm="100000">
                                          <p:val>
                                            <p:strVal val="#ppt_y"/>
                                          </p:val>
                                        </p:tav>
                                      </p:tavLst>
                                    </p:anim>
                                  </p:childTnLst>
                                </p:cTn>
                              </p:par>
                              <p:par>
                                <p:cTn id="611" nodeType="withEffect" fill="hold" presetClass="entr" presetID="2" presetSubtype="4">
                                  <p:stCondLst>
                                    <p:cond delay="0"/>
                                  </p:stCondLst>
                                  <p:childTnLst>
                                    <p:set>
                                      <p:cBhvr>
                                        <p:cTn id="612" dur="1" fill="hold">
                                          <p:stCondLst>
                                            <p:cond delay="0"/>
                                          </p:stCondLst>
                                        </p:cTn>
                                        <p:tgtEl>
                                          <p:spTgt spid="536">
                                            <p:txEl>
                                              <p:pRg st="6" end="6"/>
                                            </p:txEl>
                                          </p:spTgt>
                                        </p:tgtEl>
                                        <p:attrNameLst>
                                          <p:attrName>style.visibility</p:attrName>
                                        </p:attrNameLst>
                                      </p:cBhvr>
                                      <p:to>
                                        <p:strVal val="visible"/>
                                      </p:to>
                                    </p:set>
                                    <p:anim calcmode="lin" valueType="num">
                                      <p:cBhvr additive="repl">
                                        <p:cTn id="613" dur="500" fill="hold"/>
                                        <p:tgtEl>
                                          <p:spTgt spid="536">
                                            <p:txEl>
                                              <p:pRg st="6" end="6"/>
                                            </p:txEl>
                                          </p:spTgt>
                                        </p:tgtEl>
                                        <p:attrNameLst>
                                          <p:attrName>ppt_x</p:attrName>
                                        </p:attrNameLst>
                                      </p:cBhvr>
                                      <p:tavLst>
                                        <p:tav tm="0">
                                          <p:val>
                                            <p:strVal val="#ppt_x"/>
                                          </p:val>
                                        </p:tav>
                                        <p:tav tm="100000">
                                          <p:val>
                                            <p:strVal val="#ppt_x"/>
                                          </p:val>
                                        </p:tav>
                                      </p:tavLst>
                                    </p:anim>
                                    <p:anim calcmode="lin" valueType="num">
                                      <p:cBhvr additive="repl">
                                        <p:cTn id="614" dur="500" fill="hold"/>
                                        <p:tgtEl>
                                          <p:spTgt spid="536">
                                            <p:txEl>
                                              <p:pRg st="6" end="6"/>
                                            </p:txEl>
                                          </p:spTgt>
                                        </p:tgtEl>
                                        <p:attrNameLst>
                                          <p:attrName>ppt_y</p:attrName>
                                        </p:attrNameLst>
                                      </p:cBhvr>
                                      <p:tavLst>
                                        <p:tav tm="0">
                                          <p:val>
                                            <p:strVal val="1+#ppt_h/2"/>
                                          </p:val>
                                        </p:tav>
                                        <p:tav tm="100000">
                                          <p:val>
                                            <p:strVal val="#ppt_y"/>
                                          </p:val>
                                        </p:tav>
                                      </p:tavLst>
                                    </p:anim>
                                  </p:childTnLst>
                                </p:cTn>
                              </p:par>
                              <p:par>
                                <p:cTn id="615" nodeType="withEffect" fill="hold" presetClass="entr" presetID="2" presetSubtype="4">
                                  <p:stCondLst>
                                    <p:cond delay="0"/>
                                  </p:stCondLst>
                                  <p:childTnLst>
                                    <p:set>
                                      <p:cBhvr>
                                        <p:cTn id="616" dur="1" fill="hold">
                                          <p:stCondLst>
                                            <p:cond delay="0"/>
                                          </p:stCondLst>
                                        </p:cTn>
                                        <p:tgtEl>
                                          <p:spTgt spid="536">
                                            <p:txEl>
                                              <p:pRg st="7" end="7"/>
                                            </p:txEl>
                                          </p:spTgt>
                                        </p:tgtEl>
                                        <p:attrNameLst>
                                          <p:attrName>style.visibility</p:attrName>
                                        </p:attrNameLst>
                                      </p:cBhvr>
                                      <p:to>
                                        <p:strVal val="visible"/>
                                      </p:to>
                                    </p:set>
                                    <p:anim calcmode="lin" valueType="num">
                                      <p:cBhvr additive="repl">
                                        <p:cTn id="617" dur="500" fill="hold"/>
                                        <p:tgtEl>
                                          <p:spTgt spid="536">
                                            <p:txEl>
                                              <p:pRg st="7" end="7"/>
                                            </p:txEl>
                                          </p:spTgt>
                                        </p:tgtEl>
                                        <p:attrNameLst>
                                          <p:attrName>ppt_x</p:attrName>
                                        </p:attrNameLst>
                                      </p:cBhvr>
                                      <p:tavLst>
                                        <p:tav tm="0">
                                          <p:val>
                                            <p:strVal val="#ppt_x"/>
                                          </p:val>
                                        </p:tav>
                                        <p:tav tm="100000">
                                          <p:val>
                                            <p:strVal val="#ppt_x"/>
                                          </p:val>
                                        </p:tav>
                                      </p:tavLst>
                                    </p:anim>
                                    <p:anim calcmode="lin" valueType="num">
                                      <p:cBhvr additive="repl">
                                        <p:cTn id="618" dur="500" fill="hold"/>
                                        <p:tgtEl>
                                          <p:spTgt spid="536">
                                            <p:txEl>
                                              <p:pRg st="7" end="7"/>
                                            </p:txEl>
                                          </p:spTgt>
                                        </p:tgtEl>
                                        <p:attrNameLst>
                                          <p:attrName>ppt_y</p:attrName>
                                        </p:attrNameLst>
                                      </p:cBhvr>
                                      <p:tavLst>
                                        <p:tav tm="0">
                                          <p:val>
                                            <p:strVal val="1+#ppt_h/2"/>
                                          </p:val>
                                        </p:tav>
                                        <p:tav tm="100000">
                                          <p:val>
                                            <p:strVal val="#ppt_y"/>
                                          </p:val>
                                        </p:tav>
                                      </p:tavLst>
                                    </p:anim>
                                  </p:childTnLst>
                                </p:cTn>
                              </p:par>
                              <p:par>
                                <p:cTn id="619" nodeType="withEffect" fill="hold" presetClass="entr" presetID="2" presetSubtype="4">
                                  <p:stCondLst>
                                    <p:cond delay="0"/>
                                  </p:stCondLst>
                                  <p:childTnLst>
                                    <p:set>
                                      <p:cBhvr>
                                        <p:cTn id="620" dur="1" fill="hold">
                                          <p:stCondLst>
                                            <p:cond delay="0"/>
                                          </p:stCondLst>
                                        </p:cTn>
                                        <p:tgtEl>
                                          <p:spTgt spid="536">
                                            <p:txEl>
                                              <p:pRg st="8" end="8"/>
                                            </p:txEl>
                                          </p:spTgt>
                                        </p:tgtEl>
                                        <p:attrNameLst>
                                          <p:attrName>style.visibility</p:attrName>
                                        </p:attrNameLst>
                                      </p:cBhvr>
                                      <p:to>
                                        <p:strVal val="visible"/>
                                      </p:to>
                                    </p:set>
                                    <p:anim calcmode="lin" valueType="num">
                                      <p:cBhvr additive="repl">
                                        <p:cTn id="621" dur="500" fill="hold"/>
                                        <p:tgtEl>
                                          <p:spTgt spid="536">
                                            <p:txEl>
                                              <p:pRg st="8" end="8"/>
                                            </p:txEl>
                                          </p:spTgt>
                                        </p:tgtEl>
                                        <p:attrNameLst>
                                          <p:attrName>ppt_x</p:attrName>
                                        </p:attrNameLst>
                                      </p:cBhvr>
                                      <p:tavLst>
                                        <p:tav tm="0">
                                          <p:val>
                                            <p:strVal val="#ppt_x"/>
                                          </p:val>
                                        </p:tav>
                                        <p:tav tm="100000">
                                          <p:val>
                                            <p:strVal val="#ppt_x"/>
                                          </p:val>
                                        </p:tav>
                                      </p:tavLst>
                                    </p:anim>
                                    <p:anim calcmode="lin" valueType="num">
                                      <p:cBhvr additive="repl">
                                        <p:cTn id="622" dur="500" fill="hold"/>
                                        <p:tgtEl>
                                          <p:spTgt spid="536">
                                            <p:txEl>
                                              <p:pRg st="8" end="8"/>
                                            </p:txEl>
                                          </p:spTgt>
                                        </p:tgtEl>
                                        <p:attrNameLst>
                                          <p:attrName>ppt_y</p:attrName>
                                        </p:attrNameLst>
                                      </p:cBhvr>
                                      <p:tavLst>
                                        <p:tav tm="0">
                                          <p:val>
                                            <p:strVal val="1+#ppt_h/2"/>
                                          </p:val>
                                        </p:tav>
                                        <p:tav tm="100000">
                                          <p:val>
                                            <p:strVal val="#ppt_y"/>
                                          </p:val>
                                        </p:tav>
                                      </p:tavLst>
                                    </p:anim>
                                  </p:childTnLst>
                                </p:cTn>
                              </p:par>
                              <p:par>
                                <p:cTn id="623" nodeType="withEffect" fill="hold" presetClass="entr" presetID="2" presetSubtype="4">
                                  <p:stCondLst>
                                    <p:cond delay="0"/>
                                  </p:stCondLst>
                                  <p:childTnLst>
                                    <p:set>
                                      <p:cBhvr>
                                        <p:cTn id="624" dur="1" fill="hold">
                                          <p:stCondLst>
                                            <p:cond delay="0"/>
                                          </p:stCondLst>
                                        </p:cTn>
                                        <p:tgtEl>
                                          <p:spTgt spid="536">
                                            <p:txEl>
                                              <p:pRg st="9" end="9"/>
                                            </p:txEl>
                                          </p:spTgt>
                                        </p:tgtEl>
                                        <p:attrNameLst>
                                          <p:attrName>style.visibility</p:attrName>
                                        </p:attrNameLst>
                                      </p:cBhvr>
                                      <p:to>
                                        <p:strVal val="visible"/>
                                      </p:to>
                                    </p:set>
                                    <p:anim calcmode="lin" valueType="num">
                                      <p:cBhvr additive="repl">
                                        <p:cTn id="625" dur="500" fill="hold"/>
                                        <p:tgtEl>
                                          <p:spTgt spid="536">
                                            <p:txEl>
                                              <p:pRg st="9" end="9"/>
                                            </p:txEl>
                                          </p:spTgt>
                                        </p:tgtEl>
                                        <p:attrNameLst>
                                          <p:attrName>ppt_x</p:attrName>
                                        </p:attrNameLst>
                                      </p:cBhvr>
                                      <p:tavLst>
                                        <p:tav tm="0">
                                          <p:val>
                                            <p:strVal val="#ppt_x"/>
                                          </p:val>
                                        </p:tav>
                                        <p:tav tm="100000">
                                          <p:val>
                                            <p:strVal val="#ppt_x"/>
                                          </p:val>
                                        </p:tav>
                                      </p:tavLst>
                                    </p:anim>
                                    <p:anim calcmode="lin" valueType="num">
                                      <p:cBhvr additive="repl">
                                        <p:cTn id="626" dur="500" fill="hold"/>
                                        <p:tgtEl>
                                          <p:spTgt spid="53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2" presetSubtype="4">
                                  <p:stCondLst>
                                    <p:cond delay="0"/>
                                  </p:stCondLst>
                                  <p:childTnLst>
                                    <p:set>
                                      <p:cBhvr>
                                        <p:cTn id="630" dur="1" fill="hold">
                                          <p:stCondLst>
                                            <p:cond delay="0"/>
                                          </p:stCondLst>
                                        </p:cTn>
                                        <p:tgtEl>
                                          <p:spTgt spid="536">
                                            <p:txEl>
                                              <p:pRg st="10" end="10"/>
                                            </p:txEl>
                                          </p:spTgt>
                                        </p:tgtEl>
                                        <p:attrNameLst>
                                          <p:attrName>style.visibility</p:attrName>
                                        </p:attrNameLst>
                                      </p:cBhvr>
                                      <p:to>
                                        <p:strVal val="visible"/>
                                      </p:to>
                                    </p:set>
                                    <p:anim calcmode="lin" valueType="num">
                                      <p:cBhvr additive="repl">
                                        <p:cTn id="631" dur="500" fill="hold"/>
                                        <p:tgtEl>
                                          <p:spTgt spid="536">
                                            <p:txEl>
                                              <p:pRg st="10" end="10"/>
                                            </p:txEl>
                                          </p:spTgt>
                                        </p:tgtEl>
                                        <p:attrNameLst>
                                          <p:attrName>ppt_x</p:attrName>
                                        </p:attrNameLst>
                                      </p:cBhvr>
                                      <p:tavLst>
                                        <p:tav tm="0">
                                          <p:val>
                                            <p:strVal val="#ppt_x"/>
                                          </p:val>
                                        </p:tav>
                                        <p:tav tm="100000">
                                          <p:val>
                                            <p:strVal val="#ppt_x"/>
                                          </p:val>
                                        </p:tav>
                                      </p:tavLst>
                                    </p:anim>
                                    <p:anim calcmode="lin" valueType="num">
                                      <p:cBhvr additive="repl">
                                        <p:cTn id="632" dur="500" fill="hold"/>
                                        <p:tgtEl>
                                          <p:spTgt spid="53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39" name="PlaceHolder 2"/>
          <p:cNvSpPr>
            <a:spLocks noGrp="1"/>
          </p:cNvSpPr>
          <p:nvPr>
            <p:ph/>
          </p:nvPr>
        </p:nvSpPr>
        <p:spPr>
          <a:xfrm>
            <a:off x="385200" y="1200960"/>
            <a:ext cx="7555680" cy="320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Advantages of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Pointers are flexible and powerful.</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You can assign ‘0’ or ‘</a:t>
            </a:r>
            <a:r>
              <a:rPr b="1" lang="en-US" sz="1800" spc="-1" strike="noStrike">
                <a:solidFill>
                  <a:srgbClr val="000000"/>
                </a:solidFill>
                <a:latin typeface="Consolas"/>
                <a:ea typeface="Times New Roman"/>
              </a:rPr>
              <a:t>nullptr</a:t>
            </a:r>
            <a:r>
              <a:rPr b="1" lang="en-US" sz="2000" spc="-1" strike="noStrike">
                <a:solidFill>
                  <a:srgbClr val="000000"/>
                </a:solidFill>
                <a:latin typeface="Calibri"/>
                <a:ea typeface="Times New Roman"/>
              </a:rPr>
              <a:t>’ to a pointer to “reset” it. Meaning is “does not refer to anything”.</a:t>
            </a:r>
            <a:endParaRPr b="1" lang="de-DE" sz="2000" spc="-1" strike="noStrike">
              <a:solidFill>
                <a:srgbClr val="000000"/>
              </a:solidFill>
              <a:latin typeface="Calibri"/>
            </a:endParaRPr>
          </a:p>
          <a:p>
            <a:pPr>
              <a:lnSpc>
                <a:spcPct val="100000"/>
              </a:lnSpc>
              <a:spcBef>
                <a:spcPts val="400"/>
              </a:spcBef>
              <a:buNone/>
              <a:tabLst>
                <a:tab algn="l" pos="0"/>
              </a:tabLst>
            </a:pPr>
            <a:r>
              <a:rPr b="1" lang="en-US" sz="2000" spc="-1" strike="noStrike">
                <a:solidFill>
                  <a:srgbClr val="000000"/>
                </a:solidFill>
                <a:latin typeface="Calibri"/>
                <a:ea typeface="Times New Roman"/>
              </a:rPr>
              <a:t> </a:t>
            </a:r>
            <a:r>
              <a:rPr b="1" lang="en-US" sz="2000" spc="-1" strike="noStrike">
                <a:solidFill>
                  <a:srgbClr val="000000"/>
                </a:solidFill>
                <a:latin typeface="Calibri"/>
                <a:ea typeface="Times New Roman"/>
              </a:rPr>
              <a:t>Disadvantages: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Intent is not always clear (ownership?)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You need to take into account that it can be 0.</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Needs dereferencing before use</a:t>
            </a:r>
            <a:endParaRPr b="1" lang="de-DE" sz="2000" spc="-1" strike="noStrike">
              <a:solidFill>
                <a:srgbClr val="000000"/>
              </a:solidFill>
              <a:latin typeface="Calibri"/>
            </a:endParaRPr>
          </a:p>
        </p:txBody>
      </p:sp>
      <p:sp>
        <p:nvSpPr>
          <p:cNvPr id="540" name="PlaceHolder 3"/>
          <p:cNvSpPr>
            <a:spLocks noGrp="1"/>
          </p:cNvSpPr>
          <p:nvPr>
            <p:ph type="sldNum" idx="5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362CF22-274A-4FA0-92E6-13476941304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633" dur="indefinite" restart="never" nodeType="tmRoot">
          <p:childTnLst>
            <p:seq>
              <p:cTn id="634" dur="indefinite" nodeType="mainSeq">
                <p:childTnLst>
                  <p:par>
                    <p:cTn id="635" fill="hold">
                      <p:stCondLst>
                        <p:cond delay="indefinite"/>
                      </p:stCondLst>
                      <p:childTnLst>
                        <p:par>
                          <p:cTn id="636" fill="hold">
                            <p:stCondLst>
                              <p:cond delay="0"/>
                            </p:stCondLst>
                            <p:childTnLst>
                              <p:par>
                                <p:cTn id="637" nodeType="clickEffect" fill="hold" presetClass="entr" presetID="2" presetSubtype="4">
                                  <p:stCondLst>
                                    <p:cond delay="0"/>
                                  </p:stCondLst>
                                  <p:childTnLst>
                                    <p:set>
                                      <p:cBhvr>
                                        <p:cTn id="638" dur="1" fill="hold">
                                          <p:stCondLst>
                                            <p:cond delay="0"/>
                                          </p:stCondLst>
                                        </p:cTn>
                                        <p:tgtEl>
                                          <p:spTgt spid="539">
                                            <p:txEl>
                                              <p:pRg st="1" end="1"/>
                                            </p:txEl>
                                          </p:spTgt>
                                        </p:tgtEl>
                                        <p:attrNameLst>
                                          <p:attrName>style.visibility</p:attrName>
                                        </p:attrNameLst>
                                      </p:cBhvr>
                                      <p:to>
                                        <p:strVal val="visible"/>
                                      </p:to>
                                    </p:set>
                                    <p:anim calcmode="lin" valueType="num">
                                      <p:cBhvr additive="repl">
                                        <p:cTn id="639" dur="500" fill="hold"/>
                                        <p:tgtEl>
                                          <p:spTgt spid="539">
                                            <p:txEl>
                                              <p:pRg st="1" end="1"/>
                                            </p:txEl>
                                          </p:spTgt>
                                        </p:tgtEl>
                                        <p:attrNameLst>
                                          <p:attrName>ppt_x</p:attrName>
                                        </p:attrNameLst>
                                      </p:cBhvr>
                                      <p:tavLst>
                                        <p:tav tm="0">
                                          <p:val>
                                            <p:strVal val="#ppt_x"/>
                                          </p:val>
                                        </p:tav>
                                        <p:tav tm="100000">
                                          <p:val>
                                            <p:strVal val="#ppt_x"/>
                                          </p:val>
                                        </p:tav>
                                      </p:tavLst>
                                    </p:anim>
                                    <p:anim calcmode="lin" valueType="num">
                                      <p:cBhvr additive="repl">
                                        <p:cTn id="640" dur="500" fill="hold"/>
                                        <p:tgtEl>
                                          <p:spTgt spid="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41" fill="hold">
                      <p:stCondLst>
                        <p:cond delay="indefinite"/>
                      </p:stCondLst>
                      <p:childTnLst>
                        <p:par>
                          <p:cTn id="642" fill="hold">
                            <p:stCondLst>
                              <p:cond delay="0"/>
                            </p:stCondLst>
                            <p:childTnLst>
                              <p:par>
                                <p:cTn id="643" nodeType="clickEffect" fill="hold" presetClass="entr" presetID="2" presetSubtype="4">
                                  <p:stCondLst>
                                    <p:cond delay="0"/>
                                  </p:stCondLst>
                                  <p:childTnLst>
                                    <p:set>
                                      <p:cBhvr>
                                        <p:cTn id="644" dur="1" fill="hold">
                                          <p:stCondLst>
                                            <p:cond delay="0"/>
                                          </p:stCondLst>
                                        </p:cTn>
                                        <p:tgtEl>
                                          <p:spTgt spid="539">
                                            <p:txEl>
                                              <p:pRg st="2" end="2"/>
                                            </p:txEl>
                                          </p:spTgt>
                                        </p:tgtEl>
                                        <p:attrNameLst>
                                          <p:attrName>style.visibility</p:attrName>
                                        </p:attrNameLst>
                                      </p:cBhvr>
                                      <p:to>
                                        <p:strVal val="visible"/>
                                      </p:to>
                                    </p:set>
                                    <p:anim calcmode="lin" valueType="num">
                                      <p:cBhvr additive="repl">
                                        <p:cTn id="645" dur="500" fill="hold"/>
                                        <p:tgtEl>
                                          <p:spTgt spid="539">
                                            <p:txEl>
                                              <p:pRg st="2" end="2"/>
                                            </p:txEl>
                                          </p:spTgt>
                                        </p:tgtEl>
                                        <p:attrNameLst>
                                          <p:attrName>ppt_x</p:attrName>
                                        </p:attrNameLst>
                                      </p:cBhvr>
                                      <p:tavLst>
                                        <p:tav tm="0">
                                          <p:val>
                                            <p:strVal val="#ppt_x"/>
                                          </p:val>
                                        </p:tav>
                                        <p:tav tm="100000">
                                          <p:val>
                                            <p:strVal val="#ppt_x"/>
                                          </p:val>
                                        </p:tav>
                                      </p:tavLst>
                                    </p:anim>
                                    <p:anim calcmode="lin" valueType="num">
                                      <p:cBhvr additive="repl">
                                        <p:cTn id="646" dur="500" fill="hold"/>
                                        <p:tgtEl>
                                          <p:spTgt spid="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2" presetSubtype="4">
                                  <p:stCondLst>
                                    <p:cond delay="0"/>
                                  </p:stCondLst>
                                  <p:childTnLst>
                                    <p:set>
                                      <p:cBhvr>
                                        <p:cTn id="650" dur="1" fill="hold">
                                          <p:stCondLst>
                                            <p:cond delay="0"/>
                                          </p:stCondLst>
                                        </p:cTn>
                                        <p:tgtEl>
                                          <p:spTgt spid="539">
                                            <p:txEl>
                                              <p:pRg st="3" end="3"/>
                                            </p:txEl>
                                          </p:spTgt>
                                        </p:tgtEl>
                                        <p:attrNameLst>
                                          <p:attrName>style.visibility</p:attrName>
                                        </p:attrNameLst>
                                      </p:cBhvr>
                                      <p:to>
                                        <p:strVal val="visible"/>
                                      </p:to>
                                    </p:set>
                                    <p:anim calcmode="lin" valueType="num">
                                      <p:cBhvr additive="repl">
                                        <p:cTn id="651" dur="500" fill="hold"/>
                                        <p:tgtEl>
                                          <p:spTgt spid="539">
                                            <p:txEl>
                                              <p:pRg st="3" end="3"/>
                                            </p:txEl>
                                          </p:spTgt>
                                        </p:tgtEl>
                                        <p:attrNameLst>
                                          <p:attrName>ppt_x</p:attrName>
                                        </p:attrNameLst>
                                      </p:cBhvr>
                                      <p:tavLst>
                                        <p:tav tm="0">
                                          <p:val>
                                            <p:strVal val="#ppt_x"/>
                                          </p:val>
                                        </p:tav>
                                        <p:tav tm="100000">
                                          <p:val>
                                            <p:strVal val="#ppt_x"/>
                                          </p:val>
                                        </p:tav>
                                      </p:tavLst>
                                    </p:anim>
                                    <p:anim calcmode="lin" valueType="num">
                                      <p:cBhvr additive="repl">
                                        <p:cTn id="652" dur="500" fill="hold"/>
                                        <p:tgtEl>
                                          <p:spTgt spid="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3" fill="hold">
                      <p:stCondLst>
                        <p:cond delay="indefinite"/>
                      </p:stCondLst>
                      <p:childTnLst>
                        <p:par>
                          <p:cTn id="654" fill="hold">
                            <p:stCondLst>
                              <p:cond delay="0"/>
                            </p:stCondLst>
                            <p:childTnLst>
                              <p:par>
                                <p:cTn id="655" nodeType="clickEffect" fill="hold" presetClass="entr" presetID="2" presetSubtype="4">
                                  <p:stCondLst>
                                    <p:cond delay="0"/>
                                  </p:stCondLst>
                                  <p:childTnLst>
                                    <p:set>
                                      <p:cBhvr>
                                        <p:cTn id="656" dur="1" fill="hold">
                                          <p:stCondLst>
                                            <p:cond delay="0"/>
                                          </p:stCondLst>
                                        </p:cTn>
                                        <p:tgtEl>
                                          <p:spTgt spid="539">
                                            <p:txEl>
                                              <p:pRg st="4" end="4"/>
                                            </p:txEl>
                                          </p:spTgt>
                                        </p:tgtEl>
                                        <p:attrNameLst>
                                          <p:attrName>style.visibility</p:attrName>
                                        </p:attrNameLst>
                                      </p:cBhvr>
                                      <p:to>
                                        <p:strVal val="visible"/>
                                      </p:to>
                                    </p:set>
                                    <p:anim calcmode="lin" valueType="num">
                                      <p:cBhvr additive="repl">
                                        <p:cTn id="657" dur="500" fill="hold"/>
                                        <p:tgtEl>
                                          <p:spTgt spid="539">
                                            <p:txEl>
                                              <p:pRg st="4" end="4"/>
                                            </p:txEl>
                                          </p:spTgt>
                                        </p:tgtEl>
                                        <p:attrNameLst>
                                          <p:attrName>ppt_x</p:attrName>
                                        </p:attrNameLst>
                                      </p:cBhvr>
                                      <p:tavLst>
                                        <p:tav tm="0">
                                          <p:val>
                                            <p:strVal val="#ppt_x"/>
                                          </p:val>
                                        </p:tav>
                                        <p:tav tm="100000">
                                          <p:val>
                                            <p:strVal val="#ppt_x"/>
                                          </p:val>
                                        </p:tav>
                                      </p:tavLst>
                                    </p:anim>
                                    <p:anim calcmode="lin" valueType="num">
                                      <p:cBhvr additive="repl">
                                        <p:cTn id="658" dur="500" fill="hold"/>
                                        <p:tgtEl>
                                          <p:spTgt spid="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2" presetSubtype="4">
                                  <p:stCondLst>
                                    <p:cond delay="0"/>
                                  </p:stCondLst>
                                  <p:childTnLst>
                                    <p:set>
                                      <p:cBhvr>
                                        <p:cTn id="662" dur="1" fill="hold">
                                          <p:stCondLst>
                                            <p:cond delay="0"/>
                                          </p:stCondLst>
                                        </p:cTn>
                                        <p:tgtEl>
                                          <p:spTgt spid="539">
                                            <p:txEl>
                                              <p:pRg st="5" end="5"/>
                                            </p:txEl>
                                          </p:spTgt>
                                        </p:tgtEl>
                                        <p:attrNameLst>
                                          <p:attrName>style.visibility</p:attrName>
                                        </p:attrNameLst>
                                      </p:cBhvr>
                                      <p:to>
                                        <p:strVal val="visible"/>
                                      </p:to>
                                    </p:set>
                                    <p:anim calcmode="lin" valueType="num">
                                      <p:cBhvr additive="repl">
                                        <p:cTn id="663" dur="500" fill="hold"/>
                                        <p:tgtEl>
                                          <p:spTgt spid="539">
                                            <p:txEl>
                                              <p:pRg st="5" end="5"/>
                                            </p:txEl>
                                          </p:spTgt>
                                        </p:tgtEl>
                                        <p:attrNameLst>
                                          <p:attrName>ppt_x</p:attrName>
                                        </p:attrNameLst>
                                      </p:cBhvr>
                                      <p:tavLst>
                                        <p:tav tm="0">
                                          <p:val>
                                            <p:strVal val="#ppt_x"/>
                                          </p:val>
                                        </p:tav>
                                        <p:tav tm="100000">
                                          <p:val>
                                            <p:strVal val="#ppt_x"/>
                                          </p:val>
                                        </p:tav>
                                      </p:tavLst>
                                    </p:anim>
                                    <p:anim calcmode="lin" valueType="num">
                                      <p:cBhvr additive="repl">
                                        <p:cTn id="664" dur="500" fill="hold"/>
                                        <p:tgtEl>
                                          <p:spTgt spid="5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65" fill="hold">
                      <p:stCondLst>
                        <p:cond delay="indefinite"/>
                      </p:stCondLst>
                      <p:childTnLst>
                        <p:par>
                          <p:cTn id="666" fill="hold">
                            <p:stCondLst>
                              <p:cond delay="0"/>
                            </p:stCondLst>
                            <p:childTnLst>
                              <p:par>
                                <p:cTn id="667" nodeType="clickEffect" fill="hold" presetClass="entr" presetID="2" presetSubtype="4">
                                  <p:stCondLst>
                                    <p:cond delay="0"/>
                                  </p:stCondLst>
                                  <p:childTnLst>
                                    <p:set>
                                      <p:cBhvr>
                                        <p:cTn id="668" dur="1" fill="hold">
                                          <p:stCondLst>
                                            <p:cond delay="0"/>
                                          </p:stCondLst>
                                        </p:cTn>
                                        <p:tgtEl>
                                          <p:spTgt spid="539">
                                            <p:txEl>
                                              <p:pRg st="6" end="6"/>
                                            </p:txEl>
                                          </p:spTgt>
                                        </p:tgtEl>
                                        <p:attrNameLst>
                                          <p:attrName>style.visibility</p:attrName>
                                        </p:attrNameLst>
                                      </p:cBhvr>
                                      <p:to>
                                        <p:strVal val="visible"/>
                                      </p:to>
                                    </p:set>
                                    <p:anim calcmode="lin" valueType="num">
                                      <p:cBhvr additive="repl">
                                        <p:cTn id="669" dur="500" fill="hold"/>
                                        <p:tgtEl>
                                          <p:spTgt spid="539">
                                            <p:txEl>
                                              <p:pRg st="6" end="6"/>
                                            </p:txEl>
                                          </p:spTgt>
                                        </p:tgtEl>
                                        <p:attrNameLst>
                                          <p:attrName>ppt_x</p:attrName>
                                        </p:attrNameLst>
                                      </p:cBhvr>
                                      <p:tavLst>
                                        <p:tav tm="0">
                                          <p:val>
                                            <p:strVal val="#ppt_x"/>
                                          </p:val>
                                        </p:tav>
                                        <p:tav tm="100000">
                                          <p:val>
                                            <p:strVal val="#ppt_x"/>
                                          </p:val>
                                        </p:tav>
                                      </p:tavLst>
                                    </p:anim>
                                    <p:anim calcmode="lin" valueType="num">
                                      <p:cBhvr additive="repl">
                                        <p:cTn id="670" dur="500" fill="hold"/>
                                        <p:tgtEl>
                                          <p:spTgt spid="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42" name="PlaceHolder 2"/>
          <p:cNvSpPr>
            <a:spLocks noGrp="1"/>
          </p:cNvSpPr>
          <p:nvPr>
            <p:ph/>
          </p:nvPr>
        </p:nvSpPr>
        <p:spPr>
          <a:xfrm>
            <a:off x="385200" y="1200960"/>
            <a:ext cx="7555680" cy="37083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 introduces references.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reference works like a variable alias.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can be used instead of a pointer.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 references is declared with a ‘&amp;’.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void</a:t>
            </a:r>
            <a:r>
              <a:rPr b="0" lang="en-US" sz="1400" spc="-1" strike="noStrike">
                <a:solidFill>
                  <a:srgbClr val="000000"/>
                </a:solidFill>
                <a:highlight>
                  <a:srgbClr val="ffffff"/>
                </a:highlight>
                <a:latin typeface="Consolas"/>
                <a:ea typeface="ＭＳ Ｐゴシック"/>
              </a:rPr>
              <a:t> swap</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tmp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a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b</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b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tmp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543" name="PlaceHolder 3"/>
          <p:cNvSpPr>
            <a:spLocks noGrp="1"/>
          </p:cNvSpPr>
          <p:nvPr>
            <p:ph type="sldNum" idx="5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AED832C-0442-4E61-BE57-7F3BD416406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671" dur="indefinite" restart="never" nodeType="tmRoot">
          <p:childTnLst>
            <p:seq>
              <p:cTn id="672" dur="indefinite" nodeType="mainSeq">
                <p:childTnLst>
                  <p:par>
                    <p:cTn id="673" fill="hold">
                      <p:stCondLst>
                        <p:cond delay="indefinite"/>
                      </p:stCondLst>
                      <p:childTnLst>
                        <p:par>
                          <p:cTn id="674" fill="hold">
                            <p:stCondLst>
                              <p:cond delay="0"/>
                            </p:stCondLst>
                            <p:childTnLst>
                              <p:par>
                                <p:cTn id="675" nodeType="clickEffect" fill="hold" presetClass="entr" presetID="2" presetSubtype="4">
                                  <p:stCondLst>
                                    <p:cond delay="0"/>
                                  </p:stCondLst>
                                  <p:childTnLst>
                                    <p:set>
                                      <p:cBhvr>
                                        <p:cTn id="676" dur="1" fill="hold">
                                          <p:stCondLst>
                                            <p:cond delay="0"/>
                                          </p:stCondLst>
                                        </p:cTn>
                                        <p:tgtEl>
                                          <p:spTgt spid="542">
                                            <p:txEl>
                                              <p:pRg st="1" end="1"/>
                                            </p:txEl>
                                          </p:spTgt>
                                        </p:tgtEl>
                                        <p:attrNameLst>
                                          <p:attrName>style.visibility</p:attrName>
                                        </p:attrNameLst>
                                      </p:cBhvr>
                                      <p:to>
                                        <p:strVal val="visible"/>
                                      </p:to>
                                    </p:set>
                                    <p:anim calcmode="lin" valueType="num">
                                      <p:cBhvr additive="repl">
                                        <p:cTn id="677" dur="500" fill="hold"/>
                                        <p:tgtEl>
                                          <p:spTgt spid="542">
                                            <p:txEl>
                                              <p:pRg st="1" end="1"/>
                                            </p:txEl>
                                          </p:spTgt>
                                        </p:tgtEl>
                                        <p:attrNameLst>
                                          <p:attrName>ppt_x</p:attrName>
                                        </p:attrNameLst>
                                      </p:cBhvr>
                                      <p:tavLst>
                                        <p:tav tm="0">
                                          <p:val>
                                            <p:strVal val="#ppt_x"/>
                                          </p:val>
                                        </p:tav>
                                        <p:tav tm="100000">
                                          <p:val>
                                            <p:strVal val="#ppt_x"/>
                                          </p:val>
                                        </p:tav>
                                      </p:tavLst>
                                    </p:anim>
                                    <p:anim calcmode="lin" valueType="num">
                                      <p:cBhvr additive="repl">
                                        <p:cTn id="678" dur="500" fill="hold"/>
                                        <p:tgtEl>
                                          <p:spTgt spid="5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79" fill="hold">
                      <p:stCondLst>
                        <p:cond delay="indefinite"/>
                      </p:stCondLst>
                      <p:childTnLst>
                        <p:par>
                          <p:cTn id="680" fill="hold">
                            <p:stCondLst>
                              <p:cond delay="0"/>
                            </p:stCondLst>
                            <p:childTnLst>
                              <p:par>
                                <p:cTn id="681" nodeType="clickEffect" fill="hold" presetClass="entr" presetID="2" presetSubtype="4">
                                  <p:stCondLst>
                                    <p:cond delay="0"/>
                                  </p:stCondLst>
                                  <p:childTnLst>
                                    <p:set>
                                      <p:cBhvr>
                                        <p:cTn id="682" dur="1" fill="hold">
                                          <p:stCondLst>
                                            <p:cond delay="0"/>
                                          </p:stCondLst>
                                        </p:cTn>
                                        <p:tgtEl>
                                          <p:spTgt spid="542">
                                            <p:txEl>
                                              <p:pRg st="2" end="2"/>
                                            </p:txEl>
                                          </p:spTgt>
                                        </p:tgtEl>
                                        <p:attrNameLst>
                                          <p:attrName>style.visibility</p:attrName>
                                        </p:attrNameLst>
                                      </p:cBhvr>
                                      <p:to>
                                        <p:strVal val="visible"/>
                                      </p:to>
                                    </p:set>
                                    <p:anim calcmode="lin" valueType="num">
                                      <p:cBhvr additive="repl">
                                        <p:cTn id="683" dur="500" fill="hold"/>
                                        <p:tgtEl>
                                          <p:spTgt spid="542">
                                            <p:txEl>
                                              <p:pRg st="2" end="2"/>
                                            </p:txEl>
                                          </p:spTgt>
                                        </p:tgtEl>
                                        <p:attrNameLst>
                                          <p:attrName>ppt_x</p:attrName>
                                        </p:attrNameLst>
                                      </p:cBhvr>
                                      <p:tavLst>
                                        <p:tav tm="0">
                                          <p:val>
                                            <p:strVal val="#ppt_x"/>
                                          </p:val>
                                        </p:tav>
                                        <p:tav tm="100000">
                                          <p:val>
                                            <p:strVal val="#ppt_x"/>
                                          </p:val>
                                        </p:tav>
                                      </p:tavLst>
                                    </p:anim>
                                    <p:anim calcmode="lin" valueType="num">
                                      <p:cBhvr additive="repl">
                                        <p:cTn id="684" dur="500" fill="hold"/>
                                        <p:tgtEl>
                                          <p:spTgt spid="5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85" fill="hold">
                      <p:stCondLst>
                        <p:cond delay="indefinite"/>
                      </p:stCondLst>
                      <p:childTnLst>
                        <p:par>
                          <p:cTn id="686" fill="hold">
                            <p:stCondLst>
                              <p:cond delay="0"/>
                            </p:stCondLst>
                            <p:childTnLst>
                              <p:par>
                                <p:cTn id="687" nodeType="clickEffect" fill="hold" presetClass="entr" presetID="2" presetSubtype="4">
                                  <p:stCondLst>
                                    <p:cond delay="0"/>
                                  </p:stCondLst>
                                  <p:childTnLst>
                                    <p:set>
                                      <p:cBhvr>
                                        <p:cTn id="688" dur="1" fill="hold">
                                          <p:stCondLst>
                                            <p:cond delay="0"/>
                                          </p:stCondLst>
                                        </p:cTn>
                                        <p:tgtEl>
                                          <p:spTgt spid="542">
                                            <p:txEl>
                                              <p:pRg st="3" end="3"/>
                                            </p:txEl>
                                          </p:spTgt>
                                        </p:tgtEl>
                                        <p:attrNameLst>
                                          <p:attrName>style.visibility</p:attrName>
                                        </p:attrNameLst>
                                      </p:cBhvr>
                                      <p:to>
                                        <p:strVal val="visible"/>
                                      </p:to>
                                    </p:set>
                                    <p:anim calcmode="lin" valueType="num">
                                      <p:cBhvr additive="repl">
                                        <p:cTn id="689" dur="500" fill="hold"/>
                                        <p:tgtEl>
                                          <p:spTgt spid="542">
                                            <p:txEl>
                                              <p:pRg st="3" end="3"/>
                                            </p:txEl>
                                          </p:spTgt>
                                        </p:tgtEl>
                                        <p:attrNameLst>
                                          <p:attrName>ppt_x</p:attrName>
                                        </p:attrNameLst>
                                      </p:cBhvr>
                                      <p:tavLst>
                                        <p:tav tm="0">
                                          <p:val>
                                            <p:strVal val="#ppt_x"/>
                                          </p:val>
                                        </p:tav>
                                        <p:tav tm="100000">
                                          <p:val>
                                            <p:strVal val="#ppt_x"/>
                                          </p:val>
                                        </p:tav>
                                      </p:tavLst>
                                    </p:anim>
                                    <p:anim calcmode="lin" valueType="num">
                                      <p:cBhvr additive="repl">
                                        <p:cTn id="690" dur="500" fill="hold"/>
                                        <p:tgtEl>
                                          <p:spTgt spid="5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2" presetSubtype="4">
                                  <p:stCondLst>
                                    <p:cond delay="0"/>
                                  </p:stCondLst>
                                  <p:childTnLst>
                                    <p:set>
                                      <p:cBhvr>
                                        <p:cTn id="694" dur="1" fill="hold">
                                          <p:stCondLst>
                                            <p:cond delay="0"/>
                                          </p:stCondLst>
                                        </p:cTn>
                                        <p:tgtEl>
                                          <p:spTgt spid="542">
                                            <p:txEl>
                                              <p:pRg st="4" end="4"/>
                                            </p:txEl>
                                          </p:spTgt>
                                        </p:tgtEl>
                                        <p:attrNameLst>
                                          <p:attrName>style.visibility</p:attrName>
                                        </p:attrNameLst>
                                      </p:cBhvr>
                                      <p:to>
                                        <p:strVal val="visible"/>
                                      </p:to>
                                    </p:set>
                                    <p:anim calcmode="lin" valueType="num">
                                      <p:cBhvr additive="repl">
                                        <p:cTn id="695" dur="500" fill="hold"/>
                                        <p:tgtEl>
                                          <p:spTgt spid="542">
                                            <p:txEl>
                                              <p:pRg st="4" end="4"/>
                                            </p:txEl>
                                          </p:spTgt>
                                        </p:tgtEl>
                                        <p:attrNameLst>
                                          <p:attrName>ppt_x</p:attrName>
                                        </p:attrNameLst>
                                      </p:cBhvr>
                                      <p:tavLst>
                                        <p:tav tm="0">
                                          <p:val>
                                            <p:strVal val="#ppt_x"/>
                                          </p:val>
                                        </p:tav>
                                        <p:tav tm="100000">
                                          <p:val>
                                            <p:strVal val="#ppt_x"/>
                                          </p:val>
                                        </p:tav>
                                      </p:tavLst>
                                    </p:anim>
                                    <p:anim calcmode="lin" valueType="num">
                                      <p:cBhvr additive="repl">
                                        <p:cTn id="696" dur="500" fill="hold"/>
                                        <p:tgtEl>
                                          <p:spTgt spid="542">
                                            <p:txEl>
                                              <p:pRg st="4" end="4"/>
                                            </p:txEl>
                                          </p:spTgt>
                                        </p:tgtEl>
                                        <p:attrNameLst>
                                          <p:attrName>ppt_y</p:attrName>
                                        </p:attrNameLst>
                                      </p:cBhvr>
                                      <p:tavLst>
                                        <p:tav tm="0">
                                          <p:val>
                                            <p:strVal val="1+#ppt_h/2"/>
                                          </p:val>
                                        </p:tav>
                                        <p:tav tm="100000">
                                          <p:val>
                                            <p:strVal val="#ppt_y"/>
                                          </p:val>
                                        </p:tav>
                                      </p:tavLst>
                                    </p:anim>
                                  </p:childTnLst>
                                </p:cTn>
                              </p:par>
                              <p:par>
                                <p:cTn id="697" nodeType="withEffect" fill="hold" presetClass="entr" presetID="2" presetSubtype="4">
                                  <p:stCondLst>
                                    <p:cond delay="0"/>
                                  </p:stCondLst>
                                  <p:childTnLst>
                                    <p:set>
                                      <p:cBhvr>
                                        <p:cTn id="698" dur="1" fill="hold">
                                          <p:stCondLst>
                                            <p:cond delay="0"/>
                                          </p:stCondLst>
                                        </p:cTn>
                                        <p:tgtEl>
                                          <p:spTgt spid="542">
                                            <p:txEl>
                                              <p:pRg st="5" end="5"/>
                                            </p:txEl>
                                          </p:spTgt>
                                        </p:tgtEl>
                                        <p:attrNameLst>
                                          <p:attrName>style.visibility</p:attrName>
                                        </p:attrNameLst>
                                      </p:cBhvr>
                                      <p:to>
                                        <p:strVal val="visible"/>
                                      </p:to>
                                    </p:set>
                                    <p:anim calcmode="lin" valueType="num">
                                      <p:cBhvr additive="repl">
                                        <p:cTn id="699" dur="500" fill="hold"/>
                                        <p:tgtEl>
                                          <p:spTgt spid="542">
                                            <p:txEl>
                                              <p:pRg st="5" end="5"/>
                                            </p:txEl>
                                          </p:spTgt>
                                        </p:tgtEl>
                                        <p:attrNameLst>
                                          <p:attrName>ppt_x</p:attrName>
                                        </p:attrNameLst>
                                      </p:cBhvr>
                                      <p:tavLst>
                                        <p:tav tm="0">
                                          <p:val>
                                            <p:strVal val="#ppt_x"/>
                                          </p:val>
                                        </p:tav>
                                        <p:tav tm="100000">
                                          <p:val>
                                            <p:strVal val="#ppt_x"/>
                                          </p:val>
                                        </p:tav>
                                      </p:tavLst>
                                    </p:anim>
                                    <p:anim calcmode="lin" valueType="num">
                                      <p:cBhvr additive="repl">
                                        <p:cTn id="700" dur="500" fill="hold"/>
                                        <p:tgtEl>
                                          <p:spTgt spid="542">
                                            <p:txEl>
                                              <p:pRg st="5" end="5"/>
                                            </p:txEl>
                                          </p:spTgt>
                                        </p:tgtEl>
                                        <p:attrNameLst>
                                          <p:attrName>ppt_y</p:attrName>
                                        </p:attrNameLst>
                                      </p:cBhvr>
                                      <p:tavLst>
                                        <p:tav tm="0">
                                          <p:val>
                                            <p:strVal val="1+#ppt_h/2"/>
                                          </p:val>
                                        </p:tav>
                                        <p:tav tm="100000">
                                          <p:val>
                                            <p:strVal val="#ppt_y"/>
                                          </p:val>
                                        </p:tav>
                                      </p:tavLst>
                                    </p:anim>
                                  </p:childTnLst>
                                </p:cTn>
                              </p:par>
                              <p:par>
                                <p:cTn id="701" nodeType="withEffect" fill="hold" presetClass="entr" presetID="2" presetSubtype="4">
                                  <p:stCondLst>
                                    <p:cond delay="0"/>
                                  </p:stCondLst>
                                  <p:childTnLst>
                                    <p:set>
                                      <p:cBhvr>
                                        <p:cTn id="702" dur="1" fill="hold">
                                          <p:stCondLst>
                                            <p:cond delay="0"/>
                                          </p:stCondLst>
                                        </p:cTn>
                                        <p:tgtEl>
                                          <p:spTgt spid="542">
                                            <p:txEl>
                                              <p:pRg st="6" end="6"/>
                                            </p:txEl>
                                          </p:spTgt>
                                        </p:tgtEl>
                                        <p:attrNameLst>
                                          <p:attrName>style.visibility</p:attrName>
                                        </p:attrNameLst>
                                      </p:cBhvr>
                                      <p:to>
                                        <p:strVal val="visible"/>
                                      </p:to>
                                    </p:set>
                                    <p:anim calcmode="lin" valueType="num">
                                      <p:cBhvr additive="repl">
                                        <p:cTn id="703" dur="500" fill="hold"/>
                                        <p:tgtEl>
                                          <p:spTgt spid="542">
                                            <p:txEl>
                                              <p:pRg st="6" end="6"/>
                                            </p:txEl>
                                          </p:spTgt>
                                        </p:tgtEl>
                                        <p:attrNameLst>
                                          <p:attrName>ppt_x</p:attrName>
                                        </p:attrNameLst>
                                      </p:cBhvr>
                                      <p:tavLst>
                                        <p:tav tm="0">
                                          <p:val>
                                            <p:strVal val="#ppt_x"/>
                                          </p:val>
                                        </p:tav>
                                        <p:tav tm="100000">
                                          <p:val>
                                            <p:strVal val="#ppt_x"/>
                                          </p:val>
                                        </p:tav>
                                      </p:tavLst>
                                    </p:anim>
                                    <p:anim calcmode="lin" valueType="num">
                                      <p:cBhvr additive="repl">
                                        <p:cTn id="704" dur="500" fill="hold"/>
                                        <p:tgtEl>
                                          <p:spTgt spid="542">
                                            <p:txEl>
                                              <p:pRg st="6" end="6"/>
                                            </p:txEl>
                                          </p:spTgt>
                                        </p:tgtEl>
                                        <p:attrNameLst>
                                          <p:attrName>ppt_y</p:attrName>
                                        </p:attrNameLst>
                                      </p:cBhvr>
                                      <p:tavLst>
                                        <p:tav tm="0">
                                          <p:val>
                                            <p:strVal val="1+#ppt_h/2"/>
                                          </p:val>
                                        </p:tav>
                                        <p:tav tm="100000">
                                          <p:val>
                                            <p:strVal val="#ppt_y"/>
                                          </p:val>
                                        </p:tav>
                                      </p:tavLst>
                                    </p:anim>
                                  </p:childTnLst>
                                </p:cTn>
                              </p:par>
                              <p:par>
                                <p:cTn id="705" nodeType="withEffect" fill="hold" presetClass="entr" presetID="2" presetSubtype="4">
                                  <p:stCondLst>
                                    <p:cond delay="0"/>
                                  </p:stCondLst>
                                  <p:childTnLst>
                                    <p:set>
                                      <p:cBhvr>
                                        <p:cTn id="706" dur="1" fill="hold">
                                          <p:stCondLst>
                                            <p:cond delay="0"/>
                                          </p:stCondLst>
                                        </p:cTn>
                                        <p:tgtEl>
                                          <p:spTgt spid="542">
                                            <p:txEl>
                                              <p:pRg st="7" end="7"/>
                                            </p:txEl>
                                          </p:spTgt>
                                        </p:tgtEl>
                                        <p:attrNameLst>
                                          <p:attrName>style.visibility</p:attrName>
                                        </p:attrNameLst>
                                      </p:cBhvr>
                                      <p:to>
                                        <p:strVal val="visible"/>
                                      </p:to>
                                    </p:set>
                                    <p:anim calcmode="lin" valueType="num">
                                      <p:cBhvr additive="repl">
                                        <p:cTn id="707" dur="500" fill="hold"/>
                                        <p:tgtEl>
                                          <p:spTgt spid="542">
                                            <p:txEl>
                                              <p:pRg st="7" end="7"/>
                                            </p:txEl>
                                          </p:spTgt>
                                        </p:tgtEl>
                                        <p:attrNameLst>
                                          <p:attrName>ppt_x</p:attrName>
                                        </p:attrNameLst>
                                      </p:cBhvr>
                                      <p:tavLst>
                                        <p:tav tm="0">
                                          <p:val>
                                            <p:strVal val="#ppt_x"/>
                                          </p:val>
                                        </p:tav>
                                        <p:tav tm="100000">
                                          <p:val>
                                            <p:strVal val="#ppt_x"/>
                                          </p:val>
                                        </p:tav>
                                      </p:tavLst>
                                    </p:anim>
                                    <p:anim calcmode="lin" valueType="num">
                                      <p:cBhvr additive="repl">
                                        <p:cTn id="708" dur="500" fill="hold"/>
                                        <p:tgtEl>
                                          <p:spTgt spid="542">
                                            <p:txEl>
                                              <p:pRg st="7" end="7"/>
                                            </p:txEl>
                                          </p:spTgt>
                                        </p:tgtEl>
                                        <p:attrNameLst>
                                          <p:attrName>ppt_y</p:attrName>
                                        </p:attrNameLst>
                                      </p:cBhvr>
                                      <p:tavLst>
                                        <p:tav tm="0">
                                          <p:val>
                                            <p:strVal val="1+#ppt_h/2"/>
                                          </p:val>
                                        </p:tav>
                                        <p:tav tm="100000">
                                          <p:val>
                                            <p:strVal val="#ppt_y"/>
                                          </p:val>
                                        </p:tav>
                                      </p:tavLst>
                                    </p:anim>
                                  </p:childTnLst>
                                </p:cTn>
                              </p:par>
                              <p:par>
                                <p:cTn id="709" nodeType="withEffect" fill="hold" presetClass="entr" presetID="2" presetSubtype="4">
                                  <p:stCondLst>
                                    <p:cond delay="0"/>
                                  </p:stCondLst>
                                  <p:childTnLst>
                                    <p:set>
                                      <p:cBhvr>
                                        <p:cTn id="710" dur="1" fill="hold">
                                          <p:stCondLst>
                                            <p:cond delay="0"/>
                                          </p:stCondLst>
                                        </p:cTn>
                                        <p:tgtEl>
                                          <p:spTgt spid="542">
                                            <p:txEl>
                                              <p:pRg st="8" end="8"/>
                                            </p:txEl>
                                          </p:spTgt>
                                        </p:tgtEl>
                                        <p:attrNameLst>
                                          <p:attrName>style.visibility</p:attrName>
                                        </p:attrNameLst>
                                      </p:cBhvr>
                                      <p:to>
                                        <p:strVal val="visible"/>
                                      </p:to>
                                    </p:set>
                                    <p:anim calcmode="lin" valueType="num">
                                      <p:cBhvr additive="repl">
                                        <p:cTn id="711" dur="500" fill="hold"/>
                                        <p:tgtEl>
                                          <p:spTgt spid="542">
                                            <p:txEl>
                                              <p:pRg st="8" end="8"/>
                                            </p:txEl>
                                          </p:spTgt>
                                        </p:tgtEl>
                                        <p:attrNameLst>
                                          <p:attrName>ppt_x</p:attrName>
                                        </p:attrNameLst>
                                      </p:cBhvr>
                                      <p:tavLst>
                                        <p:tav tm="0">
                                          <p:val>
                                            <p:strVal val="#ppt_x"/>
                                          </p:val>
                                        </p:tav>
                                        <p:tav tm="100000">
                                          <p:val>
                                            <p:strVal val="#ppt_x"/>
                                          </p:val>
                                        </p:tav>
                                      </p:tavLst>
                                    </p:anim>
                                    <p:anim calcmode="lin" valueType="num">
                                      <p:cBhvr additive="repl">
                                        <p:cTn id="712" dur="500" fill="hold"/>
                                        <p:tgtEl>
                                          <p:spTgt spid="542">
                                            <p:txEl>
                                              <p:pRg st="8" end="8"/>
                                            </p:txEl>
                                          </p:spTgt>
                                        </p:tgtEl>
                                        <p:attrNameLst>
                                          <p:attrName>ppt_y</p:attrName>
                                        </p:attrNameLst>
                                      </p:cBhvr>
                                      <p:tavLst>
                                        <p:tav tm="0">
                                          <p:val>
                                            <p:strVal val="1+#ppt_h/2"/>
                                          </p:val>
                                        </p:tav>
                                        <p:tav tm="100000">
                                          <p:val>
                                            <p:strVal val="#ppt_y"/>
                                          </p:val>
                                        </p:tav>
                                      </p:tavLst>
                                    </p:anim>
                                  </p:childTnLst>
                                </p:cTn>
                              </p:par>
                              <p:par>
                                <p:cTn id="713" nodeType="withEffect" fill="hold" presetClass="entr" presetID="2" presetSubtype="4">
                                  <p:stCondLst>
                                    <p:cond delay="0"/>
                                  </p:stCondLst>
                                  <p:childTnLst>
                                    <p:set>
                                      <p:cBhvr>
                                        <p:cTn id="714" dur="1" fill="hold">
                                          <p:stCondLst>
                                            <p:cond delay="0"/>
                                          </p:stCondLst>
                                        </p:cTn>
                                        <p:tgtEl>
                                          <p:spTgt spid="542">
                                            <p:txEl>
                                              <p:pRg st="9" end="9"/>
                                            </p:txEl>
                                          </p:spTgt>
                                        </p:tgtEl>
                                        <p:attrNameLst>
                                          <p:attrName>style.visibility</p:attrName>
                                        </p:attrNameLst>
                                      </p:cBhvr>
                                      <p:to>
                                        <p:strVal val="visible"/>
                                      </p:to>
                                    </p:set>
                                    <p:anim calcmode="lin" valueType="num">
                                      <p:cBhvr additive="repl">
                                        <p:cTn id="715" dur="500" fill="hold"/>
                                        <p:tgtEl>
                                          <p:spTgt spid="542">
                                            <p:txEl>
                                              <p:pRg st="9" end="9"/>
                                            </p:txEl>
                                          </p:spTgt>
                                        </p:tgtEl>
                                        <p:attrNameLst>
                                          <p:attrName>ppt_x</p:attrName>
                                        </p:attrNameLst>
                                      </p:cBhvr>
                                      <p:tavLst>
                                        <p:tav tm="0">
                                          <p:val>
                                            <p:strVal val="#ppt_x"/>
                                          </p:val>
                                        </p:tav>
                                        <p:tav tm="100000">
                                          <p:val>
                                            <p:strVal val="#ppt_x"/>
                                          </p:val>
                                        </p:tav>
                                      </p:tavLst>
                                    </p:anim>
                                    <p:anim calcmode="lin" valueType="num">
                                      <p:cBhvr additive="repl">
                                        <p:cTn id="716" dur="500" fill="hold"/>
                                        <p:tgtEl>
                                          <p:spTgt spid="542">
                                            <p:txEl>
                                              <p:pRg st="9" end="9"/>
                                            </p:txEl>
                                          </p:spTgt>
                                        </p:tgtEl>
                                        <p:attrNameLst>
                                          <p:attrName>ppt_y</p:attrName>
                                        </p:attrNameLst>
                                      </p:cBhvr>
                                      <p:tavLst>
                                        <p:tav tm="0">
                                          <p:val>
                                            <p:strVal val="1+#ppt_h/2"/>
                                          </p:val>
                                        </p:tav>
                                        <p:tav tm="100000">
                                          <p:val>
                                            <p:strVal val="#ppt_y"/>
                                          </p:val>
                                        </p:tav>
                                      </p:tavLst>
                                    </p:anim>
                                  </p:childTnLst>
                                </p:cTn>
                              </p:par>
                              <p:par>
                                <p:cTn id="717" nodeType="withEffect" fill="hold" presetClass="entr" presetID="2" presetSubtype="4">
                                  <p:stCondLst>
                                    <p:cond delay="0"/>
                                  </p:stCondLst>
                                  <p:childTnLst>
                                    <p:set>
                                      <p:cBhvr>
                                        <p:cTn id="718" dur="1" fill="hold">
                                          <p:stCondLst>
                                            <p:cond delay="0"/>
                                          </p:stCondLst>
                                        </p:cTn>
                                        <p:tgtEl>
                                          <p:spTgt spid="542">
                                            <p:txEl>
                                              <p:pRg st="10" end="10"/>
                                            </p:txEl>
                                          </p:spTgt>
                                        </p:tgtEl>
                                        <p:attrNameLst>
                                          <p:attrName>style.visibility</p:attrName>
                                        </p:attrNameLst>
                                      </p:cBhvr>
                                      <p:to>
                                        <p:strVal val="visible"/>
                                      </p:to>
                                    </p:set>
                                    <p:anim calcmode="lin" valueType="num">
                                      <p:cBhvr additive="repl">
                                        <p:cTn id="719" dur="500" fill="hold"/>
                                        <p:tgtEl>
                                          <p:spTgt spid="542">
                                            <p:txEl>
                                              <p:pRg st="10" end="10"/>
                                            </p:txEl>
                                          </p:spTgt>
                                        </p:tgtEl>
                                        <p:attrNameLst>
                                          <p:attrName>ppt_x</p:attrName>
                                        </p:attrNameLst>
                                      </p:cBhvr>
                                      <p:tavLst>
                                        <p:tav tm="0">
                                          <p:val>
                                            <p:strVal val="#ppt_x"/>
                                          </p:val>
                                        </p:tav>
                                        <p:tav tm="100000">
                                          <p:val>
                                            <p:strVal val="#ppt_x"/>
                                          </p:val>
                                        </p:tav>
                                      </p:tavLst>
                                    </p:anim>
                                    <p:anim calcmode="lin" valueType="num">
                                      <p:cBhvr additive="repl">
                                        <p:cTn id="720" dur="500" fill="hold"/>
                                        <p:tgtEl>
                                          <p:spTgt spid="5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45" name="PlaceHolder 2"/>
          <p:cNvSpPr>
            <a:spLocks noGrp="1"/>
          </p:cNvSpPr>
          <p:nvPr>
            <p:ph/>
          </p:nvPr>
        </p:nvSpPr>
        <p:spPr>
          <a:xfrm>
            <a:off x="385200" y="1200960"/>
            <a:ext cx="7555680" cy="29815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Properties of references: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They cannot be null, they always point to something.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For this reason, they must be assigned when initialized:</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 unless it is an object member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They cannot be reseated. They will refer to the same thing for the rest of their lives.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Tip: use references when you can, pointers when you must.</a:t>
            </a:r>
            <a:endParaRPr b="1" lang="de-DE" sz="2000" spc="-1" strike="noStrike">
              <a:solidFill>
                <a:srgbClr val="000000"/>
              </a:solidFill>
              <a:latin typeface="Calibri"/>
            </a:endParaRPr>
          </a:p>
        </p:txBody>
      </p:sp>
      <p:sp>
        <p:nvSpPr>
          <p:cNvPr id="546" name="PlaceHolder 3"/>
          <p:cNvSpPr>
            <a:spLocks noGrp="1"/>
          </p:cNvSpPr>
          <p:nvPr>
            <p:ph type="sldNum" idx="5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2D1F9659-FBDB-462D-A0F5-EAE5992BD37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721" dur="indefinite" restart="never" nodeType="tmRoot">
          <p:childTnLst>
            <p:seq>
              <p:cTn id="722" dur="indefinite" nodeType="mainSeq">
                <p:childTnLst>
                  <p:par>
                    <p:cTn id="723" fill="hold">
                      <p:stCondLst>
                        <p:cond delay="indefinite"/>
                      </p:stCondLst>
                      <p:childTnLst>
                        <p:par>
                          <p:cTn id="724" fill="hold">
                            <p:stCondLst>
                              <p:cond delay="0"/>
                            </p:stCondLst>
                            <p:childTnLst>
                              <p:par>
                                <p:cTn id="725" nodeType="clickEffect" fill="hold" presetClass="entr" presetID="2" presetSubtype="4">
                                  <p:stCondLst>
                                    <p:cond delay="0"/>
                                  </p:stCondLst>
                                  <p:childTnLst>
                                    <p:set>
                                      <p:cBhvr>
                                        <p:cTn id="726" dur="1" fill="hold">
                                          <p:stCondLst>
                                            <p:cond delay="0"/>
                                          </p:stCondLst>
                                        </p:cTn>
                                        <p:tgtEl>
                                          <p:spTgt spid="545">
                                            <p:txEl>
                                              <p:pRg st="1" end="1"/>
                                            </p:txEl>
                                          </p:spTgt>
                                        </p:tgtEl>
                                        <p:attrNameLst>
                                          <p:attrName>style.visibility</p:attrName>
                                        </p:attrNameLst>
                                      </p:cBhvr>
                                      <p:to>
                                        <p:strVal val="visible"/>
                                      </p:to>
                                    </p:set>
                                    <p:anim calcmode="lin" valueType="num">
                                      <p:cBhvr additive="repl">
                                        <p:cTn id="727" dur="500" fill="hold"/>
                                        <p:tgtEl>
                                          <p:spTgt spid="545">
                                            <p:txEl>
                                              <p:pRg st="1" end="1"/>
                                            </p:txEl>
                                          </p:spTgt>
                                        </p:tgtEl>
                                        <p:attrNameLst>
                                          <p:attrName>ppt_x</p:attrName>
                                        </p:attrNameLst>
                                      </p:cBhvr>
                                      <p:tavLst>
                                        <p:tav tm="0">
                                          <p:val>
                                            <p:strVal val="#ppt_x"/>
                                          </p:val>
                                        </p:tav>
                                        <p:tav tm="100000">
                                          <p:val>
                                            <p:strVal val="#ppt_x"/>
                                          </p:val>
                                        </p:tav>
                                      </p:tavLst>
                                    </p:anim>
                                    <p:anim calcmode="lin" valueType="num">
                                      <p:cBhvr additive="repl">
                                        <p:cTn id="728" dur="500" fill="hold"/>
                                        <p:tgtEl>
                                          <p:spTgt spid="5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29" fill="hold">
                      <p:stCondLst>
                        <p:cond delay="indefinite"/>
                      </p:stCondLst>
                      <p:childTnLst>
                        <p:par>
                          <p:cTn id="730" fill="hold">
                            <p:stCondLst>
                              <p:cond delay="0"/>
                            </p:stCondLst>
                            <p:childTnLst>
                              <p:par>
                                <p:cTn id="731" nodeType="clickEffect" fill="hold" presetClass="entr" presetID="2" presetSubtype="4">
                                  <p:stCondLst>
                                    <p:cond delay="0"/>
                                  </p:stCondLst>
                                  <p:childTnLst>
                                    <p:set>
                                      <p:cBhvr>
                                        <p:cTn id="732" dur="1" fill="hold">
                                          <p:stCondLst>
                                            <p:cond delay="0"/>
                                          </p:stCondLst>
                                        </p:cTn>
                                        <p:tgtEl>
                                          <p:spTgt spid="545">
                                            <p:txEl>
                                              <p:pRg st="2" end="2"/>
                                            </p:txEl>
                                          </p:spTgt>
                                        </p:tgtEl>
                                        <p:attrNameLst>
                                          <p:attrName>style.visibility</p:attrName>
                                        </p:attrNameLst>
                                      </p:cBhvr>
                                      <p:to>
                                        <p:strVal val="visible"/>
                                      </p:to>
                                    </p:set>
                                    <p:anim calcmode="lin" valueType="num">
                                      <p:cBhvr additive="repl">
                                        <p:cTn id="733" dur="500" fill="hold"/>
                                        <p:tgtEl>
                                          <p:spTgt spid="545">
                                            <p:txEl>
                                              <p:pRg st="2" end="2"/>
                                            </p:txEl>
                                          </p:spTgt>
                                        </p:tgtEl>
                                        <p:attrNameLst>
                                          <p:attrName>ppt_x</p:attrName>
                                        </p:attrNameLst>
                                      </p:cBhvr>
                                      <p:tavLst>
                                        <p:tav tm="0">
                                          <p:val>
                                            <p:strVal val="#ppt_x"/>
                                          </p:val>
                                        </p:tav>
                                        <p:tav tm="100000">
                                          <p:val>
                                            <p:strVal val="#ppt_x"/>
                                          </p:val>
                                        </p:tav>
                                      </p:tavLst>
                                    </p:anim>
                                    <p:anim calcmode="lin" valueType="num">
                                      <p:cBhvr additive="repl">
                                        <p:cTn id="734" dur="500" fill="hold"/>
                                        <p:tgtEl>
                                          <p:spTgt spid="545">
                                            <p:txEl>
                                              <p:pRg st="2" end="2"/>
                                            </p:txEl>
                                          </p:spTgt>
                                        </p:tgtEl>
                                        <p:attrNameLst>
                                          <p:attrName>ppt_y</p:attrName>
                                        </p:attrNameLst>
                                      </p:cBhvr>
                                      <p:tavLst>
                                        <p:tav tm="0">
                                          <p:val>
                                            <p:strVal val="1+#ppt_h/2"/>
                                          </p:val>
                                        </p:tav>
                                        <p:tav tm="100000">
                                          <p:val>
                                            <p:strVal val="#ppt_y"/>
                                          </p:val>
                                        </p:tav>
                                      </p:tavLst>
                                    </p:anim>
                                  </p:childTnLst>
                                </p:cTn>
                              </p:par>
                              <p:par>
                                <p:cTn id="735" nodeType="withEffect" fill="hold" presetClass="entr" presetID="2" presetSubtype="4">
                                  <p:stCondLst>
                                    <p:cond delay="0"/>
                                  </p:stCondLst>
                                  <p:childTnLst>
                                    <p:set>
                                      <p:cBhvr>
                                        <p:cTn id="736" dur="1" fill="hold">
                                          <p:stCondLst>
                                            <p:cond delay="0"/>
                                          </p:stCondLst>
                                        </p:cTn>
                                        <p:tgtEl>
                                          <p:spTgt spid="545">
                                            <p:txEl>
                                              <p:pRg st="3" end="3"/>
                                            </p:txEl>
                                          </p:spTgt>
                                        </p:tgtEl>
                                        <p:attrNameLst>
                                          <p:attrName>style.visibility</p:attrName>
                                        </p:attrNameLst>
                                      </p:cBhvr>
                                      <p:to>
                                        <p:strVal val="visible"/>
                                      </p:to>
                                    </p:set>
                                    <p:anim calcmode="lin" valueType="num">
                                      <p:cBhvr additive="repl">
                                        <p:cTn id="737" dur="500" fill="hold"/>
                                        <p:tgtEl>
                                          <p:spTgt spid="545">
                                            <p:txEl>
                                              <p:pRg st="3" end="3"/>
                                            </p:txEl>
                                          </p:spTgt>
                                        </p:tgtEl>
                                        <p:attrNameLst>
                                          <p:attrName>ppt_x</p:attrName>
                                        </p:attrNameLst>
                                      </p:cBhvr>
                                      <p:tavLst>
                                        <p:tav tm="0">
                                          <p:val>
                                            <p:strVal val="#ppt_x"/>
                                          </p:val>
                                        </p:tav>
                                        <p:tav tm="100000">
                                          <p:val>
                                            <p:strVal val="#ppt_x"/>
                                          </p:val>
                                        </p:tav>
                                      </p:tavLst>
                                    </p:anim>
                                    <p:anim calcmode="lin" valueType="num">
                                      <p:cBhvr additive="repl">
                                        <p:cTn id="738" dur="500" fill="hold"/>
                                        <p:tgtEl>
                                          <p:spTgt spid="545">
                                            <p:txEl>
                                              <p:pRg st="3" end="3"/>
                                            </p:txEl>
                                          </p:spTgt>
                                        </p:tgtEl>
                                        <p:attrNameLst>
                                          <p:attrName>ppt_y</p:attrName>
                                        </p:attrNameLst>
                                      </p:cBhvr>
                                      <p:tavLst>
                                        <p:tav tm="0">
                                          <p:val>
                                            <p:strVal val="1+#ppt_h/2"/>
                                          </p:val>
                                        </p:tav>
                                        <p:tav tm="100000">
                                          <p:val>
                                            <p:strVal val="#ppt_y"/>
                                          </p:val>
                                        </p:tav>
                                      </p:tavLst>
                                    </p:anim>
                                  </p:childTnLst>
                                </p:cTn>
                              </p:par>
                              <p:par>
                                <p:cTn id="739" nodeType="withEffect" fill="hold" presetClass="entr" presetID="2" presetSubtype="4">
                                  <p:stCondLst>
                                    <p:cond delay="0"/>
                                  </p:stCondLst>
                                  <p:childTnLst>
                                    <p:set>
                                      <p:cBhvr>
                                        <p:cTn id="740" dur="1" fill="hold">
                                          <p:stCondLst>
                                            <p:cond delay="0"/>
                                          </p:stCondLst>
                                        </p:cTn>
                                        <p:tgtEl>
                                          <p:spTgt spid="545">
                                            <p:txEl>
                                              <p:pRg st="4" end="4"/>
                                            </p:txEl>
                                          </p:spTgt>
                                        </p:tgtEl>
                                        <p:attrNameLst>
                                          <p:attrName>style.visibility</p:attrName>
                                        </p:attrNameLst>
                                      </p:cBhvr>
                                      <p:to>
                                        <p:strVal val="visible"/>
                                      </p:to>
                                    </p:set>
                                    <p:anim calcmode="lin" valueType="num">
                                      <p:cBhvr additive="repl">
                                        <p:cTn id="741" dur="500" fill="hold"/>
                                        <p:tgtEl>
                                          <p:spTgt spid="545">
                                            <p:txEl>
                                              <p:pRg st="4" end="4"/>
                                            </p:txEl>
                                          </p:spTgt>
                                        </p:tgtEl>
                                        <p:attrNameLst>
                                          <p:attrName>ppt_x</p:attrName>
                                        </p:attrNameLst>
                                      </p:cBhvr>
                                      <p:tavLst>
                                        <p:tav tm="0">
                                          <p:val>
                                            <p:strVal val="#ppt_x"/>
                                          </p:val>
                                        </p:tav>
                                        <p:tav tm="100000">
                                          <p:val>
                                            <p:strVal val="#ppt_x"/>
                                          </p:val>
                                        </p:tav>
                                      </p:tavLst>
                                    </p:anim>
                                    <p:anim calcmode="lin" valueType="num">
                                      <p:cBhvr additive="repl">
                                        <p:cTn id="742" dur="500" fill="hold"/>
                                        <p:tgtEl>
                                          <p:spTgt spid="54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3" fill="hold">
                      <p:stCondLst>
                        <p:cond delay="indefinite"/>
                      </p:stCondLst>
                      <p:childTnLst>
                        <p:par>
                          <p:cTn id="744" fill="hold">
                            <p:stCondLst>
                              <p:cond delay="0"/>
                            </p:stCondLst>
                            <p:childTnLst>
                              <p:par>
                                <p:cTn id="745" nodeType="clickEffect" fill="hold" presetClass="entr" presetID="2" presetSubtype="4">
                                  <p:stCondLst>
                                    <p:cond delay="0"/>
                                  </p:stCondLst>
                                  <p:childTnLst>
                                    <p:set>
                                      <p:cBhvr>
                                        <p:cTn id="746" dur="1" fill="hold">
                                          <p:stCondLst>
                                            <p:cond delay="0"/>
                                          </p:stCondLst>
                                        </p:cTn>
                                        <p:tgtEl>
                                          <p:spTgt spid="545">
                                            <p:txEl>
                                              <p:pRg st="5" end="5"/>
                                            </p:txEl>
                                          </p:spTgt>
                                        </p:tgtEl>
                                        <p:attrNameLst>
                                          <p:attrName>style.visibility</p:attrName>
                                        </p:attrNameLst>
                                      </p:cBhvr>
                                      <p:to>
                                        <p:strVal val="visible"/>
                                      </p:to>
                                    </p:set>
                                    <p:anim calcmode="lin" valueType="num">
                                      <p:cBhvr additive="repl">
                                        <p:cTn id="747" dur="500" fill="hold"/>
                                        <p:tgtEl>
                                          <p:spTgt spid="545">
                                            <p:txEl>
                                              <p:pRg st="5" end="5"/>
                                            </p:txEl>
                                          </p:spTgt>
                                        </p:tgtEl>
                                        <p:attrNameLst>
                                          <p:attrName>ppt_x</p:attrName>
                                        </p:attrNameLst>
                                      </p:cBhvr>
                                      <p:tavLst>
                                        <p:tav tm="0">
                                          <p:val>
                                            <p:strVal val="#ppt_x"/>
                                          </p:val>
                                        </p:tav>
                                        <p:tav tm="100000">
                                          <p:val>
                                            <p:strVal val="#ppt_x"/>
                                          </p:val>
                                        </p:tav>
                                      </p:tavLst>
                                    </p:anim>
                                    <p:anim calcmode="lin" valueType="num">
                                      <p:cBhvr additive="repl">
                                        <p:cTn id="748" dur="500" fill="hold"/>
                                        <p:tgtEl>
                                          <p:spTgt spid="5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49" fill="hold">
                      <p:stCondLst>
                        <p:cond delay="indefinite"/>
                      </p:stCondLst>
                      <p:childTnLst>
                        <p:par>
                          <p:cTn id="750" fill="hold">
                            <p:stCondLst>
                              <p:cond delay="0"/>
                            </p:stCondLst>
                            <p:childTnLst>
                              <p:par>
                                <p:cTn id="751" nodeType="clickEffect" fill="hold" presetClass="entr" presetID="2" presetSubtype="4">
                                  <p:stCondLst>
                                    <p:cond delay="0"/>
                                  </p:stCondLst>
                                  <p:childTnLst>
                                    <p:set>
                                      <p:cBhvr>
                                        <p:cTn id="752" dur="1" fill="hold">
                                          <p:stCondLst>
                                            <p:cond delay="0"/>
                                          </p:stCondLst>
                                        </p:cTn>
                                        <p:tgtEl>
                                          <p:spTgt spid="545">
                                            <p:txEl>
                                              <p:pRg st="6" end="6"/>
                                            </p:txEl>
                                          </p:spTgt>
                                        </p:tgtEl>
                                        <p:attrNameLst>
                                          <p:attrName>style.visibility</p:attrName>
                                        </p:attrNameLst>
                                      </p:cBhvr>
                                      <p:to>
                                        <p:strVal val="visible"/>
                                      </p:to>
                                    </p:set>
                                    <p:anim calcmode="lin" valueType="num">
                                      <p:cBhvr additive="repl">
                                        <p:cTn id="753" dur="500" fill="hold"/>
                                        <p:tgtEl>
                                          <p:spTgt spid="545">
                                            <p:txEl>
                                              <p:pRg st="6" end="6"/>
                                            </p:txEl>
                                          </p:spTgt>
                                        </p:tgtEl>
                                        <p:attrNameLst>
                                          <p:attrName>ppt_x</p:attrName>
                                        </p:attrNameLst>
                                      </p:cBhvr>
                                      <p:tavLst>
                                        <p:tav tm="0">
                                          <p:val>
                                            <p:strVal val="#ppt_x"/>
                                          </p:val>
                                        </p:tav>
                                        <p:tav tm="100000">
                                          <p:val>
                                            <p:strVal val="#ppt_x"/>
                                          </p:val>
                                        </p:tav>
                                      </p:tavLst>
                                    </p:anim>
                                    <p:anim calcmode="lin" valueType="num">
                                      <p:cBhvr additive="repl">
                                        <p:cTn id="754" dur="500" fill="hold"/>
                                        <p:tgtEl>
                                          <p:spTgt spid="54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48" name="PlaceHolder 2"/>
          <p:cNvSpPr>
            <a:spLocks noGrp="1"/>
          </p:cNvSpPr>
          <p:nvPr>
            <p:ph/>
          </p:nvPr>
        </p:nvSpPr>
        <p:spPr>
          <a:xfrm>
            <a:off x="385200" y="1200960"/>
            <a:ext cx="7555680" cy="4068720"/>
          </a:xfrm>
          <a:prstGeom prst="rect">
            <a:avLst/>
          </a:prstGeom>
          <a:noFill/>
          <a:ln w="9360">
            <a:noFill/>
          </a:ln>
        </p:spPr>
        <p:txBody>
          <a:bodyPr numCol="1" spcCol="0" lIns="0" rIns="0" tIns="0" bIns="0" anchor="t">
            <a:noAutofit/>
          </a:bodyPr>
          <a:p>
            <a:pPr marL="270000" indent="-270000">
              <a:lnSpc>
                <a:spcPct val="90000"/>
              </a:lnSpc>
              <a:spcBef>
                <a:spcPts val="400"/>
              </a:spcBef>
              <a:buClr>
                <a:srgbClr val="95b3d7"/>
              </a:buClr>
              <a:buFont typeface="Arial"/>
              <a:buChar char="•"/>
            </a:pPr>
            <a:r>
              <a:rPr b="1" lang="en-US" sz="2000" spc="-1" strike="noStrike">
                <a:solidFill>
                  <a:srgbClr val="262626"/>
                </a:solidFill>
                <a:latin typeface="Calibri"/>
                <a:ea typeface="ＭＳ Ｐゴシック"/>
              </a:rPr>
              <a:t>What is the size of a type in bytes?</a:t>
            </a:r>
            <a:endParaRPr b="1" lang="de-DE" sz="2000" spc="-1" strike="noStrike">
              <a:solidFill>
                <a:srgbClr val="000000"/>
              </a:solidFill>
              <a:latin typeface="Calibri"/>
            </a:endParaRPr>
          </a:p>
          <a:p>
            <a:pPr marL="270000" indent="-270000">
              <a:lnSpc>
                <a:spcPct val="90000"/>
              </a:lnSpc>
              <a:spcBef>
                <a:spcPts val="400"/>
              </a:spcBef>
              <a:buClr>
                <a:srgbClr val="95b3d7"/>
              </a:buClr>
              <a:buFont typeface="Arial"/>
              <a:buChar char="•"/>
            </a:pPr>
            <a:r>
              <a:rPr b="1" lang="en-US" sz="2000" spc="-1" strike="noStrike">
                <a:solidFill>
                  <a:srgbClr val="262626"/>
                </a:solidFill>
                <a:latin typeface="Calibri"/>
                <a:ea typeface="ＭＳ Ｐゴシック"/>
              </a:rPr>
              <a:t>Use the compile-time sizeof operator :</a:t>
            </a:r>
            <a:endParaRPr b="1" lang="de-DE" sz="20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#include</a:t>
            </a:r>
            <a:r>
              <a:rPr b="0" lang="en-US" sz="1400" spc="-1" strike="noStrike">
                <a:solidFill>
                  <a:srgbClr val="000000"/>
                </a:solidFill>
                <a:latin typeface="Consolas"/>
                <a:ea typeface="Times New Roman"/>
              </a:rPr>
              <a:t> </a:t>
            </a:r>
            <a:r>
              <a:rPr b="0" lang="en-US" sz="1400" spc="-1" strike="noStrike">
                <a:solidFill>
                  <a:srgbClr val="a31515"/>
                </a:solidFill>
                <a:latin typeface="Consolas"/>
                <a:ea typeface="Times New Roman"/>
              </a:rPr>
              <a:t>&lt;iostream&gt;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#include</a:t>
            </a:r>
            <a:r>
              <a:rPr b="0" lang="en-US" sz="1400" spc="-1" strike="noStrike">
                <a:solidFill>
                  <a:srgbClr val="000000"/>
                </a:solidFill>
                <a:latin typeface="Consolas"/>
                <a:ea typeface="Times New Roman"/>
              </a:rPr>
              <a:t> </a:t>
            </a:r>
            <a:r>
              <a:rPr b="0" lang="en-US" sz="1400" spc="-1" strike="noStrike">
                <a:solidFill>
                  <a:srgbClr val="a31515"/>
                </a:solidFill>
                <a:latin typeface="Consolas"/>
                <a:ea typeface="Times New Roman"/>
              </a:rPr>
              <a:t>&lt;string&gt;</a:t>
            </a:r>
            <a:endParaRPr b="1" lang="de-DE" sz="1400" spc="-1" strike="noStrike">
              <a:solidFill>
                <a:srgbClr val="000000"/>
              </a:solidFill>
              <a:latin typeface="Calibri"/>
            </a:endParaRPr>
          </a:p>
          <a:p>
            <a:pPr marL="398520">
              <a:lnSpc>
                <a:spcPct val="90000"/>
              </a:lnSpc>
              <a:spcBef>
                <a:spcPts val="281"/>
              </a:spcBef>
              <a:buNone/>
              <a:tabLst>
                <a:tab algn="l" pos="0"/>
              </a:tabLst>
            </a:pP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main()</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"sizeof(bool)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bool</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"sizeof(int)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"sizeof(long)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long</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"sizeof(long long)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long</a:t>
            </a: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long</a:t>
            </a:r>
            <a:r>
              <a:rPr b="0" lang="en-US" sz="1400" spc="-1" strike="noStrike">
                <a:solidFill>
                  <a:srgbClr val="000000"/>
                </a:solidFill>
                <a:latin typeface="Consolas"/>
                <a:ea typeface="Times New Roman"/>
              </a:rPr>
              <a:t>)&lt;&lt;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"sizeof(int*)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a:t>
            </a:r>
            <a:r>
              <a:rPr b="0" lang="en-US" sz="1400" spc="-1" strike="noStrike">
                <a:solidFill>
                  <a:srgbClr val="0000ff"/>
                </a:solidFill>
                <a:latin typeface="Consolas"/>
                <a:ea typeface="Times New Roman"/>
              </a:rPr>
              <a:t>int</a:t>
            </a:r>
            <a:r>
              <a:rPr b="0" lang="en-US" sz="1400" spc="-1" strike="noStrike">
                <a:solidFill>
                  <a:srgbClr val="000000"/>
                </a:solidFill>
                <a:latin typeface="Consolas"/>
                <a:ea typeface="Times New Roman"/>
              </a:rPr>
              <a:t>*)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00"/>
                </a:solidFill>
                <a:latin typeface="Consolas"/>
                <a:ea typeface="Times New Roman"/>
              </a:rPr>
              <a:t>std::cout &lt;&lt; </a:t>
            </a:r>
            <a:r>
              <a:rPr b="0" lang="en-US" sz="1400" spc="-1" strike="noStrike">
                <a:solidFill>
                  <a:srgbClr val="a31515"/>
                </a:solidFill>
                <a:latin typeface="Consolas"/>
                <a:ea typeface="Times New Roman"/>
              </a:rPr>
              <a:t>"sizeof(std::string) = "</a:t>
            </a:r>
            <a:r>
              <a:rPr b="0" lang="en-US" sz="1400" spc="-1" strike="noStrike">
                <a:solidFill>
                  <a:srgbClr val="000000"/>
                </a:solidFill>
                <a:latin typeface="Consolas"/>
                <a:ea typeface="Times New Roman"/>
              </a:rPr>
              <a:t> &lt;&lt; </a:t>
            </a:r>
            <a:r>
              <a:rPr b="0" lang="en-US" sz="1400" spc="-1" strike="noStrike">
                <a:solidFill>
                  <a:srgbClr val="0000ff"/>
                </a:solidFill>
                <a:latin typeface="Consolas"/>
                <a:ea typeface="Times New Roman"/>
              </a:rPr>
              <a:t>sizeof</a:t>
            </a:r>
            <a:r>
              <a:rPr b="0" lang="en-US" sz="1400" spc="-1" strike="noStrike">
                <a:solidFill>
                  <a:srgbClr val="000000"/>
                </a:solidFill>
                <a:latin typeface="Consolas"/>
                <a:ea typeface="Times New Roman"/>
              </a:rPr>
              <a:t>(std::string) &lt;&lt; </a:t>
            </a:r>
            <a:r>
              <a:rPr b="0" lang="en-US" sz="1400" spc="-1" strike="noStrike">
                <a:solidFill>
                  <a:srgbClr val="a31515"/>
                </a:solidFill>
                <a:latin typeface="Consolas"/>
                <a:ea typeface="Times New Roman"/>
              </a:rPr>
              <a:t>'\n'</a:t>
            </a: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  </a:t>
            </a:r>
            <a:r>
              <a:rPr b="0" lang="en-US" sz="1400" spc="-1" strike="noStrike">
                <a:solidFill>
                  <a:srgbClr val="0000ff"/>
                </a:solidFill>
                <a:latin typeface="Consolas"/>
                <a:ea typeface="Times New Roman"/>
              </a:rPr>
              <a:t>return</a:t>
            </a:r>
            <a:r>
              <a:rPr b="0" lang="en-US" sz="1400" spc="-1" strike="noStrike">
                <a:solidFill>
                  <a:srgbClr val="000000"/>
                </a:solidFill>
                <a:latin typeface="Consolas"/>
                <a:ea typeface="Times New Roman"/>
              </a:rPr>
              <a:t> 0;</a:t>
            </a:r>
            <a:endParaRPr b="1" lang="de-DE" sz="1400" spc="-1" strike="noStrike">
              <a:solidFill>
                <a:srgbClr val="000000"/>
              </a:solidFill>
              <a:latin typeface="Calibri"/>
            </a:endParaRPr>
          </a:p>
          <a:p>
            <a:pPr marL="398520">
              <a:lnSpc>
                <a:spcPct val="90000"/>
              </a:lnSpc>
              <a:spcBef>
                <a:spcPts val="281"/>
              </a:spcBef>
              <a:buNone/>
              <a:tabLst>
                <a:tab algn="l" pos="0"/>
              </a:tabLst>
            </a:pPr>
            <a:r>
              <a:rPr b="0" lang="en-US" sz="1400" spc="-1" strike="noStrike">
                <a:solidFill>
                  <a:srgbClr val="000000"/>
                </a:solidFill>
                <a:latin typeface="Consolas"/>
                <a:ea typeface="Times New Roman"/>
              </a:rPr>
              <a:t>}</a:t>
            </a:r>
            <a:endParaRPr b="1" lang="de-DE" sz="1400" spc="-1" strike="noStrike">
              <a:solidFill>
                <a:srgbClr val="000000"/>
              </a:solidFill>
              <a:latin typeface="Calibri"/>
            </a:endParaRPr>
          </a:p>
        </p:txBody>
      </p:sp>
      <p:sp>
        <p:nvSpPr>
          <p:cNvPr id="549" name="PlaceHolder 3"/>
          <p:cNvSpPr>
            <a:spLocks noGrp="1"/>
          </p:cNvSpPr>
          <p:nvPr>
            <p:ph type="sldNum" idx="5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02D3B58-E9DC-412E-B342-8C8877BA960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755" dur="indefinite" restart="never" nodeType="tmRoot">
          <p:childTnLst>
            <p:seq>
              <p:cTn id="756" dur="indefinite" nodeType="mainSeq">
                <p:childTnLst>
                  <p:par>
                    <p:cTn id="757" fill="hold">
                      <p:stCondLst>
                        <p:cond delay="indefinite"/>
                      </p:stCondLst>
                      <p:childTnLst>
                        <p:par>
                          <p:cTn id="758" fill="hold">
                            <p:stCondLst>
                              <p:cond delay="0"/>
                            </p:stCondLst>
                            <p:childTnLst>
                              <p:par>
                                <p:cTn id="759" nodeType="clickEffect" fill="hold" presetClass="entr" presetID="2" presetSubtype="4">
                                  <p:stCondLst>
                                    <p:cond delay="0"/>
                                  </p:stCondLst>
                                  <p:childTnLst>
                                    <p:set>
                                      <p:cBhvr>
                                        <p:cTn id="760" dur="1" fill="hold">
                                          <p:stCondLst>
                                            <p:cond delay="0"/>
                                          </p:stCondLst>
                                        </p:cTn>
                                        <p:tgtEl>
                                          <p:spTgt spid="548">
                                            <p:txEl>
                                              <p:pRg st="1" end="1"/>
                                            </p:txEl>
                                          </p:spTgt>
                                        </p:tgtEl>
                                        <p:attrNameLst>
                                          <p:attrName>style.visibility</p:attrName>
                                        </p:attrNameLst>
                                      </p:cBhvr>
                                      <p:to>
                                        <p:strVal val="visible"/>
                                      </p:to>
                                    </p:set>
                                    <p:anim calcmode="lin" valueType="num">
                                      <p:cBhvr additive="repl">
                                        <p:cTn id="761" dur="500" fill="hold"/>
                                        <p:tgtEl>
                                          <p:spTgt spid="548">
                                            <p:txEl>
                                              <p:pRg st="1" end="1"/>
                                            </p:txEl>
                                          </p:spTgt>
                                        </p:tgtEl>
                                        <p:attrNameLst>
                                          <p:attrName>ppt_x</p:attrName>
                                        </p:attrNameLst>
                                      </p:cBhvr>
                                      <p:tavLst>
                                        <p:tav tm="0">
                                          <p:val>
                                            <p:strVal val="#ppt_x"/>
                                          </p:val>
                                        </p:tav>
                                        <p:tav tm="100000">
                                          <p:val>
                                            <p:strVal val="#ppt_x"/>
                                          </p:val>
                                        </p:tav>
                                      </p:tavLst>
                                    </p:anim>
                                    <p:anim calcmode="lin" valueType="num">
                                      <p:cBhvr additive="repl">
                                        <p:cTn id="762" dur="500" fill="hold"/>
                                        <p:tgtEl>
                                          <p:spTgt spid="548">
                                            <p:txEl>
                                              <p:pRg st="1" end="1"/>
                                            </p:txEl>
                                          </p:spTgt>
                                        </p:tgtEl>
                                        <p:attrNameLst>
                                          <p:attrName>ppt_y</p:attrName>
                                        </p:attrNameLst>
                                      </p:cBhvr>
                                      <p:tavLst>
                                        <p:tav tm="0">
                                          <p:val>
                                            <p:strVal val="1+#ppt_h/2"/>
                                          </p:val>
                                        </p:tav>
                                        <p:tav tm="100000">
                                          <p:val>
                                            <p:strVal val="#ppt_y"/>
                                          </p:val>
                                        </p:tav>
                                      </p:tavLst>
                                    </p:anim>
                                  </p:childTnLst>
                                </p:cTn>
                              </p:par>
                              <p:par>
                                <p:cTn id="763" nodeType="withEffect" fill="hold" presetClass="entr" presetID="2" presetSubtype="4">
                                  <p:stCondLst>
                                    <p:cond delay="0"/>
                                  </p:stCondLst>
                                  <p:childTnLst>
                                    <p:set>
                                      <p:cBhvr>
                                        <p:cTn id="764" dur="1" fill="hold">
                                          <p:stCondLst>
                                            <p:cond delay="0"/>
                                          </p:stCondLst>
                                        </p:cTn>
                                        <p:tgtEl>
                                          <p:spTgt spid="548">
                                            <p:txEl>
                                              <p:pRg st="2" end="2"/>
                                            </p:txEl>
                                          </p:spTgt>
                                        </p:tgtEl>
                                        <p:attrNameLst>
                                          <p:attrName>style.visibility</p:attrName>
                                        </p:attrNameLst>
                                      </p:cBhvr>
                                      <p:to>
                                        <p:strVal val="visible"/>
                                      </p:to>
                                    </p:set>
                                    <p:anim calcmode="lin" valueType="num">
                                      <p:cBhvr additive="repl">
                                        <p:cTn id="765" dur="500" fill="hold"/>
                                        <p:tgtEl>
                                          <p:spTgt spid="548">
                                            <p:txEl>
                                              <p:pRg st="2" end="2"/>
                                            </p:txEl>
                                          </p:spTgt>
                                        </p:tgtEl>
                                        <p:attrNameLst>
                                          <p:attrName>ppt_x</p:attrName>
                                        </p:attrNameLst>
                                      </p:cBhvr>
                                      <p:tavLst>
                                        <p:tav tm="0">
                                          <p:val>
                                            <p:strVal val="#ppt_x"/>
                                          </p:val>
                                        </p:tav>
                                        <p:tav tm="100000">
                                          <p:val>
                                            <p:strVal val="#ppt_x"/>
                                          </p:val>
                                        </p:tav>
                                      </p:tavLst>
                                    </p:anim>
                                    <p:anim calcmode="lin" valueType="num">
                                      <p:cBhvr additive="repl">
                                        <p:cTn id="766" dur="500" fill="hold"/>
                                        <p:tgtEl>
                                          <p:spTgt spid="548">
                                            <p:txEl>
                                              <p:pRg st="2" end="2"/>
                                            </p:txEl>
                                          </p:spTgt>
                                        </p:tgtEl>
                                        <p:attrNameLst>
                                          <p:attrName>ppt_y</p:attrName>
                                        </p:attrNameLst>
                                      </p:cBhvr>
                                      <p:tavLst>
                                        <p:tav tm="0">
                                          <p:val>
                                            <p:strVal val="1+#ppt_h/2"/>
                                          </p:val>
                                        </p:tav>
                                        <p:tav tm="100000">
                                          <p:val>
                                            <p:strVal val="#ppt_y"/>
                                          </p:val>
                                        </p:tav>
                                      </p:tavLst>
                                    </p:anim>
                                  </p:childTnLst>
                                </p:cTn>
                              </p:par>
                              <p:par>
                                <p:cTn id="767" nodeType="withEffect" fill="hold" presetClass="entr" presetID="2" presetSubtype="4">
                                  <p:stCondLst>
                                    <p:cond delay="0"/>
                                  </p:stCondLst>
                                  <p:childTnLst>
                                    <p:set>
                                      <p:cBhvr>
                                        <p:cTn id="768" dur="1" fill="hold">
                                          <p:stCondLst>
                                            <p:cond delay="0"/>
                                          </p:stCondLst>
                                        </p:cTn>
                                        <p:tgtEl>
                                          <p:spTgt spid="548">
                                            <p:txEl>
                                              <p:pRg st="3" end="3"/>
                                            </p:txEl>
                                          </p:spTgt>
                                        </p:tgtEl>
                                        <p:attrNameLst>
                                          <p:attrName>style.visibility</p:attrName>
                                        </p:attrNameLst>
                                      </p:cBhvr>
                                      <p:to>
                                        <p:strVal val="visible"/>
                                      </p:to>
                                    </p:set>
                                    <p:anim calcmode="lin" valueType="num">
                                      <p:cBhvr additive="repl">
                                        <p:cTn id="769" dur="500" fill="hold"/>
                                        <p:tgtEl>
                                          <p:spTgt spid="548">
                                            <p:txEl>
                                              <p:pRg st="3" end="3"/>
                                            </p:txEl>
                                          </p:spTgt>
                                        </p:tgtEl>
                                        <p:attrNameLst>
                                          <p:attrName>ppt_x</p:attrName>
                                        </p:attrNameLst>
                                      </p:cBhvr>
                                      <p:tavLst>
                                        <p:tav tm="0">
                                          <p:val>
                                            <p:strVal val="#ppt_x"/>
                                          </p:val>
                                        </p:tav>
                                        <p:tav tm="100000">
                                          <p:val>
                                            <p:strVal val="#ppt_x"/>
                                          </p:val>
                                        </p:tav>
                                      </p:tavLst>
                                    </p:anim>
                                    <p:anim calcmode="lin" valueType="num">
                                      <p:cBhvr additive="repl">
                                        <p:cTn id="770" dur="500" fill="hold"/>
                                        <p:tgtEl>
                                          <p:spTgt spid="548">
                                            <p:txEl>
                                              <p:pRg st="3" end="3"/>
                                            </p:txEl>
                                          </p:spTgt>
                                        </p:tgtEl>
                                        <p:attrNameLst>
                                          <p:attrName>ppt_y</p:attrName>
                                        </p:attrNameLst>
                                      </p:cBhvr>
                                      <p:tavLst>
                                        <p:tav tm="0">
                                          <p:val>
                                            <p:strVal val="1+#ppt_h/2"/>
                                          </p:val>
                                        </p:tav>
                                        <p:tav tm="100000">
                                          <p:val>
                                            <p:strVal val="#ppt_y"/>
                                          </p:val>
                                        </p:tav>
                                      </p:tavLst>
                                    </p:anim>
                                  </p:childTnLst>
                                </p:cTn>
                              </p:par>
                              <p:par>
                                <p:cTn id="771" nodeType="withEffect" fill="hold" presetClass="entr" presetID="2" presetSubtype="4">
                                  <p:stCondLst>
                                    <p:cond delay="0"/>
                                  </p:stCondLst>
                                  <p:childTnLst>
                                    <p:set>
                                      <p:cBhvr>
                                        <p:cTn id="772" dur="1" fill="hold">
                                          <p:stCondLst>
                                            <p:cond delay="0"/>
                                          </p:stCondLst>
                                        </p:cTn>
                                        <p:tgtEl>
                                          <p:spTgt spid="548">
                                            <p:txEl>
                                              <p:pRg st="5" end="5"/>
                                            </p:txEl>
                                          </p:spTgt>
                                        </p:tgtEl>
                                        <p:attrNameLst>
                                          <p:attrName>style.visibility</p:attrName>
                                        </p:attrNameLst>
                                      </p:cBhvr>
                                      <p:to>
                                        <p:strVal val="visible"/>
                                      </p:to>
                                    </p:set>
                                    <p:anim calcmode="lin" valueType="num">
                                      <p:cBhvr additive="repl">
                                        <p:cTn id="773" dur="500" fill="hold"/>
                                        <p:tgtEl>
                                          <p:spTgt spid="548">
                                            <p:txEl>
                                              <p:pRg st="5" end="5"/>
                                            </p:txEl>
                                          </p:spTgt>
                                        </p:tgtEl>
                                        <p:attrNameLst>
                                          <p:attrName>ppt_x</p:attrName>
                                        </p:attrNameLst>
                                      </p:cBhvr>
                                      <p:tavLst>
                                        <p:tav tm="0">
                                          <p:val>
                                            <p:strVal val="#ppt_x"/>
                                          </p:val>
                                        </p:tav>
                                        <p:tav tm="100000">
                                          <p:val>
                                            <p:strVal val="#ppt_x"/>
                                          </p:val>
                                        </p:tav>
                                      </p:tavLst>
                                    </p:anim>
                                    <p:anim calcmode="lin" valueType="num">
                                      <p:cBhvr additive="repl">
                                        <p:cTn id="774" dur="500" fill="hold"/>
                                        <p:tgtEl>
                                          <p:spTgt spid="548">
                                            <p:txEl>
                                              <p:pRg st="5" end="5"/>
                                            </p:txEl>
                                          </p:spTgt>
                                        </p:tgtEl>
                                        <p:attrNameLst>
                                          <p:attrName>ppt_y</p:attrName>
                                        </p:attrNameLst>
                                      </p:cBhvr>
                                      <p:tavLst>
                                        <p:tav tm="0">
                                          <p:val>
                                            <p:strVal val="1+#ppt_h/2"/>
                                          </p:val>
                                        </p:tav>
                                        <p:tav tm="100000">
                                          <p:val>
                                            <p:strVal val="#ppt_y"/>
                                          </p:val>
                                        </p:tav>
                                      </p:tavLst>
                                    </p:anim>
                                  </p:childTnLst>
                                </p:cTn>
                              </p:par>
                              <p:par>
                                <p:cTn id="775" nodeType="withEffect" fill="hold" presetClass="entr" presetID="2" presetSubtype="4">
                                  <p:stCondLst>
                                    <p:cond delay="0"/>
                                  </p:stCondLst>
                                  <p:childTnLst>
                                    <p:set>
                                      <p:cBhvr>
                                        <p:cTn id="776" dur="1" fill="hold">
                                          <p:stCondLst>
                                            <p:cond delay="0"/>
                                          </p:stCondLst>
                                        </p:cTn>
                                        <p:tgtEl>
                                          <p:spTgt spid="548">
                                            <p:txEl>
                                              <p:pRg st="6" end="6"/>
                                            </p:txEl>
                                          </p:spTgt>
                                        </p:tgtEl>
                                        <p:attrNameLst>
                                          <p:attrName>style.visibility</p:attrName>
                                        </p:attrNameLst>
                                      </p:cBhvr>
                                      <p:to>
                                        <p:strVal val="visible"/>
                                      </p:to>
                                    </p:set>
                                    <p:anim calcmode="lin" valueType="num">
                                      <p:cBhvr additive="repl">
                                        <p:cTn id="777" dur="500" fill="hold"/>
                                        <p:tgtEl>
                                          <p:spTgt spid="548">
                                            <p:txEl>
                                              <p:pRg st="6" end="6"/>
                                            </p:txEl>
                                          </p:spTgt>
                                        </p:tgtEl>
                                        <p:attrNameLst>
                                          <p:attrName>ppt_x</p:attrName>
                                        </p:attrNameLst>
                                      </p:cBhvr>
                                      <p:tavLst>
                                        <p:tav tm="0">
                                          <p:val>
                                            <p:strVal val="#ppt_x"/>
                                          </p:val>
                                        </p:tav>
                                        <p:tav tm="100000">
                                          <p:val>
                                            <p:strVal val="#ppt_x"/>
                                          </p:val>
                                        </p:tav>
                                      </p:tavLst>
                                    </p:anim>
                                    <p:anim calcmode="lin" valueType="num">
                                      <p:cBhvr additive="repl">
                                        <p:cTn id="778" dur="500" fill="hold"/>
                                        <p:tgtEl>
                                          <p:spTgt spid="548">
                                            <p:txEl>
                                              <p:pRg st="6" end="6"/>
                                            </p:txEl>
                                          </p:spTgt>
                                        </p:tgtEl>
                                        <p:attrNameLst>
                                          <p:attrName>ppt_y</p:attrName>
                                        </p:attrNameLst>
                                      </p:cBhvr>
                                      <p:tavLst>
                                        <p:tav tm="0">
                                          <p:val>
                                            <p:strVal val="1+#ppt_h/2"/>
                                          </p:val>
                                        </p:tav>
                                        <p:tav tm="100000">
                                          <p:val>
                                            <p:strVal val="#ppt_y"/>
                                          </p:val>
                                        </p:tav>
                                      </p:tavLst>
                                    </p:anim>
                                  </p:childTnLst>
                                </p:cTn>
                              </p:par>
                              <p:par>
                                <p:cTn id="779" nodeType="withEffect" fill="hold" presetClass="entr" presetID="2" presetSubtype="4">
                                  <p:stCondLst>
                                    <p:cond delay="0"/>
                                  </p:stCondLst>
                                  <p:childTnLst>
                                    <p:set>
                                      <p:cBhvr>
                                        <p:cTn id="780" dur="1" fill="hold">
                                          <p:stCondLst>
                                            <p:cond delay="0"/>
                                          </p:stCondLst>
                                        </p:cTn>
                                        <p:tgtEl>
                                          <p:spTgt spid="548">
                                            <p:txEl>
                                              <p:pRg st="7" end="7"/>
                                            </p:txEl>
                                          </p:spTgt>
                                        </p:tgtEl>
                                        <p:attrNameLst>
                                          <p:attrName>style.visibility</p:attrName>
                                        </p:attrNameLst>
                                      </p:cBhvr>
                                      <p:to>
                                        <p:strVal val="visible"/>
                                      </p:to>
                                    </p:set>
                                    <p:anim calcmode="lin" valueType="num">
                                      <p:cBhvr additive="repl">
                                        <p:cTn id="781" dur="500" fill="hold"/>
                                        <p:tgtEl>
                                          <p:spTgt spid="548">
                                            <p:txEl>
                                              <p:pRg st="7" end="7"/>
                                            </p:txEl>
                                          </p:spTgt>
                                        </p:tgtEl>
                                        <p:attrNameLst>
                                          <p:attrName>ppt_x</p:attrName>
                                        </p:attrNameLst>
                                      </p:cBhvr>
                                      <p:tavLst>
                                        <p:tav tm="0">
                                          <p:val>
                                            <p:strVal val="#ppt_x"/>
                                          </p:val>
                                        </p:tav>
                                        <p:tav tm="100000">
                                          <p:val>
                                            <p:strVal val="#ppt_x"/>
                                          </p:val>
                                        </p:tav>
                                      </p:tavLst>
                                    </p:anim>
                                    <p:anim calcmode="lin" valueType="num">
                                      <p:cBhvr additive="repl">
                                        <p:cTn id="782" dur="500" fill="hold"/>
                                        <p:tgtEl>
                                          <p:spTgt spid="548">
                                            <p:txEl>
                                              <p:pRg st="7" end="7"/>
                                            </p:txEl>
                                          </p:spTgt>
                                        </p:tgtEl>
                                        <p:attrNameLst>
                                          <p:attrName>ppt_y</p:attrName>
                                        </p:attrNameLst>
                                      </p:cBhvr>
                                      <p:tavLst>
                                        <p:tav tm="0">
                                          <p:val>
                                            <p:strVal val="1+#ppt_h/2"/>
                                          </p:val>
                                        </p:tav>
                                        <p:tav tm="100000">
                                          <p:val>
                                            <p:strVal val="#ppt_y"/>
                                          </p:val>
                                        </p:tav>
                                      </p:tavLst>
                                    </p:anim>
                                  </p:childTnLst>
                                </p:cTn>
                              </p:par>
                              <p:par>
                                <p:cTn id="783" nodeType="withEffect" fill="hold" presetClass="entr" presetID="2" presetSubtype="4">
                                  <p:stCondLst>
                                    <p:cond delay="0"/>
                                  </p:stCondLst>
                                  <p:childTnLst>
                                    <p:set>
                                      <p:cBhvr>
                                        <p:cTn id="784" dur="1" fill="hold">
                                          <p:stCondLst>
                                            <p:cond delay="0"/>
                                          </p:stCondLst>
                                        </p:cTn>
                                        <p:tgtEl>
                                          <p:spTgt spid="548">
                                            <p:txEl>
                                              <p:pRg st="8" end="8"/>
                                            </p:txEl>
                                          </p:spTgt>
                                        </p:tgtEl>
                                        <p:attrNameLst>
                                          <p:attrName>style.visibility</p:attrName>
                                        </p:attrNameLst>
                                      </p:cBhvr>
                                      <p:to>
                                        <p:strVal val="visible"/>
                                      </p:to>
                                    </p:set>
                                    <p:anim calcmode="lin" valueType="num">
                                      <p:cBhvr additive="repl">
                                        <p:cTn id="785" dur="500" fill="hold"/>
                                        <p:tgtEl>
                                          <p:spTgt spid="548">
                                            <p:txEl>
                                              <p:pRg st="8" end="8"/>
                                            </p:txEl>
                                          </p:spTgt>
                                        </p:tgtEl>
                                        <p:attrNameLst>
                                          <p:attrName>ppt_x</p:attrName>
                                        </p:attrNameLst>
                                      </p:cBhvr>
                                      <p:tavLst>
                                        <p:tav tm="0">
                                          <p:val>
                                            <p:strVal val="#ppt_x"/>
                                          </p:val>
                                        </p:tav>
                                        <p:tav tm="100000">
                                          <p:val>
                                            <p:strVal val="#ppt_x"/>
                                          </p:val>
                                        </p:tav>
                                      </p:tavLst>
                                    </p:anim>
                                    <p:anim calcmode="lin" valueType="num">
                                      <p:cBhvr additive="repl">
                                        <p:cTn id="786" dur="500" fill="hold"/>
                                        <p:tgtEl>
                                          <p:spTgt spid="548">
                                            <p:txEl>
                                              <p:pRg st="8" end="8"/>
                                            </p:txEl>
                                          </p:spTgt>
                                        </p:tgtEl>
                                        <p:attrNameLst>
                                          <p:attrName>ppt_y</p:attrName>
                                        </p:attrNameLst>
                                      </p:cBhvr>
                                      <p:tavLst>
                                        <p:tav tm="0">
                                          <p:val>
                                            <p:strVal val="1+#ppt_h/2"/>
                                          </p:val>
                                        </p:tav>
                                        <p:tav tm="100000">
                                          <p:val>
                                            <p:strVal val="#ppt_y"/>
                                          </p:val>
                                        </p:tav>
                                      </p:tavLst>
                                    </p:anim>
                                  </p:childTnLst>
                                </p:cTn>
                              </p:par>
                              <p:par>
                                <p:cTn id="787" nodeType="withEffect" fill="hold" presetClass="entr" presetID="2" presetSubtype="4">
                                  <p:stCondLst>
                                    <p:cond delay="0"/>
                                  </p:stCondLst>
                                  <p:childTnLst>
                                    <p:set>
                                      <p:cBhvr>
                                        <p:cTn id="788" dur="1" fill="hold">
                                          <p:stCondLst>
                                            <p:cond delay="0"/>
                                          </p:stCondLst>
                                        </p:cTn>
                                        <p:tgtEl>
                                          <p:spTgt spid="548">
                                            <p:txEl>
                                              <p:pRg st="9" end="9"/>
                                            </p:txEl>
                                          </p:spTgt>
                                        </p:tgtEl>
                                        <p:attrNameLst>
                                          <p:attrName>style.visibility</p:attrName>
                                        </p:attrNameLst>
                                      </p:cBhvr>
                                      <p:to>
                                        <p:strVal val="visible"/>
                                      </p:to>
                                    </p:set>
                                    <p:anim calcmode="lin" valueType="num">
                                      <p:cBhvr additive="repl">
                                        <p:cTn id="789" dur="500" fill="hold"/>
                                        <p:tgtEl>
                                          <p:spTgt spid="548">
                                            <p:txEl>
                                              <p:pRg st="9" end="9"/>
                                            </p:txEl>
                                          </p:spTgt>
                                        </p:tgtEl>
                                        <p:attrNameLst>
                                          <p:attrName>ppt_x</p:attrName>
                                        </p:attrNameLst>
                                      </p:cBhvr>
                                      <p:tavLst>
                                        <p:tav tm="0">
                                          <p:val>
                                            <p:strVal val="#ppt_x"/>
                                          </p:val>
                                        </p:tav>
                                        <p:tav tm="100000">
                                          <p:val>
                                            <p:strVal val="#ppt_x"/>
                                          </p:val>
                                        </p:tav>
                                      </p:tavLst>
                                    </p:anim>
                                    <p:anim calcmode="lin" valueType="num">
                                      <p:cBhvr additive="repl">
                                        <p:cTn id="790" dur="500" fill="hold"/>
                                        <p:tgtEl>
                                          <p:spTgt spid="548">
                                            <p:txEl>
                                              <p:pRg st="9" end="9"/>
                                            </p:txEl>
                                          </p:spTgt>
                                        </p:tgtEl>
                                        <p:attrNameLst>
                                          <p:attrName>ppt_y</p:attrName>
                                        </p:attrNameLst>
                                      </p:cBhvr>
                                      <p:tavLst>
                                        <p:tav tm="0">
                                          <p:val>
                                            <p:strVal val="1+#ppt_h/2"/>
                                          </p:val>
                                        </p:tav>
                                        <p:tav tm="100000">
                                          <p:val>
                                            <p:strVal val="#ppt_y"/>
                                          </p:val>
                                        </p:tav>
                                      </p:tavLst>
                                    </p:anim>
                                  </p:childTnLst>
                                </p:cTn>
                              </p:par>
                              <p:par>
                                <p:cTn id="791" nodeType="withEffect" fill="hold" presetClass="entr" presetID="2" presetSubtype="4">
                                  <p:stCondLst>
                                    <p:cond delay="0"/>
                                  </p:stCondLst>
                                  <p:childTnLst>
                                    <p:set>
                                      <p:cBhvr>
                                        <p:cTn id="792" dur="1" fill="hold">
                                          <p:stCondLst>
                                            <p:cond delay="0"/>
                                          </p:stCondLst>
                                        </p:cTn>
                                        <p:tgtEl>
                                          <p:spTgt spid="548">
                                            <p:txEl>
                                              <p:pRg st="10" end="10"/>
                                            </p:txEl>
                                          </p:spTgt>
                                        </p:tgtEl>
                                        <p:attrNameLst>
                                          <p:attrName>style.visibility</p:attrName>
                                        </p:attrNameLst>
                                      </p:cBhvr>
                                      <p:to>
                                        <p:strVal val="visible"/>
                                      </p:to>
                                    </p:set>
                                    <p:anim calcmode="lin" valueType="num">
                                      <p:cBhvr additive="repl">
                                        <p:cTn id="793" dur="500" fill="hold"/>
                                        <p:tgtEl>
                                          <p:spTgt spid="548">
                                            <p:txEl>
                                              <p:pRg st="10" end="10"/>
                                            </p:txEl>
                                          </p:spTgt>
                                        </p:tgtEl>
                                        <p:attrNameLst>
                                          <p:attrName>ppt_x</p:attrName>
                                        </p:attrNameLst>
                                      </p:cBhvr>
                                      <p:tavLst>
                                        <p:tav tm="0">
                                          <p:val>
                                            <p:strVal val="#ppt_x"/>
                                          </p:val>
                                        </p:tav>
                                        <p:tav tm="100000">
                                          <p:val>
                                            <p:strVal val="#ppt_x"/>
                                          </p:val>
                                        </p:tav>
                                      </p:tavLst>
                                    </p:anim>
                                    <p:anim calcmode="lin" valueType="num">
                                      <p:cBhvr additive="repl">
                                        <p:cTn id="794" dur="500" fill="hold"/>
                                        <p:tgtEl>
                                          <p:spTgt spid="548">
                                            <p:txEl>
                                              <p:pRg st="10" end="10"/>
                                            </p:txEl>
                                          </p:spTgt>
                                        </p:tgtEl>
                                        <p:attrNameLst>
                                          <p:attrName>ppt_y</p:attrName>
                                        </p:attrNameLst>
                                      </p:cBhvr>
                                      <p:tavLst>
                                        <p:tav tm="0">
                                          <p:val>
                                            <p:strVal val="1+#ppt_h/2"/>
                                          </p:val>
                                        </p:tav>
                                        <p:tav tm="100000">
                                          <p:val>
                                            <p:strVal val="#ppt_y"/>
                                          </p:val>
                                        </p:tav>
                                      </p:tavLst>
                                    </p:anim>
                                  </p:childTnLst>
                                </p:cTn>
                              </p:par>
                              <p:par>
                                <p:cTn id="795" nodeType="withEffect" fill="hold" presetClass="entr" presetID="2" presetSubtype="4">
                                  <p:stCondLst>
                                    <p:cond delay="0"/>
                                  </p:stCondLst>
                                  <p:childTnLst>
                                    <p:set>
                                      <p:cBhvr>
                                        <p:cTn id="796" dur="1" fill="hold">
                                          <p:stCondLst>
                                            <p:cond delay="0"/>
                                          </p:stCondLst>
                                        </p:cTn>
                                        <p:tgtEl>
                                          <p:spTgt spid="548">
                                            <p:txEl>
                                              <p:pRg st="11" end="11"/>
                                            </p:txEl>
                                          </p:spTgt>
                                        </p:tgtEl>
                                        <p:attrNameLst>
                                          <p:attrName>style.visibility</p:attrName>
                                        </p:attrNameLst>
                                      </p:cBhvr>
                                      <p:to>
                                        <p:strVal val="visible"/>
                                      </p:to>
                                    </p:set>
                                    <p:anim calcmode="lin" valueType="num">
                                      <p:cBhvr additive="repl">
                                        <p:cTn id="797" dur="500" fill="hold"/>
                                        <p:tgtEl>
                                          <p:spTgt spid="548">
                                            <p:txEl>
                                              <p:pRg st="11" end="11"/>
                                            </p:txEl>
                                          </p:spTgt>
                                        </p:tgtEl>
                                        <p:attrNameLst>
                                          <p:attrName>ppt_x</p:attrName>
                                        </p:attrNameLst>
                                      </p:cBhvr>
                                      <p:tavLst>
                                        <p:tav tm="0">
                                          <p:val>
                                            <p:strVal val="#ppt_x"/>
                                          </p:val>
                                        </p:tav>
                                        <p:tav tm="100000">
                                          <p:val>
                                            <p:strVal val="#ppt_x"/>
                                          </p:val>
                                        </p:tav>
                                      </p:tavLst>
                                    </p:anim>
                                    <p:anim calcmode="lin" valueType="num">
                                      <p:cBhvr additive="repl">
                                        <p:cTn id="798" dur="500" fill="hold"/>
                                        <p:tgtEl>
                                          <p:spTgt spid="548">
                                            <p:txEl>
                                              <p:pRg st="11" end="11"/>
                                            </p:txEl>
                                          </p:spTgt>
                                        </p:tgtEl>
                                        <p:attrNameLst>
                                          <p:attrName>ppt_y</p:attrName>
                                        </p:attrNameLst>
                                      </p:cBhvr>
                                      <p:tavLst>
                                        <p:tav tm="0">
                                          <p:val>
                                            <p:strVal val="1+#ppt_h/2"/>
                                          </p:val>
                                        </p:tav>
                                        <p:tav tm="100000">
                                          <p:val>
                                            <p:strVal val="#ppt_y"/>
                                          </p:val>
                                        </p:tav>
                                      </p:tavLst>
                                    </p:anim>
                                  </p:childTnLst>
                                </p:cTn>
                              </p:par>
                              <p:par>
                                <p:cTn id="799" nodeType="withEffect" fill="hold" presetClass="entr" presetID="2" presetSubtype="4">
                                  <p:stCondLst>
                                    <p:cond delay="0"/>
                                  </p:stCondLst>
                                  <p:childTnLst>
                                    <p:set>
                                      <p:cBhvr>
                                        <p:cTn id="800" dur="1" fill="hold">
                                          <p:stCondLst>
                                            <p:cond delay="0"/>
                                          </p:stCondLst>
                                        </p:cTn>
                                        <p:tgtEl>
                                          <p:spTgt spid="548">
                                            <p:txEl>
                                              <p:pRg st="12" end="12"/>
                                            </p:txEl>
                                          </p:spTgt>
                                        </p:tgtEl>
                                        <p:attrNameLst>
                                          <p:attrName>style.visibility</p:attrName>
                                        </p:attrNameLst>
                                      </p:cBhvr>
                                      <p:to>
                                        <p:strVal val="visible"/>
                                      </p:to>
                                    </p:set>
                                    <p:anim calcmode="lin" valueType="num">
                                      <p:cBhvr additive="repl">
                                        <p:cTn id="801" dur="500" fill="hold"/>
                                        <p:tgtEl>
                                          <p:spTgt spid="548">
                                            <p:txEl>
                                              <p:pRg st="12" end="12"/>
                                            </p:txEl>
                                          </p:spTgt>
                                        </p:tgtEl>
                                        <p:attrNameLst>
                                          <p:attrName>ppt_x</p:attrName>
                                        </p:attrNameLst>
                                      </p:cBhvr>
                                      <p:tavLst>
                                        <p:tav tm="0">
                                          <p:val>
                                            <p:strVal val="#ppt_x"/>
                                          </p:val>
                                        </p:tav>
                                        <p:tav tm="100000">
                                          <p:val>
                                            <p:strVal val="#ppt_x"/>
                                          </p:val>
                                        </p:tav>
                                      </p:tavLst>
                                    </p:anim>
                                    <p:anim calcmode="lin" valueType="num">
                                      <p:cBhvr additive="repl">
                                        <p:cTn id="802" dur="500" fill="hold"/>
                                        <p:tgtEl>
                                          <p:spTgt spid="548">
                                            <p:txEl>
                                              <p:pRg st="12" end="12"/>
                                            </p:txEl>
                                          </p:spTgt>
                                        </p:tgtEl>
                                        <p:attrNameLst>
                                          <p:attrName>ppt_y</p:attrName>
                                        </p:attrNameLst>
                                      </p:cBhvr>
                                      <p:tavLst>
                                        <p:tav tm="0">
                                          <p:val>
                                            <p:strVal val="1+#ppt_h/2"/>
                                          </p:val>
                                        </p:tav>
                                        <p:tav tm="100000">
                                          <p:val>
                                            <p:strVal val="#ppt_y"/>
                                          </p:val>
                                        </p:tav>
                                      </p:tavLst>
                                    </p:anim>
                                  </p:childTnLst>
                                </p:cTn>
                              </p:par>
                              <p:par>
                                <p:cTn id="803" nodeType="withEffect" fill="hold" presetClass="entr" presetID="2" presetSubtype="4">
                                  <p:stCondLst>
                                    <p:cond delay="0"/>
                                  </p:stCondLst>
                                  <p:childTnLst>
                                    <p:set>
                                      <p:cBhvr>
                                        <p:cTn id="804" dur="1" fill="hold">
                                          <p:stCondLst>
                                            <p:cond delay="0"/>
                                          </p:stCondLst>
                                        </p:cTn>
                                        <p:tgtEl>
                                          <p:spTgt spid="548">
                                            <p:txEl>
                                              <p:pRg st="13" end="13"/>
                                            </p:txEl>
                                          </p:spTgt>
                                        </p:tgtEl>
                                        <p:attrNameLst>
                                          <p:attrName>style.visibility</p:attrName>
                                        </p:attrNameLst>
                                      </p:cBhvr>
                                      <p:to>
                                        <p:strVal val="visible"/>
                                      </p:to>
                                    </p:set>
                                    <p:anim calcmode="lin" valueType="num">
                                      <p:cBhvr additive="repl">
                                        <p:cTn id="805" dur="500" fill="hold"/>
                                        <p:tgtEl>
                                          <p:spTgt spid="548">
                                            <p:txEl>
                                              <p:pRg st="13" end="13"/>
                                            </p:txEl>
                                          </p:spTgt>
                                        </p:tgtEl>
                                        <p:attrNameLst>
                                          <p:attrName>ppt_x</p:attrName>
                                        </p:attrNameLst>
                                      </p:cBhvr>
                                      <p:tavLst>
                                        <p:tav tm="0">
                                          <p:val>
                                            <p:strVal val="#ppt_x"/>
                                          </p:val>
                                        </p:tav>
                                        <p:tav tm="100000">
                                          <p:val>
                                            <p:strVal val="#ppt_x"/>
                                          </p:val>
                                        </p:tav>
                                      </p:tavLst>
                                    </p:anim>
                                    <p:anim calcmode="lin" valueType="num">
                                      <p:cBhvr additive="repl">
                                        <p:cTn id="806" dur="500" fill="hold"/>
                                        <p:tgtEl>
                                          <p:spTgt spid="548">
                                            <p:txEl>
                                              <p:pRg st="13" end="13"/>
                                            </p:txEl>
                                          </p:spTgt>
                                        </p:tgtEl>
                                        <p:attrNameLst>
                                          <p:attrName>ppt_y</p:attrName>
                                        </p:attrNameLst>
                                      </p:cBhvr>
                                      <p:tavLst>
                                        <p:tav tm="0">
                                          <p:val>
                                            <p:strVal val="1+#ppt_h/2"/>
                                          </p:val>
                                        </p:tav>
                                        <p:tav tm="100000">
                                          <p:val>
                                            <p:strVal val="#ppt_y"/>
                                          </p:val>
                                        </p:tav>
                                      </p:tavLst>
                                    </p:anim>
                                  </p:childTnLst>
                                </p:cTn>
                              </p:par>
                              <p:par>
                                <p:cTn id="807" nodeType="withEffect" fill="hold" presetClass="entr" presetID="2" presetSubtype="4">
                                  <p:stCondLst>
                                    <p:cond delay="0"/>
                                  </p:stCondLst>
                                  <p:childTnLst>
                                    <p:set>
                                      <p:cBhvr>
                                        <p:cTn id="808" dur="1" fill="hold">
                                          <p:stCondLst>
                                            <p:cond delay="0"/>
                                          </p:stCondLst>
                                        </p:cTn>
                                        <p:tgtEl>
                                          <p:spTgt spid="548">
                                            <p:txEl>
                                              <p:pRg st="14" end="14"/>
                                            </p:txEl>
                                          </p:spTgt>
                                        </p:tgtEl>
                                        <p:attrNameLst>
                                          <p:attrName>style.visibility</p:attrName>
                                        </p:attrNameLst>
                                      </p:cBhvr>
                                      <p:to>
                                        <p:strVal val="visible"/>
                                      </p:to>
                                    </p:set>
                                    <p:anim calcmode="lin" valueType="num">
                                      <p:cBhvr additive="repl">
                                        <p:cTn id="809" dur="500" fill="hold"/>
                                        <p:tgtEl>
                                          <p:spTgt spid="548">
                                            <p:txEl>
                                              <p:pRg st="14" end="14"/>
                                            </p:txEl>
                                          </p:spTgt>
                                        </p:tgtEl>
                                        <p:attrNameLst>
                                          <p:attrName>ppt_x</p:attrName>
                                        </p:attrNameLst>
                                      </p:cBhvr>
                                      <p:tavLst>
                                        <p:tav tm="0">
                                          <p:val>
                                            <p:strVal val="#ppt_x"/>
                                          </p:val>
                                        </p:tav>
                                        <p:tav tm="100000">
                                          <p:val>
                                            <p:strVal val="#ppt_x"/>
                                          </p:val>
                                        </p:tav>
                                      </p:tavLst>
                                    </p:anim>
                                    <p:anim calcmode="lin" valueType="num">
                                      <p:cBhvr additive="repl">
                                        <p:cTn id="810" dur="500" fill="hold"/>
                                        <p:tgtEl>
                                          <p:spTgt spid="54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51" name="PlaceHolder 2"/>
          <p:cNvSpPr>
            <a:spLocks noGrp="1"/>
          </p:cNvSpPr>
          <p:nvPr>
            <p:ph/>
          </p:nvPr>
        </p:nvSpPr>
        <p:spPr>
          <a:xfrm>
            <a:off x="385200" y="1200960"/>
            <a:ext cx="7555680" cy="32774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Results (may vary):</a:t>
            </a:r>
            <a:endParaRPr b="1" lang="de-DE" sz="20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bool</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long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long</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long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8</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sizeof</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the last item (string) is independent of length of the string!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size of an object is always fixed! (hint: it may contain a pointer to the real data). </a:t>
            </a:r>
            <a:endParaRPr b="1" lang="de-DE" sz="2000" spc="-1" strike="noStrike">
              <a:solidFill>
                <a:srgbClr val="000000"/>
              </a:solidFill>
              <a:latin typeface="Calibri"/>
            </a:endParaRPr>
          </a:p>
        </p:txBody>
      </p:sp>
      <p:sp>
        <p:nvSpPr>
          <p:cNvPr id="552" name="PlaceHolder 3"/>
          <p:cNvSpPr>
            <a:spLocks noGrp="1"/>
          </p:cNvSpPr>
          <p:nvPr>
            <p:ph type="sldNum" idx="5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5310289-428B-42EC-9A7E-6344554F781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11" dur="indefinite" restart="never" nodeType="tmRoot">
          <p:childTnLst>
            <p:seq>
              <p:cTn id="812" dur="indefinite" nodeType="mainSeq">
                <p:childTnLst>
                  <p:par>
                    <p:cTn id="813" fill="hold">
                      <p:stCondLst>
                        <p:cond delay="indefinite"/>
                      </p:stCondLst>
                      <p:childTnLst>
                        <p:par>
                          <p:cTn id="814" fill="hold">
                            <p:stCondLst>
                              <p:cond delay="0"/>
                            </p:stCondLst>
                            <p:childTnLst>
                              <p:par>
                                <p:cTn id="815" nodeType="clickEffect" fill="hold" presetClass="entr" presetID="2" presetSubtype="4">
                                  <p:stCondLst>
                                    <p:cond delay="0"/>
                                  </p:stCondLst>
                                  <p:childTnLst>
                                    <p:set>
                                      <p:cBhvr>
                                        <p:cTn id="816" dur="1" fill="hold">
                                          <p:stCondLst>
                                            <p:cond delay="0"/>
                                          </p:stCondLst>
                                        </p:cTn>
                                        <p:tgtEl>
                                          <p:spTgt spid="551">
                                            <p:txEl>
                                              <p:pRg st="7" end="7"/>
                                            </p:txEl>
                                          </p:spTgt>
                                        </p:tgtEl>
                                        <p:attrNameLst>
                                          <p:attrName>style.visibility</p:attrName>
                                        </p:attrNameLst>
                                      </p:cBhvr>
                                      <p:to>
                                        <p:strVal val="visible"/>
                                      </p:to>
                                    </p:set>
                                    <p:anim calcmode="lin" valueType="num">
                                      <p:cBhvr additive="repl">
                                        <p:cTn id="817" dur="500" fill="hold"/>
                                        <p:tgtEl>
                                          <p:spTgt spid="551">
                                            <p:txEl>
                                              <p:pRg st="7" end="7"/>
                                            </p:txEl>
                                          </p:spTgt>
                                        </p:tgtEl>
                                        <p:attrNameLst>
                                          <p:attrName>ppt_x</p:attrName>
                                        </p:attrNameLst>
                                      </p:cBhvr>
                                      <p:tavLst>
                                        <p:tav tm="0">
                                          <p:val>
                                            <p:strVal val="#ppt_x"/>
                                          </p:val>
                                        </p:tav>
                                        <p:tav tm="100000">
                                          <p:val>
                                            <p:strVal val="#ppt_x"/>
                                          </p:val>
                                        </p:tav>
                                      </p:tavLst>
                                    </p:anim>
                                    <p:anim calcmode="lin" valueType="num">
                                      <p:cBhvr additive="repl">
                                        <p:cTn id="818" dur="500" fill="hold"/>
                                        <p:tgtEl>
                                          <p:spTgt spid="5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19" fill="hold">
                      <p:stCondLst>
                        <p:cond delay="indefinite"/>
                      </p:stCondLst>
                      <p:childTnLst>
                        <p:par>
                          <p:cTn id="820" fill="hold">
                            <p:stCondLst>
                              <p:cond delay="0"/>
                            </p:stCondLst>
                            <p:childTnLst>
                              <p:par>
                                <p:cTn id="821" nodeType="clickEffect" fill="hold" presetClass="entr" presetID="2" presetSubtype="4">
                                  <p:stCondLst>
                                    <p:cond delay="0"/>
                                  </p:stCondLst>
                                  <p:childTnLst>
                                    <p:set>
                                      <p:cBhvr>
                                        <p:cTn id="822" dur="1" fill="hold">
                                          <p:stCondLst>
                                            <p:cond delay="0"/>
                                          </p:stCondLst>
                                        </p:cTn>
                                        <p:tgtEl>
                                          <p:spTgt spid="551">
                                            <p:txEl>
                                              <p:pRg st="8" end="8"/>
                                            </p:txEl>
                                          </p:spTgt>
                                        </p:tgtEl>
                                        <p:attrNameLst>
                                          <p:attrName>style.visibility</p:attrName>
                                        </p:attrNameLst>
                                      </p:cBhvr>
                                      <p:to>
                                        <p:strVal val="visible"/>
                                      </p:to>
                                    </p:set>
                                    <p:anim calcmode="lin" valueType="num">
                                      <p:cBhvr additive="repl">
                                        <p:cTn id="823" dur="500" fill="hold"/>
                                        <p:tgtEl>
                                          <p:spTgt spid="551">
                                            <p:txEl>
                                              <p:pRg st="8" end="8"/>
                                            </p:txEl>
                                          </p:spTgt>
                                        </p:tgtEl>
                                        <p:attrNameLst>
                                          <p:attrName>ppt_x</p:attrName>
                                        </p:attrNameLst>
                                      </p:cBhvr>
                                      <p:tavLst>
                                        <p:tav tm="0">
                                          <p:val>
                                            <p:strVal val="#ppt_x"/>
                                          </p:val>
                                        </p:tav>
                                        <p:tav tm="100000">
                                          <p:val>
                                            <p:strVal val="#ppt_x"/>
                                          </p:val>
                                        </p:tav>
                                      </p:tavLst>
                                    </p:anim>
                                    <p:anim calcmode="lin" valueType="num">
                                      <p:cBhvr additive="repl">
                                        <p:cTn id="824" dur="500" fill="hold"/>
                                        <p:tgtEl>
                                          <p:spTgt spid="5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Expectations</a:t>
            </a:r>
            <a:endParaRPr b="0" lang="de-DE" sz="2400" spc="-1" strike="noStrike">
              <a:solidFill>
                <a:srgbClr val="000000"/>
              </a:solidFill>
              <a:latin typeface="Arial"/>
            </a:endParaRPr>
          </a:p>
        </p:txBody>
      </p:sp>
      <p:sp>
        <p:nvSpPr>
          <p:cNvPr id="361" name="PlaceHolder 2"/>
          <p:cNvSpPr>
            <a:spLocks noGrp="1"/>
          </p:cNvSpPr>
          <p:nvPr>
            <p:ph/>
          </p:nvPr>
        </p:nvSpPr>
        <p:spPr>
          <a:xfrm>
            <a:off x="385200" y="1200960"/>
            <a:ext cx="7555680" cy="1083960"/>
          </a:xfrm>
          <a:prstGeom prst="rect">
            <a:avLst/>
          </a:prstGeom>
          <a:noFill/>
          <a:ln w="9360">
            <a:noFill/>
          </a:ln>
        </p:spPr>
        <p:txBody>
          <a:bodyPr numCol="1" spcCol="0" lIns="0" rIns="0" tIns="0" bIns="0" anchor="t">
            <a:noAutofit/>
          </a:bodyPr>
          <a:p>
            <a:pPr marL="270000" indent="-270000">
              <a:lnSpc>
                <a:spcPct val="100000"/>
              </a:lnSpc>
              <a:spcBef>
                <a:spcPts val="641"/>
              </a:spcBef>
              <a:buClr>
                <a:srgbClr val="95b3d7"/>
              </a:buClr>
              <a:buFont typeface="Arial"/>
              <a:buChar char="•"/>
            </a:pPr>
            <a:r>
              <a:rPr b="1" lang="fr-FR" sz="3200" spc="-1" strike="noStrike">
                <a:solidFill>
                  <a:srgbClr val="262626"/>
                </a:solidFill>
                <a:latin typeface="Calibri"/>
                <a:ea typeface="ＭＳ Ｐゴシック"/>
              </a:rPr>
              <a:t>Interactive, </a:t>
            </a:r>
            <a:r>
              <a:rPr b="1" lang="en-US" sz="3200" spc="-1" strike="noStrike">
                <a:solidFill>
                  <a:srgbClr val="262626"/>
                </a:solidFill>
                <a:latin typeface="Calibri"/>
                <a:ea typeface="ＭＳ Ｐゴシック"/>
              </a:rPr>
              <a:t>ask</a:t>
            </a:r>
            <a:r>
              <a:rPr b="1" lang="fr-FR" sz="3200" spc="-1" strike="noStrike">
                <a:solidFill>
                  <a:srgbClr val="262626"/>
                </a:solidFill>
                <a:latin typeface="Calibri"/>
                <a:ea typeface="ＭＳ Ｐゴシック"/>
              </a:rPr>
              <a:t> questions, start discussions</a:t>
            </a:r>
            <a:endParaRPr b="1" lang="de-DE" sz="3200" spc="-1" strike="noStrike">
              <a:solidFill>
                <a:srgbClr val="ffffff"/>
              </a:solidFill>
              <a:latin typeface="Calibri"/>
            </a:endParaRPr>
          </a:p>
          <a:p>
            <a:pPr>
              <a:lnSpc>
                <a:spcPct val="100000"/>
              </a:lnSpc>
              <a:spcBef>
                <a:spcPts val="641"/>
              </a:spcBef>
              <a:buNone/>
            </a:pPr>
            <a:endParaRPr b="1" lang="de-DE" sz="3200" spc="-1" strike="noStrike">
              <a:solidFill>
                <a:srgbClr val="ffffff"/>
              </a:solidFill>
              <a:latin typeface="Calibri"/>
            </a:endParaRPr>
          </a:p>
        </p:txBody>
      </p:sp>
      <p:sp>
        <p:nvSpPr>
          <p:cNvPr id="362" name="PlaceHolder 3"/>
          <p:cNvSpPr>
            <a:spLocks noGrp="1"/>
          </p:cNvSpPr>
          <p:nvPr>
            <p:ph type="sldNum" idx="1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defRPr b="1" lang="de-DE" sz="1000" spc="-1" strike="noStrike">
                <a:solidFill>
                  <a:srgbClr val="000000"/>
                </a:solidFill>
                <a:latin typeface="Calibri"/>
                <a:ea typeface="ＭＳ Ｐゴシック"/>
              </a:defRPr>
            </a:lvl1pPr>
          </a:lstStyle>
          <a:p>
            <a:pPr algn="r">
              <a:lnSpc>
                <a:spcPct val="100000"/>
              </a:lnSpc>
              <a:buNone/>
            </a:pPr>
            <a:fld id="{E90F6EAF-2AA2-4274-A215-3AA9C5B9ACE8}" type="slidenum">
              <a:rPr b="1" lang="de-DE" sz="1000" spc="-1" strike="noStrike">
                <a:solidFill>
                  <a:srgbClr val="000000"/>
                </a:solidFill>
                <a:latin typeface="Calibri"/>
                <a:ea typeface="ＭＳ Ｐゴシック"/>
              </a:rPr>
              <a:t>&lt;number&gt;</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54" name="PlaceHolder 2"/>
          <p:cNvSpPr>
            <a:spLocks noGrp="1"/>
          </p:cNvSpPr>
          <p:nvPr>
            <p:ph/>
          </p:nvPr>
        </p:nvSpPr>
        <p:spPr>
          <a:xfrm>
            <a:off x="385200" y="1200960"/>
            <a:ext cx="7555680" cy="35481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Be aware of the (confusing) notation for pointers: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that the data of type double is const and cannot be modified through the pointer.</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means that the data can be modified through the pointer, but the value of the pointer is const: it will always point to var.</a:t>
            </a:r>
            <a:endParaRPr b="1" lang="de-DE" sz="2000" spc="-1" strike="noStrike">
              <a:solidFill>
                <a:srgbClr val="000000"/>
              </a:solidFill>
              <a:latin typeface="Calibri"/>
            </a:endParaRPr>
          </a:p>
        </p:txBody>
      </p:sp>
      <p:sp>
        <p:nvSpPr>
          <p:cNvPr id="555" name="PlaceHolder 3"/>
          <p:cNvSpPr>
            <a:spLocks noGrp="1"/>
          </p:cNvSpPr>
          <p:nvPr>
            <p:ph type="sldNum" idx="6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AB43C0B-58C8-463E-890C-2AEE5110A41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25" dur="indefinite" restart="never" nodeType="tmRoot">
          <p:childTnLst>
            <p:seq>
              <p:cTn id="826" dur="indefinite" nodeType="mainSeq">
                <p:childTnLst>
                  <p:par>
                    <p:cTn id="827" fill="hold">
                      <p:stCondLst>
                        <p:cond delay="indefinite"/>
                      </p:stCondLst>
                      <p:childTnLst>
                        <p:par>
                          <p:cTn id="828" fill="hold">
                            <p:stCondLst>
                              <p:cond delay="0"/>
                            </p:stCondLst>
                            <p:childTnLst>
                              <p:par>
                                <p:cTn id="829" nodeType="clickEffect" fill="hold" presetClass="entr" presetID="2" presetSubtype="4">
                                  <p:stCondLst>
                                    <p:cond delay="0"/>
                                  </p:stCondLst>
                                  <p:childTnLst>
                                    <p:set>
                                      <p:cBhvr>
                                        <p:cTn id="830" dur="1" fill="hold">
                                          <p:stCondLst>
                                            <p:cond delay="0"/>
                                          </p:stCondLst>
                                        </p:cTn>
                                        <p:tgtEl>
                                          <p:spTgt spid="554">
                                            <p:txEl>
                                              <p:pRg st="1" end="1"/>
                                            </p:txEl>
                                          </p:spTgt>
                                        </p:tgtEl>
                                        <p:attrNameLst>
                                          <p:attrName>style.visibility</p:attrName>
                                        </p:attrNameLst>
                                      </p:cBhvr>
                                      <p:to>
                                        <p:strVal val="visible"/>
                                      </p:to>
                                    </p:set>
                                    <p:anim calcmode="lin" valueType="num">
                                      <p:cBhvr additive="repl">
                                        <p:cTn id="831" dur="500" fill="hold"/>
                                        <p:tgtEl>
                                          <p:spTgt spid="554">
                                            <p:txEl>
                                              <p:pRg st="1" end="1"/>
                                            </p:txEl>
                                          </p:spTgt>
                                        </p:tgtEl>
                                        <p:attrNameLst>
                                          <p:attrName>ppt_x</p:attrName>
                                        </p:attrNameLst>
                                      </p:cBhvr>
                                      <p:tavLst>
                                        <p:tav tm="0">
                                          <p:val>
                                            <p:strVal val="#ppt_x"/>
                                          </p:val>
                                        </p:tav>
                                        <p:tav tm="100000">
                                          <p:val>
                                            <p:strVal val="#ppt_x"/>
                                          </p:val>
                                        </p:tav>
                                      </p:tavLst>
                                    </p:anim>
                                    <p:anim calcmode="lin" valueType="num">
                                      <p:cBhvr additive="repl">
                                        <p:cTn id="832" dur="500" fill="hold"/>
                                        <p:tgtEl>
                                          <p:spTgt spid="554">
                                            <p:txEl>
                                              <p:pRg st="1" end="1"/>
                                            </p:txEl>
                                          </p:spTgt>
                                        </p:tgtEl>
                                        <p:attrNameLst>
                                          <p:attrName>ppt_y</p:attrName>
                                        </p:attrNameLst>
                                      </p:cBhvr>
                                      <p:tavLst>
                                        <p:tav tm="0">
                                          <p:val>
                                            <p:strVal val="1+#ppt_h/2"/>
                                          </p:val>
                                        </p:tav>
                                        <p:tav tm="100000">
                                          <p:val>
                                            <p:strVal val="#ppt_y"/>
                                          </p:val>
                                        </p:tav>
                                      </p:tavLst>
                                    </p:anim>
                                  </p:childTnLst>
                                </p:cTn>
                              </p:par>
                              <p:par>
                                <p:cTn id="833" nodeType="withEffect" fill="hold" presetClass="entr" presetID="2" presetSubtype="4">
                                  <p:stCondLst>
                                    <p:cond delay="0"/>
                                  </p:stCondLst>
                                  <p:childTnLst>
                                    <p:set>
                                      <p:cBhvr>
                                        <p:cTn id="834" dur="1" fill="hold">
                                          <p:stCondLst>
                                            <p:cond delay="0"/>
                                          </p:stCondLst>
                                        </p:cTn>
                                        <p:tgtEl>
                                          <p:spTgt spid="554">
                                            <p:txEl>
                                              <p:pRg st="2" end="2"/>
                                            </p:txEl>
                                          </p:spTgt>
                                        </p:tgtEl>
                                        <p:attrNameLst>
                                          <p:attrName>style.visibility</p:attrName>
                                        </p:attrNameLst>
                                      </p:cBhvr>
                                      <p:to>
                                        <p:strVal val="visible"/>
                                      </p:to>
                                    </p:set>
                                    <p:anim calcmode="lin" valueType="num">
                                      <p:cBhvr additive="repl">
                                        <p:cTn id="835" dur="500" fill="hold"/>
                                        <p:tgtEl>
                                          <p:spTgt spid="554">
                                            <p:txEl>
                                              <p:pRg st="2" end="2"/>
                                            </p:txEl>
                                          </p:spTgt>
                                        </p:tgtEl>
                                        <p:attrNameLst>
                                          <p:attrName>ppt_x</p:attrName>
                                        </p:attrNameLst>
                                      </p:cBhvr>
                                      <p:tavLst>
                                        <p:tav tm="0">
                                          <p:val>
                                            <p:strVal val="#ppt_x"/>
                                          </p:val>
                                        </p:tav>
                                        <p:tav tm="100000">
                                          <p:val>
                                            <p:strVal val="#ppt_x"/>
                                          </p:val>
                                        </p:tav>
                                      </p:tavLst>
                                    </p:anim>
                                    <p:anim calcmode="lin" valueType="num">
                                      <p:cBhvr additive="repl">
                                        <p:cTn id="836" dur="500" fill="hold"/>
                                        <p:tgtEl>
                                          <p:spTgt spid="554">
                                            <p:txEl>
                                              <p:pRg st="2" end="2"/>
                                            </p:txEl>
                                          </p:spTgt>
                                        </p:tgtEl>
                                        <p:attrNameLst>
                                          <p:attrName>ppt_y</p:attrName>
                                        </p:attrNameLst>
                                      </p:cBhvr>
                                      <p:tavLst>
                                        <p:tav tm="0">
                                          <p:val>
                                            <p:strVal val="1+#ppt_h/2"/>
                                          </p:val>
                                        </p:tav>
                                        <p:tav tm="100000">
                                          <p:val>
                                            <p:strVal val="#ppt_y"/>
                                          </p:val>
                                        </p:tav>
                                      </p:tavLst>
                                    </p:anim>
                                  </p:childTnLst>
                                </p:cTn>
                              </p:par>
                              <p:par>
                                <p:cTn id="837" nodeType="withEffect" fill="hold" presetClass="entr" presetID="2" presetSubtype="4">
                                  <p:stCondLst>
                                    <p:cond delay="0"/>
                                  </p:stCondLst>
                                  <p:childTnLst>
                                    <p:set>
                                      <p:cBhvr>
                                        <p:cTn id="838" dur="1" fill="hold">
                                          <p:stCondLst>
                                            <p:cond delay="0"/>
                                          </p:stCondLst>
                                        </p:cTn>
                                        <p:tgtEl>
                                          <p:spTgt spid="554">
                                            <p:txEl>
                                              <p:pRg st="3" end="3"/>
                                            </p:txEl>
                                          </p:spTgt>
                                        </p:tgtEl>
                                        <p:attrNameLst>
                                          <p:attrName>style.visibility</p:attrName>
                                        </p:attrNameLst>
                                      </p:cBhvr>
                                      <p:to>
                                        <p:strVal val="visible"/>
                                      </p:to>
                                    </p:set>
                                    <p:anim calcmode="lin" valueType="num">
                                      <p:cBhvr additive="repl">
                                        <p:cTn id="839" dur="500" fill="hold"/>
                                        <p:tgtEl>
                                          <p:spTgt spid="554">
                                            <p:txEl>
                                              <p:pRg st="3" end="3"/>
                                            </p:txEl>
                                          </p:spTgt>
                                        </p:tgtEl>
                                        <p:attrNameLst>
                                          <p:attrName>ppt_x</p:attrName>
                                        </p:attrNameLst>
                                      </p:cBhvr>
                                      <p:tavLst>
                                        <p:tav tm="0">
                                          <p:val>
                                            <p:strVal val="#ppt_x"/>
                                          </p:val>
                                        </p:tav>
                                        <p:tav tm="100000">
                                          <p:val>
                                            <p:strVal val="#ppt_x"/>
                                          </p:val>
                                        </p:tav>
                                      </p:tavLst>
                                    </p:anim>
                                    <p:anim calcmode="lin" valueType="num">
                                      <p:cBhvr additive="repl">
                                        <p:cTn id="840" dur="500" fill="hold"/>
                                        <p:tgtEl>
                                          <p:spTgt spid="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41" fill="hold">
                      <p:stCondLst>
                        <p:cond delay="indefinite"/>
                      </p:stCondLst>
                      <p:childTnLst>
                        <p:par>
                          <p:cTn id="842" fill="hold">
                            <p:stCondLst>
                              <p:cond delay="0"/>
                            </p:stCondLst>
                            <p:childTnLst>
                              <p:par>
                                <p:cTn id="843" nodeType="clickEffect" fill="hold" presetClass="entr" presetID="2" presetSubtype="4">
                                  <p:stCondLst>
                                    <p:cond delay="0"/>
                                  </p:stCondLst>
                                  <p:childTnLst>
                                    <p:set>
                                      <p:cBhvr>
                                        <p:cTn id="844" dur="1" fill="hold">
                                          <p:stCondLst>
                                            <p:cond delay="0"/>
                                          </p:stCondLst>
                                        </p:cTn>
                                        <p:tgtEl>
                                          <p:spTgt spid="554">
                                            <p:txEl>
                                              <p:pRg st="4" end="4"/>
                                            </p:txEl>
                                          </p:spTgt>
                                        </p:tgtEl>
                                        <p:attrNameLst>
                                          <p:attrName>style.visibility</p:attrName>
                                        </p:attrNameLst>
                                      </p:cBhvr>
                                      <p:to>
                                        <p:strVal val="visible"/>
                                      </p:to>
                                    </p:set>
                                    <p:anim calcmode="lin" valueType="num">
                                      <p:cBhvr additive="repl">
                                        <p:cTn id="845" dur="500" fill="hold"/>
                                        <p:tgtEl>
                                          <p:spTgt spid="554">
                                            <p:txEl>
                                              <p:pRg st="4" end="4"/>
                                            </p:txEl>
                                          </p:spTgt>
                                        </p:tgtEl>
                                        <p:attrNameLst>
                                          <p:attrName>ppt_x</p:attrName>
                                        </p:attrNameLst>
                                      </p:cBhvr>
                                      <p:tavLst>
                                        <p:tav tm="0">
                                          <p:val>
                                            <p:strVal val="#ppt_x"/>
                                          </p:val>
                                        </p:tav>
                                        <p:tav tm="100000">
                                          <p:val>
                                            <p:strVal val="#ppt_x"/>
                                          </p:val>
                                        </p:tav>
                                      </p:tavLst>
                                    </p:anim>
                                    <p:anim calcmode="lin" valueType="num">
                                      <p:cBhvr additive="repl">
                                        <p:cTn id="846" dur="500" fill="hold"/>
                                        <p:tgtEl>
                                          <p:spTgt spid="554">
                                            <p:txEl>
                                              <p:pRg st="4" end="4"/>
                                            </p:txEl>
                                          </p:spTgt>
                                        </p:tgtEl>
                                        <p:attrNameLst>
                                          <p:attrName>ppt_y</p:attrName>
                                        </p:attrNameLst>
                                      </p:cBhvr>
                                      <p:tavLst>
                                        <p:tav tm="0">
                                          <p:val>
                                            <p:strVal val="1+#ppt_h/2"/>
                                          </p:val>
                                        </p:tav>
                                        <p:tav tm="100000">
                                          <p:val>
                                            <p:strVal val="#ppt_y"/>
                                          </p:val>
                                        </p:tav>
                                      </p:tavLst>
                                    </p:anim>
                                  </p:childTnLst>
                                </p:cTn>
                              </p:par>
                              <p:par>
                                <p:cTn id="847" nodeType="withEffect" fill="hold" presetClass="entr" presetID="2" presetSubtype="4">
                                  <p:stCondLst>
                                    <p:cond delay="0"/>
                                  </p:stCondLst>
                                  <p:childTnLst>
                                    <p:set>
                                      <p:cBhvr>
                                        <p:cTn id="848" dur="1" fill="hold">
                                          <p:stCondLst>
                                            <p:cond delay="0"/>
                                          </p:stCondLst>
                                        </p:cTn>
                                        <p:tgtEl>
                                          <p:spTgt spid="554">
                                            <p:txEl>
                                              <p:pRg st="5" end="5"/>
                                            </p:txEl>
                                          </p:spTgt>
                                        </p:tgtEl>
                                        <p:attrNameLst>
                                          <p:attrName>style.visibility</p:attrName>
                                        </p:attrNameLst>
                                      </p:cBhvr>
                                      <p:to>
                                        <p:strVal val="visible"/>
                                      </p:to>
                                    </p:set>
                                    <p:anim calcmode="lin" valueType="num">
                                      <p:cBhvr additive="repl">
                                        <p:cTn id="849" dur="500" fill="hold"/>
                                        <p:tgtEl>
                                          <p:spTgt spid="554">
                                            <p:txEl>
                                              <p:pRg st="5" end="5"/>
                                            </p:txEl>
                                          </p:spTgt>
                                        </p:tgtEl>
                                        <p:attrNameLst>
                                          <p:attrName>ppt_x</p:attrName>
                                        </p:attrNameLst>
                                      </p:cBhvr>
                                      <p:tavLst>
                                        <p:tav tm="0">
                                          <p:val>
                                            <p:strVal val="#ppt_x"/>
                                          </p:val>
                                        </p:tav>
                                        <p:tav tm="100000">
                                          <p:val>
                                            <p:strVal val="#ppt_x"/>
                                          </p:val>
                                        </p:tav>
                                      </p:tavLst>
                                    </p:anim>
                                    <p:anim calcmode="lin" valueType="num">
                                      <p:cBhvr additive="repl">
                                        <p:cTn id="850" dur="500" fill="hold"/>
                                        <p:tgtEl>
                                          <p:spTgt spid="554">
                                            <p:txEl>
                                              <p:pRg st="5" end="5"/>
                                            </p:txEl>
                                          </p:spTgt>
                                        </p:tgtEl>
                                        <p:attrNameLst>
                                          <p:attrName>ppt_y</p:attrName>
                                        </p:attrNameLst>
                                      </p:cBhvr>
                                      <p:tavLst>
                                        <p:tav tm="0">
                                          <p:val>
                                            <p:strVal val="1+#ppt_h/2"/>
                                          </p:val>
                                        </p:tav>
                                        <p:tav tm="100000">
                                          <p:val>
                                            <p:strVal val="#ppt_y"/>
                                          </p:val>
                                        </p:tav>
                                      </p:tavLst>
                                    </p:anim>
                                  </p:childTnLst>
                                </p:cTn>
                              </p:par>
                              <p:par>
                                <p:cTn id="851" nodeType="withEffect" fill="hold" presetClass="entr" presetID="2" presetSubtype="4">
                                  <p:stCondLst>
                                    <p:cond delay="0"/>
                                  </p:stCondLst>
                                  <p:childTnLst>
                                    <p:set>
                                      <p:cBhvr>
                                        <p:cTn id="852" dur="1" fill="hold">
                                          <p:stCondLst>
                                            <p:cond delay="0"/>
                                          </p:stCondLst>
                                        </p:cTn>
                                        <p:tgtEl>
                                          <p:spTgt spid="554">
                                            <p:txEl>
                                              <p:pRg st="6" end="6"/>
                                            </p:txEl>
                                          </p:spTgt>
                                        </p:tgtEl>
                                        <p:attrNameLst>
                                          <p:attrName>style.visibility</p:attrName>
                                        </p:attrNameLst>
                                      </p:cBhvr>
                                      <p:to>
                                        <p:strVal val="visible"/>
                                      </p:to>
                                    </p:set>
                                    <p:anim calcmode="lin" valueType="num">
                                      <p:cBhvr additive="repl">
                                        <p:cTn id="853" dur="500" fill="hold"/>
                                        <p:tgtEl>
                                          <p:spTgt spid="554">
                                            <p:txEl>
                                              <p:pRg st="6" end="6"/>
                                            </p:txEl>
                                          </p:spTgt>
                                        </p:tgtEl>
                                        <p:attrNameLst>
                                          <p:attrName>ppt_x</p:attrName>
                                        </p:attrNameLst>
                                      </p:cBhvr>
                                      <p:tavLst>
                                        <p:tav tm="0">
                                          <p:val>
                                            <p:strVal val="#ppt_x"/>
                                          </p:val>
                                        </p:tav>
                                        <p:tav tm="100000">
                                          <p:val>
                                            <p:strVal val="#ppt_x"/>
                                          </p:val>
                                        </p:tav>
                                      </p:tavLst>
                                    </p:anim>
                                    <p:anim calcmode="lin" valueType="num">
                                      <p:cBhvr additive="repl">
                                        <p:cTn id="854" dur="500" fill="hold"/>
                                        <p:tgtEl>
                                          <p:spTgt spid="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55" fill="hold">
                      <p:stCondLst>
                        <p:cond delay="indefinite"/>
                      </p:stCondLst>
                      <p:childTnLst>
                        <p:par>
                          <p:cTn id="856" fill="hold">
                            <p:stCondLst>
                              <p:cond delay="0"/>
                            </p:stCondLst>
                            <p:childTnLst>
                              <p:par>
                                <p:cTn id="857" nodeType="clickEffect" fill="hold" presetClass="entr" presetID="2" presetSubtype="4">
                                  <p:stCondLst>
                                    <p:cond delay="0"/>
                                  </p:stCondLst>
                                  <p:childTnLst>
                                    <p:set>
                                      <p:cBhvr>
                                        <p:cTn id="858" dur="1" fill="hold">
                                          <p:stCondLst>
                                            <p:cond delay="0"/>
                                          </p:stCondLst>
                                        </p:cTn>
                                        <p:tgtEl>
                                          <p:spTgt spid="554">
                                            <p:txEl>
                                              <p:pRg st="7" end="7"/>
                                            </p:txEl>
                                          </p:spTgt>
                                        </p:tgtEl>
                                        <p:attrNameLst>
                                          <p:attrName>style.visibility</p:attrName>
                                        </p:attrNameLst>
                                      </p:cBhvr>
                                      <p:to>
                                        <p:strVal val="visible"/>
                                      </p:to>
                                    </p:set>
                                    <p:anim calcmode="lin" valueType="num">
                                      <p:cBhvr additive="repl">
                                        <p:cTn id="859" dur="500" fill="hold"/>
                                        <p:tgtEl>
                                          <p:spTgt spid="554">
                                            <p:txEl>
                                              <p:pRg st="7" end="7"/>
                                            </p:txEl>
                                          </p:spTgt>
                                        </p:tgtEl>
                                        <p:attrNameLst>
                                          <p:attrName>ppt_x</p:attrName>
                                        </p:attrNameLst>
                                      </p:cBhvr>
                                      <p:tavLst>
                                        <p:tav tm="0">
                                          <p:val>
                                            <p:strVal val="#ppt_x"/>
                                          </p:val>
                                        </p:tav>
                                        <p:tav tm="100000">
                                          <p:val>
                                            <p:strVal val="#ppt_x"/>
                                          </p:val>
                                        </p:tav>
                                      </p:tavLst>
                                    </p:anim>
                                    <p:anim calcmode="lin" valueType="num">
                                      <p:cBhvr additive="repl">
                                        <p:cTn id="860" dur="500" fill="hold"/>
                                        <p:tgtEl>
                                          <p:spTgt spid="55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57" name="PlaceHolder 2"/>
          <p:cNvSpPr>
            <a:spLocks noGrp="1"/>
          </p:cNvSpPr>
          <p:nvPr>
            <p:ph/>
          </p:nvPr>
        </p:nvSpPr>
        <p:spPr>
          <a:xfrm>
            <a:off x="385200" y="1200960"/>
            <a:ext cx="7555680" cy="25995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58" name="PlaceHolder 3"/>
          <p:cNvSpPr>
            <a:spLocks noGrp="1"/>
          </p:cNvSpPr>
          <p:nvPr>
            <p:ph type="sldNum" idx="6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F2F08D-B2E3-40E4-AAB4-B18D1CC1D81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60" name="PlaceHolder 2"/>
          <p:cNvSpPr>
            <a:spLocks noGrp="1"/>
          </p:cNvSpPr>
          <p:nvPr>
            <p:ph/>
          </p:nvPr>
        </p:nvSpPr>
        <p:spPr>
          <a:xfrm>
            <a:off x="385200" y="1200960"/>
            <a:ext cx="7555680" cy="28584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61" name="PlaceHolder 3"/>
          <p:cNvSpPr>
            <a:spLocks noGrp="1"/>
          </p:cNvSpPr>
          <p:nvPr>
            <p:ph type="sldNum" idx="6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B0D5F29-695A-4B02-9F48-CD9F52A3ECB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63" name="PlaceHolder 2"/>
          <p:cNvSpPr>
            <a:spLocks noGrp="1"/>
          </p:cNvSpPr>
          <p:nvPr>
            <p:ph/>
          </p:nvPr>
        </p:nvSpPr>
        <p:spPr>
          <a:xfrm>
            <a:off x="385200" y="1200960"/>
            <a:ext cx="7555680" cy="311688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64" name="PlaceHolder 3"/>
          <p:cNvSpPr>
            <a:spLocks noGrp="1"/>
          </p:cNvSpPr>
          <p:nvPr>
            <p:ph type="sldNum" idx="6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B5350EA-9096-4B65-80A6-2F70FE01FC62}"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66" name="PlaceHolder 2"/>
          <p:cNvSpPr>
            <a:spLocks noGrp="1"/>
          </p:cNvSpPr>
          <p:nvPr>
            <p:ph/>
          </p:nvPr>
        </p:nvSpPr>
        <p:spPr>
          <a:xfrm>
            <a:off x="385200" y="1200960"/>
            <a:ext cx="7555680" cy="337572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67" name="PlaceHolder 3"/>
          <p:cNvSpPr>
            <a:spLocks noGrp="1"/>
          </p:cNvSpPr>
          <p:nvPr>
            <p:ph type="sldNum" idx="6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A24E440-C14F-4FCE-87D3-1F7C4B241A2A}"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69" name="PlaceHolder 2"/>
          <p:cNvSpPr>
            <a:spLocks noGrp="1"/>
          </p:cNvSpPr>
          <p:nvPr>
            <p:ph/>
          </p:nvPr>
        </p:nvSpPr>
        <p:spPr>
          <a:xfrm>
            <a:off x="385200" y="1200960"/>
            <a:ext cx="7555680" cy="36342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70" name="PlaceHolder 3"/>
          <p:cNvSpPr>
            <a:spLocks noGrp="1"/>
          </p:cNvSpPr>
          <p:nvPr>
            <p:ph type="sldNum" idx="6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F7C7255-15DE-4FB9-B5F0-4A763F86E26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72" name="PlaceHolder 2"/>
          <p:cNvSpPr>
            <a:spLocks noGrp="1"/>
          </p:cNvSpPr>
          <p:nvPr>
            <p:ph/>
          </p:nvPr>
        </p:nvSpPr>
        <p:spPr>
          <a:xfrm>
            <a:off x="385200" y="1200960"/>
            <a:ext cx="7555680" cy="38930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73" name="PlaceHolder 3"/>
          <p:cNvSpPr>
            <a:spLocks noGrp="1"/>
          </p:cNvSpPr>
          <p:nvPr>
            <p:ph type="sldNum" idx="6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BE9C0D6-6EDC-42EF-9973-4A49F9028A7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75" name="PlaceHolder 2"/>
          <p:cNvSpPr>
            <a:spLocks noGrp="1"/>
          </p:cNvSpPr>
          <p:nvPr>
            <p:ph/>
          </p:nvPr>
        </p:nvSpPr>
        <p:spPr>
          <a:xfrm>
            <a:off x="385200" y="1200960"/>
            <a:ext cx="7555680" cy="38930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Examples: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a:t>
            </a:r>
            <a:endParaRPr b="1" lang="de-DE" sz="14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p3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constant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not ok</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76" name="PlaceHolder 3"/>
          <p:cNvSpPr>
            <a:spLocks noGrp="1"/>
          </p:cNvSpPr>
          <p:nvPr>
            <p:ph type="sldNum" idx="6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B2F70CE-81F7-4815-AA40-CCD93152A08C}"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78" name="PlaceHolder 2"/>
          <p:cNvSpPr>
            <a:spLocks noGrp="1"/>
          </p:cNvSpPr>
          <p:nvPr>
            <p:ph/>
          </p:nvPr>
        </p:nvSpPr>
        <p:spPr>
          <a:xfrm>
            <a:off x="385200" y="1200960"/>
            <a:ext cx="7555680" cy="349884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pointers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the most common, but it is sometimes advocated to put const in the middle:</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pointer-to-const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 const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p2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equivalent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advantage is that you can read from right-to-left: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 const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p3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var</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39996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double</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8000ff"/>
                </a:solidFill>
                <a:highlight>
                  <a:srgbClr val="ffffff"/>
                </a:highlight>
                <a:latin typeface="Consolas"/>
                <a:ea typeface="ＭＳ Ｐゴシック"/>
              </a:rPr>
              <a:t>const</a:t>
            </a:r>
            <a:r>
              <a:rPr b="0" lang="fr-FR" sz="1400" spc="-1" strike="noStrike">
                <a:solidFill>
                  <a:srgbClr val="000000"/>
                </a:solidFill>
                <a:highlight>
                  <a:srgbClr val="ffffff"/>
                </a:highlight>
                <a:latin typeface="Consolas"/>
                <a:ea typeface="ＭＳ Ｐゴシック"/>
              </a:rPr>
              <a:t> p4 </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&amp;</a:t>
            </a:r>
            <a:r>
              <a:rPr b="0" lang="fr-FR" sz="1400" spc="-1" strike="noStrike">
                <a:solidFill>
                  <a:srgbClr val="000000"/>
                </a:solidFill>
                <a:highlight>
                  <a:srgbClr val="ffffff"/>
                </a:highlight>
                <a:latin typeface="Consolas"/>
                <a:ea typeface="ＭＳ Ｐゴシック"/>
              </a:rPr>
              <a:t>var</a:t>
            </a:r>
            <a:r>
              <a:rPr b="1" lang="fr-FR" sz="1400" spc="-1" strike="noStrike">
                <a:solidFill>
                  <a:srgbClr val="000080"/>
                </a:solidFill>
                <a:highlight>
                  <a:srgbClr val="ffffff"/>
                </a:highlight>
                <a:latin typeface="Consolas"/>
                <a:ea typeface="ＭＳ Ｐゴシック"/>
              </a:rPr>
              <a:t>;</a:t>
            </a:r>
            <a:r>
              <a:rPr b="0" lang="en-US" sz="1400" spc="-1" strike="noStrike">
                <a:solidFill>
                  <a:srgbClr val="008000"/>
                </a:solidFill>
                <a:highlight>
                  <a:srgbClr val="ffffff"/>
                </a:highlight>
                <a:latin typeface="Consolas"/>
                <a:ea typeface="ＭＳ Ｐゴシック"/>
              </a:rPr>
              <a:t>	</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p3 is a pointer to a constant double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p4 is a constant pointer to a double</a:t>
            </a:r>
            <a:endParaRPr b="1" lang="de-DE" sz="2000" spc="-1" strike="noStrike">
              <a:solidFill>
                <a:srgbClr val="000000"/>
              </a:solidFill>
              <a:latin typeface="Calibri"/>
            </a:endParaRPr>
          </a:p>
        </p:txBody>
      </p:sp>
      <p:sp>
        <p:nvSpPr>
          <p:cNvPr id="579" name="PlaceHolder 3"/>
          <p:cNvSpPr>
            <a:spLocks noGrp="1"/>
          </p:cNvSpPr>
          <p:nvPr>
            <p:ph type="sldNum" idx="6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FD0848B-A6B1-4CA8-BA28-09749927058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61" dur="indefinite" restart="never" nodeType="tmRoot">
          <p:childTnLst>
            <p:seq>
              <p:cTn id="862" dur="indefinite" nodeType="mainSeq">
                <p:childTnLst>
                  <p:par>
                    <p:cTn id="863" fill="hold">
                      <p:stCondLst>
                        <p:cond delay="indefinite"/>
                      </p:stCondLst>
                      <p:childTnLst>
                        <p:par>
                          <p:cTn id="864" fill="hold">
                            <p:stCondLst>
                              <p:cond delay="0"/>
                            </p:stCondLst>
                            <p:childTnLst>
                              <p:par>
                                <p:cTn id="865" nodeType="clickEffect" fill="hold" presetClass="entr" presetID="2" presetSubtype="4">
                                  <p:stCondLst>
                                    <p:cond delay="0"/>
                                  </p:stCondLst>
                                  <p:childTnLst>
                                    <p:set>
                                      <p:cBhvr>
                                        <p:cTn id="866" dur="1" fill="hold">
                                          <p:stCondLst>
                                            <p:cond delay="0"/>
                                          </p:stCondLst>
                                        </p:cTn>
                                        <p:tgtEl>
                                          <p:spTgt spid="578">
                                            <p:txEl>
                                              <p:pRg st="4" end="4"/>
                                            </p:txEl>
                                          </p:spTgt>
                                        </p:tgtEl>
                                        <p:attrNameLst>
                                          <p:attrName>style.visibility</p:attrName>
                                        </p:attrNameLst>
                                      </p:cBhvr>
                                      <p:to>
                                        <p:strVal val="visible"/>
                                      </p:to>
                                    </p:set>
                                    <p:anim calcmode="lin" valueType="num">
                                      <p:cBhvr additive="repl">
                                        <p:cTn id="867" dur="500" fill="hold"/>
                                        <p:tgtEl>
                                          <p:spTgt spid="578">
                                            <p:txEl>
                                              <p:pRg st="4" end="4"/>
                                            </p:txEl>
                                          </p:spTgt>
                                        </p:tgtEl>
                                        <p:attrNameLst>
                                          <p:attrName>ppt_x</p:attrName>
                                        </p:attrNameLst>
                                      </p:cBhvr>
                                      <p:tavLst>
                                        <p:tav tm="0">
                                          <p:val>
                                            <p:strVal val="#ppt_x"/>
                                          </p:val>
                                        </p:tav>
                                        <p:tav tm="100000">
                                          <p:val>
                                            <p:strVal val="#ppt_x"/>
                                          </p:val>
                                        </p:tav>
                                      </p:tavLst>
                                    </p:anim>
                                    <p:anim calcmode="lin" valueType="num">
                                      <p:cBhvr additive="repl">
                                        <p:cTn id="868" dur="500" fill="hold"/>
                                        <p:tgtEl>
                                          <p:spTgt spid="578">
                                            <p:txEl>
                                              <p:pRg st="4" end="4"/>
                                            </p:txEl>
                                          </p:spTgt>
                                        </p:tgtEl>
                                        <p:attrNameLst>
                                          <p:attrName>ppt_y</p:attrName>
                                        </p:attrNameLst>
                                      </p:cBhvr>
                                      <p:tavLst>
                                        <p:tav tm="0">
                                          <p:val>
                                            <p:strVal val="1+#ppt_h/2"/>
                                          </p:val>
                                        </p:tav>
                                        <p:tav tm="100000">
                                          <p:val>
                                            <p:strVal val="#ppt_y"/>
                                          </p:val>
                                        </p:tav>
                                      </p:tavLst>
                                    </p:anim>
                                  </p:childTnLst>
                                </p:cTn>
                              </p:par>
                              <p:par>
                                <p:cTn id="869" nodeType="withEffect" fill="hold" presetClass="entr" presetID="2" presetSubtype="4">
                                  <p:stCondLst>
                                    <p:cond delay="0"/>
                                  </p:stCondLst>
                                  <p:childTnLst>
                                    <p:set>
                                      <p:cBhvr>
                                        <p:cTn id="870" dur="1" fill="hold">
                                          <p:stCondLst>
                                            <p:cond delay="0"/>
                                          </p:stCondLst>
                                        </p:cTn>
                                        <p:tgtEl>
                                          <p:spTgt spid="578">
                                            <p:txEl>
                                              <p:pRg st="5" end="5"/>
                                            </p:txEl>
                                          </p:spTgt>
                                        </p:tgtEl>
                                        <p:attrNameLst>
                                          <p:attrName>style.visibility</p:attrName>
                                        </p:attrNameLst>
                                      </p:cBhvr>
                                      <p:to>
                                        <p:strVal val="visible"/>
                                      </p:to>
                                    </p:set>
                                    <p:anim calcmode="lin" valueType="num">
                                      <p:cBhvr additive="repl">
                                        <p:cTn id="871" dur="500" fill="hold"/>
                                        <p:tgtEl>
                                          <p:spTgt spid="578">
                                            <p:txEl>
                                              <p:pRg st="5" end="5"/>
                                            </p:txEl>
                                          </p:spTgt>
                                        </p:tgtEl>
                                        <p:attrNameLst>
                                          <p:attrName>ppt_x</p:attrName>
                                        </p:attrNameLst>
                                      </p:cBhvr>
                                      <p:tavLst>
                                        <p:tav tm="0">
                                          <p:val>
                                            <p:strVal val="#ppt_x"/>
                                          </p:val>
                                        </p:tav>
                                        <p:tav tm="100000">
                                          <p:val>
                                            <p:strVal val="#ppt_x"/>
                                          </p:val>
                                        </p:tav>
                                      </p:tavLst>
                                    </p:anim>
                                    <p:anim calcmode="lin" valueType="num">
                                      <p:cBhvr additive="repl">
                                        <p:cTn id="872" dur="500" fill="hold"/>
                                        <p:tgtEl>
                                          <p:spTgt spid="578">
                                            <p:txEl>
                                              <p:pRg st="5" end="5"/>
                                            </p:txEl>
                                          </p:spTgt>
                                        </p:tgtEl>
                                        <p:attrNameLst>
                                          <p:attrName>ppt_y</p:attrName>
                                        </p:attrNameLst>
                                      </p:cBhvr>
                                      <p:tavLst>
                                        <p:tav tm="0">
                                          <p:val>
                                            <p:strVal val="1+#ppt_h/2"/>
                                          </p:val>
                                        </p:tav>
                                        <p:tav tm="100000">
                                          <p:val>
                                            <p:strVal val="#ppt_y"/>
                                          </p:val>
                                        </p:tav>
                                      </p:tavLst>
                                    </p:anim>
                                  </p:childTnLst>
                                </p:cTn>
                              </p:par>
                              <p:par>
                                <p:cTn id="873" nodeType="withEffect" fill="hold" presetClass="entr" presetID="2" presetSubtype="4">
                                  <p:stCondLst>
                                    <p:cond delay="0"/>
                                  </p:stCondLst>
                                  <p:childTnLst>
                                    <p:set>
                                      <p:cBhvr>
                                        <p:cTn id="874" dur="1" fill="hold">
                                          <p:stCondLst>
                                            <p:cond delay="0"/>
                                          </p:stCondLst>
                                        </p:cTn>
                                        <p:tgtEl>
                                          <p:spTgt spid="578">
                                            <p:txEl>
                                              <p:pRg st="6" end="6"/>
                                            </p:txEl>
                                          </p:spTgt>
                                        </p:tgtEl>
                                        <p:attrNameLst>
                                          <p:attrName>style.visibility</p:attrName>
                                        </p:attrNameLst>
                                      </p:cBhvr>
                                      <p:to>
                                        <p:strVal val="visible"/>
                                      </p:to>
                                    </p:set>
                                    <p:anim calcmode="lin" valueType="num">
                                      <p:cBhvr additive="repl">
                                        <p:cTn id="875" dur="500" fill="hold"/>
                                        <p:tgtEl>
                                          <p:spTgt spid="578">
                                            <p:txEl>
                                              <p:pRg st="6" end="6"/>
                                            </p:txEl>
                                          </p:spTgt>
                                        </p:tgtEl>
                                        <p:attrNameLst>
                                          <p:attrName>ppt_x</p:attrName>
                                        </p:attrNameLst>
                                      </p:cBhvr>
                                      <p:tavLst>
                                        <p:tav tm="0">
                                          <p:val>
                                            <p:strVal val="#ppt_x"/>
                                          </p:val>
                                        </p:tav>
                                        <p:tav tm="100000">
                                          <p:val>
                                            <p:strVal val="#ppt_x"/>
                                          </p:val>
                                        </p:tav>
                                      </p:tavLst>
                                    </p:anim>
                                    <p:anim calcmode="lin" valueType="num">
                                      <p:cBhvr additive="repl">
                                        <p:cTn id="876" dur="500" fill="hold"/>
                                        <p:tgtEl>
                                          <p:spTgt spid="57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2" presetSubtype="4">
                                  <p:stCondLst>
                                    <p:cond delay="0"/>
                                  </p:stCondLst>
                                  <p:childTnLst>
                                    <p:set>
                                      <p:cBhvr>
                                        <p:cTn id="880" dur="1" fill="hold">
                                          <p:stCondLst>
                                            <p:cond delay="0"/>
                                          </p:stCondLst>
                                        </p:cTn>
                                        <p:tgtEl>
                                          <p:spTgt spid="578">
                                            <p:txEl>
                                              <p:pRg st="7" end="7"/>
                                            </p:txEl>
                                          </p:spTgt>
                                        </p:tgtEl>
                                        <p:attrNameLst>
                                          <p:attrName>style.visibility</p:attrName>
                                        </p:attrNameLst>
                                      </p:cBhvr>
                                      <p:to>
                                        <p:strVal val="visible"/>
                                      </p:to>
                                    </p:set>
                                    <p:anim calcmode="lin" valueType="num">
                                      <p:cBhvr additive="repl">
                                        <p:cTn id="881" dur="500" fill="hold"/>
                                        <p:tgtEl>
                                          <p:spTgt spid="578">
                                            <p:txEl>
                                              <p:pRg st="7" end="7"/>
                                            </p:txEl>
                                          </p:spTgt>
                                        </p:tgtEl>
                                        <p:attrNameLst>
                                          <p:attrName>ppt_x</p:attrName>
                                        </p:attrNameLst>
                                      </p:cBhvr>
                                      <p:tavLst>
                                        <p:tav tm="0">
                                          <p:val>
                                            <p:strVal val="#ppt_x"/>
                                          </p:val>
                                        </p:tav>
                                        <p:tav tm="100000">
                                          <p:val>
                                            <p:strVal val="#ppt_x"/>
                                          </p:val>
                                        </p:tav>
                                      </p:tavLst>
                                    </p:anim>
                                    <p:anim calcmode="lin" valueType="num">
                                      <p:cBhvr additive="repl">
                                        <p:cTn id="882" dur="500" fill="hold"/>
                                        <p:tgtEl>
                                          <p:spTgt spid="57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2" presetSubtype="4">
                                  <p:stCondLst>
                                    <p:cond delay="0"/>
                                  </p:stCondLst>
                                  <p:childTnLst>
                                    <p:set>
                                      <p:cBhvr>
                                        <p:cTn id="886" dur="1" fill="hold">
                                          <p:stCondLst>
                                            <p:cond delay="0"/>
                                          </p:stCondLst>
                                        </p:cTn>
                                        <p:tgtEl>
                                          <p:spTgt spid="578">
                                            <p:txEl>
                                              <p:pRg st="8" end="8"/>
                                            </p:txEl>
                                          </p:spTgt>
                                        </p:tgtEl>
                                        <p:attrNameLst>
                                          <p:attrName>style.visibility</p:attrName>
                                        </p:attrNameLst>
                                      </p:cBhvr>
                                      <p:to>
                                        <p:strVal val="visible"/>
                                      </p:to>
                                    </p:set>
                                    <p:anim calcmode="lin" valueType="num">
                                      <p:cBhvr additive="repl">
                                        <p:cTn id="887" dur="500" fill="hold"/>
                                        <p:tgtEl>
                                          <p:spTgt spid="578">
                                            <p:txEl>
                                              <p:pRg st="8" end="8"/>
                                            </p:txEl>
                                          </p:spTgt>
                                        </p:tgtEl>
                                        <p:attrNameLst>
                                          <p:attrName>ppt_x</p:attrName>
                                        </p:attrNameLst>
                                      </p:cBhvr>
                                      <p:tavLst>
                                        <p:tav tm="0">
                                          <p:val>
                                            <p:strVal val="#ppt_x"/>
                                          </p:val>
                                        </p:tav>
                                        <p:tav tm="100000">
                                          <p:val>
                                            <p:strVal val="#ppt_x"/>
                                          </p:val>
                                        </p:tav>
                                      </p:tavLst>
                                    </p:anim>
                                    <p:anim calcmode="lin" valueType="num">
                                      <p:cBhvr additive="repl">
                                        <p:cTn id="888" dur="500" fill="hold"/>
                                        <p:tgtEl>
                                          <p:spTgt spid="57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81" name="PlaceHolder 2"/>
          <p:cNvSpPr>
            <a:spLocks noGrp="1"/>
          </p:cNvSpPr>
          <p:nvPr>
            <p:ph/>
          </p:nvPr>
        </p:nvSpPr>
        <p:spPr>
          <a:xfrm>
            <a:off x="385200" y="1200960"/>
            <a:ext cx="7555680" cy="235296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references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References can also be const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var</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p1 is a const reference</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The value cannot be changed through p1.</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will see it is extremely common to use const object references. They function as read-only objects.</a:t>
            </a:r>
            <a:endParaRPr b="1" lang="de-DE" sz="2000" spc="-1" strike="noStrike">
              <a:solidFill>
                <a:srgbClr val="000000"/>
              </a:solidFill>
              <a:latin typeface="Calibri"/>
            </a:endParaRPr>
          </a:p>
        </p:txBody>
      </p:sp>
      <p:sp>
        <p:nvSpPr>
          <p:cNvPr id="582" name="PlaceHolder 3"/>
          <p:cNvSpPr>
            <a:spLocks noGrp="1"/>
          </p:cNvSpPr>
          <p:nvPr>
            <p:ph type="sldNum" idx="6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AC505B5-913E-4398-B8F8-485576290E5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889" dur="indefinite" restart="never" nodeType="tmRoot">
          <p:childTnLst>
            <p:seq>
              <p:cTn id="890" dur="indefinite" nodeType="mainSeq">
                <p:childTnLst>
                  <p:par>
                    <p:cTn id="891" fill="hold">
                      <p:stCondLst>
                        <p:cond delay="indefinite"/>
                      </p:stCondLst>
                      <p:childTnLst>
                        <p:par>
                          <p:cTn id="892" fill="hold">
                            <p:stCondLst>
                              <p:cond delay="0"/>
                            </p:stCondLst>
                            <p:childTnLst>
                              <p:par>
                                <p:cTn id="893" nodeType="clickEffect" fill="hold" presetClass="entr" presetID="2" presetSubtype="4">
                                  <p:stCondLst>
                                    <p:cond delay="0"/>
                                  </p:stCondLst>
                                  <p:childTnLst>
                                    <p:set>
                                      <p:cBhvr>
                                        <p:cTn id="894" dur="1" fill="hold">
                                          <p:stCondLst>
                                            <p:cond delay="0"/>
                                          </p:stCondLst>
                                        </p:cTn>
                                        <p:tgtEl>
                                          <p:spTgt spid="581">
                                            <p:txEl>
                                              <p:pRg st="1" end="1"/>
                                            </p:txEl>
                                          </p:spTgt>
                                        </p:tgtEl>
                                        <p:attrNameLst>
                                          <p:attrName>style.visibility</p:attrName>
                                        </p:attrNameLst>
                                      </p:cBhvr>
                                      <p:to>
                                        <p:strVal val="visible"/>
                                      </p:to>
                                    </p:set>
                                    <p:anim calcmode="lin" valueType="num">
                                      <p:cBhvr additive="repl">
                                        <p:cTn id="895" dur="500" fill="hold"/>
                                        <p:tgtEl>
                                          <p:spTgt spid="581">
                                            <p:txEl>
                                              <p:pRg st="1" end="1"/>
                                            </p:txEl>
                                          </p:spTgt>
                                        </p:tgtEl>
                                        <p:attrNameLst>
                                          <p:attrName>ppt_x</p:attrName>
                                        </p:attrNameLst>
                                      </p:cBhvr>
                                      <p:tavLst>
                                        <p:tav tm="0">
                                          <p:val>
                                            <p:strVal val="#ppt_x"/>
                                          </p:val>
                                        </p:tav>
                                        <p:tav tm="100000">
                                          <p:val>
                                            <p:strVal val="#ppt_x"/>
                                          </p:val>
                                        </p:tav>
                                      </p:tavLst>
                                    </p:anim>
                                    <p:anim calcmode="lin" valueType="num">
                                      <p:cBhvr additive="repl">
                                        <p:cTn id="896" dur="500" fill="hold"/>
                                        <p:tgtEl>
                                          <p:spTgt spid="581">
                                            <p:txEl>
                                              <p:pRg st="1" end="1"/>
                                            </p:txEl>
                                          </p:spTgt>
                                        </p:tgtEl>
                                        <p:attrNameLst>
                                          <p:attrName>ppt_y</p:attrName>
                                        </p:attrNameLst>
                                      </p:cBhvr>
                                      <p:tavLst>
                                        <p:tav tm="0">
                                          <p:val>
                                            <p:strVal val="1+#ppt_h/2"/>
                                          </p:val>
                                        </p:tav>
                                        <p:tav tm="100000">
                                          <p:val>
                                            <p:strVal val="#ppt_y"/>
                                          </p:val>
                                        </p:tav>
                                      </p:tavLst>
                                    </p:anim>
                                  </p:childTnLst>
                                </p:cTn>
                              </p:par>
                              <p:par>
                                <p:cTn id="897" nodeType="withEffect" fill="hold" presetClass="entr" presetID="2" presetSubtype="4">
                                  <p:stCondLst>
                                    <p:cond delay="0"/>
                                  </p:stCondLst>
                                  <p:childTnLst>
                                    <p:set>
                                      <p:cBhvr>
                                        <p:cTn id="898" dur="1" fill="hold">
                                          <p:stCondLst>
                                            <p:cond delay="0"/>
                                          </p:stCondLst>
                                        </p:cTn>
                                        <p:tgtEl>
                                          <p:spTgt spid="581">
                                            <p:txEl>
                                              <p:pRg st="2" end="2"/>
                                            </p:txEl>
                                          </p:spTgt>
                                        </p:tgtEl>
                                        <p:attrNameLst>
                                          <p:attrName>style.visibility</p:attrName>
                                        </p:attrNameLst>
                                      </p:cBhvr>
                                      <p:to>
                                        <p:strVal val="visible"/>
                                      </p:to>
                                    </p:set>
                                    <p:anim calcmode="lin" valueType="num">
                                      <p:cBhvr additive="repl">
                                        <p:cTn id="899" dur="500" fill="hold"/>
                                        <p:tgtEl>
                                          <p:spTgt spid="581">
                                            <p:txEl>
                                              <p:pRg st="2" end="2"/>
                                            </p:txEl>
                                          </p:spTgt>
                                        </p:tgtEl>
                                        <p:attrNameLst>
                                          <p:attrName>ppt_x</p:attrName>
                                        </p:attrNameLst>
                                      </p:cBhvr>
                                      <p:tavLst>
                                        <p:tav tm="0">
                                          <p:val>
                                            <p:strVal val="#ppt_x"/>
                                          </p:val>
                                        </p:tav>
                                        <p:tav tm="100000">
                                          <p:val>
                                            <p:strVal val="#ppt_x"/>
                                          </p:val>
                                        </p:tav>
                                      </p:tavLst>
                                    </p:anim>
                                    <p:anim calcmode="lin" valueType="num">
                                      <p:cBhvr additive="repl">
                                        <p:cTn id="900" dur="500" fill="hold"/>
                                        <p:tgtEl>
                                          <p:spTgt spid="5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01" fill="hold">
                      <p:stCondLst>
                        <p:cond delay="indefinite"/>
                      </p:stCondLst>
                      <p:childTnLst>
                        <p:par>
                          <p:cTn id="902" fill="hold">
                            <p:stCondLst>
                              <p:cond delay="0"/>
                            </p:stCondLst>
                            <p:childTnLst>
                              <p:par>
                                <p:cTn id="903" nodeType="clickEffect" fill="hold" presetClass="entr" presetID="2" presetSubtype="4">
                                  <p:stCondLst>
                                    <p:cond delay="0"/>
                                  </p:stCondLst>
                                  <p:childTnLst>
                                    <p:set>
                                      <p:cBhvr>
                                        <p:cTn id="904" dur="1" fill="hold">
                                          <p:stCondLst>
                                            <p:cond delay="0"/>
                                          </p:stCondLst>
                                        </p:cTn>
                                        <p:tgtEl>
                                          <p:spTgt spid="581">
                                            <p:txEl>
                                              <p:pRg st="3" end="3"/>
                                            </p:txEl>
                                          </p:spTgt>
                                        </p:tgtEl>
                                        <p:attrNameLst>
                                          <p:attrName>style.visibility</p:attrName>
                                        </p:attrNameLst>
                                      </p:cBhvr>
                                      <p:to>
                                        <p:strVal val="visible"/>
                                      </p:to>
                                    </p:set>
                                    <p:anim calcmode="lin" valueType="num">
                                      <p:cBhvr additive="repl">
                                        <p:cTn id="905" dur="500" fill="hold"/>
                                        <p:tgtEl>
                                          <p:spTgt spid="581">
                                            <p:txEl>
                                              <p:pRg st="3" end="3"/>
                                            </p:txEl>
                                          </p:spTgt>
                                        </p:tgtEl>
                                        <p:attrNameLst>
                                          <p:attrName>ppt_x</p:attrName>
                                        </p:attrNameLst>
                                      </p:cBhvr>
                                      <p:tavLst>
                                        <p:tav tm="0">
                                          <p:val>
                                            <p:strVal val="#ppt_x"/>
                                          </p:val>
                                        </p:tav>
                                        <p:tav tm="100000">
                                          <p:val>
                                            <p:strVal val="#ppt_x"/>
                                          </p:val>
                                        </p:tav>
                                      </p:tavLst>
                                    </p:anim>
                                    <p:anim calcmode="lin" valueType="num">
                                      <p:cBhvr additive="repl">
                                        <p:cTn id="906" dur="500" fill="hold"/>
                                        <p:tgtEl>
                                          <p:spTgt spid="5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07" fill="hold">
                      <p:stCondLst>
                        <p:cond delay="indefinite"/>
                      </p:stCondLst>
                      <p:childTnLst>
                        <p:par>
                          <p:cTn id="908" fill="hold">
                            <p:stCondLst>
                              <p:cond delay="0"/>
                            </p:stCondLst>
                            <p:childTnLst>
                              <p:par>
                                <p:cTn id="909" nodeType="clickEffect" fill="hold" presetClass="entr" presetID="2" presetSubtype="4">
                                  <p:stCondLst>
                                    <p:cond delay="0"/>
                                  </p:stCondLst>
                                  <p:childTnLst>
                                    <p:set>
                                      <p:cBhvr>
                                        <p:cTn id="910" dur="1" fill="hold">
                                          <p:stCondLst>
                                            <p:cond delay="0"/>
                                          </p:stCondLst>
                                        </p:cTn>
                                        <p:tgtEl>
                                          <p:spTgt spid="581">
                                            <p:txEl>
                                              <p:pRg st="4" end="4"/>
                                            </p:txEl>
                                          </p:spTgt>
                                        </p:tgtEl>
                                        <p:attrNameLst>
                                          <p:attrName>style.visibility</p:attrName>
                                        </p:attrNameLst>
                                      </p:cBhvr>
                                      <p:to>
                                        <p:strVal val="visible"/>
                                      </p:to>
                                    </p:set>
                                    <p:anim calcmode="lin" valueType="num">
                                      <p:cBhvr additive="repl">
                                        <p:cTn id="911" dur="500" fill="hold"/>
                                        <p:tgtEl>
                                          <p:spTgt spid="581">
                                            <p:txEl>
                                              <p:pRg st="4" end="4"/>
                                            </p:txEl>
                                          </p:spTgt>
                                        </p:tgtEl>
                                        <p:attrNameLst>
                                          <p:attrName>ppt_x</p:attrName>
                                        </p:attrNameLst>
                                      </p:cBhvr>
                                      <p:tavLst>
                                        <p:tav tm="0">
                                          <p:val>
                                            <p:strVal val="#ppt_x"/>
                                          </p:val>
                                        </p:tav>
                                        <p:tav tm="100000">
                                          <p:val>
                                            <p:strVal val="#ppt_x"/>
                                          </p:val>
                                        </p:tav>
                                      </p:tavLst>
                                    </p:anim>
                                    <p:anim calcmode="lin" valueType="num">
                                      <p:cBhvr additive="repl">
                                        <p:cTn id="912" dur="500" fill="hold"/>
                                        <p:tgtEl>
                                          <p:spTgt spid="5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2421000" y="536400"/>
            <a:ext cx="6036840" cy="1638000"/>
          </a:xfrm>
          <a:prstGeom prst="rect">
            <a:avLst/>
          </a:prstGeom>
          <a:noFill/>
          <a:ln w="0">
            <a:noFill/>
          </a:ln>
        </p:spPr>
        <p:txBody>
          <a:bodyPr lIns="0" rIns="0" tIns="0" bIns="0" anchor="ctr">
            <a:noAutofit/>
          </a:bodyPr>
          <a:p>
            <a:pPr>
              <a:lnSpc>
                <a:spcPct val="100000"/>
              </a:lnSpc>
              <a:buNone/>
            </a:pPr>
            <a:r>
              <a:rPr b="1" lang="en-US" sz="3600" spc="-1" strike="noStrike">
                <a:solidFill>
                  <a:srgbClr val="0085b2"/>
                </a:solidFill>
                <a:latin typeface="Calibri"/>
                <a:ea typeface="ＭＳ Ｐゴシック"/>
              </a:rPr>
              <a:t>Plan for today:</a:t>
            </a:r>
            <a:endParaRPr b="0" lang="de-DE" sz="3600" spc="-1" strike="noStrike">
              <a:solidFill>
                <a:srgbClr val="000000"/>
              </a:solidFill>
              <a:latin typeface="Arial"/>
            </a:endParaRPr>
          </a:p>
        </p:txBody>
      </p:sp>
      <p:sp>
        <p:nvSpPr>
          <p:cNvPr id="364" name="PlaceHolder 2"/>
          <p:cNvSpPr>
            <a:spLocks noGrp="1"/>
          </p:cNvSpPr>
          <p:nvPr>
            <p:ph type="subTitle"/>
          </p:nvPr>
        </p:nvSpPr>
        <p:spPr>
          <a:xfrm>
            <a:off x="685800" y="2806200"/>
            <a:ext cx="4393800" cy="1804320"/>
          </a:xfrm>
          <a:prstGeom prst="rect">
            <a:avLst/>
          </a:prstGeom>
          <a:noFill/>
          <a:ln w="0">
            <a:noFill/>
          </a:ln>
        </p:spPr>
        <p:txBody>
          <a:bodyPr lIns="0" rIns="0" tIns="0" bIns="0" anchor="t">
            <a:normAutofit/>
          </a:bodyPr>
          <a:p>
            <a:pPr>
              <a:lnSpc>
                <a:spcPct val="100000"/>
              </a:lnSpc>
              <a:buNone/>
              <a:tabLst>
                <a:tab algn="l" pos="0"/>
              </a:tabLst>
            </a:pPr>
            <a:r>
              <a:rPr b="0" lang="en-US" sz="2400" spc="-1" strike="noStrike">
                <a:solidFill>
                  <a:srgbClr val="808080"/>
                </a:solidFill>
                <a:latin typeface="Arial"/>
              </a:rPr>
              <a:t>10:30 Coffee break</a:t>
            </a:r>
            <a:endParaRPr b="0" lang="en-US" sz="2400" spc="-1" strike="noStrike">
              <a:latin typeface="Arial"/>
            </a:endParaRPr>
          </a:p>
          <a:p>
            <a:pPr>
              <a:lnSpc>
                <a:spcPct val="100000"/>
              </a:lnSpc>
              <a:buNone/>
              <a:tabLst>
                <a:tab algn="l" pos="0"/>
              </a:tabLst>
            </a:pPr>
            <a:r>
              <a:rPr b="0" lang="en-US" sz="2400" spc="-1" strike="noStrike">
                <a:solidFill>
                  <a:srgbClr val="808080"/>
                </a:solidFill>
                <a:latin typeface="Arial"/>
              </a:rPr>
              <a:t>12:00 Lunch</a:t>
            </a:r>
            <a:endParaRPr b="0" lang="en-US" sz="2400" spc="-1" strike="noStrike">
              <a:latin typeface="Arial"/>
            </a:endParaRPr>
          </a:p>
          <a:p>
            <a:pPr>
              <a:lnSpc>
                <a:spcPct val="100000"/>
              </a:lnSpc>
              <a:buNone/>
              <a:tabLst>
                <a:tab algn="l" pos="0"/>
              </a:tabLst>
            </a:pPr>
            <a:r>
              <a:rPr b="0" lang="en-US" sz="2400" spc="-1" strike="noStrike">
                <a:solidFill>
                  <a:srgbClr val="808080"/>
                </a:solidFill>
                <a:latin typeface="Arial"/>
              </a:rPr>
              <a:t>14:30 Coffee break &amp; snack</a:t>
            </a:r>
            <a:endParaRPr b="0" lang="en-US" sz="2400" spc="-1" strike="noStrike">
              <a:latin typeface="Arial"/>
            </a:endParaRPr>
          </a:p>
          <a:p>
            <a:pPr>
              <a:lnSpc>
                <a:spcPct val="100000"/>
              </a:lnSpc>
              <a:buNone/>
              <a:tabLst>
                <a:tab algn="l" pos="0"/>
              </a:tabLst>
            </a:pPr>
            <a:r>
              <a:rPr b="0" lang="en-US" sz="2400" spc="-1" strike="noStrike">
                <a:solidFill>
                  <a:srgbClr val="808080"/>
                </a:solidFill>
                <a:latin typeface="Arial"/>
              </a:rPr>
              <a:t>17:00 End of the training day</a:t>
            </a:r>
            <a:endParaRPr b="0" lang="en-US" sz="2400" spc="-1" strike="noStrike">
              <a:latin typeface="Arial"/>
            </a:endParaRPr>
          </a:p>
        </p:txBody>
      </p:sp>
    </p:spTree>
  </p:cSld>
  <p:transition>
    <p:wipe dir="r"/>
  </p:transition>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84" name="PlaceHolder 2"/>
          <p:cNvSpPr>
            <a:spLocks noGrp="1"/>
          </p:cNvSpPr>
          <p:nvPr>
            <p:ph/>
          </p:nvPr>
        </p:nvSpPr>
        <p:spPr>
          <a:xfrm>
            <a:off x="385200" y="1200960"/>
            <a:ext cx="7555680" cy="309240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Casting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All of these are equivalent: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x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4.8</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x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x</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ff"/>
                </a:solidFill>
                <a:highlight>
                  <a:srgbClr val="ffffff"/>
                </a:highlight>
                <a:latin typeface="Consolas"/>
                <a:ea typeface="ＭＳ Ｐゴシック"/>
              </a:rPr>
              <a:t>static_cast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x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endl</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 result is always: 4 )</a:t>
            </a: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Often the 3rd method is preferred, because it is also the preferred method for casting pointers.</a:t>
            </a:r>
            <a:endParaRPr b="1" lang="de-DE" sz="2000" spc="-1" strike="noStrike">
              <a:solidFill>
                <a:srgbClr val="000000"/>
              </a:solidFill>
              <a:latin typeface="Calibri"/>
            </a:endParaRPr>
          </a:p>
        </p:txBody>
      </p:sp>
      <p:sp>
        <p:nvSpPr>
          <p:cNvPr id="585" name="PlaceHolder 3"/>
          <p:cNvSpPr>
            <a:spLocks noGrp="1"/>
          </p:cNvSpPr>
          <p:nvPr>
            <p:ph type="sldNum" idx="7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D21BC42-6E5B-4EC9-B3BF-629DDC3D102E}"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13" dur="indefinite" restart="never" nodeType="tmRoot">
          <p:childTnLst>
            <p:seq>
              <p:cTn id="914" dur="indefinite" nodeType="mainSeq">
                <p:childTnLst>
                  <p:par>
                    <p:cTn id="915" fill="hold">
                      <p:stCondLst>
                        <p:cond delay="indefinite"/>
                      </p:stCondLst>
                      <p:childTnLst>
                        <p:par>
                          <p:cTn id="916" fill="hold">
                            <p:stCondLst>
                              <p:cond delay="0"/>
                            </p:stCondLst>
                            <p:childTnLst>
                              <p:par>
                                <p:cTn id="917" nodeType="clickEffect" fill="hold" presetClass="entr" presetID="2" presetSubtype="4">
                                  <p:stCondLst>
                                    <p:cond delay="0"/>
                                  </p:stCondLst>
                                  <p:childTnLst>
                                    <p:set>
                                      <p:cBhvr>
                                        <p:cTn id="918" dur="1" fill="hold">
                                          <p:stCondLst>
                                            <p:cond delay="0"/>
                                          </p:stCondLst>
                                        </p:cTn>
                                        <p:tgtEl>
                                          <p:spTgt spid="584">
                                            <p:txEl>
                                              <p:pRg st="1" end="1"/>
                                            </p:txEl>
                                          </p:spTgt>
                                        </p:tgtEl>
                                        <p:attrNameLst>
                                          <p:attrName>style.visibility</p:attrName>
                                        </p:attrNameLst>
                                      </p:cBhvr>
                                      <p:to>
                                        <p:strVal val="visible"/>
                                      </p:to>
                                    </p:set>
                                    <p:anim calcmode="lin" valueType="num">
                                      <p:cBhvr additive="repl">
                                        <p:cTn id="919" dur="500" fill="hold"/>
                                        <p:tgtEl>
                                          <p:spTgt spid="584">
                                            <p:txEl>
                                              <p:pRg st="1" end="1"/>
                                            </p:txEl>
                                          </p:spTgt>
                                        </p:tgtEl>
                                        <p:attrNameLst>
                                          <p:attrName>ppt_x</p:attrName>
                                        </p:attrNameLst>
                                      </p:cBhvr>
                                      <p:tavLst>
                                        <p:tav tm="0">
                                          <p:val>
                                            <p:strVal val="#ppt_x"/>
                                          </p:val>
                                        </p:tav>
                                        <p:tav tm="100000">
                                          <p:val>
                                            <p:strVal val="#ppt_x"/>
                                          </p:val>
                                        </p:tav>
                                      </p:tavLst>
                                    </p:anim>
                                    <p:anim calcmode="lin" valueType="num">
                                      <p:cBhvr additive="repl">
                                        <p:cTn id="920" dur="500" fill="hold"/>
                                        <p:tgtEl>
                                          <p:spTgt spid="584">
                                            <p:txEl>
                                              <p:pRg st="1" end="1"/>
                                            </p:txEl>
                                          </p:spTgt>
                                        </p:tgtEl>
                                        <p:attrNameLst>
                                          <p:attrName>ppt_y</p:attrName>
                                        </p:attrNameLst>
                                      </p:cBhvr>
                                      <p:tavLst>
                                        <p:tav tm="0">
                                          <p:val>
                                            <p:strVal val="1+#ppt_h/2"/>
                                          </p:val>
                                        </p:tav>
                                        <p:tav tm="100000">
                                          <p:val>
                                            <p:strVal val="#ppt_y"/>
                                          </p:val>
                                        </p:tav>
                                      </p:tavLst>
                                    </p:anim>
                                  </p:childTnLst>
                                </p:cTn>
                              </p:par>
                              <p:par>
                                <p:cTn id="921" nodeType="withEffect" fill="hold" presetClass="entr" presetID="2" presetSubtype="4">
                                  <p:stCondLst>
                                    <p:cond delay="0"/>
                                  </p:stCondLst>
                                  <p:childTnLst>
                                    <p:set>
                                      <p:cBhvr>
                                        <p:cTn id="922" dur="1" fill="hold">
                                          <p:stCondLst>
                                            <p:cond delay="0"/>
                                          </p:stCondLst>
                                        </p:cTn>
                                        <p:tgtEl>
                                          <p:spTgt spid="584">
                                            <p:txEl>
                                              <p:pRg st="2" end="2"/>
                                            </p:txEl>
                                          </p:spTgt>
                                        </p:tgtEl>
                                        <p:attrNameLst>
                                          <p:attrName>style.visibility</p:attrName>
                                        </p:attrNameLst>
                                      </p:cBhvr>
                                      <p:to>
                                        <p:strVal val="visible"/>
                                      </p:to>
                                    </p:set>
                                    <p:anim calcmode="lin" valueType="num">
                                      <p:cBhvr additive="repl">
                                        <p:cTn id="923" dur="500" fill="hold"/>
                                        <p:tgtEl>
                                          <p:spTgt spid="584">
                                            <p:txEl>
                                              <p:pRg st="2" end="2"/>
                                            </p:txEl>
                                          </p:spTgt>
                                        </p:tgtEl>
                                        <p:attrNameLst>
                                          <p:attrName>ppt_x</p:attrName>
                                        </p:attrNameLst>
                                      </p:cBhvr>
                                      <p:tavLst>
                                        <p:tav tm="0">
                                          <p:val>
                                            <p:strVal val="#ppt_x"/>
                                          </p:val>
                                        </p:tav>
                                        <p:tav tm="100000">
                                          <p:val>
                                            <p:strVal val="#ppt_x"/>
                                          </p:val>
                                        </p:tav>
                                      </p:tavLst>
                                    </p:anim>
                                    <p:anim calcmode="lin" valueType="num">
                                      <p:cBhvr additive="repl">
                                        <p:cTn id="924" dur="500" fill="hold"/>
                                        <p:tgtEl>
                                          <p:spTgt spid="584">
                                            <p:txEl>
                                              <p:pRg st="2" end="2"/>
                                            </p:txEl>
                                          </p:spTgt>
                                        </p:tgtEl>
                                        <p:attrNameLst>
                                          <p:attrName>ppt_y</p:attrName>
                                        </p:attrNameLst>
                                      </p:cBhvr>
                                      <p:tavLst>
                                        <p:tav tm="0">
                                          <p:val>
                                            <p:strVal val="1+#ppt_h/2"/>
                                          </p:val>
                                        </p:tav>
                                        <p:tav tm="100000">
                                          <p:val>
                                            <p:strVal val="#ppt_y"/>
                                          </p:val>
                                        </p:tav>
                                      </p:tavLst>
                                    </p:anim>
                                  </p:childTnLst>
                                </p:cTn>
                              </p:par>
                              <p:par>
                                <p:cTn id="925" nodeType="withEffect" fill="hold" presetClass="entr" presetID="2" presetSubtype="4">
                                  <p:stCondLst>
                                    <p:cond delay="0"/>
                                  </p:stCondLst>
                                  <p:childTnLst>
                                    <p:set>
                                      <p:cBhvr>
                                        <p:cTn id="926" dur="1" fill="hold">
                                          <p:stCondLst>
                                            <p:cond delay="0"/>
                                          </p:stCondLst>
                                        </p:cTn>
                                        <p:tgtEl>
                                          <p:spTgt spid="584">
                                            <p:txEl>
                                              <p:pRg st="3" end="3"/>
                                            </p:txEl>
                                          </p:spTgt>
                                        </p:tgtEl>
                                        <p:attrNameLst>
                                          <p:attrName>style.visibility</p:attrName>
                                        </p:attrNameLst>
                                      </p:cBhvr>
                                      <p:to>
                                        <p:strVal val="visible"/>
                                      </p:to>
                                    </p:set>
                                    <p:anim calcmode="lin" valueType="num">
                                      <p:cBhvr additive="repl">
                                        <p:cTn id="927" dur="500" fill="hold"/>
                                        <p:tgtEl>
                                          <p:spTgt spid="584">
                                            <p:txEl>
                                              <p:pRg st="3" end="3"/>
                                            </p:txEl>
                                          </p:spTgt>
                                        </p:tgtEl>
                                        <p:attrNameLst>
                                          <p:attrName>ppt_x</p:attrName>
                                        </p:attrNameLst>
                                      </p:cBhvr>
                                      <p:tavLst>
                                        <p:tav tm="0">
                                          <p:val>
                                            <p:strVal val="#ppt_x"/>
                                          </p:val>
                                        </p:tav>
                                        <p:tav tm="100000">
                                          <p:val>
                                            <p:strVal val="#ppt_x"/>
                                          </p:val>
                                        </p:tav>
                                      </p:tavLst>
                                    </p:anim>
                                    <p:anim calcmode="lin" valueType="num">
                                      <p:cBhvr additive="repl">
                                        <p:cTn id="928" dur="500" fill="hold"/>
                                        <p:tgtEl>
                                          <p:spTgt spid="584">
                                            <p:txEl>
                                              <p:pRg st="3" end="3"/>
                                            </p:txEl>
                                          </p:spTgt>
                                        </p:tgtEl>
                                        <p:attrNameLst>
                                          <p:attrName>ppt_y</p:attrName>
                                        </p:attrNameLst>
                                      </p:cBhvr>
                                      <p:tavLst>
                                        <p:tav tm="0">
                                          <p:val>
                                            <p:strVal val="1+#ppt_h/2"/>
                                          </p:val>
                                        </p:tav>
                                        <p:tav tm="100000">
                                          <p:val>
                                            <p:strVal val="#ppt_y"/>
                                          </p:val>
                                        </p:tav>
                                      </p:tavLst>
                                    </p:anim>
                                  </p:childTnLst>
                                </p:cTn>
                              </p:par>
                              <p:par>
                                <p:cTn id="929" nodeType="withEffect" fill="hold" presetClass="entr" presetID="2" presetSubtype="4">
                                  <p:stCondLst>
                                    <p:cond delay="0"/>
                                  </p:stCondLst>
                                  <p:childTnLst>
                                    <p:set>
                                      <p:cBhvr>
                                        <p:cTn id="930" dur="1" fill="hold">
                                          <p:stCondLst>
                                            <p:cond delay="0"/>
                                          </p:stCondLst>
                                        </p:cTn>
                                        <p:tgtEl>
                                          <p:spTgt spid="584">
                                            <p:txEl>
                                              <p:pRg st="4" end="4"/>
                                            </p:txEl>
                                          </p:spTgt>
                                        </p:tgtEl>
                                        <p:attrNameLst>
                                          <p:attrName>style.visibility</p:attrName>
                                        </p:attrNameLst>
                                      </p:cBhvr>
                                      <p:to>
                                        <p:strVal val="visible"/>
                                      </p:to>
                                    </p:set>
                                    <p:anim calcmode="lin" valueType="num">
                                      <p:cBhvr additive="repl">
                                        <p:cTn id="931" dur="500" fill="hold"/>
                                        <p:tgtEl>
                                          <p:spTgt spid="584">
                                            <p:txEl>
                                              <p:pRg st="4" end="4"/>
                                            </p:txEl>
                                          </p:spTgt>
                                        </p:tgtEl>
                                        <p:attrNameLst>
                                          <p:attrName>ppt_x</p:attrName>
                                        </p:attrNameLst>
                                      </p:cBhvr>
                                      <p:tavLst>
                                        <p:tav tm="0">
                                          <p:val>
                                            <p:strVal val="#ppt_x"/>
                                          </p:val>
                                        </p:tav>
                                        <p:tav tm="100000">
                                          <p:val>
                                            <p:strVal val="#ppt_x"/>
                                          </p:val>
                                        </p:tav>
                                      </p:tavLst>
                                    </p:anim>
                                    <p:anim calcmode="lin" valueType="num">
                                      <p:cBhvr additive="repl">
                                        <p:cTn id="932" dur="500" fill="hold"/>
                                        <p:tgtEl>
                                          <p:spTgt spid="584">
                                            <p:txEl>
                                              <p:pRg st="4" end="4"/>
                                            </p:txEl>
                                          </p:spTgt>
                                        </p:tgtEl>
                                        <p:attrNameLst>
                                          <p:attrName>ppt_y</p:attrName>
                                        </p:attrNameLst>
                                      </p:cBhvr>
                                      <p:tavLst>
                                        <p:tav tm="0">
                                          <p:val>
                                            <p:strVal val="1+#ppt_h/2"/>
                                          </p:val>
                                        </p:tav>
                                        <p:tav tm="100000">
                                          <p:val>
                                            <p:strVal val="#ppt_y"/>
                                          </p:val>
                                        </p:tav>
                                      </p:tavLst>
                                    </p:anim>
                                  </p:childTnLst>
                                </p:cTn>
                              </p:par>
                              <p:par>
                                <p:cTn id="933" nodeType="withEffect" fill="hold" presetClass="entr" presetID="2" presetSubtype="4">
                                  <p:stCondLst>
                                    <p:cond delay="0"/>
                                  </p:stCondLst>
                                  <p:childTnLst>
                                    <p:set>
                                      <p:cBhvr>
                                        <p:cTn id="934" dur="1" fill="hold">
                                          <p:stCondLst>
                                            <p:cond delay="0"/>
                                          </p:stCondLst>
                                        </p:cTn>
                                        <p:tgtEl>
                                          <p:spTgt spid="584">
                                            <p:txEl>
                                              <p:pRg st="5" end="5"/>
                                            </p:txEl>
                                          </p:spTgt>
                                        </p:tgtEl>
                                        <p:attrNameLst>
                                          <p:attrName>style.visibility</p:attrName>
                                        </p:attrNameLst>
                                      </p:cBhvr>
                                      <p:to>
                                        <p:strVal val="visible"/>
                                      </p:to>
                                    </p:set>
                                    <p:anim calcmode="lin" valueType="num">
                                      <p:cBhvr additive="repl">
                                        <p:cTn id="935" dur="500" fill="hold"/>
                                        <p:tgtEl>
                                          <p:spTgt spid="584">
                                            <p:txEl>
                                              <p:pRg st="5" end="5"/>
                                            </p:txEl>
                                          </p:spTgt>
                                        </p:tgtEl>
                                        <p:attrNameLst>
                                          <p:attrName>ppt_x</p:attrName>
                                        </p:attrNameLst>
                                      </p:cBhvr>
                                      <p:tavLst>
                                        <p:tav tm="0">
                                          <p:val>
                                            <p:strVal val="#ppt_x"/>
                                          </p:val>
                                        </p:tav>
                                        <p:tav tm="100000">
                                          <p:val>
                                            <p:strVal val="#ppt_x"/>
                                          </p:val>
                                        </p:tav>
                                      </p:tavLst>
                                    </p:anim>
                                    <p:anim calcmode="lin" valueType="num">
                                      <p:cBhvr additive="repl">
                                        <p:cTn id="936" dur="500" fill="hold"/>
                                        <p:tgtEl>
                                          <p:spTgt spid="584">
                                            <p:txEl>
                                              <p:pRg st="5" end="5"/>
                                            </p:txEl>
                                          </p:spTgt>
                                        </p:tgtEl>
                                        <p:attrNameLst>
                                          <p:attrName>ppt_y</p:attrName>
                                        </p:attrNameLst>
                                      </p:cBhvr>
                                      <p:tavLst>
                                        <p:tav tm="0">
                                          <p:val>
                                            <p:strVal val="1+#ppt_h/2"/>
                                          </p:val>
                                        </p:tav>
                                        <p:tav tm="100000">
                                          <p:val>
                                            <p:strVal val="#ppt_y"/>
                                          </p:val>
                                        </p:tav>
                                      </p:tavLst>
                                    </p:anim>
                                  </p:childTnLst>
                                </p:cTn>
                              </p:par>
                              <p:par>
                                <p:cTn id="937" nodeType="withEffect" fill="hold" presetClass="entr" presetID="2" presetSubtype="4">
                                  <p:stCondLst>
                                    <p:cond delay="0"/>
                                  </p:stCondLst>
                                  <p:childTnLst>
                                    <p:set>
                                      <p:cBhvr>
                                        <p:cTn id="938" dur="1" fill="hold">
                                          <p:stCondLst>
                                            <p:cond delay="0"/>
                                          </p:stCondLst>
                                        </p:cTn>
                                        <p:tgtEl>
                                          <p:spTgt spid="584">
                                            <p:txEl>
                                              <p:pRg st="6" end="6"/>
                                            </p:txEl>
                                          </p:spTgt>
                                        </p:tgtEl>
                                        <p:attrNameLst>
                                          <p:attrName>style.visibility</p:attrName>
                                        </p:attrNameLst>
                                      </p:cBhvr>
                                      <p:to>
                                        <p:strVal val="visible"/>
                                      </p:to>
                                    </p:set>
                                    <p:anim calcmode="lin" valueType="num">
                                      <p:cBhvr additive="repl">
                                        <p:cTn id="939" dur="500" fill="hold"/>
                                        <p:tgtEl>
                                          <p:spTgt spid="584">
                                            <p:txEl>
                                              <p:pRg st="6" end="6"/>
                                            </p:txEl>
                                          </p:spTgt>
                                        </p:tgtEl>
                                        <p:attrNameLst>
                                          <p:attrName>ppt_x</p:attrName>
                                        </p:attrNameLst>
                                      </p:cBhvr>
                                      <p:tavLst>
                                        <p:tav tm="0">
                                          <p:val>
                                            <p:strVal val="#ppt_x"/>
                                          </p:val>
                                        </p:tav>
                                        <p:tav tm="100000">
                                          <p:val>
                                            <p:strVal val="#ppt_x"/>
                                          </p:val>
                                        </p:tav>
                                      </p:tavLst>
                                    </p:anim>
                                    <p:anim calcmode="lin" valueType="num">
                                      <p:cBhvr additive="repl">
                                        <p:cTn id="940" dur="500" fill="hold"/>
                                        <p:tgtEl>
                                          <p:spTgt spid="58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41" fill="hold">
                      <p:stCondLst>
                        <p:cond delay="indefinite"/>
                      </p:stCondLst>
                      <p:childTnLst>
                        <p:par>
                          <p:cTn id="942" fill="hold">
                            <p:stCondLst>
                              <p:cond delay="0"/>
                            </p:stCondLst>
                            <p:childTnLst>
                              <p:par>
                                <p:cTn id="943" nodeType="clickEffect" fill="hold" presetClass="entr" presetID="2" presetSubtype="4">
                                  <p:stCondLst>
                                    <p:cond delay="0"/>
                                  </p:stCondLst>
                                  <p:childTnLst>
                                    <p:set>
                                      <p:cBhvr>
                                        <p:cTn id="944" dur="1" fill="hold">
                                          <p:stCondLst>
                                            <p:cond delay="0"/>
                                          </p:stCondLst>
                                        </p:cTn>
                                        <p:tgtEl>
                                          <p:spTgt spid="584">
                                            <p:txEl>
                                              <p:pRg st="7" end="7"/>
                                            </p:txEl>
                                          </p:spTgt>
                                        </p:tgtEl>
                                        <p:attrNameLst>
                                          <p:attrName>style.visibility</p:attrName>
                                        </p:attrNameLst>
                                      </p:cBhvr>
                                      <p:to>
                                        <p:strVal val="visible"/>
                                      </p:to>
                                    </p:set>
                                    <p:anim calcmode="lin" valueType="num">
                                      <p:cBhvr additive="repl">
                                        <p:cTn id="945" dur="500" fill="hold"/>
                                        <p:tgtEl>
                                          <p:spTgt spid="584">
                                            <p:txEl>
                                              <p:pRg st="7" end="7"/>
                                            </p:txEl>
                                          </p:spTgt>
                                        </p:tgtEl>
                                        <p:attrNameLst>
                                          <p:attrName>ppt_x</p:attrName>
                                        </p:attrNameLst>
                                      </p:cBhvr>
                                      <p:tavLst>
                                        <p:tav tm="0">
                                          <p:val>
                                            <p:strVal val="#ppt_x"/>
                                          </p:val>
                                        </p:tav>
                                        <p:tav tm="100000">
                                          <p:val>
                                            <p:strVal val="#ppt_x"/>
                                          </p:val>
                                        </p:tav>
                                      </p:tavLst>
                                    </p:anim>
                                    <p:anim calcmode="lin" valueType="num">
                                      <p:cBhvr additive="repl">
                                        <p:cTn id="946" dur="500" fill="hold"/>
                                        <p:tgtEl>
                                          <p:spTgt spid="58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87" name="PlaceHolder 2"/>
          <p:cNvSpPr>
            <a:spLocks noGrp="1"/>
          </p:cNvSpPr>
          <p:nvPr>
            <p:ph/>
          </p:nvPr>
        </p:nvSpPr>
        <p:spPr>
          <a:xfrm>
            <a:off x="385200" y="1200960"/>
            <a:ext cx="7555680" cy="2457720"/>
          </a:xfrm>
          <a:prstGeom prst="rect">
            <a:avLst/>
          </a:prstGeom>
          <a:noFill/>
          <a:ln w="9360">
            <a:noFill/>
          </a:ln>
        </p:spPr>
        <p:txBody>
          <a:bodyPr numCol="1" spcCol="0" lIns="0" rIns="0" tIns="0" bIns="0" anchor="t">
            <a:noAutofit/>
          </a:bodyPr>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Const Casting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possible to remove const with a const cast:</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var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const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var</a:t>
            </a:r>
            <a:r>
              <a:rPr b="1" lang="en-US" sz="1400" spc="-1" strike="noStrike">
                <a:solidFill>
                  <a:srgbClr val="000080"/>
                </a:solidFill>
                <a:highlight>
                  <a:srgbClr val="ffffff"/>
                </a:highlight>
                <a:latin typeface="Consolas"/>
                <a:ea typeface="ＭＳ Ｐゴシック"/>
              </a:rPr>
              <a:t>;</a:t>
            </a:r>
            <a:br>
              <a:rPr sz="1400"/>
            </a:br>
            <a:r>
              <a:rPr b="1" lang="en-US" sz="1400" spc="-1" strike="noStrike">
                <a:solidFill>
                  <a:srgbClr val="0000ff"/>
                </a:solidFill>
                <a:highlight>
                  <a:srgbClr val="ffffff"/>
                </a:highlight>
                <a:latin typeface="Consolas"/>
                <a:ea typeface="ＭＳ Ｐゴシック"/>
              </a:rPr>
              <a:t>const_cast</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double</a:t>
            </a:r>
            <a:r>
              <a:rPr b="1" lang="en-US" sz="1400" spc="-1" strike="noStrike">
                <a:solidFill>
                  <a:srgbClr val="000080"/>
                </a:solidFill>
                <a:highlight>
                  <a:srgbClr val="ffffff"/>
                </a:highlight>
                <a:latin typeface="Consolas"/>
                <a:ea typeface="ＭＳ Ｐゴシック"/>
              </a:rPr>
              <a:t>&amp;&gt;(</a:t>
            </a:r>
            <a:r>
              <a:rPr b="0" lang="en-US" sz="1400" spc="-1" strike="noStrike">
                <a:solidFill>
                  <a:srgbClr val="000000"/>
                </a:solidFill>
                <a:highlight>
                  <a:srgbClr val="ffffff"/>
                </a:highlight>
                <a:latin typeface="Consolas"/>
                <a:ea typeface="ＭＳ Ｐゴシック"/>
              </a:rPr>
              <a:t> p1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 </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generally considered bad style and should be avoided if possible.</a:t>
            </a:r>
            <a:endParaRPr b="1" lang="de-DE" sz="2000" spc="-1" strike="noStrike">
              <a:solidFill>
                <a:srgbClr val="000000"/>
              </a:solidFill>
              <a:latin typeface="Calibri"/>
            </a:endParaRPr>
          </a:p>
        </p:txBody>
      </p:sp>
      <p:sp>
        <p:nvSpPr>
          <p:cNvPr id="588" name="PlaceHolder 3"/>
          <p:cNvSpPr>
            <a:spLocks noGrp="1"/>
          </p:cNvSpPr>
          <p:nvPr>
            <p:ph type="sldNum" idx="7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D109AA9-E547-43DF-84CA-3BF1C2E088A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47" dur="indefinite" restart="never" nodeType="tmRoot">
          <p:childTnLst>
            <p:seq>
              <p:cTn id="948" dur="indefinite" nodeType="mainSeq">
                <p:childTnLst>
                  <p:par>
                    <p:cTn id="949" fill="hold">
                      <p:stCondLst>
                        <p:cond delay="indefinite"/>
                      </p:stCondLst>
                      <p:childTnLst>
                        <p:par>
                          <p:cTn id="950" fill="hold">
                            <p:stCondLst>
                              <p:cond delay="0"/>
                            </p:stCondLst>
                            <p:childTnLst>
                              <p:par>
                                <p:cTn id="951" nodeType="clickEffect" fill="hold" presetClass="entr" presetID="2" presetSubtype="4">
                                  <p:stCondLst>
                                    <p:cond delay="0"/>
                                  </p:stCondLst>
                                  <p:childTnLst>
                                    <p:set>
                                      <p:cBhvr>
                                        <p:cTn id="952" dur="1" fill="hold">
                                          <p:stCondLst>
                                            <p:cond delay="0"/>
                                          </p:stCondLst>
                                        </p:cTn>
                                        <p:tgtEl>
                                          <p:spTgt spid="587">
                                            <p:txEl>
                                              <p:pRg st="1" end="1"/>
                                            </p:txEl>
                                          </p:spTgt>
                                        </p:tgtEl>
                                        <p:attrNameLst>
                                          <p:attrName>style.visibility</p:attrName>
                                        </p:attrNameLst>
                                      </p:cBhvr>
                                      <p:to>
                                        <p:strVal val="visible"/>
                                      </p:to>
                                    </p:set>
                                    <p:anim calcmode="lin" valueType="num">
                                      <p:cBhvr additive="repl">
                                        <p:cTn id="953" dur="500" fill="hold"/>
                                        <p:tgtEl>
                                          <p:spTgt spid="587">
                                            <p:txEl>
                                              <p:pRg st="1" end="1"/>
                                            </p:txEl>
                                          </p:spTgt>
                                        </p:tgtEl>
                                        <p:attrNameLst>
                                          <p:attrName>ppt_x</p:attrName>
                                        </p:attrNameLst>
                                      </p:cBhvr>
                                      <p:tavLst>
                                        <p:tav tm="0">
                                          <p:val>
                                            <p:strVal val="#ppt_x"/>
                                          </p:val>
                                        </p:tav>
                                        <p:tav tm="100000">
                                          <p:val>
                                            <p:strVal val="#ppt_x"/>
                                          </p:val>
                                        </p:tav>
                                      </p:tavLst>
                                    </p:anim>
                                    <p:anim calcmode="lin" valueType="num">
                                      <p:cBhvr additive="repl">
                                        <p:cTn id="954" dur="500" fill="hold"/>
                                        <p:tgtEl>
                                          <p:spTgt spid="587">
                                            <p:txEl>
                                              <p:pRg st="1" end="1"/>
                                            </p:txEl>
                                          </p:spTgt>
                                        </p:tgtEl>
                                        <p:attrNameLst>
                                          <p:attrName>ppt_y</p:attrName>
                                        </p:attrNameLst>
                                      </p:cBhvr>
                                      <p:tavLst>
                                        <p:tav tm="0">
                                          <p:val>
                                            <p:strVal val="1+#ppt_h/2"/>
                                          </p:val>
                                        </p:tav>
                                        <p:tav tm="100000">
                                          <p:val>
                                            <p:strVal val="#ppt_y"/>
                                          </p:val>
                                        </p:tav>
                                      </p:tavLst>
                                    </p:anim>
                                  </p:childTnLst>
                                </p:cTn>
                              </p:par>
                              <p:par>
                                <p:cTn id="955" nodeType="withEffect" fill="hold" presetClass="entr" presetID="2" presetSubtype="4">
                                  <p:stCondLst>
                                    <p:cond delay="0"/>
                                  </p:stCondLst>
                                  <p:childTnLst>
                                    <p:set>
                                      <p:cBhvr>
                                        <p:cTn id="956" dur="1" fill="hold">
                                          <p:stCondLst>
                                            <p:cond delay="0"/>
                                          </p:stCondLst>
                                        </p:cTn>
                                        <p:tgtEl>
                                          <p:spTgt spid="587">
                                            <p:txEl>
                                              <p:pRg st="2" end="2"/>
                                            </p:txEl>
                                          </p:spTgt>
                                        </p:tgtEl>
                                        <p:attrNameLst>
                                          <p:attrName>style.visibility</p:attrName>
                                        </p:attrNameLst>
                                      </p:cBhvr>
                                      <p:to>
                                        <p:strVal val="visible"/>
                                      </p:to>
                                    </p:set>
                                    <p:anim calcmode="lin" valueType="num">
                                      <p:cBhvr additive="repl">
                                        <p:cTn id="957" dur="500" fill="hold"/>
                                        <p:tgtEl>
                                          <p:spTgt spid="587">
                                            <p:txEl>
                                              <p:pRg st="2" end="2"/>
                                            </p:txEl>
                                          </p:spTgt>
                                        </p:tgtEl>
                                        <p:attrNameLst>
                                          <p:attrName>ppt_x</p:attrName>
                                        </p:attrNameLst>
                                      </p:cBhvr>
                                      <p:tavLst>
                                        <p:tav tm="0">
                                          <p:val>
                                            <p:strVal val="#ppt_x"/>
                                          </p:val>
                                        </p:tav>
                                        <p:tav tm="100000">
                                          <p:val>
                                            <p:strVal val="#ppt_x"/>
                                          </p:val>
                                        </p:tav>
                                      </p:tavLst>
                                    </p:anim>
                                    <p:anim calcmode="lin" valueType="num">
                                      <p:cBhvr additive="repl">
                                        <p:cTn id="958" dur="500" fill="hold"/>
                                        <p:tgtEl>
                                          <p:spTgt spid="587">
                                            <p:txEl>
                                              <p:pRg st="2" end="2"/>
                                            </p:txEl>
                                          </p:spTgt>
                                        </p:tgtEl>
                                        <p:attrNameLst>
                                          <p:attrName>ppt_y</p:attrName>
                                        </p:attrNameLst>
                                      </p:cBhvr>
                                      <p:tavLst>
                                        <p:tav tm="0">
                                          <p:val>
                                            <p:strVal val="1+#ppt_h/2"/>
                                          </p:val>
                                        </p:tav>
                                        <p:tav tm="100000">
                                          <p:val>
                                            <p:strVal val="#ppt_y"/>
                                          </p:val>
                                        </p:tav>
                                      </p:tavLst>
                                    </p:anim>
                                  </p:childTnLst>
                                </p:cTn>
                              </p:par>
                              <p:par>
                                <p:cTn id="959" nodeType="withEffect" fill="hold" presetClass="entr" presetID="2" presetSubtype="4">
                                  <p:stCondLst>
                                    <p:cond delay="0"/>
                                  </p:stCondLst>
                                  <p:childTnLst>
                                    <p:set>
                                      <p:cBhvr>
                                        <p:cTn id="960" dur="1" fill="hold">
                                          <p:stCondLst>
                                            <p:cond delay="0"/>
                                          </p:stCondLst>
                                        </p:cTn>
                                        <p:tgtEl>
                                          <p:spTgt spid="587">
                                            <p:txEl>
                                              <p:pRg st="3" end="3"/>
                                            </p:txEl>
                                          </p:spTgt>
                                        </p:tgtEl>
                                        <p:attrNameLst>
                                          <p:attrName>style.visibility</p:attrName>
                                        </p:attrNameLst>
                                      </p:cBhvr>
                                      <p:to>
                                        <p:strVal val="visible"/>
                                      </p:to>
                                    </p:set>
                                    <p:anim calcmode="lin" valueType="num">
                                      <p:cBhvr additive="repl">
                                        <p:cTn id="961" dur="500" fill="hold"/>
                                        <p:tgtEl>
                                          <p:spTgt spid="587">
                                            <p:txEl>
                                              <p:pRg st="3" end="3"/>
                                            </p:txEl>
                                          </p:spTgt>
                                        </p:tgtEl>
                                        <p:attrNameLst>
                                          <p:attrName>ppt_x</p:attrName>
                                        </p:attrNameLst>
                                      </p:cBhvr>
                                      <p:tavLst>
                                        <p:tav tm="0">
                                          <p:val>
                                            <p:strVal val="#ppt_x"/>
                                          </p:val>
                                        </p:tav>
                                        <p:tav tm="100000">
                                          <p:val>
                                            <p:strVal val="#ppt_x"/>
                                          </p:val>
                                        </p:tav>
                                      </p:tavLst>
                                    </p:anim>
                                    <p:anim calcmode="lin" valueType="num">
                                      <p:cBhvr additive="repl">
                                        <p:cTn id="962" dur="500" fill="hold"/>
                                        <p:tgtEl>
                                          <p:spTgt spid="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63" fill="hold">
                      <p:stCondLst>
                        <p:cond delay="indefinite"/>
                      </p:stCondLst>
                      <p:childTnLst>
                        <p:par>
                          <p:cTn id="964" fill="hold">
                            <p:stCondLst>
                              <p:cond delay="0"/>
                            </p:stCondLst>
                            <p:childTnLst>
                              <p:par>
                                <p:cTn id="965" nodeType="clickEffect" fill="hold" presetClass="entr" presetID="2" presetSubtype="4">
                                  <p:stCondLst>
                                    <p:cond delay="0"/>
                                  </p:stCondLst>
                                  <p:childTnLst>
                                    <p:set>
                                      <p:cBhvr>
                                        <p:cTn id="966" dur="1" fill="hold">
                                          <p:stCondLst>
                                            <p:cond delay="0"/>
                                          </p:stCondLst>
                                        </p:cTn>
                                        <p:tgtEl>
                                          <p:spTgt spid="587">
                                            <p:txEl>
                                              <p:pRg st="4" end="4"/>
                                            </p:txEl>
                                          </p:spTgt>
                                        </p:tgtEl>
                                        <p:attrNameLst>
                                          <p:attrName>style.visibility</p:attrName>
                                        </p:attrNameLst>
                                      </p:cBhvr>
                                      <p:to>
                                        <p:strVal val="visible"/>
                                      </p:to>
                                    </p:set>
                                    <p:anim calcmode="lin" valueType="num">
                                      <p:cBhvr additive="repl">
                                        <p:cTn id="967" dur="500" fill="hold"/>
                                        <p:tgtEl>
                                          <p:spTgt spid="587">
                                            <p:txEl>
                                              <p:pRg st="4" end="4"/>
                                            </p:txEl>
                                          </p:spTgt>
                                        </p:tgtEl>
                                        <p:attrNameLst>
                                          <p:attrName>ppt_x</p:attrName>
                                        </p:attrNameLst>
                                      </p:cBhvr>
                                      <p:tavLst>
                                        <p:tav tm="0">
                                          <p:val>
                                            <p:strVal val="#ppt_x"/>
                                          </p:val>
                                        </p:tav>
                                        <p:tav tm="100000">
                                          <p:val>
                                            <p:strVal val="#ppt_x"/>
                                          </p:val>
                                        </p:tav>
                                      </p:tavLst>
                                    </p:anim>
                                    <p:anim calcmode="lin" valueType="num">
                                      <p:cBhvr additive="repl">
                                        <p:cTn id="968" dur="500" fill="hold"/>
                                        <p:tgtEl>
                                          <p:spTgt spid="5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90" name="PlaceHolder 2"/>
          <p:cNvSpPr>
            <a:spLocks noGrp="1"/>
          </p:cNvSpPr>
          <p:nvPr>
            <p:ph/>
          </p:nvPr>
        </p:nvSpPr>
        <p:spPr>
          <a:xfrm>
            <a:off x="385200" y="1200960"/>
            <a:ext cx="7555680" cy="3018240"/>
          </a:xfrm>
          <a:prstGeom prst="rect">
            <a:avLst/>
          </a:prstGeom>
          <a:noFill/>
          <a:ln w="9360">
            <a:noFill/>
          </a:ln>
        </p:spPr>
        <p:txBody>
          <a:bodyPr numCol="1" spcCol="0" lIns="0" rIns="0" tIns="0" bIns="0" anchor="t">
            <a:noAutofit/>
          </a:bodyPr>
          <a:p>
            <a:pPr marL="270000" indent="-270000">
              <a:lnSpc>
                <a:spcPct val="100000"/>
              </a:lnSpc>
              <a:spcBef>
                <a:spcPts val="561"/>
              </a:spcBef>
              <a:buNone/>
              <a:tabLst>
                <a:tab algn="l" pos="0"/>
              </a:tabLst>
            </a:pPr>
            <a:r>
              <a:rPr b="1" lang="en-US" sz="2000" spc="-1" strike="noStrike" u="sng">
                <a:solidFill>
                  <a:srgbClr val="262626"/>
                </a:solidFill>
                <a:uFillTx/>
                <a:latin typeface="Calibri"/>
                <a:ea typeface="ＭＳ Ｐゴシック"/>
              </a:rPr>
              <a:t>Arrays</a:t>
            </a:r>
            <a:r>
              <a:rPr b="1" lang="en-US" sz="2000" spc="-1" strike="noStrike">
                <a:solidFill>
                  <a:srgbClr val="262626"/>
                </a:solidFill>
                <a:latin typeface="Calibri"/>
                <a:ea typeface="ＭＳ Ｐゴシック"/>
              </a:rPr>
              <a:t> are a series of data of the same type</a:t>
            </a:r>
            <a:r>
              <a:rPr b="1" lang="en-US" sz="2800" spc="-1" strike="noStrike">
                <a:solidFill>
                  <a:srgbClr val="000000"/>
                </a:solidFill>
                <a:latin typeface="Calibri"/>
                <a:ea typeface="Times New Roman"/>
              </a:rPr>
              <a:t>	</a:t>
            </a:r>
            <a:endParaRPr b="1" lang="de-DE" sz="28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totals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320"/>
              </a:spcBef>
              <a:buNone/>
              <a:tabLst>
                <a:tab algn="l" pos="0"/>
              </a:tabLst>
            </a:pPr>
            <a:endParaRPr b="1" lang="de-DE" sz="1600" spc="-1" strike="noStrike">
              <a:solidFill>
                <a:srgbClr val="000000"/>
              </a:solidFill>
              <a:latin typeface="Calibri"/>
            </a:endParaRPr>
          </a:p>
          <a:p>
            <a:pPr marL="270000" indent="-270000">
              <a:lnSpc>
                <a:spcPct val="100000"/>
              </a:lnSpc>
              <a:spcBef>
                <a:spcPts val="400"/>
              </a:spcBef>
              <a:buNone/>
              <a:tabLst>
                <a:tab algn="l" pos="0"/>
              </a:tabLst>
            </a:pPr>
            <a:r>
              <a:rPr b="1" lang="en-US" sz="2000" spc="-1" strike="noStrike">
                <a:solidFill>
                  <a:srgbClr val="262626"/>
                </a:solidFill>
                <a:latin typeface="Calibri"/>
                <a:ea typeface="ＭＳ Ｐゴシック"/>
              </a:rPr>
              <a:t>declares 5 integers, which can be used:</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totals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4</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591" name="PlaceHolder 3"/>
          <p:cNvSpPr>
            <a:spLocks noGrp="1"/>
          </p:cNvSpPr>
          <p:nvPr>
            <p:ph type="sldNum" idx="7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61E24C25-242F-4763-81A7-C89240435FA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93" name="PlaceHolder 2"/>
          <p:cNvSpPr>
            <a:spLocks noGrp="1"/>
          </p:cNvSpPr>
          <p:nvPr>
            <p:ph/>
          </p:nvPr>
        </p:nvSpPr>
        <p:spPr>
          <a:xfrm>
            <a:off x="385200" y="1200960"/>
            <a:ext cx="7555680" cy="4152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Can be initialized:</a:t>
            </a:r>
            <a:endParaRPr b="1" lang="de-DE" sz="2000" spc="-1" strike="noStrike">
              <a:solidFill>
                <a:srgbClr val="000000"/>
              </a:solidFill>
              <a:latin typeface="Calibri"/>
            </a:endParaRPr>
          </a:p>
          <a:p>
            <a:pPr marL="398520">
              <a:lnSpc>
                <a:spcPct val="100000"/>
              </a:lnSpc>
              <a:spcBef>
                <a:spcPts val="281"/>
              </a:spcBef>
              <a:buNone/>
              <a:tabLst>
                <a:tab algn="l" pos="0"/>
              </a:tabLst>
            </a:pPr>
            <a:r>
              <a:rPr b="0" lang="fr-FR" sz="1400" spc="-1" strike="noStrike">
                <a:solidFill>
                  <a:srgbClr val="8000ff"/>
                </a:solidFill>
                <a:highlight>
                  <a:srgbClr val="ffffff"/>
                </a:highlight>
                <a:latin typeface="Consolas"/>
                <a:ea typeface="ＭＳ Ｐゴシック"/>
              </a:rPr>
              <a:t>double</a:t>
            </a:r>
            <a:r>
              <a:rPr b="0" lang="fr-FR" sz="1400" spc="-1" strike="noStrike">
                <a:solidFill>
                  <a:srgbClr val="000000"/>
                </a:solidFill>
                <a:highlight>
                  <a:srgbClr val="ffffff"/>
                </a:highlight>
                <a:latin typeface="Consolas"/>
                <a:ea typeface="ＭＳ Ｐゴシック"/>
              </a:rPr>
              <a:t> values</a:t>
            </a:r>
            <a:r>
              <a:rPr b="0" lang="fr-FR" sz="1400" spc="-1" strike="noStrike">
                <a:solidFill>
                  <a:srgbClr val="000080"/>
                </a:solidFill>
                <a:highlight>
                  <a:srgbClr val="ffffff"/>
                </a:highlight>
                <a:latin typeface="Consolas"/>
                <a:ea typeface="ＭＳ Ｐゴシック"/>
              </a:rPr>
              <a:t>[</a:t>
            </a:r>
            <a:r>
              <a:rPr b="0" lang="fr-FR" sz="1400" spc="-1" strike="noStrike">
                <a:solidFill>
                  <a:srgbClr val="ff8000"/>
                </a:solidFill>
                <a:highlight>
                  <a:srgbClr val="ffffff"/>
                </a:highlight>
                <a:latin typeface="Consolas"/>
                <a:ea typeface="ＭＳ Ｐゴシック"/>
              </a:rPr>
              <a:t>3</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1.0</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1.5</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2.0</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320"/>
              </a:spcBef>
              <a:buNone/>
              <a:tabLst>
                <a:tab algn="l" pos="0"/>
              </a:tabLst>
            </a:pPr>
            <a:endParaRPr b="1" lang="de-DE" sz="16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Or even:</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char</a:t>
            </a:r>
            <a:r>
              <a:rPr b="0" lang="en-US" sz="1400" spc="-1" strike="noStrike">
                <a:solidFill>
                  <a:srgbClr val="000000"/>
                </a:solidFill>
                <a:highlight>
                  <a:srgbClr val="ffffff"/>
                </a:highlight>
                <a:latin typeface="Consolas"/>
                <a:ea typeface="ＭＳ Ｐゴシック"/>
              </a:rPr>
              <a:t> name</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"bas"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attention !!</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char</a:t>
            </a:r>
            <a:r>
              <a:rPr b="0" lang="en-US" sz="1400" spc="-1" strike="noStrike">
                <a:solidFill>
                  <a:srgbClr val="000000"/>
                </a:solidFill>
                <a:highlight>
                  <a:srgbClr val="ffffff"/>
                </a:highlight>
                <a:latin typeface="Consolas"/>
                <a:ea typeface="ＭＳ Ｐゴシック"/>
              </a:rPr>
              <a:t> name2</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"bas"</a:t>
            </a:r>
            <a:r>
              <a:rPr b="0" lang="en-US" sz="1400" spc="-1" strike="noStrike">
                <a:solidFill>
                  <a:srgbClr val="00008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easier</a:t>
            </a:r>
            <a:endParaRPr b="1" lang="de-DE" sz="14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 default initialized to zero!</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values</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fr-FR" sz="1400" spc="-1" strike="noStrike">
                <a:solidFill>
                  <a:srgbClr val="000000"/>
                </a:solidFill>
                <a:highlight>
                  <a:srgbClr val="ffffff"/>
                </a:highlight>
                <a:latin typeface="Consolas"/>
                <a:ea typeface="ＭＳ Ｐゴシック"/>
              </a:rPr>
              <a:t>std</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cout </a:t>
            </a:r>
            <a:r>
              <a:rPr b="0" lang="fr-FR" sz="1400" spc="-1" strike="noStrike">
                <a:solidFill>
                  <a:srgbClr val="000080"/>
                </a:solidFill>
                <a:highlight>
                  <a:srgbClr val="ffffff"/>
                </a:highlight>
                <a:latin typeface="Consolas"/>
                <a:ea typeface="ＭＳ Ｐゴシック"/>
              </a:rPr>
              <a:t>&lt;&lt;</a:t>
            </a:r>
            <a:r>
              <a:rPr b="0" lang="fr-FR" sz="1400" spc="-1" strike="noStrike">
                <a:solidFill>
                  <a:srgbClr val="000000"/>
                </a:solidFill>
                <a:highlight>
                  <a:srgbClr val="ffffff"/>
                </a:highlight>
                <a:latin typeface="Consolas"/>
                <a:ea typeface="ＭＳ Ｐゴシック"/>
              </a:rPr>
              <a:t> values</a:t>
            </a:r>
            <a:r>
              <a:rPr b="0" lang="fr-FR" sz="1400" spc="-1" strike="noStrike">
                <a:solidFill>
                  <a:srgbClr val="000080"/>
                </a:solidFill>
                <a:highlight>
                  <a:srgbClr val="ffffff"/>
                </a:highlight>
                <a:latin typeface="Consolas"/>
                <a:ea typeface="ＭＳ Ｐゴシック"/>
              </a:rPr>
              <a:t>[</a:t>
            </a:r>
            <a:r>
              <a:rPr b="0" lang="fr-FR" sz="1400" spc="-1" strike="noStrike">
                <a:solidFill>
                  <a:srgbClr val="ff8000"/>
                </a:solidFill>
                <a:highlight>
                  <a:srgbClr val="ffffff"/>
                </a:highlight>
                <a:latin typeface="Consolas"/>
                <a:ea typeface="ＭＳ Ｐゴシック"/>
              </a:rPr>
              <a:t>0</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000080"/>
                </a:solidFill>
                <a:highlight>
                  <a:srgbClr val="ffffff"/>
                </a:highlight>
                <a:latin typeface="Consolas"/>
                <a:ea typeface="ＭＳ Ｐゴシック"/>
              </a:rPr>
              <a:t>&lt;&lt;</a:t>
            </a:r>
            <a:r>
              <a:rPr b="0" lang="fr-FR" sz="1400" spc="-1" strike="noStrike">
                <a:solidFill>
                  <a:srgbClr val="000000"/>
                </a:solidFill>
                <a:highlight>
                  <a:srgbClr val="ffffff"/>
                </a:highlight>
                <a:latin typeface="Consolas"/>
                <a:ea typeface="ＭＳ Ｐゴシック"/>
              </a:rPr>
              <a:t> std</a:t>
            </a:r>
            <a:r>
              <a:rPr b="0"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endl</a:t>
            </a:r>
            <a:r>
              <a:rPr b="0" lang="fr-FR"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360"/>
              </a:spcBef>
              <a:buNone/>
              <a:tabLst>
                <a:tab algn="l" pos="0"/>
              </a:tabLst>
            </a:pPr>
            <a:endParaRPr b="1" lang="de-DE" sz="1800" spc="-1" strike="noStrike">
              <a:solidFill>
                <a:srgbClr val="000000"/>
              </a:solidFill>
              <a:latin typeface="Calibri"/>
            </a:endParaRPr>
          </a:p>
          <a:p>
            <a:pPr marL="399960">
              <a:lnSpc>
                <a:spcPct val="100000"/>
              </a:lnSpc>
              <a:spcBef>
                <a:spcPts val="360"/>
              </a:spcBef>
              <a:buNone/>
              <a:tabLst>
                <a:tab algn="l" pos="0"/>
              </a:tabLst>
            </a:pPr>
            <a:r>
              <a:rPr b="0" lang="en-US" sz="1800" spc="-1" strike="noStrike">
                <a:solidFill>
                  <a:srgbClr val="262626"/>
                </a:solidFill>
                <a:latin typeface="Calibri"/>
                <a:ea typeface="ＭＳ Ｐゴシック"/>
              </a:rPr>
              <a:t>Output (example):  1.79106e-307</a:t>
            </a:r>
            <a:endParaRPr b="1" lang="de-DE" sz="1800" spc="-1" strike="noStrike">
              <a:solidFill>
                <a:srgbClr val="000000"/>
              </a:solidFill>
              <a:latin typeface="Calibri"/>
            </a:endParaRPr>
          </a:p>
        </p:txBody>
      </p:sp>
      <p:sp>
        <p:nvSpPr>
          <p:cNvPr id="594" name="PlaceHolder 3"/>
          <p:cNvSpPr>
            <a:spLocks noGrp="1"/>
          </p:cNvSpPr>
          <p:nvPr>
            <p:ph type="sldNum" idx="7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392FD5B-0628-40EB-A2D5-8E1D91205CA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969" dur="indefinite" restart="never" nodeType="tmRoot">
          <p:childTnLst>
            <p:seq>
              <p:cTn id="970" dur="indefinite" nodeType="mainSeq">
                <p:childTnLst>
                  <p:par>
                    <p:cTn id="971" fill="hold">
                      <p:stCondLst>
                        <p:cond delay="indefinite"/>
                      </p:stCondLst>
                      <p:childTnLst>
                        <p:par>
                          <p:cTn id="972" fill="hold">
                            <p:stCondLst>
                              <p:cond delay="0"/>
                            </p:stCondLst>
                            <p:childTnLst>
                              <p:par>
                                <p:cTn id="973" nodeType="clickEffect" fill="hold" presetClass="entr" presetID="2" presetSubtype="4">
                                  <p:stCondLst>
                                    <p:cond delay="0"/>
                                  </p:stCondLst>
                                  <p:childTnLst>
                                    <p:set>
                                      <p:cBhvr>
                                        <p:cTn id="974" dur="1" fill="hold">
                                          <p:stCondLst>
                                            <p:cond delay="0"/>
                                          </p:stCondLst>
                                        </p:cTn>
                                        <p:tgtEl>
                                          <p:spTgt spid="593">
                                            <p:txEl>
                                              <p:pRg st="1" end="1"/>
                                            </p:txEl>
                                          </p:spTgt>
                                        </p:tgtEl>
                                        <p:attrNameLst>
                                          <p:attrName>style.visibility</p:attrName>
                                        </p:attrNameLst>
                                      </p:cBhvr>
                                      <p:to>
                                        <p:strVal val="visible"/>
                                      </p:to>
                                    </p:set>
                                    <p:anim calcmode="lin" valueType="num">
                                      <p:cBhvr additive="repl">
                                        <p:cTn id="975" dur="500" fill="hold"/>
                                        <p:tgtEl>
                                          <p:spTgt spid="593">
                                            <p:txEl>
                                              <p:pRg st="1" end="1"/>
                                            </p:txEl>
                                          </p:spTgt>
                                        </p:tgtEl>
                                        <p:attrNameLst>
                                          <p:attrName>ppt_x</p:attrName>
                                        </p:attrNameLst>
                                      </p:cBhvr>
                                      <p:tavLst>
                                        <p:tav tm="0">
                                          <p:val>
                                            <p:strVal val="#ppt_x"/>
                                          </p:val>
                                        </p:tav>
                                        <p:tav tm="100000">
                                          <p:val>
                                            <p:strVal val="#ppt_x"/>
                                          </p:val>
                                        </p:tav>
                                      </p:tavLst>
                                    </p:anim>
                                    <p:anim calcmode="lin" valueType="num">
                                      <p:cBhvr additive="repl">
                                        <p:cTn id="976" dur="500" fill="hold"/>
                                        <p:tgtEl>
                                          <p:spTgt spid="5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77" fill="hold">
                      <p:stCondLst>
                        <p:cond delay="indefinite"/>
                      </p:stCondLst>
                      <p:childTnLst>
                        <p:par>
                          <p:cTn id="978" fill="hold">
                            <p:stCondLst>
                              <p:cond delay="0"/>
                            </p:stCondLst>
                            <p:childTnLst>
                              <p:par>
                                <p:cTn id="979" nodeType="clickEffect" fill="hold" presetClass="entr" presetID="2" presetSubtype="4">
                                  <p:stCondLst>
                                    <p:cond delay="0"/>
                                  </p:stCondLst>
                                  <p:childTnLst>
                                    <p:set>
                                      <p:cBhvr>
                                        <p:cTn id="980" dur="1" fill="hold">
                                          <p:stCondLst>
                                            <p:cond delay="0"/>
                                          </p:stCondLst>
                                        </p:cTn>
                                        <p:tgtEl>
                                          <p:spTgt spid="593">
                                            <p:txEl>
                                              <p:pRg st="3" end="3"/>
                                            </p:txEl>
                                          </p:spTgt>
                                        </p:tgtEl>
                                        <p:attrNameLst>
                                          <p:attrName>style.visibility</p:attrName>
                                        </p:attrNameLst>
                                      </p:cBhvr>
                                      <p:to>
                                        <p:strVal val="visible"/>
                                      </p:to>
                                    </p:set>
                                    <p:anim calcmode="lin" valueType="num">
                                      <p:cBhvr additive="repl">
                                        <p:cTn id="981" dur="500" fill="hold"/>
                                        <p:tgtEl>
                                          <p:spTgt spid="593">
                                            <p:txEl>
                                              <p:pRg st="3" end="3"/>
                                            </p:txEl>
                                          </p:spTgt>
                                        </p:tgtEl>
                                        <p:attrNameLst>
                                          <p:attrName>ppt_x</p:attrName>
                                        </p:attrNameLst>
                                      </p:cBhvr>
                                      <p:tavLst>
                                        <p:tav tm="0">
                                          <p:val>
                                            <p:strVal val="#ppt_x"/>
                                          </p:val>
                                        </p:tav>
                                        <p:tav tm="100000">
                                          <p:val>
                                            <p:strVal val="#ppt_x"/>
                                          </p:val>
                                        </p:tav>
                                      </p:tavLst>
                                    </p:anim>
                                    <p:anim calcmode="lin" valueType="num">
                                      <p:cBhvr additive="repl">
                                        <p:cTn id="982" dur="500" fill="hold"/>
                                        <p:tgtEl>
                                          <p:spTgt spid="593">
                                            <p:txEl>
                                              <p:pRg st="3" end="3"/>
                                            </p:txEl>
                                          </p:spTgt>
                                        </p:tgtEl>
                                        <p:attrNameLst>
                                          <p:attrName>ppt_y</p:attrName>
                                        </p:attrNameLst>
                                      </p:cBhvr>
                                      <p:tavLst>
                                        <p:tav tm="0">
                                          <p:val>
                                            <p:strVal val="1+#ppt_h/2"/>
                                          </p:val>
                                        </p:tav>
                                        <p:tav tm="100000">
                                          <p:val>
                                            <p:strVal val="#ppt_y"/>
                                          </p:val>
                                        </p:tav>
                                      </p:tavLst>
                                    </p:anim>
                                  </p:childTnLst>
                                </p:cTn>
                              </p:par>
                              <p:par>
                                <p:cTn id="983" nodeType="withEffect" fill="hold" presetClass="entr" presetID="2" presetSubtype="4">
                                  <p:stCondLst>
                                    <p:cond delay="0"/>
                                  </p:stCondLst>
                                  <p:childTnLst>
                                    <p:set>
                                      <p:cBhvr>
                                        <p:cTn id="984" dur="1" fill="hold">
                                          <p:stCondLst>
                                            <p:cond delay="0"/>
                                          </p:stCondLst>
                                        </p:cTn>
                                        <p:tgtEl>
                                          <p:spTgt spid="593">
                                            <p:txEl>
                                              <p:pRg st="4" end="4"/>
                                            </p:txEl>
                                          </p:spTgt>
                                        </p:tgtEl>
                                        <p:attrNameLst>
                                          <p:attrName>style.visibility</p:attrName>
                                        </p:attrNameLst>
                                      </p:cBhvr>
                                      <p:to>
                                        <p:strVal val="visible"/>
                                      </p:to>
                                    </p:set>
                                    <p:anim calcmode="lin" valueType="num">
                                      <p:cBhvr additive="repl">
                                        <p:cTn id="985" dur="500" fill="hold"/>
                                        <p:tgtEl>
                                          <p:spTgt spid="593">
                                            <p:txEl>
                                              <p:pRg st="4" end="4"/>
                                            </p:txEl>
                                          </p:spTgt>
                                        </p:tgtEl>
                                        <p:attrNameLst>
                                          <p:attrName>ppt_x</p:attrName>
                                        </p:attrNameLst>
                                      </p:cBhvr>
                                      <p:tavLst>
                                        <p:tav tm="0">
                                          <p:val>
                                            <p:strVal val="#ppt_x"/>
                                          </p:val>
                                        </p:tav>
                                        <p:tav tm="100000">
                                          <p:val>
                                            <p:strVal val="#ppt_x"/>
                                          </p:val>
                                        </p:tav>
                                      </p:tavLst>
                                    </p:anim>
                                    <p:anim calcmode="lin" valueType="num">
                                      <p:cBhvr additive="repl">
                                        <p:cTn id="986" dur="500" fill="hold"/>
                                        <p:tgtEl>
                                          <p:spTgt spid="593">
                                            <p:txEl>
                                              <p:pRg st="4" end="4"/>
                                            </p:txEl>
                                          </p:spTgt>
                                        </p:tgtEl>
                                        <p:attrNameLst>
                                          <p:attrName>ppt_y</p:attrName>
                                        </p:attrNameLst>
                                      </p:cBhvr>
                                      <p:tavLst>
                                        <p:tav tm="0">
                                          <p:val>
                                            <p:strVal val="1+#ppt_h/2"/>
                                          </p:val>
                                        </p:tav>
                                        <p:tav tm="100000">
                                          <p:val>
                                            <p:strVal val="#ppt_y"/>
                                          </p:val>
                                        </p:tav>
                                      </p:tavLst>
                                    </p:anim>
                                  </p:childTnLst>
                                </p:cTn>
                              </p:par>
                              <p:par>
                                <p:cTn id="987" nodeType="withEffect" fill="hold" presetClass="entr" presetID="2" presetSubtype="4">
                                  <p:stCondLst>
                                    <p:cond delay="0"/>
                                  </p:stCondLst>
                                  <p:childTnLst>
                                    <p:set>
                                      <p:cBhvr>
                                        <p:cTn id="988" dur="1" fill="hold">
                                          <p:stCondLst>
                                            <p:cond delay="0"/>
                                          </p:stCondLst>
                                        </p:cTn>
                                        <p:tgtEl>
                                          <p:spTgt spid="593">
                                            <p:txEl>
                                              <p:pRg st="5" end="5"/>
                                            </p:txEl>
                                          </p:spTgt>
                                        </p:tgtEl>
                                        <p:attrNameLst>
                                          <p:attrName>style.visibility</p:attrName>
                                        </p:attrNameLst>
                                      </p:cBhvr>
                                      <p:to>
                                        <p:strVal val="visible"/>
                                      </p:to>
                                    </p:set>
                                    <p:anim calcmode="lin" valueType="num">
                                      <p:cBhvr additive="repl">
                                        <p:cTn id="989" dur="500" fill="hold"/>
                                        <p:tgtEl>
                                          <p:spTgt spid="593">
                                            <p:txEl>
                                              <p:pRg st="5" end="5"/>
                                            </p:txEl>
                                          </p:spTgt>
                                        </p:tgtEl>
                                        <p:attrNameLst>
                                          <p:attrName>ppt_x</p:attrName>
                                        </p:attrNameLst>
                                      </p:cBhvr>
                                      <p:tavLst>
                                        <p:tav tm="0">
                                          <p:val>
                                            <p:strVal val="#ppt_x"/>
                                          </p:val>
                                        </p:tav>
                                        <p:tav tm="100000">
                                          <p:val>
                                            <p:strVal val="#ppt_x"/>
                                          </p:val>
                                        </p:tav>
                                      </p:tavLst>
                                    </p:anim>
                                    <p:anim calcmode="lin" valueType="num">
                                      <p:cBhvr additive="repl">
                                        <p:cTn id="990" dur="500" fill="hold"/>
                                        <p:tgtEl>
                                          <p:spTgt spid="5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91" fill="hold">
                      <p:stCondLst>
                        <p:cond delay="indefinite"/>
                      </p:stCondLst>
                      <p:childTnLst>
                        <p:par>
                          <p:cTn id="992" fill="hold">
                            <p:stCondLst>
                              <p:cond delay="0"/>
                            </p:stCondLst>
                            <p:childTnLst>
                              <p:par>
                                <p:cTn id="993" nodeType="clickEffect" fill="hold" presetClass="entr" presetID="2" presetSubtype="4">
                                  <p:stCondLst>
                                    <p:cond delay="0"/>
                                  </p:stCondLst>
                                  <p:childTnLst>
                                    <p:set>
                                      <p:cBhvr>
                                        <p:cTn id="994" dur="1" fill="hold">
                                          <p:stCondLst>
                                            <p:cond delay="0"/>
                                          </p:stCondLst>
                                        </p:cTn>
                                        <p:tgtEl>
                                          <p:spTgt spid="593">
                                            <p:txEl>
                                              <p:pRg st="7" end="7"/>
                                            </p:txEl>
                                          </p:spTgt>
                                        </p:tgtEl>
                                        <p:attrNameLst>
                                          <p:attrName>style.visibility</p:attrName>
                                        </p:attrNameLst>
                                      </p:cBhvr>
                                      <p:to>
                                        <p:strVal val="visible"/>
                                      </p:to>
                                    </p:set>
                                    <p:anim calcmode="lin" valueType="num">
                                      <p:cBhvr additive="repl">
                                        <p:cTn id="995" dur="500" fill="hold"/>
                                        <p:tgtEl>
                                          <p:spTgt spid="593">
                                            <p:txEl>
                                              <p:pRg st="7" end="7"/>
                                            </p:txEl>
                                          </p:spTgt>
                                        </p:tgtEl>
                                        <p:attrNameLst>
                                          <p:attrName>ppt_x</p:attrName>
                                        </p:attrNameLst>
                                      </p:cBhvr>
                                      <p:tavLst>
                                        <p:tav tm="0">
                                          <p:val>
                                            <p:strVal val="#ppt_x"/>
                                          </p:val>
                                        </p:tav>
                                        <p:tav tm="100000">
                                          <p:val>
                                            <p:strVal val="#ppt_x"/>
                                          </p:val>
                                        </p:tav>
                                      </p:tavLst>
                                    </p:anim>
                                    <p:anim calcmode="lin" valueType="num">
                                      <p:cBhvr additive="repl">
                                        <p:cTn id="996" dur="500" fill="hold"/>
                                        <p:tgtEl>
                                          <p:spTgt spid="593">
                                            <p:txEl>
                                              <p:pRg st="7" end="7"/>
                                            </p:txEl>
                                          </p:spTgt>
                                        </p:tgtEl>
                                        <p:attrNameLst>
                                          <p:attrName>ppt_y</p:attrName>
                                        </p:attrNameLst>
                                      </p:cBhvr>
                                      <p:tavLst>
                                        <p:tav tm="0">
                                          <p:val>
                                            <p:strVal val="1+#ppt_h/2"/>
                                          </p:val>
                                        </p:tav>
                                        <p:tav tm="100000">
                                          <p:val>
                                            <p:strVal val="#ppt_y"/>
                                          </p:val>
                                        </p:tav>
                                      </p:tavLst>
                                    </p:anim>
                                  </p:childTnLst>
                                </p:cTn>
                              </p:par>
                              <p:par>
                                <p:cTn id="997" nodeType="withEffect" fill="hold" presetClass="entr" presetID="2" presetSubtype="4">
                                  <p:stCondLst>
                                    <p:cond delay="0"/>
                                  </p:stCondLst>
                                  <p:childTnLst>
                                    <p:set>
                                      <p:cBhvr>
                                        <p:cTn id="998" dur="1" fill="hold">
                                          <p:stCondLst>
                                            <p:cond delay="0"/>
                                          </p:stCondLst>
                                        </p:cTn>
                                        <p:tgtEl>
                                          <p:spTgt spid="593">
                                            <p:txEl>
                                              <p:pRg st="8" end="8"/>
                                            </p:txEl>
                                          </p:spTgt>
                                        </p:tgtEl>
                                        <p:attrNameLst>
                                          <p:attrName>style.visibility</p:attrName>
                                        </p:attrNameLst>
                                      </p:cBhvr>
                                      <p:to>
                                        <p:strVal val="visible"/>
                                      </p:to>
                                    </p:set>
                                    <p:anim calcmode="lin" valueType="num">
                                      <p:cBhvr additive="repl">
                                        <p:cTn id="999" dur="500" fill="hold"/>
                                        <p:tgtEl>
                                          <p:spTgt spid="593">
                                            <p:txEl>
                                              <p:pRg st="8" end="8"/>
                                            </p:txEl>
                                          </p:spTgt>
                                        </p:tgtEl>
                                        <p:attrNameLst>
                                          <p:attrName>ppt_x</p:attrName>
                                        </p:attrNameLst>
                                      </p:cBhvr>
                                      <p:tavLst>
                                        <p:tav tm="0">
                                          <p:val>
                                            <p:strVal val="#ppt_x"/>
                                          </p:val>
                                        </p:tav>
                                        <p:tav tm="100000">
                                          <p:val>
                                            <p:strVal val="#ppt_x"/>
                                          </p:val>
                                        </p:tav>
                                      </p:tavLst>
                                    </p:anim>
                                    <p:anim calcmode="lin" valueType="num">
                                      <p:cBhvr additive="repl">
                                        <p:cTn id="1000" dur="500" fill="hold"/>
                                        <p:tgtEl>
                                          <p:spTgt spid="593">
                                            <p:txEl>
                                              <p:pRg st="8" end="8"/>
                                            </p:txEl>
                                          </p:spTgt>
                                        </p:tgtEl>
                                        <p:attrNameLst>
                                          <p:attrName>ppt_y</p:attrName>
                                        </p:attrNameLst>
                                      </p:cBhvr>
                                      <p:tavLst>
                                        <p:tav tm="0">
                                          <p:val>
                                            <p:strVal val="1+#ppt_h/2"/>
                                          </p:val>
                                        </p:tav>
                                        <p:tav tm="100000">
                                          <p:val>
                                            <p:strVal val="#ppt_y"/>
                                          </p:val>
                                        </p:tav>
                                      </p:tavLst>
                                    </p:anim>
                                  </p:childTnLst>
                                </p:cTn>
                              </p:par>
                              <p:par>
                                <p:cTn id="1001" nodeType="withEffect" fill="hold" presetClass="entr" presetID="2" presetSubtype="4">
                                  <p:stCondLst>
                                    <p:cond delay="0"/>
                                  </p:stCondLst>
                                  <p:childTnLst>
                                    <p:set>
                                      <p:cBhvr>
                                        <p:cTn id="1002" dur="1" fill="hold">
                                          <p:stCondLst>
                                            <p:cond delay="0"/>
                                          </p:stCondLst>
                                        </p:cTn>
                                        <p:tgtEl>
                                          <p:spTgt spid="593">
                                            <p:txEl>
                                              <p:pRg st="9" end="9"/>
                                            </p:txEl>
                                          </p:spTgt>
                                        </p:tgtEl>
                                        <p:attrNameLst>
                                          <p:attrName>style.visibility</p:attrName>
                                        </p:attrNameLst>
                                      </p:cBhvr>
                                      <p:to>
                                        <p:strVal val="visible"/>
                                      </p:to>
                                    </p:set>
                                    <p:anim calcmode="lin" valueType="num">
                                      <p:cBhvr additive="repl">
                                        <p:cTn id="1003" dur="500" fill="hold"/>
                                        <p:tgtEl>
                                          <p:spTgt spid="593">
                                            <p:txEl>
                                              <p:pRg st="9" end="9"/>
                                            </p:txEl>
                                          </p:spTgt>
                                        </p:tgtEl>
                                        <p:attrNameLst>
                                          <p:attrName>ppt_x</p:attrName>
                                        </p:attrNameLst>
                                      </p:cBhvr>
                                      <p:tavLst>
                                        <p:tav tm="0">
                                          <p:val>
                                            <p:strVal val="#ppt_x"/>
                                          </p:val>
                                        </p:tav>
                                        <p:tav tm="100000">
                                          <p:val>
                                            <p:strVal val="#ppt_x"/>
                                          </p:val>
                                        </p:tav>
                                      </p:tavLst>
                                    </p:anim>
                                    <p:anim calcmode="lin" valueType="num">
                                      <p:cBhvr additive="repl">
                                        <p:cTn id="1004" dur="500" fill="hold"/>
                                        <p:tgtEl>
                                          <p:spTgt spid="593">
                                            <p:txEl>
                                              <p:pRg st="9" end="9"/>
                                            </p:txEl>
                                          </p:spTgt>
                                        </p:tgtEl>
                                        <p:attrNameLst>
                                          <p:attrName>ppt_y</p:attrName>
                                        </p:attrNameLst>
                                      </p:cBhvr>
                                      <p:tavLst>
                                        <p:tav tm="0">
                                          <p:val>
                                            <p:strVal val="1+#ppt_h/2"/>
                                          </p:val>
                                        </p:tav>
                                        <p:tav tm="100000">
                                          <p:val>
                                            <p:strVal val="#ppt_y"/>
                                          </p:val>
                                        </p:tav>
                                      </p:tavLst>
                                    </p:anim>
                                  </p:childTnLst>
                                </p:cTn>
                              </p:par>
                              <p:par>
                                <p:cTn id="1005" nodeType="withEffect" fill="hold" presetClass="entr" presetID="2" presetSubtype="4">
                                  <p:stCondLst>
                                    <p:cond delay="0"/>
                                  </p:stCondLst>
                                  <p:childTnLst>
                                    <p:set>
                                      <p:cBhvr>
                                        <p:cTn id="1006" dur="1" fill="hold">
                                          <p:stCondLst>
                                            <p:cond delay="0"/>
                                          </p:stCondLst>
                                        </p:cTn>
                                        <p:tgtEl>
                                          <p:spTgt spid="593">
                                            <p:txEl>
                                              <p:pRg st="11" end="11"/>
                                            </p:txEl>
                                          </p:spTgt>
                                        </p:tgtEl>
                                        <p:attrNameLst>
                                          <p:attrName>style.visibility</p:attrName>
                                        </p:attrNameLst>
                                      </p:cBhvr>
                                      <p:to>
                                        <p:strVal val="visible"/>
                                      </p:to>
                                    </p:set>
                                    <p:anim calcmode="lin" valueType="num">
                                      <p:cBhvr additive="repl">
                                        <p:cTn id="1007" dur="500" fill="hold"/>
                                        <p:tgtEl>
                                          <p:spTgt spid="593">
                                            <p:txEl>
                                              <p:pRg st="11" end="11"/>
                                            </p:txEl>
                                          </p:spTgt>
                                        </p:tgtEl>
                                        <p:attrNameLst>
                                          <p:attrName>ppt_x</p:attrName>
                                        </p:attrNameLst>
                                      </p:cBhvr>
                                      <p:tavLst>
                                        <p:tav tm="0">
                                          <p:val>
                                            <p:strVal val="#ppt_x"/>
                                          </p:val>
                                        </p:tav>
                                        <p:tav tm="100000">
                                          <p:val>
                                            <p:strVal val="#ppt_x"/>
                                          </p:val>
                                        </p:tav>
                                      </p:tavLst>
                                    </p:anim>
                                    <p:anim calcmode="lin" valueType="num">
                                      <p:cBhvr additive="repl">
                                        <p:cTn id="1008" dur="500" fill="hold"/>
                                        <p:tgtEl>
                                          <p:spTgt spid="59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96" name="PlaceHolder 2"/>
          <p:cNvSpPr>
            <a:spLocks noGrp="1"/>
          </p:cNvSpPr>
          <p:nvPr>
            <p:ph/>
          </p:nvPr>
        </p:nvSpPr>
        <p:spPr>
          <a:xfrm>
            <a:off x="385200" y="1200960"/>
            <a:ext cx="7555680" cy="3116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Arrays have typical C-like disadvantages: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 assignable</a:t>
            </a:r>
            <a:endParaRPr b="1" lang="de-DE" sz="2000" spc="-1" strike="noStrike">
              <a:solidFill>
                <a:srgbClr val="000000"/>
              </a:solidFill>
              <a:latin typeface="Calibri"/>
            </a:endParaRPr>
          </a:p>
          <a:p>
            <a:pPr lvl="1" marL="444600" indent="-173160">
              <a:lnSpc>
                <a:spcPct val="100000"/>
              </a:lnSpc>
              <a:spcBef>
                <a:spcPts val="281"/>
              </a:spcBef>
              <a:buClr>
                <a:srgbClr val="ff0000"/>
              </a:buClr>
              <a:buFont typeface="Wingdings" charset="2"/>
              <a:buChar char=""/>
              <a:tabLst>
                <a:tab algn="l" pos="0"/>
              </a:tabLst>
            </a:pPr>
            <a:r>
              <a:rPr b="0" lang="en-US" sz="1400" spc="-1" strike="noStrike">
                <a:solidFill>
                  <a:srgbClr val="000000"/>
                </a:solidFill>
                <a:highlight>
                  <a:srgbClr val="ffffff"/>
                </a:highlight>
                <a:latin typeface="Consolas"/>
                <a:ea typeface="ＭＳ Ｐゴシック"/>
              </a:rPr>
              <a:t>array1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array2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8000"/>
                </a:solidFill>
                <a:highlight>
                  <a:srgbClr val="ffffff"/>
                </a:highlight>
                <a:latin typeface="Consolas"/>
                <a:ea typeface="ＭＳ Ｐゴシック"/>
              </a:rPr>
              <a:t>// error</a:t>
            </a:r>
            <a:endParaRPr b="0" lang="de-DE" sz="1400" spc="-1" strike="noStrike">
              <a:solidFill>
                <a:srgbClr val="6e706d"/>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Array size is not easily extracted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Confusion between arrays and pointers</a:t>
            </a:r>
            <a:endParaRPr b="1" lang="de-DE" sz="2000" spc="-1" strike="noStrike">
              <a:solidFill>
                <a:srgbClr val="000000"/>
              </a:solidFill>
              <a:latin typeface="Calibri"/>
            </a:endParaRPr>
          </a:p>
          <a:p>
            <a:pPr lvl="1" marL="444600" indent="-173160">
              <a:lnSpc>
                <a:spcPct val="100000"/>
              </a:lnSpc>
              <a:spcBef>
                <a:spcPts val="360"/>
              </a:spcBef>
              <a:buClr>
                <a:srgbClr val="ff0000"/>
              </a:buClr>
              <a:buFont typeface="Wingdings" charset="2"/>
              <a:buChar char=""/>
              <a:tabLst>
                <a:tab algn="l" pos="0"/>
              </a:tabLst>
            </a:pPr>
            <a:r>
              <a:rPr b="0" lang="en-US" sz="1800" spc="-1" strike="noStrike">
                <a:solidFill>
                  <a:srgbClr val="262626"/>
                </a:solidFill>
                <a:latin typeface="Calibri"/>
                <a:ea typeface="ＭＳ Ｐゴシック"/>
              </a:rPr>
              <a:t>Is </a:t>
            </a:r>
            <a:r>
              <a:rPr b="0" lang="en-US" sz="1400" spc="-1" strike="noStrike">
                <a:solidFill>
                  <a:srgbClr val="262626"/>
                </a:solidFill>
                <a:latin typeface="Consolas"/>
                <a:ea typeface="ＭＳ Ｐゴシック"/>
              </a:rPr>
              <a:t>&amp;array[0] </a:t>
            </a:r>
            <a:r>
              <a:rPr b="0" lang="en-US" sz="1800" spc="-1" strike="noStrike">
                <a:solidFill>
                  <a:srgbClr val="262626"/>
                </a:solidFill>
                <a:latin typeface="Calibri"/>
                <a:ea typeface="ＭＳ Ｐゴシック"/>
              </a:rPr>
              <a:t>the same as </a:t>
            </a:r>
            <a:r>
              <a:rPr b="0" lang="en-US" sz="1400" spc="-1" strike="noStrike">
                <a:solidFill>
                  <a:srgbClr val="262626"/>
                </a:solidFill>
                <a:latin typeface="Consolas"/>
                <a:ea typeface="ＭＳ Ｐゴシック"/>
              </a:rPr>
              <a:t>array</a:t>
            </a:r>
            <a:r>
              <a:rPr b="0" lang="en-US" sz="1800" spc="-1" strike="noStrike">
                <a:solidFill>
                  <a:srgbClr val="262626"/>
                </a:solidFill>
                <a:latin typeface="Calibri"/>
                <a:ea typeface="ＭＳ Ｐゴシック"/>
              </a:rPr>
              <a:t>?</a:t>
            </a:r>
            <a:endParaRPr b="0" lang="de-DE" sz="1800" spc="-1" strike="noStrike">
              <a:solidFill>
                <a:srgbClr val="6e706d"/>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You generally need a loop to use it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Often you want a dynamic sized array</a:t>
            </a:r>
            <a:endParaRPr b="1" lang="de-DE" sz="2000" spc="-1" strike="noStrike">
              <a:solidFill>
                <a:srgbClr val="000000"/>
              </a:solidFill>
              <a:latin typeface="Calibri"/>
            </a:endParaRPr>
          </a:p>
        </p:txBody>
      </p:sp>
      <p:sp>
        <p:nvSpPr>
          <p:cNvPr id="597" name="PlaceHolder 3"/>
          <p:cNvSpPr>
            <a:spLocks noGrp="1"/>
          </p:cNvSpPr>
          <p:nvPr>
            <p:ph type="sldNum" idx="7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7EFF853-092D-424B-B424-6A0C1496E65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09" dur="indefinite" restart="never" nodeType="tmRoot">
          <p:childTnLst>
            <p:seq>
              <p:cTn id="1010" dur="indefinite" nodeType="mainSeq">
                <p:childTnLst>
                  <p:par>
                    <p:cTn id="1011" fill="hold">
                      <p:stCondLst>
                        <p:cond delay="indefinite"/>
                      </p:stCondLst>
                      <p:childTnLst>
                        <p:par>
                          <p:cTn id="1012" fill="hold">
                            <p:stCondLst>
                              <p:cond delay="0"/>
                            </p:stCondLst>
                            <p:childTnLst>
                              <p:par>
                                <p:cTn id="1013" nodeType="clickEffect" fill="hold" presetClass="entr" presetID="2" presetSubtype="4">
                                  <p:stCondLst>
                                    <p:cond delay="0"/>
                                  </p:stCondLst>
                                  <p:childTnLst>
                                    <p:set>
                                      <p:cBhvr>
                                        <p:cTn id="1014" dur="1" fill="hold">
                                          <p:stCondLst>
                                            <p:cond delay="0"/>
                                          </p:stCondLst>
                                        </p:cTn>
                                        <p:tgtEl>
                                          <p:spTgt spid="596">
                                            <p:txEl>
                                              <p:pRg st="1" end="1"/>
                                            </p:txEl>
                                          </p:spTgt>
                                        </p:tgtEl>
                                        <p:attrNameLst>
                                          <p:attrName>style.visibility</p:attrName>
                                        </p:attrNameLst>
                                      </p:cBhvr>
                                      <p:to>
                                        <p:strVal val="visible"/>
                                      </p:to>
                                    </p:set>
                                    <p:anim calcmode="lin" valueType="num">
                                      <p:cBhvr additive="repl">
                                        <p:cTn id="1015" dur="500" fill="hold"/>
                                        <p:tgtEl>
                                          <p:spTgt spid="596">
                                            <p:txEl>
                                              <p:pRg st="1" end="1"/>
                                            </p:txEl>
                                          </p:spTgt>
                                        </p:tgtEl>
                                        <p:attrNameLst>
                                          <p:attrName>ppt_x</p:attrName>
                                        </p:attrNameLst>
                                      </p:cBhvr>
                                      <p:tavLst>
                                        <p:tav tm="0">
                                          <p:val>
                                            <p:strVal val="#ppt_x"/>
                                          </p:val>
                                        </p:tav>
                                        <p:tav tm="100000">
                                          <p:val>
                                            <p:strVal val="#ppt_x"/>
                                          </p:val>
                                        </p:tav>
                                      </p:tavLst>
                                    </p:anim>
                                    <p:anim calcmode="lin" valueType="num">
                                      <p:cBhvr additive="repl">
                                        <p:cTn id="1016" dur="500" fill="hold"/>
                                        <p:tgtEl>
                                          <p:spTgt spid="596">
                                            <p:txEl>
                                              <p:pRg st="1" end="1"/>
                                            </p:txEl>
                                          </p:spTgt>
                                        </p:tgtEl>
                                        <p:attrNameLst>
                                          <p:attrName>ppt_y</p:attrName>
                                        </p:attrNameLst>
                                      </p:cBhvr>
                                      <p:tavLst>
                                        <p:tav tm="0">
                                          <p:val>
                                            <p:strVal val="1+#ppt_h/2"/>
                                          </p:val>
                                        </p:tav>
                                        <p:tav tm="100000">
                                          <p:val>
                                            <p:strVal val="#ppt_y"/>
                                          </p:val>
                                        </p:tav>
                                      </p:tavLst>
                                    </p:anim>
                                  </p:childTnLst>
                                </p:cTn>
                              </p:par>
                              <p:par>
                                <p:cTn id="1017" nodeType="withEffect" fill="hold" presetClass="entr" presetID="2" presetSubtype="4">
                                  <p:stCondLst>
                                    <p:cond delay="0"/>
                                  </p:stCondLst>
                                  <p:childTnLst>
                                    <p:set>
                                      <p:cBhvr>
                                        <p:cTn id="1018" dur="1" fill="hold">
                                          <p:stCondLst>
                                            <p:cond delay="0"/>
                                          </p:stCondLst>
                                        </p:cTn>
                                        <p:tgtEl>
                                          <p:spTgt spid="596">
                                            <p:txEl>
                                              <p:pRg st="2" end="2"/>
                                            </p:txEl>
                                          </p:spTgt>
                                        </p:tgtEl>
                                        <p:attrNameLst>
                                          <p:attrName>style.visibility</p:attrName>
                                        </p:attrNameLst>
                                      </p:cBhvr>
                                      <p:to>
                                        <p:strVal val="visible"/>
                                      </p:to>
                                    </p:set>
                                    <p:anim calcmode="lin" valueType="num">
                                      <p:cBhvr additive="repl">
                                        <p:cTn id="1019" dur="500" fill="hold"/>
                                        <p:tgtEl>
                                          <p:spTgt spid="596">
                                            <p:txEl>
                                              <p:pRg st="2" end="2"/>
                                            </p:txEl>
                                          </p:spTgt>
                                        </p:tgtEl>
                                        <p:attrNameLst>
                                          <p:attrName>ppt_x</p:attrName>
                                        </p:attrNameLst>
                                      </p:cBhvr>
                                      <p:tavLst>
                                        <p:tav tm="0">
                                          <p:val>
                                            <p:strVal val="#ppt_x"/>
                                          </p:val>
                                        </p:tav>
                                        <p:tav tm="100000">
                                          <p:val>
                                            <p:strVal val="#ppt_x"/>
                                          </p:val>
                                        </p:tav>
                                      </p:tavLst>
                                    </p:anim>
                                    <p:anim calcmode="lin" valueType="num">
                                      <p:cBhvr additive="repl">
                                        <p:cTn id="1020" dur="500" fill="hold"/>
                                        <p:tgtEl>
                                          <p:spTgt spid="5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21" fill="hold">
                      <p:stCondLst>
                        <p:cond delay="indefinite"/>
                      </p:stCondLst>
                      <p:childTnLst>
                        <p:par>
                          <p:cTn id="1022" fill="hold">
                            <p:stCondLst>
                              <p:cond delay="0"/>
                            </p:stCondLst>
                            <p:childTnLst>
                              <p:par>
                                <p:cTn id="1023" nodeType="clickEffect" fill="hold" presetClass="entr" presetID="2" presetSubtype="4">
                                  <p:stCondLst>
                                    <p:cond delay="0"/>
                                  </p:stCondLst>
                                  <p:childTnLst>
                                    <p:set>
                                      <p:cBhvr>
                                        <p:cTn id="1024" dur="1" fill="hold">
                                          <p:stCondLst>
                                            <p:cond delay="0"/>
                                          </p:stCondLst>
                                        </p:cTn>
                                        <p:tgtEl>
                                          <p:spTgt spid="596">
                                            <p:txEl>
                                              <p:pRg st="3" end="3"/>
                                            </p:txEl>
                                          </p:spTgt>
                                        </p:tgtEl>
                                        <p:attrNameLst>
                                          <p:attrName>style.visibility</p:attrName>
                                        </p:attrNameLst>
                                      </p:cBhvr>
                                      <p:to>
                                        <p:strVal val="visible"/>
                                      </p:to>
                                    </p:set>
                                    <p:anim calcmode="lin" valueType="num">
                                      <p:cBhvr additive="repl">
                                        <p:cTn id="1025" dur="500" fill="hold"/>
                                        <p:tgtEl>
                                          <p:spTgt spid="596">
                                            <p:txEl>
                                              <p:pRg st="3" end="3"/>
                                            </p:txEl>
                                          </p:spTgt>
                                        </p:tgtEl>
                                        <p:attrNameLst>
                                          <p:attrName>ppt_x</p:attrName>
                                        </p:attrNameLst>
                                      </p:cBhvr>
                                      <p:tavLst>
                                        <p:tav tm="0">
                                          <p:val>
                                            <p:strVal val="#ppt_x"/>
                                          </p:val>
                                        </p:tav>
                                        <p:tav tm="100000">
                                          <p:val>
                                            <p:strVal val="#ppt_x"/>
                                          </p:val>
                                        </p:tav>
                                      </p:tavLst>
                                    </p:anim>
                                    <p:anim calcmode="lin" valueType="num">
                                      <p:cBhvr additive="repl">
                                        <p:cTn id="1026" dur="500" fill="hold"/>
                                        <p:tgtEl>
                                          <p:spTgt spid="5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27" fill="hold">
                      <p:stCondLst>
                        <p:cond delay="indefinite"/>
                      </p:stCondLst>
                      <p:childTnLst>
                        <p:par>
                          <p:cTn id="1028" fill="hold">
                            <p:stCondLst>
                              <p:cond delay="0"/>
                            </p:stCondLst>
                            <p:childTnLst>
                              <p:par>
                                <p:cTn id="1029" nodeType="clickEffect" fill="hold" presetClass="entr" presetID="2" presetSubtype="4">
                                  <p:stCondLst>
                                    <p:cond delay="0"/>
                                  </p:stCondLst>
                                  <p:childTnLst>
                                    <p:set>
                                      <p:cBhvr>
                                        <p:cTn id="1030" dur="1" fill="hold">
                                          <p:stCondLst>
                                            <p:cond delay="0"/>
                                          </p:stCondLst>
                                        </p:cTn>
                                        <p:tgtEl>
                                          <p:spTgt spid="596">
                                            <p:txEl>
                                              <p:pRg st="4" end="4"/>
                                            </p:txEl>
                                          </p:spTgt>
                                        </p:tgtEl>
                                        <p:attrNameLst>
                                          <p:attrName>style.visibility</p:attrName>
                                        </p:attrNameLst>
                                      </p:cBhvr>
                                      <p:to>
                                        <p:strVal val="visible"/>
                                      </p:to>
                                    </p:set>
                                    <p:anim calcmode="lin" valueType="num">
                                      <p:cBhvr additive="repl">
                                        <p:cTn id="1031" dur="500" fill="hold"/>
                                        <p:tgtEl>
                                          <p:spTgt spid="596">
                                            <p:txEl>
                                              <p:pRg st="4" end="4"/>
                                            </p:txEl>
                                          </p:spTgt>
                                        </p:tgtEl>
                                        <p:attrNameLst>
                                          <p:attrName>ppt_x</p:attrName>
                                        </p:attrNameLst>
                                      </p:cBhvr>
                                      <p:tavLst>
                                        <p:tav tm="0">
                                          <p:val>
                                            <p:strVal val="#ppt_x"/>
                                          </p:val>
                                        </p:tav>
                                        <p:tav tm="100000">
                                          <p:val>
                                            <p:strVal val="#ppt_x"/>
                                          </p:val>
                                        </p:tav>
                                      </p:tavLst>
                                    </p:anim>
                                    <p:anim calcmode="lin" valueType="num">
                                      <p:cBhvr additive="repl">
                                        <p:cTn id="1032" dur="500" fill="hold"/>
                                        <p:tgtEl>
                                          <p:spTgt spid="596">
                                            <p:txEl>
                                              <p:pRg st="4" end="4"/>
                                            </p:txEl>
                                          </p:spTgt>
                                        </p:tgtEl>
                                        <p:attrNameLst>
                                          <p:attrName>ppt_y</p:attrName>
                                        </p:attrNameLst>
                                      </p:cBhvr>
                                      <p:tavLst>
                                        <p:tav tm="0">
                                          <p:val>
                                            <p:strVal val="1+#ppt_h/2"/>
                                          </p:val>
                                        </p:tav>
                                        <p:tav tm="100000">
                                          <p:val>
                                            <p:strVal val="#ppt_y"/>
                                          </p:val>
                                        </p:tav>
                                      </p:tavLst>
                                    </p:anim>
                                  </p:childTnLst>
                                </p:cTn>
                              </p:par>
                              <p:par>
                                <p:cTn id="1033" nodeType="withEffect" fill="hold" presetClass="entr" presetID="2" presetSubtype="4">
                                  <p:stCondLst>
                                    <p:cond delay="0"/>
                                  </p:stCondLst>
                                  <p:childTnLst>
                                    <p:set>
                                      <p:cBhvr>
                                        <p:cTn id="1034" dur="1" fill="hold">
                                          <p:stCondLst>
                                            <p:cond delay="0"/>
                                          </p:stCondLst>
                                        </p:cTn>
                                        <p:tgtEl>
                                          <p:spTgt spid="596">
                                            <p:txEl>
                                              <p:pRg st="5" end="5"/>
                                            </p:txEl>
                                          </p:spTgt>
                                        </p:tgtEl>
                                        <p:attrNameLst>
                                          <p:attrName>style.visibility</p:attrName>
                                        </p:attrNameLst>
                                      </p:cBhvr>
                                      <p:to>
                                        <p:strVal val="visible"/>
                                      </p:to>
                                    </p:set>
                                    <p:anim calcmode="lin" valueType="num">
                                      <p:cBhvr additive="repl">
                                        <p:cTn id="1035" dur="500" fill="hold"/>
                                        <p:tgtEl>
                                          <p:spTgt spid="596">
                                            <p:txEl>
                                              <p:pRg st="5" end="5"/>
                                            </p:txEl>
                                          </p:spTgt>
                                        </p:tgtEl>
                                        <p:attrNameLst>
                                          <p:attrName>ppt_x</p:attrName>
                                        </p:attrNameLst>
                                      </p:cBhvr>
                                      <p:tavLst>
                                        <p:tav tm="0">
                                          <p:val>
                                            <p:strVal val="#ppt_x"/>
                                          </p:val>
                                        </p:tav>
                                        <p:tav tm="100000">
                                          <p:val>
                                            <p:strVal val="#ppt_x"/>
                                          </p:val>
                                        </p:tav>
                                      </p:tavLst>
                                    </p:anim>
                                    <p:anim calcmode="lin" valueType="num">
                                      <p:cBhvr additive="repl">
                                        <p:cTn id="1036" dur="500" fill="hold"/>
                                        <p:tgtEl>
                                          <p:spTgt spid="59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37" fill="hold">
                      <p:stCondLst>
                        <p:cond delay="indefinite"/>
                      </p:stCondLst>
                      <p:childTnLst>
                        <p:par>
                          <p:cTn id="1038" fill="hold">
                            <p:stCondLst>
                              <p:cond delay="0"/>
                            </p:stCondLst>
                            <p:childTnLst>
                              <p:par>
                                <p:cTn id="1039" nodeType="clickEffect" fill="hold" presetClass="entr" presetID="2" presetSubtype="4">
                                  <p:stCondLst>
                                    <p:cond delay="0"/>
                                  </p:stCondLst>
                                  <p:childTnLst>
                                    <p:set>
                                      <p:cBhvr>
                                        <p:cTn id="1040" dur="1" fill="hold">
                                          <p:stCondLst>
                                            <p:cond delay="0"/>
                                          </p:stCondLst>
                                        </p:cTn>
                                        <p:tgtEl>
                                          <p:spTgt spid="596">
                                            <p:txEl>
                                              <p:pRg st="6" end="6"/>
                                            </p:txEl>
                                          </p:spTgt>
                                        </p:tgtEl>
                                        <p:attrNameLst>
                                          <p:attrName>style.visibility</p:attrName>
                                        </p:attrNameLst>
                                      </p:cBhvr>
                                      <p:to>
                                        <p:strVal val="visible"/>
                                      </p:to>
                                    </p:set>
                                    <p:anim calcmode="lin" valueType="num">
                                      <p:cBhvr additive="repl">
                                        <p:cTn id="1041" dur="500" fill="hold"/>
                                        <p:tgtEl>
                                          <p:spTgt spid="596">
                                            <p:txEl>
                                              <p:pRg st="6" end="6"/>
                                            </p:txEl>
                                          </p:spTgt>
                                        </p:tgtEl>
                                        <p:attrNameLst>
                                          <p:attrName>ppt_x</p:attrName>
                                        </p:attrNameLst>
                                      </p:cBhvr>
                                      <p:tavLst>
                                        <p:tav tm="0">
                                          <p:val>
                                            <p:strVal val="#ppt_x"/>
                                          </p:val>
                                        </p:tav>
                                        <p:tav tm="100000">
                                          <p:val>
                                            <p:strVal val="#ppt_x"/>
                                          </p:val>
                                        </p:tav>
                                      </p:tavLst>
                                    </p:anim>
                                    <p:anim calcmode="lin" valueType="num">
                                      <p:cBhvr additive="repl">
                                        <p:cTn id="1042" dur="500" fill="hold"/>
                                        <p:tgtEl>
                                          <p:spTgt spid="59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043" fill="hold">
                      <p:stCondLst>
                        <p:cond delay="indefinite"/>
                      </p:stCondLst>
                      <p:childTnLst>
                        <p:par>
                          <p:cTn id="1044" fill="hold">
                            <p:stCondLst>
                              <p:cond delay="0"/>
                            </p:stCondLst>
                            <p:childTnLst>
                              <p:par>
                                <p:cTn id="1045" nodeType="clickEffect" fill="hold" presetClass="entr" presetID="2" presetSubtype="4">
                                  <p:stCondLst>
                                    <p:cond delay="0"/>
                                  </p:stCondLst>
                                  <p:childTnLst>
                                    <p:set>
                                      <p:cBhvr>
                                        <p:cTn id="1046" dur="1" fill="hold">
                                          <p:stCondLst>
                                            <p:cond delay="0"/>
                                          </p:stCondLst>
                                        </p:cTn>
                                        <p:tgtEl>
                                          <p:spTgt spid="596">
                                            <p:txEl>
                                              <p:pRg st="7" end="7"/>
                                            </p:txEl>
                                          </p:spTgt>
                                        </p:tgtEl>
                                        <p:attrNameLst>
                                          <p:attrName>style.visibility</p:attrName>
                                        </p:attrNameLst>
                                      </p:cBhvr>
                                      <p:to>
                                        <p:strVal val="visible"/>
                                      </p:to>
                                    </p:set>
                                    <p:anim calcmode="lin" valueType="num">
                                      <p:cBhvr additive="repl">
                                        <p:cTn id="1047" dur="500" fill="hold"/>
                                        <p:tgtEl>
                                          <p:spTgt spid="596">
                                            <p:txEl>
                                              <p:pRg st="7" end="7"/>
                                            </p:txEl>
                                          </p:spTgt>
                                        </p:tgtEl>
                                        <p:attrNameLst>
                                          <p:attrName>ppt_x</p:attrName>
                                        </p:attrNameLst>
                                      </p:cBhvr>
                                      <p:tavLst>
                                        <p:tav tm="0">
                                          <p:val>
                                            <p:strVal val="#ppt_x"/>
                                          </p:val>
                                        </p:tav>
                                        <p:tav tm="100000">
                                          <p:val>
                                            <p:strVal val="#ppt_x"/>
                                          </p:val>
                                        </p:tav>
                                      </p:tavLst>
                                    </p:anim>
                                    <p:anim calcmode="lin" valueType="num">
                                      <p:cBhvr additive="repl">
                                        <p:cTn id="1048" dur="500" fill="hold"/>
                                        <p:tgtEl>
                                          <p:spTgt spid="59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599" name="PlaceHolder 2"/>
          <p:cNvSpPr>
            <a:spLocks noGrp="1"/>
          </p:cNvSpPr>
          <p:nvPr>
            <p:ph/>
          </p:nvPr>
        </p:nvSpPr>
        <p:spPr>
          <a:xfrm>
            <a:off x="385200" y="1200960"/>
            <a:ext cx="7555680" cy="2882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Therefore, we favor C++ classes std::string, std::vector,  and std::array!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use std::string to store strings. It can in general replace the char[] (array-of-char) type.</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&lt;string&gt; </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"hello"</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that it has a dynamic size. We don’t have to worry about buffer overflow.</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"hello there!"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00" name="PlaceHolder 3"/>
          <p:cNvSpPr>
            <a:spLocks noGrp="1"/>
          </p:cNvSpPr>
          <p:nvPr>
            <p:ph type="sldNum" idx="7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1BB4C39-4FA8-4268-9250-9BB89FCDD39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49" dur="indefinite" restart="never" nodeType="tmRoot">
          <p:childTnLst>
            <p:seq>
              <p:cTn id="1050" dur="indefinite" nodeType="mainSeq">
                <p:childTnLst>
                  <p:par>
                    <p:cTn id="1051" fill="hold">
                      <p:stCondLst>
                        <p:cond delay="indefinite"/>
                      </p:stCondLst>
                      <p:childTnLst>
                        <p:par>
                          <p:cTn id="1052" fill="hold">
                            <p:stCondLst>
                              <p:cond delay="0"/>
                            </p:stCondLst>
                            <p:childTnLst>
                              <p:par>
                                <p:cTn id="1053" nodeType="clickEffect" fill="hold" presetClass="entr" presetID="2" presetSubtype="4">
                                  <p:stCondLst>
                                    <p:cond delay="0"/>
                                  </p:stCondLst>
                                  <p:childTnLst>
                                    <p:set>
                                      <p:cBhvr>
                                        <p:cTn id="1054" dur="1" fill="hold">
                                          <p:stCondLst>
                                            <p:cond delay="0"/>
                                          </p:stCondLst>
                                        </p:cTn>
                                        <p:tgtEl>
                                          <p:spTgt spid="599">
                                            <p:txEl>
                                              <p:pRg st="1" end="1"/>
                                            </p:txEl>
                                          </p:spTgt>
                                        </p:tgtEl>
                                        <p:attrNameLst>
                                          <p:attrName>style.visibility</p:attrName>
                                        </p:attrNameLst>
                                      </p:cBhvr>
                                      <p:to>
                                        <p:strVal val="visible"/>
                                      </p:to>
                                    </p:set>
                                    <p:anim calcmode="lin" valueType="num">
                                      <p:cBhvr additive="repl">
                                        <p:cTn id="1055" dur="500" fill="hold"/>
                                        <p:tgtEl>
                                          <p:spTgt spid="599">
                                            <p:txEl>
                                              <p:pRg st="1" end="1"/>
                                            </p:txEl>
                                          </p:spTgt>
                                        </p:tgtEl>
                                        <p:attrNameLst>
                                          <p:attrName>ppt_x</p:attrName>
                                        </p:attrNameLst>
                                      </p:cBhvr>
                                      <p:tavLst>
                                        <p:tav tm="0">
                                          <p:val>
                                            <p:strVal val="#ppt_x"/>
                                          </p:val>
                                        </p:tav>
                                        <p:tav tm="100000">
                                          <p:val>
                                            <p:strVal val="#ppt_x"/>
                                          </p:val>
                                        </p:tav>
                                      </p:tavLst>
                                    </p:anim>
                                    <p:anim calcmode="lin" valueType="num">
                                      <p:cBhvr additive="repl">
                                        <p:cTn id="1056" dur="500" fill="hold"/>
                                        <p:tgtEl>
                                          <p:spTgt spid="599">
                                            <p:txEl>
                                              <p:pRg st="1" end="1"/>
                                            </p:txEl>
                                          </p:spTgt>
                                        </p:tgtEl>
                                        <p:attrNameLst>
                                          <p:attrName>ppt_y</p:attrName>
                                        </p:attrNameLst>
                                      </p:cBhvr>
                                      <p:tavLst>
                                        <p:tav tm="0">
                                          <p:val>
                                            <p:strVal val="1+#ppt_h/2"/>
                                          </p:val>
                                        </p:tav>
                                        <p:tav tm="100000">
                                          <p:val>
                                            <p:strVal val="#ppt_y"/>
                                          </p:val>
                                        </p:tav>
                                      </p:tavLst>
                                    </p:anim>
                                  </p:childTnLst>
                                </p:cTn>
                              </p:par>
                              <p:par>
                                <p:cTn id="1057" nodeType="withEffect" fill="hold" presetClass="entr" presetID="2" presetSubtype="4">
                                  <p:stCondLst>
                                    <p:cond delay="0"/>
                                  </p:stCondLst>
                                  <p:childTnLst>
                                    <p:set>
                                      <p:cBhvr>
                                        <p:cTn id="1058" dur="1" fill="hold">
                                          <p:stCondLst>
                                            <p:cond delay="0"/>
                                          </p:stCondLst>
                                        </p:cTn>
                                        <p:tgtEl>
                                          <p:spTgt spid="599">
                                            <p:txEl>
                                              <p:pRg st="2" end="2"/>
                                            </p:txEl>
                                          </p:spTgt>
                                        </p:tgtEl>
                                        <p:attrNameLst>
                                          <p:attrName>style.visibility</p:attrName>
                                        </p:attrNameLst>
                                      </p:cBhvr>
                                      <p:to>
                                        <p:strVal val="visible"/>
                                      </p:to>
                                    </p:set>
                                    <p:anim calcmode="lin" valueType="num">
                                      <p:cBhvr additive="repl">
                                        <p:cTn id="1059" dur="500" fill="hold"/>
                                        <p:tgtEl>
                                          <p:spTgt spid="599">
                                            <p:txEl>
                                              <p:pRg st="2" end="2"/>
                                            </p:txEl>
                                          </p:spTgt>
                                        </p:tgtEl>
                                        <p:attrNameLst>
                                          <p:attrName>ppt_x</p:attrName>
                                        </p:attrNameLst>
                                      </p:cBhvr>
                                      <p:tavLst>
                                        <p:tav tm="0">
                                          <p:val>
                                            <p:strVal val="#ppt_x"/>
                                          </p:val>
                                        </p:tav>
                                        <p:tav tm="100000">
                                          <p:val>
                                            <p:strVal val="#ppt_x"/>
                                          </p:val>
                                        </p:tav>
                                      </p:tavLst>
                                    </p:anim>
                                    <p:anim calcmode="lin" valueType="num">
                                      <p:cBhvr additive="repl">
                                        <p:cTn id="1060" dur="500" fill="hold"/>
                                        <p:tgtEl>
                                          <p:spTgt spid="599">
                                            <p:txEl>
                                              <p:pRg st="2" end="2"/>
                                            </p:txEl>
                                          </p:spTgt>
                                        </p:tgtEl>
                                        <p:attrNameLst>
                                          <p:attrName>ppt_y</p:attrName>
                                        </p:attrNameLst>
                                      </p:cBhvr>
                                      <p:tavLst>
                                        <p:tav tm="0">
                                          <p:val>
                                            <p:strVal val="1+#ppt_h/2"/>
                                          </p:val>
                                        </p:tav>
                                        <p:tav tm="100000">
                                          <p:val>
                                            <p:strVal val="#ppt_y"/>
                                          </p:val>
                                        </p:tav>
                                      </p:tavLst>
                                    </p:anim>
                                  </p:childTnLst>
                                </p:cTn>
                              </p:par>
                              <p:par>
                                <p:cTn id="1061" nodeType="withEffect" fill="hold" presetClass="entr" presetID="2" presetSubtype="4">
                                  <p:stCondLst>
                                    <p:cond delay="0"/>
                                  </p:stCondLst>
                                  <p:childTnLst>
                                    <p:set>
                                      <p:cBhvr>
                                        <p:cTn id="1062" dur="1" fill="hold">
                                          <p:stCondLst>
                                            <p:cond delay="0"/>
                                          </p:stCondLst>
                                        </p:cTn>
                                        <p:tgtEl>
                                          <p:spTgt spid="599">
                                            <p:txEl>
                                              <p:pRg st="3" end="3"/>
                                            </p:txEl>
                                          </p:spTgt>
                                        </p:tgtEl>
                                        <p:attrNameLst>
                                          <p:attrName>style.visibility</p:attrName>
                                        </p:attrNameLst>
                                      </p:cBhvr>
                                      <p:to>
                                        <p:strVal val="visible"/>
                                      </p:to>
                                    </p:set>
                                    <p:anim calcmode="lin" valueType="num">
                                      <p:cBhvr additive="repl">
                                        <p:cTn id="1063" dur="500" fill="hold"/>
                                        <p:tgtEl>
                                          <p:spTgt spid="599">
                                            <p:txEl>
                                              <p:pRg st="3" end="3"/>
                                            </p:txEl>
                                          </p:spTgt>
                                        </p:tgtEl>
                                        <p:attrNameLst>
                                          <p:attrName>ppt_x</p:attrName>
                                        </p:attrNameLst>
                                      </p:cBhvr>
                                      <p:tavLst>
                                        <p:tav tm="0">
                                          <p:val>
                                            <p:strVal val="#ppt_x"/>
                                          </p:val>
                                        </p:tav>
                                        <p:tav tm="100000">
                                          <p:val>
                                            <p:strVal val="#ppt_x"/>
                                          </p:val>
                                        </p:tav>
                                      </p:tavLst>
                                    </p:anim>
                                    <p:anim calcmode="lin" valueType="num">
                                      <p:cBhvr additive="repl">
                                        <p:cTn id="1064" dur="500" fill="hold"/>
                                        <p:tgtEl>
                                          <p:spTgt spid="5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65" fill="hold">
                      <p:stCondLst>
                        <p:cond delay="indefinite"/>
                      </p:stCondLst>
                      <p:childTnLst>
                        <p:par>
                          <p:cTn id="1066" fill="hold">
                            <p:stCondLst>
                              <p:cond delay="0"/>
                            </p:stCondLst>
                            <p:childTnLst>
                              <p:par>
                                <p:cTn id="1067" nodeType="clickEffect" fill="hold" presetClass="entr" presetID="2" presetSubtype="4">
                                  <p:stCondLst>
                                    <p:cond delay="0"/>
                                  </p:stCondLst>
                                  <p:childTnLst>
                                    <p:set>
                                      <p:cBhvr>
                                        <p:cTn id="1068" dur="1" fill="hold">
                                          <p:stCondLst>
                                            <p:cond delay="0"/>
                                          </p:stCondLst>
                                        </p:cTn>
                                        <p:tgtEl>
                                          <p:spTgt spid="599">
                                            <p:txEl>
                                              <p:pRg st="4" end="4"/>
                                            </p:txEl>
                                          </p:spTgt>
                                        </p:tgtEl>
                                        <p:attrNameLst>
                                          <p:attrName>style.visibility</p:attrName>
                                        </p:attrNameLst>
                                      </p:cBhvr>
                                      <p:to>
                                        <p:strVal val="visible"/>
                                      </p:to>
                                    </p:set>
                                    <p:anim calcmode="lin" valueType="num">
                                      <p:cBhvr additive="repl">
                                        <p:cTn id="1069" dur="500" fill="hold"/>
                                        <p:tgtEl>
                                          <p:spTgt spid="599">
                                            <p:txEl>
                                              <p:pRg st="4" end="4"/>
                                            </p:txEl>
                                          </p:spTgt>
                                        </p:tgtEl>
                                        <p:attrNameLst>
                                          <p:attrName>ppt_x</p:attrName>
                                        </p:attrNameLst>
                                      </p:cBhvr>
                                      <p:tavLst>
                                        <p:tav tm="0">
                                          <p:val>
                                            <p:strVal val="#ppt_x"/>
                                          </p:val>
                                        </p:tav>
                                        <p:tav tm="100000">
                                          <p:val>
                                            <p:strVal val="#ppt_x"/>
                                          </p:val>
                                        </p:tav>
                                      </p:tavLst>
                                    </p:anim>
                                    <p:anim calcmode="lin" valueType="num">
                                      <p:cBhvr additive="repl">
                                        <p:cTn id="1070" dur="500" fill="hold"/>
                                        <p:tgtEl>
                                          <p:spTgt spid="599">
                                            <p:txEl>
                                              <p:pRg st="4" end="4"/>
                                            </p:txEl>
                                          </p:spTgt>
                                        </p:tgtEl>
                                        <p:attrNameLst>
                                          <p:attrName>ppt_y</p:attrName>
                                        </p:attrNameLst>
                                      </p:cBhvr>
                                      <p:tavLst>
                                        <p:tav tm="0">
                                          <p:val>
                                            <p:strVal val="1+#ppt_h/2"/>
                                          </p:val>
                                        </p:tav>
                                        <p:tav tm="100000">
                                          <p:val>
                                            <p:strVal val="#ppt_y"/>
                                          </p:val>
                                        </p:tav>
                                      </p:tavLst>
                                    </p:anim>
                                  </p:childTnLst>
                                </p:cTn>
                              </p:par>
                              <p:par>
                                <p:cTn id="1071" nodeType="withEffect" fill="hold" presetClass="entr" presetID="2" presetSubtype="4">
                                  <p:stCondLst>
                                    <p:cond delay="0"/>
                                  </p:stCondLst>
                                  <p:childTnLst>
                                    <p:set>
                                      <p:cBhvr>
                                        <p:cTn id="1072" dur="1" fill="hold">
                                          <p:stCondLst>
                                            <p:cond delay="0"/>
                                          </p:stCondLst>
                                        </p:cTn>
                                        <p:tgtEl>
                                          <p:spTgt spid="599">
                                            <p:txEl>
                                              <p:pRg st="5" end="5"/>
                                            </p:txEl>
                                          </p:spTgt>
                                        </p:tgtEl>
                                        <p:attrNameLst>
                                          <p:attrName>style.visibility</p:attrName>
                                        </p:attrNameLst>
                                      </p:cBhvr>
                                      <p:to>
                                        <p:strVal val="visible"/>
                                      </p:to>
                                    </p:set>
                                    <p:anim calcmode="lin" valueType="num">
                                      <p:cBhvr additive="repl">
                                        <p:cTn id="1073" dur="500" fill="hold"/>
                                        <p:tgtEl>
                                          <p:spTgt spid="599">
                                            <p:txEl>
                                              <p:pRg st="5" end="5"/>
                                            </p:txEl>
                                          </p:spTgt>
                                        </p:tgtEl>
                                        <p:attrNameLst>
                                          <p:attrName>ppt_x</p:attrName>
                                        </p:attrNameLst>
                                      </p:cBhvr>
                                      <p:tavLst>
                                        <p:tav tm="0">
                                          <p:val>
                                            <p:strVal val="#ppt_x"/>
                                          </p:val>
                                        </p:tav>
                                        <p:tav tm="100000">
                                          <p:val>
                                            <p:strVal val="#ppt_x"/>
                                          </p:val>
                                        </p:tav>
                                      </p:tavLst>
                                    </p:anim>
                                    <p:anim calcmode="lin" valueType="num">
                                      <p:cBhvr additive="repl">
                                        <p:cTn id="1074" dur="500" fill="hold"/>
                                        <p:tgtEl>
                                          <p:spTgt spid="5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02" name="PlaceHolder 2"/>
          <p:cNvSpPr>
            <a:spLocks noGrp="1"/>
          </p:cNvSpPr>
          <p:nvPr>
            <p:ph/>
          </p:nvPr>
        </p:nvSpPr>
        <p:spPr>
          <a:xfrm>
            <a:off x="385200" y="1200960"/>
            <a:ext cx="7555680" cy="353592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std::vector is the champion of C++ data storage containers. It is your first choice.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has dynamic size,</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numbers</a:t>
            </a:r>
            <a:r>
              <a:rPr b="1" lang="fr-FR" sz="1400" spc="-1" strike="noStrike">
                <a:solidFill>
                  <a:srgbClr val="000080"/>
                </a:solidFill>
                <a:highlight>
                  <a:srgbClr val="ffffff"/>
                </a:highlight>
                <a:latin typeface="Consolas"/>
                <a:ea typeface="ＭＳ Ｐゴシック"/>
              </a:rPr>
              <a:t> = {</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1</a:t>
            </a:r>
            <a:r>
              <a:rPr b="1" lang="fr-FR" sz="1400" spc="-1" strike="noStrike">
                <a:solidFill>
                  <a:srgbClr val="000080"/>
                </a:solidFill>
                <a:highlight>
                  <a:srgbClr val="ffffff"/>
                </a:highlight>
                <a:latin typeface="Consolas"/>
                <a:ea typeface="ＭＳ Ｐゴシック"/>
              </a:rPr>
              <a:t>,</a:t>
            </a:r>
            <a:r>
              <a:rPr b="0" lang="fr-FR" sz="1400" spc="-1" strike="noStrike">
                <a:solidFill>
                  <a:srgbClr val="000000"/>
                </a:solidFill>
                <a:highlight>
                  <a:srgbClr val="ffffff"/>
                </a:highlight>
                <a:latin typeface="Consolas"/>
                <a:ea typeface="ＭＳ Ｐゴシック"/>
              </a:rPr>
              <a:t> </a:t>
            </a:r>
            <a:r>
              <a:rPr b="0" lang="fr-FR" sz="1400" spc="-1" strike="noStrike">
                <a:solidFill>
                  <a:srgbClr val="ff8000"/>
                </a:solidFill>
                <a:highlight>
                  <a:srgbClr val="ffffff"/>
                </a:highlight>
                <a:latin typeface="Consolas"/>
                <a:ea typeface="ＭＳ Ｐゴシック"/>
              </a:rPr>
              <a:t>8</a:t>
            </a:r>
            <a:r>
              <a:rPr b="0" lang="fr-FR" sz="1400" spc="-1" strike="noStrike">
                <a:solidFill>
                  <a:srgbClr val="000000"/>
                </a:solidFill>
                <a:highlight>
                  <a:srgbClr val="ffffff"/>
                </a:highlight>
                <a:latin typeface="Consolas"/>
                <a:ea typeface="ＭＳ Ｐゴシック"/>
              </a:rPr>
              <a:t> </a:t>
            </a:r>
            <a:r>
              <a:rPr b="1" lang="fr-FR" sz="1400" spc="-1" strike="noStrike">
                <a:solidFill>
                  <a:srgbClr val="000080"/>
                </a:solidFill>
                <a:highlight>
                  <a:srgbClr val="ffffff"/>
                </a:highlight>
                <a:latin typeface="Consolas"/>
                <a:ea typeface="ＭＳ Ｐゴシック"/>
              </a:rPr>
              <a:t>}</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numbers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push_back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numbers</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push_back</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provides random access,</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 </a:t>
            </a:r>
            <a:r>
              <a:rPr b="0"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 numbers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0"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numbers</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03" name="PlaceHolder 3"/>
          <p:cNvSpPr>
            <a:spLocks noGrp="1"/>
          </p:cNvSpPr>
          <p:nvPr>
            <p:ph type="sldNum" idx="7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709A5AD-54BB-46EB-A1C1-3A0F89E7D70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075" dur="indefinite" restart="never" nodeType="tmRoot">
          <p:childTnLst>
            <p:seq>
              <p:cTn id="1076" dur="indefinite" nodeType="mainSeq">
                <p:childTnLst>
                  <p:par>
                    <p:cTn id="1077" fill="hold">
                      <p:stCondLst>
                        <p:cond delay="indefinite"/>
                      </p:stCondLst>
                      <p:childTnLst>
                        <p:par>
                          <p:cTn id="1078" fill="hold">
                            <p:stCondLst>
                              <p:cond delay="0"/>
                            </p:stCondLst>
                            <p:childTnLst>
                              <p:par>
                                <p:cTn id="1079" nodeType="clickEffect" fill="hold" presetClass="entr" presetID="2" presetSubtype="4">
                                  <p:stCondLst>
                                    <p:cond delay="0"/>
                                  </p:stCondLst>
                                  <p:childTnLst>
                                    <p:set>
                                      <p:cBhvr>
                                        <p:cTn id="1080" dur="1" fill="hold">
                                          <p:stCondLst>
                                            <p:cond delay="0"/>
                                          </p:stCondLst>
                                        </p:cTn>
                                        <p:tgtEl>
                                          <p:spTgt spid="602">
                                            <p:txEl>
                                              <p:pRg st="1" end="1"/>
                                            </p:txEl>
                                          </p:spTgt>
                                        </p:tgtEl>
                                        <p:attrNameLst>
                                          <p:attrName>style.visibility</p:attrName>
                                        </p:attrNameLst>
                                      </p:cBhvr>
                                      <p:to>
                                        <p:strVal val="visible"/>
                                      </p:to>
                                    </p:set>
                                    <p:anim calcmode="lin" valueType="num">
                                      <p:cBhvr additive="repl">
                                        <p:cTn id="1081" dur="500" fill="hold"/>
                                        <p:tgtEl>
                                          <p:spTgt spid="602">
                                            <p:txEl>
                                              <p:pRg st="1" end="1"/>
                                            </p:txEl>
                                          </p:spTgt>
                                        </p:tgtEl>
                                        <p:attrNameLst>
                                          <p:attrName>ppt_x</p:attrName>
                                        </p:attrNameLst>
                                      </p:cBhvr>
                                      <p:tavLst>
                                        <p:tav tm="0">
                                          <p:val>
                                            <p:strVal val="#ppt_x"/>
                                          </p:val>
                                        </p:tav>
                                        <p:tav tm="100000">
                                          <p:val>
                                            <p:strVal val="#ppt_x"/>
                                          </p:val>
                                        </p:tav>
                                      </p:tavLst>
                                    </p:anim>
                                    <p:anim calcmode="lin" valueType="num">
                                      <p:cBhvr additive="repl">
                                        <p:cTn id="1082" dur="500" fill="hold"/>
                                        <p:tgtEl>
                                          <p:spTgt spid="602">
                                            <p:txEl>
                                              <p:pRg st="1" end="1"/>
                                            </p:txEl>
                                          </p:spTgt>
                                        </p:tgtEl>
                                        <p:attrNameLst>
                                          <p:attrName>ppt_y</p:attrName>
                                        </p:attrNameLst>
                                      </p:cBhvr>
                                      <p:tavLst>
                                        <p:tav tm="0">
                                          <p:val>
                                            <p:strVal val="1+#ppt_h/2"/>
                                          </p:val>
                                        </p:tav>
                                        <p:tav tm="100000">
                                          <p:val>
                                            <p:strVal val="#ppt_y"/>
                                          </p:val>
                                        </p:tav>
                                      </p:tavLst>
                                    </p:anim>
                                  </p:childTnLst>
                                </p:cTn>
                              </p:par>
                              <p:par>
                                <p:cTn id="1083" nodeType="withEffect" fill="hold" presetClass="entr" presetID="2" presetSubtype="4">
                                  <p:stCondLst>
                                    <p:cond delay="0"/>
                                  </p:stCondLst>
                                  <p:childTnLst>
                                    <p:set>
                                      <p:cBhvr>
                                        <p:cTn id="1084" dur="1" fill="hold">
                                          <p:stCondLst>
                                            <p:cond delay="0"/>
                                          </p:stCondLst>
                                        </p:cTn>
                                        <p:tgtEl>
                                          <p:spTgt spid="602">
                                            <p:txEl>
                                              <p:pRg st="2" end="2"/>
                                            </p:txEl>
                                          </p:spTgt>
                                        </p:tgtEl>
                                        <p:attrNameLst>
                                          <p:attrName>style.visibility</p:attrName>
                                        </p:attrNameLst>
                                      </p:cBhvr>
                                      <p:to>
                                        <p:strVal val="visible"/>
                                      </p:to>
                                    </p:set>
                                    <p:anim calcmode="lin" valueType="num">
                                      <p:cBhvr additive="repl">
                                        <p:cTn id="1085" dur="500" fill="hold"/>
                                        <p:tgtEl>
                                          <p:spTgt spid="602">
                                            <p:txEl>
                                              <p:pRg st="2" end="2"/>
                                            </p:txEl>
                                          </p:spTgt>
                                        </p:tgtEl>
                                        <p:attrNameLst>
                                          <p:attrName>ppt_x</p:attrName>
                                        </p:attrNameLst>
                                      </p:cBhvr>
                                      <p:tavLst>
                                        <p:tav tm="0">
                                          <p:val>
                                            <p:strVal val="#ppt_x"/>
                                          </p:val>
                                        </p:tav>
                                        <p:tav tm="100000">
                                          <p:val>
                                            <p:strVal val="#ppt_x"/>
                                          </p:val>
                                        </p:tav>
                                      </p:tavLst>
                                    </p:anim>
                                    <p:anim calcmode="lin" valueType="num">
                                      <p:cBhvr additive="repl">
                                        <p:cTn id="1086" dur="500" fill="hold"/>
                                        <p:tgtEl>
                                          <p:spTgt spid="602">
                                            <p:txEl>
                                              <p:pRg st="2" end="2"/>
                                            </p:txEl>
                                          </p:spTgt>
                                        </p:tgtEl>
                                        <p:attrNameLst>
                                          <p:attrName>ppt_y</p:attrName>
                                        </p:attrNameLst>
                                      </p:cBhvr>
                                      <p:tavLst>
                                        <p:tav tm="0">
                                          <p:val>
                                            <p:strVal val="1+#ppt_h/2"/>
                                          </p:val>
                                        </p:tav>
                                        <p:tav tm="100000">
                                          <p:val>
                                            <p:strVal val="#ppt_y"/>
                                          </p:val>
                                        </p:tav>
                                      </p:tavLst>
                                    </p:anim>
                                  </p:childTnLst>
                                </p:cTn>
                              </p:par>
                              <p:par>
                                <p:cTn id="1087" nodeType="withEffect" fill="hold" presetClass="entr" presetID="2" presetSubtype="4">
                                  <p:stCondLst>
                                    <p:cond delay="0"/>
                                  </p:stCondLst>
                                  <p:childTnLst>
                                    <p:set>
                                      <p:cBhvr>
                                        <p:cTn id="1088" dur="1" fill="hold">
                                          <p:stCondLst>
                                            <p:cond delay="0"/>
                                          </p:stCondLst>
                                        </p:cTn>
                                        <p:tgtEl>
                                          <p:spTgt spid="602">
                                            <p:txEl>
                                              <p:pRg st="3" end="3"/>
                                            </p:txEl>
                                          </p:spTgt>
                                        </p:tgtEl>
                                        <p:attrNameLst>
                                          <p:attrName>style.visibility</p:attrName>
                                        </p:attrNameLst>
                                      </p:cBhvr>
                                      <p:to>
                                        <p:strVal val="visible"/>
                                      </p:to>
                                    </p:set>
                                    <p:anim calcmode="lin" valueType="num">
                                      <p:cBhvr additive="repl">
                                        <p:cTn id="1089" dur="500" fill="hold"/>
                                        <p:tgtEl>
                                          <p:spTgt spid="602">
                                            <p:txEl>
                                              <p:pRg st="3" end="3"/>
                                            </p:txEl>
                                          </p:spTgt>
                                        </p:tgtEl>
                                        <p:attrNameLst>
                                          <p:attrName>ppt_x</p:attrName>
                                        </p:attrNameLst>
                                      </p:cBhvr>
                                      <p:tavLst>
                                        <p:tav tm="0">
                                          <p:val>
                                            <p:strVal val="#ppt_x"/>
                                          </p:val>
                                        </p:tav>
                                        <p:tav tm="100000">
                                          <p:val>
                                            <p:strVal val="#ppt_x"/>
                                          </p:val>
                                        </p:tav>
                                      </p:tavLst>
                                    </p:anim>
                                    <p:anim calcmode="lin" valueType="num">
                                      <p:cBhvr additive="repl">
                                        <p:cTn id="1090" dur="500" fill="hold"/>
                                        <p:tgtEl>
                                          <p:spTgt spid="602">
                                            <p:txEl>
                                              <p:pRg st="3" end="3"/>
                                            </p:txEl>
                                          </p:spTgt>
                                        </p:tgtEl>
                                        <p:attrNameLst>
                                          <p:attrName>ppt_y</p:attrName>
                                        </p:attrNameLst>
                                      </p:cBhvr>
                                      <p:tavLst>
                                        <p:tav tm="0">
                                          <p:val>
                                            <p:strVal val="1+#ppt_h/2"/>
                                          </p:val>
                                        </p:tav>
                                        <p:tav tm="100000">
                                          <p:val>
                                            <p:strVal val="#ppt_y"/>
                                          </p:val>
                                        </p:tav>
                                      </p:tavLst>
                                    </p:anim>
                                  </p:childTnLst>
                                </p:cTn>
                              </p:par>
                              <p:par>
                                <p:cTn id="1091" nodeType="withEffect" fill="hold" presetClass="entr" presetID="2" presetSubtype="4">
                                  <p:stCondLst>
                                    <p:cond delay="0"/>
                                  </p:stCondLst>
                                  <p:childTnLst>
                                    <p:set>
                                      <p:cBhvr>
                                        <p:cTn id="1092" dur="1" fill="hold">
                                          <p:stCondLst>
                                            <p:cond delay="0"/>
                                          </p:stCondLst>
                                        </p:cTn>
                                        <p:tgtEl>
                                          <p:spTgt spid="602">
                                            <p:txEl>
                                              <p:pRg st="4" end="4"/>
                                            </p:txEl>
                                          </p:spTgt>
                                        </p:tgtEl>
                                        <p:attrNameLst>
                                          <p:attrName>style.visibility</p:attrName>
                                        </p:attrNameLst>
                                      </p:cBhvr>
                                      <p:to>
                                        <p:strVal val="visible"/>
                                      </p:to>
                                    </p:set>
                                    <p:anim calcmode="lin" valueType="num">
                                      <p:cBhvr additive="repl">
                                        <p:cTn id="1093" dur="500" fill="hold"/>
                                        <p:tgtEl>
                                          <p:spTgt spid="602">
                                            <p:txEl>
                                              <p:pRg st="4" end="4"/>
                                            </p:txEl>
                                          </p:spTgt>
                                        </p:tgtEl>
                                        <p:attrNameLst>
                                          <p:attrName>ppt_x</p:attrName>
                                        </p:attrNameLst>
                                      </p:cBhvr>
                                      <p:tavLst>
                                        <p:tav tm="0">
                                          <p:val>
                                            <p:strVal val="#ppt_x"/>
                                          </p:val>
                                        </p:tav>
                                        <p:tav tm="100000">
                                          <p:val>
                                            <p:strVal val="#ppt_x"/>
                                          </p:val>
                                        </p:tav>
                                      </p:tavLst>
                                    </p:anim>
                                    <p:anim calcmode="lin" valueType="num">
                                      <p:cBhvr additive="repl">
                                        <p:cTn id="1094" dur="500" fill="hold"/>
                                        <p:tgtEl>
                                          <p:spTgt spid="6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95" fill="hold">
                      <p:stCondLst>
                        <p:cond delay="indefinite"/>
                      </p:stCondLst>
                      <p:childTnLst>
                        <p:par>
                          <p:cTn id="1096" fill="hold">
                            <p:stCondLst>
                              <p:cond delay="0"/>
                            </p:stCondLst>
                            <p:childTnLst>
                              <p:par>
                                <p:cTn id="1097" nodeType="clickEffect" fill="hold" presetClass="entr" presetID="2" presetSubtype="4">
                                  <p:stCondLst>
                                    <p:cond delay="0"/>
                                  </p:stCondLst>
                                  <p:childTnLst>
                                    <p:set>
                                      <p:cBhvr>
                                        <p:cTn id="1098" dur="1" fill="hold">
                                          <p:stCondLst>
                                            <p:cond delay="0"/>
                                          </p:stCondLst>
                                        </p:cTn>
                                        <p:tgtEl>
                                          <p:spTgt spid="602">
                                            <p:txEl>
                                              <p:pRg st="5" end="5"/>
                                            </p:txEl>
                                          </p:spTgt>
                                        </p:tgtEl>
                                        <p:attrNameLst>
                                          <p:attrName>style.visibility</p:attrName>
                                        </p:attrNameLst>
                                      </p:cBhvr>
                                      <p:to>
                                        <p:strVal val="visible"/>
                                      </p:to>
                                    </p:set>
                                    <p:anim calcmode="lin" valueType="num">
                                      <p:cBhvr additive="repl">
                                        <p:cTn id="1099" dur="500" fill="hold"/>
                                        <p:tgtEl>
                                          <p:spTgt spid="602">
                                            <p:txEl>
                                              <p:pRg st="5" end="5"/>
                                            </p:txEl>
                                          </p:spTgt>
                                        </p:tgtEl>
                                        <p:attrNameLst>
                                          <p:attrName>ppt_x</p:attrName>
                                        </p:attrNameLst>
                                      </p:cBhvr>
                                      <p:tavLst>
                                        <p:tav tm="0">
                                          <p:val>
                                            <p:strVal val="#ppt_x"/>
                                          </p:val>
                                        </p:tav>
                                        <p:tav tm="100000">
                                          <p:val>
                                            <p:strVal val="#ppt_x"/>
                                          </p:val>
                                        </p:tav>
                                      </p:tavLst>
                                    </p:anim>
                                    <p:anim calcmode="lin" valueType="num">
                                      <p:cBhvr additive="repl">
                                        <p:cTn id="1100" dur="500" fill="hold"/>
                                        <p:tgtEl>
                                          <p:spTgt spid="602">
                                            <p:txEl>
                                              <p:pRg st="5" end="5"/>
                                            </p:txEl>
                                          </p:spTgt>
                                        </p:tgtEl>
                                        <p:attrNameLst>
                                          <p:attrName>ppt_y</p:attrName>
                                        </p:attrNameLst>
                                      </p:cBhvr>
                                      <p:tavLst>
                                        <p:tav tm="0">
                                          <p:val>
                                            <p:strVal val="1+#ppt_h/2"/>
                                          </p:val>
                                        </p:tav>
                                        <p:tav tm="100000">
                                          <p:val>
                                            <p:strVal val="#ppt_y"/>
                                          </p:val>
                                        </p:tav>
                                      </p:tavLst>
                                    </p:anim>
                                  </p:childTnLst>
                                </p:cTn>
                              </p:par>
                              <p:par>
                                <p:cTn id="1101" nodeType="withEffect" fill="hold" presetClass="entr" presetID="2" presetSubtype="4">
                                  <p:stCondLst>
                                    <p:cond delay="0"/>
                                  </p:stCondLst>
                                  <p:childTnLst>
                                    <p:set>
                                      <p:cBhvr>
                                        <p:cTn id="1102" dur="1" fill="hold">
                                          <p:stCondLst>
                                            <p:cond delay="0"/>
                                          </p:stCondLst>
                                        </p:cTn>
                                        <p:tgtEl>
                                          <p:spTgt spid="602">
                                            <p:txEl>
                                              <p:pRg st="6" end="6"/>
                                            </p:txEl>
                                          </p:spTgt>
                                        </p:tgtEl>
                                        <p:attrNameLst>
                                          <p:attrName>style.visibility</p:attrName>
                                        </p:attrNameLst>
                                      </p:cBhvr>
                                      <p:to>
                                        <p:strVal val="visible"/>
                                      </p:to>
                                    </p:set>
                                    <p:anim calcmode="lin" valueType="num">
                                      <p:cBhvr additive="repl">
                                        <p:cTn id="1103" dur="500" fill="hold"/>
                                        <p:tgtEl>
                                          <p:spTgt spid="602">
                                            <p:txEl>
                                              <p:pRg st="6" end="6"/>
                                            </p:txEl>
                                          </p:spTgt>
                                        </p:tgtEl>
                                        <p:attrNameLst>
                                          <p:attrName>ppt_x</p:attrName>
                                        </p:attrNameLst>
                                      </p:cBhvr>
                                      <p:tavLst>
                                        <p:tav tm="0">
                                          <p:val>
                                            <p:strVal val="#ppt_x"/>
                                          </p:val>
                                        </p:tav>
                                        <p:tav tm="100000">
                                          <p:val>
                                            <p:strVal val="#ppt_x"/>
                                          </p:val>
                                        </p:tav>
                                      </p:tavLst>
                                    </p:anim>
                                    <p:anim calcmode="lin" valueType="num">
                                      <p:cBhvr additive="repl">
                                        <p:cTn id="1104" dur="500" fill="hold"/>
                                        <p:tgtEl>
                                          <p:spTgt spid="602">
                                            <p:txEl>
                                              <p:pRg st="6" end="6"/>
                                            </p:txEl>
                                          </p:spTgt>
                                        </p:tgtEl>
                                        <p:attrNameLst>
                                          <p:attrName>ppt_y</p:attrName>
                                        </p:attrNameLst>
                                      </p:cBhvr>
                                      <p:tavLst>
                                        <p:tav tm="0">
                                          <p:val>
                                            <p:strVal val="1+#ppt_h/2"/>
                                          </p:val>
                                        </p:tav>
                                        <p:tav tm="100000">
                                          <p:val>
                                            <p:strVal val="#ppt_y"/>
                                          </p:val>
                                        </p:tav>
                                      </p:tavLst>
                                    </p:anim>
                                  </p:childTnLst>
                                </p:cTn>
                              </p:par>
                              <p:par>
                                <p:cTn id="1105" nodeType="withEffect" fill="hold" presetClass="entr" presetID="2" presetSubtype="4">
                                  <p:stCondLst>
                                    <p:cond delay="0"/>
                                  </p:stCondLst>
                                  <p:childTnLst>
                                    <p:set>
                                      <p:cBhvr>
                                        <p:cTn id="1106" dur="1" fill="hold">
                                          <p:stCondLst>
                                            <p:cond delay="0"/>
                                          </p:stCondLst>
                                        </p:cTn>
                                        <p:tgtEl>
                                          <p:spTgt spid="602">
                                            <p:txEl>
                                              <p:pRg st="7" end="7"/>
                                            </p:txEl>
                                          </p:spTgt>
                                        </p:tgtEl>
                                        <p:attrNameLst>
                                          <p:attrName>style.visibility</p:attrName>
                                        </p:attrNameLst>
                                      </p:cBhvr>
                                      <p:to>
                                        <p:strVal val="visible"/>
                                      </p:to>
                                    </p:set>
                                    <p:anim calcmode="lin" valueType="num">
                                      <p:cBhvr additive="repl">
                                        <p:cTn id="1107" dur="500" fill="hold"/>
                                        <p:tgtEl>
                                          <p:spTgt spid="602">
                                            <p:txEl>
                                              <p:pRg st="7" end="7"/>
                                            </p:txEl>
                                          </p:spTgt>
                                        </p:tgtEl>
                                        <p:attrNameLst>
                                          <p:attrName>ppt_x</p:attrName>
                                        </p:attrNameLst>
                                      </p:cBhvr>
                                      <p:tavLst>
                                        <p:tav tm="0">
                                          <p:val>
                                            <p:strVal val="#ppt_x"/>
                                          </p:val>
                                        </p:tav>
                                        <p:tav tm="100000">
                                          <p:val>
                                            <p:strVal val="#ppt_x"/>
                                          </p:val>
                                        </p:tav>
                                      </p:tavLst>
                                    </p:anim>
                                    <p:anim calcmode="lin" valueType="num">
                                      <p:cBhvr additive="repl">
                                        <p:cTn id="1108" dur="500" fill="hold"/>
                                        <p:tgtEl>
                                          <p:spTgt spid="602">
                                            <p:txEl>
                                              <p:pRg st="7" end="7"/>
                                            </p:txEl>
                                          </p:spTgt>
                                        </p:tgtEl>
                                        <p:attrNameLst>
                                          <p:attrName>ppt_y</p:attrName>
                                        </p:attrNameLst>
                                      </p:cBhvr>
                                      <p:tavLst>
                                        <p:tav tm="0">
                                          <p:val>
                                            <p:strVal val="1+#ppt_h/2"/>
                                          </p:val>
                                        </p:tav>
                                        <p:tav tm="100000">
                                          <p:val>
                                            <p:strVal val="#ppt_y"/>
                                          </p:val>
                                        </p:tav>
                                      </p:tavLst>
                                    </p:anim>
                                  </p:childTnLst>
                                </p:cTn>
                              </p:par>
                              <p:par>
                                <p:cTn id="1109" nodeType="withEffect" fill="hold" presetClass="entr" presetID="2" presetSubtype="4">
                                  <p:stCondLst>
                                    <p:cond delay="0"/>
                                  </p:stCondLst>
                                  <p:childTnLst>
                                    <p:set>
                                      <p:cBhvr>
                                        <p:cTn id="1110" dur="1" fill="hold">
                                          <p:stCondLst>
                                            <p:cond delay="0"/>
                                          </p:stCondLst>
                                        </p:cTn>
                                        <p:tgtEl>
                                          <p:spTgt spid="602">
                                            <p:txEl>
                                              <p:pRg st="8" end="8"/>
                                            </p:txEl>
                                          </p:spTgt>
                                        </p:tgtEl>
                                        <p:attrNameLst>
                                          <p:attrName>style.visibility</p:attrName>
                                        </p:attrNameLst>
                                      </p:cBhvr>
                                      <p:to>
                                        <p:strVal val="visible"/>
                                      </p:to>
                                    </p:set>
                                    <p:anim calcmode="lin" valueType="num">
                                      <p:cBhvr additive="repl">
                                        <p:cTn id="1111" dur="500" fill="hold"/>
                                        <p:tgtEl>
                                          <p:spTgt spid="602">
                                            <p:txEl>
                                              <p:pRg st="8" end="8"/>
                                            </p:txEl>
                                          </p:spTgt>
                                        </p:tgtEl>
                                        <p:attrNameLst>
                                          <p:attrName>ppt_x</p:attrName>
                                        </p:attrNameLst>
                                      </p:cBhvr>
                                      <p:tavLst>
                                        <p:tav tm="0">
                                          <p:val>
                                            <p:strVal val="#ppt_x"/>
                                          </p:val>
                                        </p:tav>
                                        <p:tav tm="100000">
                                          <p:val>
                                            <p:strVal val="#ppt_x"/>
                                          </p:val>
                                        </p:tav>
                                      </p:tavLst>
                                    </p:anim>
                                    <p:anim calcmode="lin" valueType="num">
                                      <p:cBhvr additive="repl">
                                        <p:cTn id="1112" dur="500" fill="hold"/>
                                        <p:tgtEl>
                                          <p:spTgt spid="602">
                                            <p:txEl>
                                              <p:pRg st="8" end="8"/>
                                            </p:txEl>
                                          </p:spTgt>
                                        </p:tgtEl>
                                        <p:attrNameLst>
                                          <p:attrName>ppt_y</p:attrName>
                                        </p:attrNameLst>
                                      </p:cBhvr>
                                      <p:tavLst>
                                        <p:tav tm="0">
                                          <p:val>
                                            <p:strVal val="1+#ppt_h/2"/>
                                          </p:val>
                                        </p:tav>
                                        <p:tav tm="100000">
                                          <p:val>
                                            <p:strVal val="#ppt_y"/>
                                          </p:val>
                                        </p:tav>
                                      </p:tavLst>
                                    </p:anim>
                                  </p:childTnLst>
                                </p:cTn>
                              </p:par>
                              <p:par>
                                <p:cTn id="1113" nodeType="withEffect" fill="hold" presetClass="entr" presetID="2" presetSubtype="4">
                                  <p:stCondLst>
                                    <p:cond delay="0"/>
                                  </p:stCondLst>
                                  <p:childTnLst>
                                    <p:set>
                                      <p:cBhvr>
                                        <p:cTn id="1114" dur="1" fill="hold">
                                          <p:stCondLst>
                                            <p:cond delay="0"/>
                                          </p:stCondLst>
                                        </p:cTn>
                                        <p:tgtEl>
                                          <p:spTgt spid="602">
                                            <p:txEl>
                                              <p:pRg st="9" end="9"/>
                                            </p:txEl>
                                          </p:spTgt>
                                        </p:tgtEl>
                                        <p:attrNameLst>
                                          <p:attrName>style.visibility</p:attrName>
                                        </p:attrNameLst>
                                      </p:cBhvr>
                                      <p:to>
                                        <p:strVal val="visible"/>
                                      </p:to>
                                    </p:set>
                                    <p:anim calcmode="lin" valueType="num">
                                      <p:cBhvr additive="repl">
                                        <p:cTn id="1115" dur="500" fill="hold"/>
                                        <p:tgtEl>
                                          <p:spTgt spid="602">
                                            <p:txEl>
                                              <p:pRg st="9" end="9"/>
                                            </p:txEl>
                                          </p:spTgt>
                                        </p:tgtEl>
                                        <p:attrNameLst>
                                          <p:attrName>ppt_x</p:attrName>
                                        </p:attrNameLst>
                                      </p:cBhvr>
                                      <p:tavLst>
                                        <p:tav tm="0">
                                          <p:val>
                                            <p:strVal val="#ppt_x"/>
                                          </p:val>
                                        </p:tav>
                                        <p:tav tm="100000">
                                          <p:val>
                                            <p:strVal val="#ppt_x"/>
                                          </p:val>
                                        </p:tav>
                                      </p:tavLst>
                                    </p:anim>
                                    <p:anim calcmode="lin" valueType="num">
                                      <p:cBhvr additive="repl">
                                        <p:cTn id="1116" dur="500" fill="hold"/>
                                        <p:tgtEl>
                                          <p:spTgt spid="60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05" name="PlaceHolder 2"/>
          <p:cNvSpPr>
            <a:spLocks noGrp="1"/>
          </p:cNvSpPr>
          <p:nvPr>
            <p:ph/>
          </p:nvPr>
        </p:nvSpPr>
        <p:spPr>
          <a:xfrm>
            <a:off x="385200" y="1200960"/>
            <a:ext cx="7555680" cy="368388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We will study the internals of std::vector later, but we will already use it.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Note that C++11 introduced the range-based for loop:</a:t>
            </a:r>
            <a:endParaRPr b="1" lang="de-DE" sz="20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num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numbers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cout </a:t>
            </a:r>
            <a:r>
              <a:rPr b="1" lang="en-US" sz="1400" spc="-1" strike="noStrike">
                <a:solidFill>
                  <a:srgbClr val="000080"/>
                </a:solidFill>
                <a:highlight>
                  <a:srgbClr val="ffffff"/>
                </a:highlight>
                <a:latin typeface="Consolas"/>
                <a:ea typeface="ＭＳ Ｐゴシック"/>
              </a:rPr>
              <a:t>&lt;&lt;</a:t>
            </a:r>
            <a:r>
              <a:rPr b="0" lang="en-US" sz="1400" spc="-1" strike="noStrike">
                <a:solidFill>
                  <a:srgbClr val="000000"/>
                </a:solidFill>
                <a:highlight>
                  <a:srgbClr val="ffffff"/>
                </a:highlight>
                <a:latin typeface="Consolas"/>
                <a:ea typeface="ＭＳ Ｐゴシック"/>
              </a:rPr>
              <a:t> num</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&amp;</a:t>
            </a:r>
            <a:r>
              <a:rPr b="0" lang="en-US" sz="1400" spc="-1" strike="noStrike">
                <a:solidFill>
                  <a:srgbClr val="000000"/>
                </a:solidFill>
                <a:highlight>
                  <a:srgbClr val="ffffff"/>
                </a:highlight>
                <a:latin typeface="Consolas"/>
                <a:ea typeface="ＭＳ Ｐゴシック"/>
              </a:rPr>
              <a:t> num </a:t>
            </a:r>
            <a:r>
              <a:rPr b="1" lang="en-US" sz="1400" spc="-1" strike="noStrike">
                <a:solidFill>
                  <a:srgbClr val="00008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numbers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num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06" name="PlaceHolder 3"/>
          <p:cNvSpPr>
            <a:spLocks noGrp="1"/>
          </p:cNvSpPr>
          <p:nvPr>
            <p:ph type="sldNum" idx="7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5A7DA7A-8809-46B9-8486-46951E86465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607" name="AutoShape 8"/>
          <p:cNvSpPr/>
          <p:nvPr/>
        </p:nvSpPr>
        <p:spPr>
          <a:xfrm rot="2259000">
            <a:off x="1698840" y="4011120"/>
            <a:ext cx="1624680" cy="420120"/>
          </a:xfrm>
          <a:prstGeom prst="leftArrow">
            <a:avLst>
              <a:gd name="adj1" fmla="val 50000"/>
              <a:gd name="adj2" fmla="val 125000"/>
            </a:avLst>
          </a:prstGeom>
          <a:solidFill>
            <a:srgbClr val="eb613d"/>
          </a:solidFill>
          <a:ln w="9525">
            <a:solidFill>
              <a:srgbClr val="000000"/>
            </a:solidFill>
            <a:round/>
          </a:ln>
        </p:spPr>
        <p:style>
          <a:lnRef idx="0"/>
          <a:fillRef idx="0"/>
          <a:effectRef idx="0"/>
          <a:fontRef idx="minor"/>
        </p:style>
        <p:txBody>
          <a:bodyPr wrap="none" lIns="90000" rIns="90000" tIns="45000" bIns="45000" anchor="ctr">
            <a:noAutofit/>
          </a:bodyPr>
          <a:p>
            <a:pPr algn="ctr">
              <a:lnSpc>
                <a:spcPct val="100000"/>
              </a:lnSpc>
              <a:buNone/>
              <a:tabLst>
                <a:tab algn="l" pos="0"/>
              </a:tabLst>
            </a:pPr>
            <a:r>
              <a:rPr b="0" lang="en-US" sz="1800" spc="-1" strike="noStrike">
                <a:solidFill>
                  <a:srgbClr val="000000"/>
                </a:solidFill>
                <a:latin typeface="Arial"/>
                <a:ea typeface="ＭＳ Ｐゴシック"/>
              </a:rPr>
              <a:t>Attention!</a:t>
            </a:r>
            <a:endParaRPr b="0" lang="en-US" sz="1800" spc="-1" strike="noStrike">
              <a:latin typeface="Arial"/>
            </a:endParaRPr>
          </a:p>
        </p:txBody>
      </p:sp>
    </p:spTree>
  </p:cSld>
  <mc:AlternateContent>
    <mc:Choice Requires="p14">
      <p:transition p14:dur="10"/>
    </mc:Choice>
    <mc:Fallback>
      <p:transition/>
    </mc:Fallback>
  </mc:AlternateContent>
  <p:timing>
    <p:tnLst>
      <p:par>
        <p:cTn id="1117" dur="indefinite" restart="never" nodeType="tmRoot">
          <p:childTnLst>
            <p:seq>
              <p:cTn id="1118" dur="indefinite" nodeType="mainSeq">
                <p:childTnLst>
                  <p:par>
                    <p:cTn id="1119" fill="hold">
                      <p:stCondLst>
                        <p:cond delay="indefinite"/>
                      </p:stCondLst>
                      <p:childTnLst>
                        <p:par>
                          <p:cTn id="1120" fill="hold">
                            <p:stCondLst>
                              <p:cond delay="0"/>
                            </p:stCondLst>
                            <p:childTnLst>
                              <p:par>
                                <p:cTn id="1121" nodeType="clickEffect" fill="hold" presetClass="entr" presetID="2" presetSubtype="4">
                                  <p:stCondLst>
                                    <p:cond delay="0"/>
                                  </p:stCondLst>
                                  <p:childTnLst>
                                    <p:set>
                                      <p:cBhvr>
                                        <p:cTn id="1122" dur="1" fill="hold">
                                          <p:stCondLst>
                                            <p:cond delay="0"/>
                                          </p:stCondLst>
                                        </p:cTn>
                                        <p:tgtEl>
                                          <p:spTgt spid="605">
                                            <p:txEl>
                                              <p:pRg st="1" end="1"/>
                                            </p:txEl>
                                          </p:spTgt>
                                        </p:tgtEl>
                                        <p:attrNameLst>
                                          <p:attrName>style.visibility</p:attrName>
                                        </p:attrNameLst>
                                      </p:cBhvr>
                                      <p:to>
                                        <p:strVal val="visible"/>
                                      </p:to>
                                    </p:set>
                                    <p:anim calcmode="lin" valueType="num">
                                      <p:cBhvr additive="repl">
                                        <p:cTn id="1123" dur="500" fill="hold"/>
                                        <p:tgtEl>
                                          <p:spTgt spid="605">
                                            <p:txEl>
                                              <p:pRg st="1" end="1"/>
                                            </p:txEl>
                                          </p:spTgt>
                                        </p:tgtEl>
                                        <p:attrNameLst>
                                          <p:attrName>ppt_x</p:attrName>
                                        </p:attrNameLst>
                                      </p:cBhvr>
                                      <p:tavLst>
                                        <p:tav tm="0">
                                          <p:val>
                                            <p:strVal val="#ppt_x"/>
                                          </p:val>
                                        </p:tav>
                                        <p:tav tm="100000">
                                          <p:val>
                                            <p:strVal val="#ppt_x"/>
                                          </p:val>
                                        </p:tav>
                                      </p:tavLst>
                                    </p:anim>
                                    <p:anim calcmode="lin" valueType="num">
                                      <p:cBhvr additive="repl">
                                        <p:cTn id="1124" dur="500" fill="hold"/>
                                        <p:tgtEl>
                                          <p:spTgt spid="6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25" fill="hold">
                      <p:stCondLst>
                        <p:cond delay="indefinite"/>
                      </p:stCondLst>
                      <p:childTnLst>
                        <p:par>
                          <p:cTn id="1126" fill="hold">
                            <p:stCondLst>
                              <p:cond delay="0"/>
                            </p:stCondLst>
                            <p:childTnLst>
                              <p:par>
                                <p:cTn id="1127" nodeType="clickEffect" fill="hold" presetClass="entr" presetID="2" presetSubtype="4">
                                  <p:stCondLst>
                                    <p:cond delay="0"/>
                                  </p:stCondLst>
                                  <p:childTnLst>
                                    <p:set>
                                      <p:cBhvr>
                                        <p:cTn id="1128" dur="1" fill="hold">
                                          <p:stCondLst>
                                            <p:cond delay="0"/>
                                          </p:stCondLst>
                                        </p:cTn>
                                        <p:tgtEl>
                                          <p:spTgt spid="605">
                                            <p:txEl>
                                              <p:pRg st="2" end="2"/>
                                            </p:txEl>
                                          </p:spTgt>
                                        </p:tgtEl>
                                        <p:attrNameLst>
                                          <p:attrName>style.visibility</p:attrName>
                                        </p:attrNameLst>
                                      </p:cBhvr>
                                      <p:to>
                                        <p:strVal val="visible"/>
                                      </p:to>
                                    </p:set>
                                    <p:anim calcmode="lin" valueType="num">
                                      <p:cBhvr additive="repl">
                                        <p:cTn id="1129" dur="500" fill="hold"/>
                                        <p:tgtEl>
                                          <p:spTgt spid="605">
                                            <p:txEl>
                                              <p:pRg st="2" end="2"/>
                                            </p:txEl>
                                          </p:spTgt>
                                        </p:tgtEl>
                                        <p:attrNameLst>
                                          <p:attrName>ppt_x</p:attrName>
                                        </p:attrNameLst>
                                      </p:cBhvr>
                                      <p:tavLst>
                                        <p:tav tm="0">
                                          <p:val>
                                            <p:strVal val="#ppt_x"/>
                                          </p:val>
                                        </p:tav>
                                        <p:tav tm="100000">
                                          <p:val>
                                            <p:strVal val="#ppt_x"/>
                                          </p:val>
                                        </p:tav>
                                      </p:tavLst>
                                    </p:anim>
                                    <p:anim calcmode="lin" valueType="num">
                                      <p:cBhvr additive="repl">
                                        <p:cTn id="1130" dur="500" fill="hold"/>
                                        <p:tgtEl>
                                          <p:spTgt spid="605">
                                            <p:txEl>
                                              <p:pRg st="2" end="2"/>
                                            </p:txEl>
                                          </p:spTgt>
                                        </p:tgtEl>
                                        <p:attrNameLst>
                                          <p:attrName>ppt_y</p:attrName>
                                        </p:attrNameLst>
                                      </p:cBhvr>
                                      <p:tavLst>
                                        <p:tav tm="0">
                                          <p:val>
                                            <p:strVal val="1+#ppt_h/2"/>
                                          </p:val>
                                        </p:tav>
                                        <p:tav tm="100000">
                                          <p:val>
                                            <p:strVal val="#ppt_y"/>
                                          </p:val>
                                        </p:tav>
                                      </p:tavLst>
                                    </p:anim>
                                  </p:childTnLst>
                                </p:cTn>
                              </p:par>
                              <p:par>
                                <p:cTn id="1131" nodeType="withEffect" fill="hold" presetClass="entr" presetID="2" presetSubtype="4">
                                  <p:stCondLst>
                                    <p:cond delay="0"/>
                                  </p:stCondLst>
                                  <p:childTnLst>
                                    <p:set>
                                      <p:cBhvr>
                                        <p:cTn id="1132" dur="1" fill="hold">
                                          <p:stCondLst>
                                            <p:cond delay="0"/>
                                          </p:stCondLst>
                                        </p:cTn>
                                        <p:tgtEl>
                                          <p:spTgt spid="605">
                                            <p:txEl>
                                              <p:pRg st="3" end="3"/>
                                            </p:txEl>
                                          </p:spTgt>
                                        </p:tgtEl>
                                        <p:attrNameLst>
                                          <p:attrName>style.visibility</p:attrName>
                                        </p:attrNameLst>
                                      </p:cBhvr>
                                      <p:to>
                                        <p:strVal val="visible"/>
                                      </p:to>
                                    </p:set>
                                    <p:anim calcmode="lin" valueType="num">
                                      <p:cBhvr additive="repl">
                                        <p:cTn id="1133" dur="500" fill="hold"/>
                                        <p:tgtEl>
                                          <p:spTgt spid="605">
                                            <p:txEl>
                                              <p:pRg st="3" end="3"/>
                                            </p:txEl>
                                          </p:spTgt>
                                        </p:tgtEl>
                                        <p:attrNameLst>
                                          <p:attrName>ppt_x</p:attrName>
                                        </p:attrNameLst>
                                      </p:cBhvr>
                                      <p:tavLst>
                                        <p:tav tm="0">
                                          <p:val>
                                            <p:strVal val="#ppt_x"/>
                                          </p:val>
                                        </p:tav>
                                        <p:tav tm="100000">
                                          <p:val>
                                            <p:strVal val="#ppt_x"/>
                                          </p:val>
                                        </p:tav>
                                      </p:tavLst>
                                    </p:anim>
                                    <p:anim calcmode="lin" valueType="num">
                                      <p:cBhvr additive="repl">
                                        <p:cTn id="1134" dur="500" fill="hold"/>
                                        <p:tgtEl>
                                          <p:spTgt spid="605">
                                            <p:txEl>
                                              <p:pRg st="3" end="3"/>
                                            </p:txEl>
                                          </p:spTgt>
                                        </p:tgtEl>
                                        <p:attrNameLst>
                                          <p:attrName>ppt_y</p:attrName>
                                        </p:attrNameLst>
                                      </p:cBhvr>
                                      <p:tavLst>
                                        <p:tav tm="0">
                                          <p:val>
                                            <p:strVal val="1+#ppt_h/2"/>
                                          </p:val>
                                        </p:tav>
                                        <p:tav tm="100000">
                                          <p:val>
                                            <p:strVal val="#ppt_y"/>
                                          </p:val>
                                        </p:tav>
                                      </p:tavLst>
                                    </p:anim>
                                  </p:childTnLst>
                                </p:cTn>
                              </p:par>
                              <p:par>
                                <p:cTn id="1135" nodeType="withEffect" fill="hold" presetClass="entr" presetID="2" presetSubtype="4">
                                  <p:stCondLst>
                                    <p:cond delay="0"/>
                                  </p:stCondLst>
                                  <p:childTnLst>
                                    <p:set>
                                      <p:cBhvr>
                                        <p:cTn id="1136" dur="1" fill="hold">
                                          <p:stCondLst>
                                            <p:cond delay="0"/>
                                          </p:stCondLst>
                                        </p:cTn>
                                        <p:tgtEl>
                                          <p:spTgt spid="605">
                                            <p:txEl>
                                              <p:pRg st="4" end="4"/>
                                            </p:txEl>
                                          </p:spTgt>
                                        </p:tgtEl>
                                        <p:attrNameLst>
                                          <p:attrName>style.visibility</p:attrName>
                                        </p:attrNameLst>
                                      </p:cBhvr>
                                      <p:to>
                                        <p:strVal val="visible"/>
                                      </p:to>
                                    </p:set>
                                    <p:anim calcmode="lin" valueType="num">
                                      <p:cBhvr additive="repl">
                                        <p:cTn id="1137" dur="500" fill="hold"/>
                                        <p:tgtEl>
                                          <p:spTgt spid="605">
                                            <p:txEl>
                                              <p:pRg st="4" end="4"/>
                                            </p:txEl>
                                          </p:spTgt>
                                        </p:tgtEl>
                                        <p:attrNameLst>
                                          <p:attrName>ppt_x</p:attrName>
                                        </p:attrNameLst>
                                      </p:cBhvr>
                                      <p:tavLst>
                                        <p:tav tm="0">
                                          <p:val>
                                            <p:strVal val="#ppt_x"/>
                                          </p:val>
                                        </p:tav>
                                        <p:tav tm="100000">
                                          <p:val>
                                            <p:strVal val="#ppt_x"/>
                                          </p:val>
                                        </p:tav>
                                      </p:tavLst>
                                    </p:anim>
                                    <p:anim calcmode="lin" valueType="num">
                                      <p:cBhvr additive="repl">
                                        <p:cTn id="1138" dur="500" fill="hold"/>
                                        <p:tgtEl>
                                          <p:spTgt spid="605">
                                            <p:txEl>
                                              <p:pRg st="4" end="4"/>
                                            </p:txEl>
                                          </p:spTgt>
                                        </p:tgtEl>
                                        <p:attrNameLst>
                                          <p:attrName>ppt_y</p:attrName>
                                        </p:attrNameLst>
                                      </p:cBhvr>
                                      <p:tavLst>
                                        <p:tav tm="0">
                                          <p:val>
                                            <p:strVal val="1+#ppt_h/2"/>
                                          </p:val>
                                        </p:tav>
                                        <p:tav tm="100000">
                                          <p:val>
                                            <p:strVal val="#ppt_y"/>
                                          </p:val>
                                        </p:tav>
                                      </p:tavLst>
                                    </p:anim>
                                  </p:childTnLst>
                                </p:cTn>
                              </p:par>
                              <p:par>
                                <p:cTn id="1139" nodeType="withEffect" fill="hold" presetClass="entr" presetID="2" presetSubtype="4">
                                  <p:stCondLst>
                                    <p:cond delay="0"/>
                                  </p:stCondLst>
                                  <p:childTnLst>
                                    <p:set>
                                      <p:cBhvr>
                                        <p:cTn id="1140" dur="1" fill="hold">
                                          <p:stCondLst>
                                            <p:cond delay="0"/>
                                          </p:stCondLst>
                                        </p:cTn>
                                        <p:tgtEl>
                                          <p:spTgt spid="605">
                                            <p:txEl>
                                              <p:pRg st="5" end="5"/>
                                            </p:txEl>
                                          </p:spTgt>
                                        </p:tgtEl>
                                        <p:attrNameLst>
                                          <p:attrName>style.visibility</p:attrName>
                                        </p:attrNameLst>
                                      </p:cBhvr>
                                      <p:to>
                                        <p:strVal val="visible"/>
                                      </p:to>
                                    </p:set>
                                    <p:anim calcmode="lin" valueType="num">
                                      <p:cBhvr additive="repl">
                                        <p:cTn id="1141" dur="500" fill="hold"/>
                                        <p:tgtEl>
                                          <p:spTgt spid="605">
                                            <p:txEl>
                                              <p:pRg st="5" end="5"/>
                                            </p:txEl>
                                          </p:spTgt>
                                        </p:tgtEl>
                                        <p:attrNameLst>
                                          <p:attrName>ppt_x</p:attrName>
                                        </p:attrNameLst>
                                      </p:cBhvr>
                                      <p:tavLst>
                                        <p:tav tm="0">
                                          <p:val>
                                            <p:strVal val="#ppt_x"/>
                                          </p:val>
                                        </p:tav>
                                        <p:tav tm="100000">
                                          <p:val>
                                            <p:strVal val="#ppt_x"/>
                                          </p:val>
                                        </p:tav>
                                      </p:tavLst>
                                    </p:anim>
                                    <p:anim calcmode="lin" valueType="num">
                                      <p:cBhvr additive="repl">
                                        <p:cTn id="1142" dur="500" fill="hold"/>
                                        <p:tgtEl>
                                          <p:spTgt spid="60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43" fill="hold">
                      <p:stCondLst>
                        <p:cond delay="indefinite"/>
                      </p:stCondLst>
                      <p:childTnLst>
                        <p:par>
                          <p:cTn id="1144" fill="hold">
                            <p:stCondLst>
                              <p:cond delay="0"/>
                            </p:stCondLst>
                            <p:childTnLst>
                              <p:par>
                                <p:cTn id="1145" nodeType="clickEffect" fill="hold" presetClass="entr" presetID="2" presetSubtype="4">
                                  <p:stCondLst>
                                    <p:cond delay="0"/>
                                  </p:stCondLst>
                                  <p:childTnLst>
                                    <p:set>
                                      <p:cBhvr>
                                        <p:cTn id="1146" dur="1" fill="hold">
                                          <p:stCondLst>
                                            <p:cond delay="0"/>
                                          </p:stCondLst>
                                        </p:cTn>
                                        <p:tgtEl>
                                          <p:spTgt spid="605">
                                            <p:txEl>
                                              <p:pRg st="7" end="7"/>
                                            </p:txEl>
                                          </p:spTgt>
                                        </p:tgtEl>
                                        <p:attrNameLst>
                                          <p:attrName>style.visibility</p:attrName>
                                        </p:attrNameLst>
                                      </p:cBhvr>
                                      <p:to>
                                        <p:strVal val="visible"/>
                                      </p:to>
                                    </p:set>
                                    <p:anim calcmode="lin" valueType="num">
                                      <p:cBhvr additive="repl">
                                        <p:cTn id="1147" dur="500" fill="hold"/>
                                        <p:tgtEl>
                                          <p:spTgt spid="605">
                                            <p:txEl>
                                              <p:pRg st="7" end="7"/>
                                            </p:txEl>
                                          </p:spTgt>
                                        </p:tgtEl>
                                        <p:attrNameLst>
                                          <p:attrName>ppt_x</p:attrName>
                                        </p:attrNameLst>
                                      </p:cBhvr>
                                      <p:tavLst>
                                        <p:tav tm="0">
                                          <p:val>
                                            <p:strVal val="#ppt_x"/>
                                          </p:val>
                                        </p:tav>
                                        <p:tav tm="100000">
                                          <p:val>
                                            <p:strVal val="#ppt_x"/>
                                          </p:val>
                                        </p:tav>
                                      </p:tavLst>
                                    </p:anim>
                                    <p:anim calcmode="lin" valueType="num">
                                      <p:cBhvr additive="repl">
                                        <p:cTn id="1148" dur="500" fill="hold"/>
                                        <p:tgtEl>
                                          <p:spTgt spid="605">
                                            <p:txEl>
                                              <p:pRg st="7" end="7"/>
                                            </p:txEl>
                                          </p:spTgt>
                                        </p:tgtEl>
                                        <p:attrNameLst>
                                          <p:attrName>ppt_y</p:attrName>
                                        </p:attrNameLst>
                                      </p:cBhvr>
                                      <p:tavLst>
                                        <p:tav tm="0">
                                          <p:val>
                                            <p:strVal val="1+#ppt_h/2"/>
                                          </p:val>
                                        </p:tav>
                                        <p:tav tm="100000">
                                          <p:val>
                                            <p:strVal val="#ppt_y"/>
                                          </p:val>
                                        </p:tav>
                                      </p:tavLst>
                                    </p:anim>
                                  </p:childTnLst>
                                </p:cTn>
                              </p:par>
                              <p:par>
                                <p:cTn id="1149" nodeType="withEffect" fill="hold" presetClass="entr" presetID="2" presetSubtype="4">
                                  <p:stCondLst>
                                    <p:cond delay="0"/>
                                  </p:stCondLst>
                                  <p:childTnLst>
                                    <p:set>
                                      <p:cBhvr>
                                        <p:cTn id="1150" dur="1" fill="hold">
                                          <p:stCondLst>
                                            <p:cond delay="0"/>
                                          </p:stCondLst>
                                        </p:cTn>
                                        <p:tgtEl>
                                          <p:spTgt spid="605">
                                            <p:txEl>
                                              <p:pRg st="8" end="8"/>
                                            </p:txEl>
                                          </p:spTgt>
                                        </p:tgtEl>
                                        <p:attrNameLst>
                                          <p:attrName>style.visibility</p:attrName>
                                        </p:attrNameLst>
                                      </p:cBhvr>
                                      <p:to>
                                        <p:strVal val="visible"/>
                                      </p:to>
                                    </p:set>
                                    <p:anim calcmode="lin" valueType="num">
                                      <p:cBhvr additive="repl">
                                        <p:cTn id="1151" dur="500" fill="hold"/>
                                        <p:tgtEl>
                                          <p:spTgt spid="605">
                                            <p:txEl>
                                              <p:pRg st="8" end="8"/>
                                            </p:txEl>
                                          </p:spTgt>
                                        </p:tgtEl>
                                        <p:attrNameLst>
                                          <p:attrName>ppt_x</p:attrName>
                                        </p:attrNameLst>
                                      </p:cBhvr>
                                      <p:tavLst>
                                        <p:tav tm="0">
                                          <p:val>
                                            <p:strVal val="#ppt_x"/>
                                          </p:val>
                                        </p:tav>
                                        <p:tav tm="100000">
                                          <p:val>
                                            <p:strVal val="#ppt_x"/>
                                          </p:val>
                                        </p:tav>
                                      </p:tavLst>
                                    </p:anim>
                                    <p:anim calcmode="lin" valueType="num">
                                      <p:cBhvr additive="repl">
                                        <p:cTn id="1152" dur="500" fill="hold"/>
                                        <p:tgtEl>
                                          <p:spTgt spid="605">
                                            <p:txEl>
                                              <p:pRg st="8" end="8"/>
                                            </p:txEl>
                                          </p:spTgt>
                                        </p:tgtEl>
                                        <p:attrNameLst>
                                          <p:attrName>ppt_y</p:attrName>
                                        </p:attrNameLst>
                                      </p:cBhvr>
                                      <p:tavLst>
                                        <p:tav tm="0">
                                          <p:val>
                                            <p:strVal val="1+#ppt_h/2"/>
                                          </p:val>
                                        </p:tav>
                                        <p:tav tm="100000">
                                          <p:val>
                                            <p:strVal val="#ppt_y"/>
                                          </p:val>
                                        </p:tav>
                                      </p:tavLst>
                                    </p:anim>
                                  </p:childTnLst>
                                </p:cTn>
                              </p:par>
                              <p:par>
                                <p:cTn id="1153" nodeType="withEffect" fill="hold" presetClass="entr" presetID="2" presetSubtype="4">
                                  <p:stCondLst>
                                    <p:cond delay="0"/>
                                  </p:stCondLst>
                                  <p:childTnLst>
                                    <p:set>
                                      <p:cBhvr>
                                        <p:cTn id="1154" dur="1" fill="hold">
                                          <p:stCondLst>
                                            <p:cond delay="0"/>
                                          </p:stCondLst>
                                        </p:cTn>
                                        <p:tgtEl>
                                          <p:spTgt spid="605">
                                            <p:txEl>
                                              <p:pRg st="9" end="9"/>
                                            </p:txEl>
                                          </p:spTgt>
                                        </p:tgtEl>
                                        <p:attrNameLst>
                                          <p:attrName>style.visibility</p:attrName>
                                        </p:attrNameLst>
                                      </p:cBhvr>
                                      <p:to>
                                        <p:strVal val="visible"/>
                                      </p:to>
                                    </p:set>
                                    <p:anim calcmode="lin" valueType="num">
                                      <p:cBhvr additive="repl">
                                        <p:cTn id="1155" dur="500" fill="hold"/>
                                        <p:tgtEl>
                                          <p:spTgt spid="605">
                                            <p:txEl>
                                              <p:pRg st="9" end="9"/>
                                            </p:txEl>
                                          </p:spTgt>
                                        </p:tgtEl>
                                        <p:attrNameLst>
                                          <p:attrName>ppt_x</p:attrName>
                                        </p:attrNameLst>
                                      </p:cBhvr>
                                      <p:tavLst>
                                        <p:tav tm="0">
                                          <p:val>
                                            <p:strVal val="#ppt_x"/>
                                          </p:val>
                                        </p:tav>
                                        <p:tav tm="100000">
                                          <p:val>
                                            <p:strVal val="#ppt_x"/>
                                          </p:val>
                                        </p:tav>
                                      </p:tavLst>
                                    </p:anim>
                                    <p:anim calcmode="lin" valueType="num">
                                      <p:cBhvr additive="repl">
                                        <p:cTn id="1156" dur="500" fill="hold"/>
                                        <p:tgtEl>
                                          <p:spTgt spid="605">
                                            <p:txEl>
                                              <p:pRg st="9" end="9"/>
                                            </p:txEl>
                                          </p:spTgt>
                                        </p:tgtEl>
                                        <p:attrNameLst>
                                          <p:attrName>ppt_y</p:attrName>
                                        </p:attrNameLst>
                                      </p:cBhvr>
                                      <p:tavLst>
                                        <p:tav tm="0">
                                          <p:val>
                                            <p:strVal val="1+#ppt_h/2"/>
                                          </p:val>
                                        </p:tav>
                                        <p:tav tm="100000">
                                          <p:val>
                                            <p:strVal val="#ppt_y"/>
                                          </p:val>
                                        </p:tav>
                                      </p:tavLst>
                                    </p:anim>
                                  </p:childTnLst>
                                </p:cTn>
                              </p:par>
                              <p:par>
                                <p:cTn id="1157" nodeType="withEffect" fill="hold" presetClass="entr" presetID="2" presetSubtype="4">
                                  <p:stCondLst>
                                    <p:cond delay="0"/>
                                  </p:stCondLst>
                                  <p:childTnLst>
                                    <p:set>
                                      <p:cBhvr>
                                        <p:cTn id="1158" dur="1" fill="hold">
                                          <p:stCondLst>
                                            <p:cond delay="0"/>
                                          </p:stCondLst>
                                        </p:cTn>
                                        <p:tgtEl>
                                          <p:spTgt spid="605">
                                            <p:txEl>
                                              <p:pRg st="10" end="10"/>
                                            </p:txEl>
                                          </p:spTgt>
                                        </p:tgtEl>
                                        <p:attrNameLst>
                                          <p:attrName>style.visibility</p:attrName>
                                        </p:attrNameLst>
                                      </p:cBhvr>
                                      <p:to>
                                        <p:strVal val="visible"/>
                                      </p:to>
                                    </p:set>
                                    <p:anim calcmode="lin" valueType="num">
                                      <p:cBhvr additive="repl">
                                        <p:cTn id="1159" dur="500" fill="hold"/>
                                        <p:tgtEl>
                                          <p:spTgt spid="605">
                                            <p:txEl>
                                              <p:pRg st="10" end="10"/>
                                            </p:txEl>
                                          </p:spTgt>
                                        </p:tgtEl>
                                        <p:attrNameLst>
                                          <p:attrName>ppt_x</p:attrName>
                                        </p:attrNameLst>
                                      </p:cBhvr>
                                      <p:tavLst>
                                        <p:tav tm="0">
                                          <p:val>
                                            <p:strVal val="#ppt_x"/>
                                          </p:val>
                                        </p:tav>
                                        <p:tav tm="100000">
                                          <p:val>
                                            <p:strVal val="#ppt_x"/>
                                          </p:val>
                                        </p:tav>
                                      </p:tavLst>
                                    </p:anim>
                                    <p:anim calcmode="lin" valueType="num">
                                      <p:cBhvr additive="repl">
                                        <p:cTn id="1160" dur="500" fill="hold"/>
                                        <p:tgtEl>
                                          <p:spTgt spid="60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161" fill="hold">
                      <p:stCondLst>
                        <p:cond delay="indefinite"/>
                      </p:stCondLst>
                      <p:childTnLst>
                        <p:par>
                          <p:cTn id="1162" fill="hold">
                            <p:stCondLst>
                              <p:cond delay="0"/>
                            </p:stCondLst>
                            <p:childTnLst>
                              <p:par>
                                <p:cTn id="1163" nodeType="clickEffect" fill="hold" presetClass="entr" presetID="2" presetSubtype="4">
                                  <p:stCondLst>
                                    <p:cond delay="0"/>
                                  </p:stCondLst>
                                  <p:childTnLst>
                                    <p:set>
                                      <p:cBhvr>
                                        <p:cTn id="1164" dur="1" fill="hold">
                                          <p:stCondLst>
                                            <p:cond delay="0"/>
                                          </p:stCondLst>
                                        </p:cTn>
                                        <p:tgtEl>
                                          <p:spTgt spid="607"/>
                                        </p:tgtEl>
                                        <p:attrNameLst>
                                          <p:attrName>style.visibility</p:attrName>
                                        </p:attrNameLst>
                                      </p:cBhvr>
                                      <p:to>
                                        <p:strVal val="visible"/>
                                      </p:to>
                                    </p:set>
                                    <p:anim calcmode="lin" valueType="num">
                                      <p:cBhvr additive="repl">
                                        <p:cTn id="1165" dur="500" fill="hold"/>
                                        <p:tgtEl>
                                          <p:spTgt spid="607"/>
                                        </p:tgtEl>
                                        <p:attrNameLst>
                                          <p:attrName>ppt_x</p:attrName>
                                        </p:attrNameLst>
                                      </p:cBhvr>
                                      <p:tavLst>
                                        <p:tav tm="0">
                                          <p:val>
                                            <p:strVal val="#ppt_x"/>
                                          </p:val>
                                        </p:tav>
                                        <p:tav tm="100000">
                                          <p:val>
                                            <p:strVal val="#ppt_x"/>
                                          </p:val>
                                        </p:tav>
                                      </p:tavLst>
                                    </p:anim>
                                    <p:anim calcmode="lin" valueType="num">
                                      <p:cBhvr additive="repl">
                                        <p:cTn id="1166" dur="500" fill="hold"/>
                                        <p:tgtEl>
                                          <p:spTgt spid="6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09" name="PlaceHolder 2"/>
          <p:cNvSpPr>
            <a:spLocks noGrp="1"/>
          </p:cNvSpPr>
          <p:nvPr>
            <p:ph/>
          </p:nvPr>
        </p:nvSpPr>
        <p:spPr>
          <a:xfrm>
            <a:off x="385200" y="1200960"/>
            <a:ext cx="7555680" cy="3572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member functions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push_back() to add an element to the end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pop_back() to remove an element from the end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front() returns first element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back() returns last element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size() current number of elements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empty() returns true if it is empty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resize() to resize the vector (pushing default-constructed elements if necessary)</a:t>
            </a:r>
            <a:endParaRPr b="1" lang="de-DE" sz="2000" spc="-1" strike="noStrike">
              <a:solidFill>
                <a:srgbClr val="000000"/>
              </a:solidFill>
              <a:latin typeface="Calibri"/>
            </a:endParaRPr>
          </a:p>
        </p:txBody>
      </p:sp>
      <p:sp>
        <p:nvSpPr>
          <p:cNvPr id="610" name="PlaceHolder 3"/>
          <p:cNvSpPr>
            <a:spLocks noGrp="1"/>
          </p:cNvSpPr>
          <p:nvPr>
            <p:ph type="sldNum" idx="7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B6E03B2-084F-49CE-B9BF-227F86CF1A6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167" dur="indefinite" restart="never" nodeType="tmRoot">
          <p:childTnLst>
            <p:seq>
              <p:cTn id="1168" dur="indefinite" nodeType="mainSeq">
                <p:childTnLst>
                  <p:par>
                    <p:cTn id="1169" fill="hold">
                      <p:stCondLst>
                        <p:cond delay="indefinite"/>
                      </p:stCondLst>
                      <p:childTnLst>
                        <p:par>
                          <p:cTn id="1170" fill="hold">
                            <p:stCondLst>
                              <p:cond delay="0"/>
                            </p:stCondLst>
                            <p:childTnLst>
                              <p:par>
                                <p:cTn id="1171" nodeType="clickEffect" fill="hold" presetClass="entr" presetID="2" presetSubtype="4">
                                  <p:stCondLst>
                                    <p:cond delay="0"/>
                                  </p:stCondLst>
                                  <p:childTnLst>
                                    <p:set>
                                      <p:cBhvr>
                                        <p:cTn id="1172" dur="1" fill="hold">
                                          <p:stCondLst>
                                            <p:cond delay="0"/>
                                          </p:stCondLst>
                                        </p:cTn>
                                        <p:tgtEl>
                                          <p:spTgt spid="609">
                                            <p:txEl>
                                              <p:pRg st="2" end="2"/>
                                            </p:txEl>
                                          </p:spTgt>
                                        </p:tgtEl>
                                        <p:attrNameLst>
                                          <p:attrName>style.visibility</p:attrName>
                                        </p:attrNameLst>
                                      </p:cBhvr>
                                      <p:to>
                                        <p:strVal val="visible"/>
                                      </p:to>
                                    </p:set>
                                    <p:anim calcmode="lin" valueType="num">
                                      <p:cBhvr additive="repl">
                                        <p:cTn id="1173" dur="500" fill="hold"/>
                                        <p:tgtEl>
                                          <p:spTgt spid="609">
                                            <p:txEl>
                                              <p:pRg st="2" end="2"/>
                                            </p:txEl>
                                          </p:spTgt>
                                        </p:tgtEl>
                                        <p:attrNameLst>
                                          <p:attrName>ppt_x</p:attrName>
                                        </p:attrNameLst>
                                      </p:cBhvr>
                                      <p:tavLst>
                                        <p:tav tm="0">
                                          <p:val>
                                            <p:strVal val="#ppt_x"/>
                                          </p:val>
                                        </p:tav>
                                        <p:tav tm="100000">
                                          <p:val>
                                            <p:strVal val="#ppt_x"/>
                                          </p:val>
                                        </p:tav>
                                      </p:tavLst>
                                    </p:anim>
                                    <p:anim calcmode="lin" valueType="num">
                                      <p:cBhvr additive="repl">
                                        <p:cTn id="1174" dur="500" fill="hold"/>
                                        <p:tgtEl>
                                          <p:spTgt spid="6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2" presetSubtype="4">
                                  <p:stCondLst>
                                    <p:cond delay="0"/>
                                  </p:stCondLst>
                                  <p:childTnLst>
                                    <p:set>
                                      <p:cBhvr>
                                        <p:cTn id="1178" dur="1" fill="hold">
                                          <p:stCondLst>
                                            <p:cond delay="0"/>
                                          </p:stCondLst>
                                        </p:cTn>
                                        <p:tgtEl>
                                          <p:spTgt spid="609">
                                            <p:txEl>
                                              <p:pRg st="3" end="3"/>
                                            </p:txEl>
                                          </p:spTgt>
                                        </p:tgtEl>
                                        <p:attrNameLst>
                                          <p:attrName>style.visibility</p:attrName>
                                        </p:attrNameLst>
                                      </p:cBhvr>
                                      <p:to>
                                        <p:strVal val="visible"/>
                                      </p:to>
                                    </p:set>
                                    <p:anim calcmode="lin" valueType="num">
                                      <p:cBhvr additive="repl">
                                        <p:cTn id="1179" dur="500" fill="hold"/>
                                        <p:tgtEl>
                                          <p:spTgt spid="609">
                                            <p:txEl>
                                              <p:pRg st="3" end="3"/>
                                            </p:txEl>
                                          </p:spTgt>
                                        </p:tgtEl>
                                        <p:attrNameLst>
                                          <p:attrName>ppt_x</p:attrName>
                                        </p:attrNameLst>
                                      </p:cBhvr>
                                      <p:tavLst>
                                        <p:tav tm="0">
                                          <p:val>
                                            <p:strVal val="#ppt_x"/>
                                          </p:val>
                                        </p:tav>
                                        <p:tav tm="100000">
                                          <p:val>
                                            <p:strVal val="#ppt_x"/>
                                          </p:val>
                                        </p:tav>
                                      </p:tavLst>
                                    </p:anim>
                                    <p:anim calcmode="lin" valueType="num">
                                      <p:cBhvr additive="repl">
                                        <p:cTn id="1180" dur="500" fill="hold"/>
                                        <p:tgtEl>
                                          <p:spTgt spid="6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181" fill="hold">
                      <p:stCondLst>
                        <p:cond delay="indefinite"/>
                      </p:stCondLst>
                      <p:childTnLst>
                        <p:par>
                          <p:cTn id="1182" fill="hold">
                            <p:stCondLst>
                              <p:cond delay="0"/>
                            </p:stCondLst>
                            <p:childTnLst>
                              <p:par>
                                <p:cTn id="1183" nodeType="clickEffect" fill="hold" presetClass="entr" presetID="2" presetSubtype="4">
                                  <p:stCondLst>
                                    <p:cond delay="0"/>
                                  </p:stCondLst>
                                  <p:childTnLst>
                                    <p:set>
                                      <p:cBhvr>
                                        <p:cTn id="1184" dur="1" fill="hold">
                                          <p:stCondLst>
                                            <p:cond delay="0"/>
                                          </p:stCondLst>
                                        </p:cTn>
                                        <p:tgtEl>
                                          <p:spTgt spid="609">
                                            <p:txEl>
                                              <p:pRg st="4" end="4"/>
                                            </p:txEl>
                                          </p:spTgt>
                                        </p:tgtEl>
                                        <p:attrNameLst>
                                          <p:attrName>style.visibility</p:attrName>
                                        </p:attrNameLst>
                                      </p:cBhvr>
                                      <p:to>
                                        <p:strVal val="visible"/>
                                      </p:to>
                                    </p:set>
                                    <p:anim calcmode="lin" valueType="num">
                                      <p:cBhvr additive="repl">
                                        <p:cTn id="1185" dur="500" fill="hold"/>
                                        <p:tgtEl>
                                          <p:spTgt spid="609">
                                            <p:txEl>
                                              <p:pRg st="4" end="4"/>
                                            </p:txEl>
                                          </p:spTgt>
                                        </p:tgtEl>
                                        <p:attrNameLst>
                                          <p:attrName>ppt_x</p:attrName>
                                        </p:attrNameLst>
                                      </p:cBhvr>
                                      <p:tavLst>
                                        <p:tav tm="0">
                                          <p:val>
                                            <p:strVal val="#ppt_x"/>
                                          </p:val>
                                        </p:tav>
                                        <p:tav tm="100000">
                                          <p:val>
                                            <p:strVal val="#ppt_x"/>
                                          </p:val>
                                        </p:tav>
                                      </p:tavLst>
                                    </p:anim>
                                    <p:anim calcmode="lin" valueType="num">
                                      <p:cBhvr additive="repl">
                                        <p:cTn id="1186" dur="500" fill="hold"/>
                                        <p:tgtEl>
                                          <p:spTgt spid="6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2" presetSubtype="4">
                                  <p:stCondLst>
                                    <p:cond delay="0"/>
                                  </p:stCondLst>
                                  <p:childTnLst>
                                    <p:set>
                                      <p:cBhvr>
                                        <p:cTn id="1190" dur="1" fill="hold">
                                          <p:stCondLst>
                                            <p:cond delay="0"/>
                                          </p:stCondLst>
                                        </p:cTn>
                                        <p:tgtEl>
                                          <p:spTgt spid="609">
                                            <p:txEl>
                                              <p:pRg st="5" end="5"/>
                                            </p:txEl>
                                          </p:spTgt>
                                        </p:tgtEl>
                                        <p:attrNameLst>
                                          <p:attrName>style.visibility</p:attrName>
                                        </p:attrNameLst>
                                      </p:cBhvr>
                                      <p:to>
                                        <p:strVal val="visible"/>
                                      </p:to>
                                    </p:set>
                                    <p:anim calcmode="lin" valueType="num">
                                      <p:cBhvr additive="repl">
                                        <p:cTn id="1191" dur="500" fill="hold"/>
                                        <p:tgtEl>
                                          <p:spTgt spid="609">
                                            <p:txEl>
                                              <p:pRg st="5" end="5"/>
                                            </p:txEl>
                                          </p:spTgt>
                                        </p:tgtEl>
                                        <p:attrNameLst>
                                          <p:attrName>ppt_x</p:attrName>
                                        </p:attrNameLst>
                                      </p:cBhvr>
                                      <p:tavLst>
                                        <p:tav tm="0">
                                          <p:val>
                                            <p:strVal val="#ppt_x"/>
                                          </p:val>
                                        </p:tav>
                                        <p:tav tm="100000">
                                          <p:val>
                                            <p:strVal val="#ppt_x"/>
                                          </p:val>
                                        </p:tav>
                                      </p:tavLst>
                                    </p:anim>
                                    <p:anim calcmode="lin" valueType="num">
                                      <p:cBhvr additive="repl">
                                        <p:cTn id="1192" dur="500" fill="hold"/>
                                        <p:tgtEl>
                                          <p:spTgt spid="6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93" fill="hold">
                      <p:stCondLst>
                        <p:cond delay="indefinite"/>
                      </p:stCondLst>
                      <p:childTnLst>
                        <p:par>
                          <p:cTn id="1194" fill="hold">
                            <p:stCondLst>
                              <p:cond delay="0"/>
                            </p:stCondLst>
                            <p:childTnLst>
                              <p:par>
                                <p:cTn id="1195" nodeType="clickEffect" fill="hold" presetClass="entr" presetID="2" presetSubtype="4">
                                  <p:stCondLst>
                                    <p:cond delay="0"/>
                                  </p:stCondLst>
                                  <p:childTnLst>
                                    <p:set>
                                      <p:cBhvr>
                                        <p:cTn id="1196" dur="1" fill="hold">
                                          <p:stCondLst>
                                            <p:cond delay="0"/>
                                          </p:stCondLst>
                                        </p:cTn>
                                        <p:tgtEl>
                                          <p:spTgt spid="609">
                                            <p:txEl>
                                              <p:pRg st="6" end="6"/>
                                            </p:txEl>
                                          </p:spTgt>
                                        </p:tgtEl>
                                        <p:attrNameLst>
                                          <p:attrName>style.visibility</p:attrName>
                                        </p:attrNameLst>
                                      </p:cBhvr>
                                      <p:to>
                                        <p:strVal val="visible"/>
                                      </p:to>
                                    </p:set>
                                    <p:anim calcmode="lin" valueType="num">
                                      <p:cBhvr additive="repl">
                                        <p:cTn id="1197" dur="500" fill="hold"/>
                                        <p:tgtEl>
                                          <p:spTgt spid="609">
                                            <p:txEl>
                                              <p:pRg st="6" end="6"/>
                                            </p:txEl>
                                          </p:spTgt>
                                        </p:tgtEl>
                                        <p:attrNameLst>
                                          <p:attrName>ppt_x</p:attrName>
                                        </p:attrNameLst>
                                      </p:cBhvr>
                                      <p:tavLst>
                                        <p:tav tm="0">
                                          <p:val>
                                            <p:strVal val="#ppt_x"/>
                                          </p:val>
                                        </p:tav>
                                        <p:tav tm="100000">
                                          <p:val>
                                            <p:strVal val="#ppt_x"/>
                                          </p:val>
                                        </p:tav>
                                      </p:tavLst>
                                    </p:anim>
                                    <p:anim calcmode="lin" valueType="num">
                                      <p:cBhvr additive="repl">
                                        <p:cTn id="1198" dur="500" fill="hold"/>
                                        <p:tgtEl>
                                          <p:spTgt spid="6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199" fill="hold">
                      <p:stCondLst>
                        <p:cond delay="indefinite"/>
                      </p:stCondLst>
                      <p:childTnLst>
                        <p:par>
                          <p:cTn id="1200" fill="hold">
                            <p:stCondLst>
                              <p:cond delay="0"/>
                            </p:stCondLst>
                            <p:childTnLst>
                              <p:par>
                                <p:cTn id="1201" nodeType="clickEffect" fill="hold" presetClass="entr" presetID="2" presetSubtype="4">
                                  <p:stCondLst>
                                    <p:cond delay="0"/>
                                  </p:stCondLst>
                                  <p:childTnLst>
                                    <p:set>
                                      <p:cBhvr>
                                        <p:cTn id="1202" dur="1" fill="hold">
                                          <p:stCondLst>
                                            <p:cond delay="0"/>
                                          </p:stCondLst>
                                        </p:cTn>
                                        <p:tgtEl>
                                          <p:spTgt spid="609">
                                            <p:txEl>
                                              <p:pRg st="7" end="7"/>
                                            </p:txEl>
                                          </p:spTgt>
                                        </p:tgtEl>
                                        <p:attrNameLst>
                                          <p:attrName>style.visibility</p:attrName>
                                        </p:attrNameLst>
                                      </p:cBhvr>
                                      <p:to>
                                        <p:strVal val="visible"/>
                                      </p:to>
                                    </p:set>
                                    <p:anim calcmode="lin" valueType="num">
                                      <p:cBhvr additive="repl">
                                        <p:cTn id="1203" dur="500" fill="hold"/>
                                        <p:tgtEl>
                                          <p:spTgt spid="609">
                                            <p:txEl>
                                              <p:pRg st="7" end="7"/>
                                            </p:txEl>
                                          </p:spTgt>
                                        </p:tgtEl>
                                        <p:attrNameLst>
                                          <p:attrName>ppt_x</p:attrName>
                                        </p:attrNameLst>
                                      </p:cBhvr>
                                      <p:tavLst>
                                        <p:tav tm="0">
                                          <p:val>
                                            <p:strVal val="#ppt_x"/>
                                          </p:val>
                                        </p:tav>
                                        <p:tav tm="100000">
                                          <p:val>
                                            <p:strVal val="#ppt_x"/>
                                          </p:val>
                                        </p:tav>
                                      </p:tavLst>
                                    </p:anim>
                                    <p:anim calcmode="lin" valueType="num">
                                      <p:cBhvr additive="repl">
                                        <p:cTn id="1204" dur="500" fill="hold"/>
                                        <p:tgtEl>
                                          <p:spTgt spid="60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12" name="PlaceHolder 2"/>
          <p:cNvSpPr>
            <a:spLocks noGrp="1"/>
          </p:cNvSpPr>
          <p:nvPr>
            <p:ph/>
          </p:nvPr>
        </p:nvSpPr>
        <p:spPr>
          <a:xfrm>
            <a:off x="385200" y="1200960"/>
            <a:ext cx="7555680" cy="2667240"/>
          </a:xfrm>
          <a:prstGeom prst="rect">
            <a:avLst/>
          </a:prstGeom>
          <a:noFill/>
          <a:ln w="9360">
            <a:noFill/>
          </a:ln>
        </p:spPr>
        <p:txBody>
          <a:bodyPr numCol="1" spcCol="0" lIns="0" rIns="0" tIns="0" bIns="0" anchor="t">
            <a:noAutofit/>
          </a:bodyPr>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You can use </a:t>
            </a:r>
            <a:r>
              <a:rPr b="1" lang="en-US" sz="2000" spc="-1" strike="noStrike" u="sng">
                <a:solidFill>
                  <a:srgbClr val="262626"/>
                </a:solidFill>
                <a:uFillTx/>
                <a:latin typeface="Calibri"/>
                <a:ea typeface="ＭＳ Ｐゴシック"/>
              </a:rPr>
              <a:t>std::array </a:t>
            </a:r>
            <a:r>
              <a:rPr b="1" lang="en-US" sz="2000" spc="-1" strike="noStrike">
                <a:solidFill>
                  <a:srgbClr val="262626"/>
                </a:solidFill>
                <a:latin typeface="Calibri"/>
                <a:ea typeface="ＭＳ Ｐゴシック"/>
              </a:rPr>
              <a:t>if you need a static-sized array.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pPr>
            <a:r>
              <a:rPr b="1" lang="en-US" sz="2000" spc="-1" strike="noStrike">
                <a:solidFill>
                  <a:srgbClr val="262626"/>
                </a:solidFill>
                <a:latin typeface="Calibri"/>
                <a:ea typeface="ＭＳ Ｐゴシック"/>
              </a:rPr>
              <a:t>It is officially part of the new standard C++11. </a:t>
            </a:r>
            <a:br>
              <a:rPr sz="2000"/>
            </a:br>
            <a:r>
              <a:rPr b="1" lang="en-US" sz="1400" spc="-1" strike="noStrike">
                <a:solidFill>
                  <a:srgbClr val="804000"/>
                </a:solidFill>
                <a:highlight>
                  <a:srgbClr val="ffffff"/>
                </a:highlight>
                <a:latin typeface="Consolas"/>
                <a:ea typeface="ＭＳ Ｐゴシック"/>
              </a:rPr>
              <a:t>#include &lt;array&gt;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array</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a</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a</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2</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3</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We will learn more about the strange notation later (templates).</a:t>
            </a:r>
            <a:endParaRPr b="1" lang="de-DE" sz="2000" spc="-1" strike="noStrike">
              <a:solidFill>
                <a:srgbClr val="000000"/>
              </a:solidFill>
              <a:latin typeface="Calibri"/>
            </a:endParaRPr>
          </a:p>
        </p:txBody>
      </p:sp>
      <p:sp>
        <p:nvSpPr>
          <p:cNvPr id="613" name="PlaceHolder 3"/>
          <p:cNvSpPr>
            <a:spLocks noGrp="1"/>
          </p:cNvSpPr>
          <p:nvPr>
            <p:ph type="sldNum" idx="7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8BAF7F-31A7-4C7E-A9DF-37BF4B4D092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05" dur="indefinite" restart="never" nodeType="tmRoot">
          <p:childTnLst>
            <p:seq>
              <p:cTn id="1206" dur="indefinite" nodeType="mainSeq">
                <p:childTnLst>
                  <p:par>
                    <p:cTn id="1207" fill="hold">
                      <p:stCondLst>
                        <p:cond delay="indefinite"/>
                      </p:stCondLst>
                      <p:childTnLst>
                        <p:par>
                          <p:cTn id="1208" fill="hold">
                            <p:stCondLst>
                              <p:cond delay="0"/>
                            </p:stCondLst>
                            <p:childTnLst>
                              <p:par>
                                <p:cTn id="1209" nodeType="clickEffect" fill="hold" presetClass="entr" presetID="2" presetSubtype="4">
                                  <p:stCondLst>
                                    <p:cond delay="0"/>
                                  </p:stCondLst>
                                  <p:childTnLst>
                                    <p:set>
                                      <p:cBhvr>
                                        <p:cTn id="1210" dur="1" fill="hold">
                                          <p:stCondLst>
                                            <p:cond delay="0"/>
                                          </p:stCondLst>
                                        </p:cTn>
                                        <p:tgtEl>
                                          <p:spTgt spid="612">
                                            <p:txEl>
                                              <p:pRg st="1" end="1"/>
                                            </p:txEl>
                                          </p:spTgt>
                                        </p:tgtEl>
                                        <p:attrNameLst>
                                          <p:attrName>style.visibility</p:attrName>
                                        </p:attrNameLst>
                                      </p:cBhvr>
                                      <p:to>
                                        <p:strVal val="visible"/>
                                      </p:to>
                                    </p:set>
                                    <p:anim calcmode="lin" valueType="num">
                                      <p:cBhvr additive="repl">
                                        <p:cTn id="1211" dur="500" fill="hold"/>
                                        <p:tgtEl>
                                          <p:spTgt spid="612">
                                            <p:txEl>
                                              <p:pRg st="1" end="1"/>
                                            </p:txEl>
                                          </p:spTgt>
                                        </p:tgtEl>
                                        <p:attrNameLst>
                                          <p:attrName>ppt_x</p:attrName>
                                        </p:attrNameLst>
                                      </p:cBhvr>
                                      <p:tavLst>
                                        <p:tav tm="0">
                                          <p:val>
                                            <p:strVal val="#ppt_x"/>
                                          </p:val>
                                        </p:tav>
                                        <p:tav tm="100000">
                                          <p:val>
                                            <p:strVal val="#ppt_x"/>
                                          </p:val>
                                        </p:tav>
                                      </p:tavLst>
                                    </p:anim>
                                    <p:anim calcmode="lin" valueType="num">
                                      <p:cBhvr additive="repl">
                                        <p:cTn id="1212" dur="500" fill="hold"/>
                                        <p:tgtEl>
                                          <p:spTgt spid="612">
                                            <p:txEl>
                                              <p:pRg st="1" end="1"/>
                                            </p:txEl>
                                          </p:spTgt>
                                        </p:tgtEl>
                                        <p:attrNameLst>
                                          <p:attrName>ppt_y</p:attrName>
                                        </p:attrNameLst>
                                      </p:cBhvr>
                                      <p:tavLst>
                                        <p:tav tm="0">
                                          <p:val>
                                            <p:strVal val="1+#ppt_h/2"/>
                                          </p:val>
                                        </p:tav>
                                        <p:tav tm="100000">
                                          <p:val>
                                            <p:strVal val="#ppt_y"/>
                                          </p:val>
                                        </p:tav>
                                      </p:tavLst>
                                    </p:anim>
                                  </p:childTnLst>
                                </p:cTn>
                              </p:par>
                              <p:par>
                                <p:cTn id="1213" nodeType="withEffect" fill="hold" presetClass="entr" presetID="2" presetSubtype="4">
                                  <p:stCondLst>
                                    <p:cond delay="0"/>
                                  </p:stCondLst>
                                  <p:childTnLst>
                                    <p:set>
                                      <p:cBhvr>
                                        <p:cTn id="1214" dur="1" fill="hold">
                                          <p:stCondLst>
                                            <p:cond delay="0"/>
                                          </p:stCondLst>
                                        </p:cTn>
                                        <p:tgtEl>
                                          <p:spTgt spid="612">
                                            <p:txEl>
                                              <p:pRg st="2" end="2"/>
                                            </p:txEl>
                                          </p:spTgt>
                                        </p:tgtEl>
                                        <p:attrNameLst>
                                          <p:attrName>style.visibility</p:attrName>
                                        </p:attrNameLst>
                                      </p:cBhvr>
                                      <p:to>
                                        <p:strVal val="visible"/>
                                      </p:to>
                                    </p:set>
                                    <p:anim calcmode="lin" valueType="num">
                                      <p:cBhvr additive="repl">
                                        <p:cTn id="1215" dur="500" fill="hold"/>
                                        <p:tgtEl>
                                          <p:spTgt spid="612">
                                            <p:txEl>
                                              <p:pRg st="2" end="2"/>
                                            </p:txEl>
                                          </p:spTgt>
                                        </p:tgtEl>
                                        <p:attrNameLst>
                                          <p:attrName>ppt_x</p:attrName>
                                        </p:attrNameLst>
                                      </p:cBhvr>
                                      <p:tavLst>
                                        <p:tav tm="0">
                                          <p:val>
                                            <p:strVal val="#ppt_x"/>
                                          </p:val>
                                        </p:tav>
                                        <p:tav tm="100000">
                                          <p:val>
                                            <p:strVal val="#ppt_x"/>
                                          </p:val>
                                        </p:tav>
                                      </p:tavLst>
                                    </p:anim>
                                    <p:anim calcmode="lin" valueType="num">
                                      <p:cBhvr additive="repl">
                                        <p:cTn id="1216" dur="500" fill="hold"/>
                                        <p:tgtEl>
                                          <p:spTgt spid="612">
                                            <p:txEl>
                                              <p:pRg st="2" end="2"/>
                                            </p:txEl>
                                          </p:spTgt>
                                        </p:tgtEl>
                                        <p:attrNameLst>
                                          <p:attrName>ppt_y</p:attrName>
                                        </p:attrNameLst>
                                      </p:cBhvr>
                                      <p:tavLst>
                                        <p:tav tm="0">
                                          <p:val>
                                            <p:strVal val="1+#ppt_h/2"/>
                                          </p:val>
                                        </p:tav>
                                        <p:tav tm="100000">
                                          <p:val>
                                            <p:strVal val="#ppt_y"/>
                                          </p:val>
                                        </p:tav>
                                      </p:tavLst>
                                    </p:anim>
                                  </p:childTnLst>
                                </p:cTn>
                              </p:par>
                              <p:par>
                                <p:cTn id="1217" nodeType="withEffect" fill="hold" presetClass="entr" presetID="2" presetSubtype="4">
                                  <p:stCondLst>
                                    <p:cond delay="0"/>
                                  </p:stCondLst>
                                  <p:childTnLst>
                                    <p:set>
                                      <p:cBhvr>
                                        <p:cTn id="1218" dur="1" fill="hold">
                                          <p:stCondLst>
                                            <p:cond delay="0"/>
                                          </p:stCondLst>
                                        </p:cTn>
                                        <p:tgtEl>
                                          <p:spTgt spid="612">
                                            <p:txEl>
                                              <p:pRg st="3" end="3"/>
                                            </p:txEl>
                                          </p:spTgt>
                                        </p:tgtEl>
                                        <p:attrNameLst>
                                          <p:attrName>style.visibility</p:attrName>
                                        </p:attrNameLst>
                                      </p:cBhvr>
                                      <p:to>
                                        <p:strVal val="visible"/>
                                      </p:to>
                                    </p:set>
                                    <p:anim calcmode="lin" valueType="num">
                                      <p:cBhvr additive="repl">
                                        <p:cTn id="1219" dur="500" fill="hold"/>
                                        <p:tgtEl>
                                          <p:spTgt spid="612">
                                            <p:txEl>
                                              <p:pRg st="3" end="3"/>
                                            </p:txEl>
                                          </p:spTgt>
                                        </p:tgtEl>
                                        <p:attrNameLst>
                                          <p:attrName>ppt_x</p:attrName>
                                        </p:attrNameLst>
                                      </p:cBhvr>
                                      <p:tavLst>
                                        <p:tav tm="0">
                                          <p:val>
                                            <p:strVal val="#ppt_x"/>
                                          </p:val>
                                        </p:tav>
                                        <p:tav tm="100000">
                                          <p:val>
                                            <p:strVal val="#ppt_x"/>
                                          </p:val>
                                        </p:tav>
                                      </p:tavLst>
                                    </p:anim>
                                    <p:anim calcmode="lin" valueType="num">
                                      <p:cBhvr additive="repl">
                                        <p:cTn id="1220" dur="500" fill="hold"/>
                                        <p:tgtEl>
                                          <p:spTgt spid="612">
                                            <p:txEl>
                                              <p:pRg st="3" end="3"/>
                                            </p:txEl>
                                          </p:spTgt>
                                        </p:tgtEl>
                                        <p:attrNameLst>
                                          <p:attrName>ppt_y</p:attrName>
                                        </p:attrNameLst>
                                      </p:cBhvr>
                                      <p:tavLst>
                                        <p:tav tm="0">
                                          <p:val>
                                            <p:strVal val="1+#ppt_h/2"/>
                                          </p:val>
                                        </p:tav>
                                        <p:tav tm="100000">
                                          <p:val>
                                            <p:strVal val="#ppt_y"/>
                                          </p:val>
                                        </p:tav>
                                      </p:tavLst>
                                    </p:anim>
                                  </p:childTnLst>
                                </p:cTn>
                              </p:par>
                              <p:par>
                                <p:cTn id="1221" nodeType="withEffect" fill="hold" presetClass="entr" presetID="2" presetSubtype="4">
                                  <p:stCondLst>
                                    <p:cond delay="0"/>
                                  </p:stCondLst>
                                  <p:childTnLst>
                                    <p:set>
                                      <p:cBhvr>
                                        <p:cTn id="1222" dur="1" fill="hold">
                                          <p:stCondLst>
                                            <p:cond delay="0"/>
                                          </p:stCondLst>
                                        </p:cTn>
                                        <p:tgtEl>
                                          <p:spTgt spid="612">
                                            <p:txEl>
                                              <p:pRg st="4" end="4"/>
                                            </p:txEl>
                                          </p:spTgt>
                                        </p:tgtEl>
                                        <p:attrNameLst>
                                          <p:attrName>style.visibility</p:attrName>
                                        </p:attrNameLst>
                                      </p:cBhvr>
                                      <p:to>
                                        <p:strVal val="visible"/>
                                      </p:to>
                                    </p:set>
                                    <p:anim calcmode="lin" valueType="num">
                                      <p:cBhvr additive="repl">
                                        <p:cTn id="1223" dur="500" fill="hold"/>
                                        <p:tgtEl>
                                          <p:spTgt spid="612">
                                            <p:txEl>
                                              <p:pRg st="4" end="4"/>
                                            </p:txEl>
                                          </p:spTgt>
                                        </p:tgtEl>
                                        <p:attrNameLst>
                                          <p:attrName>ppt_x</p:attrName>
                                        </p:attrNameLst>
                                      </p:cBhvr>
                                      <p:tavLst>
                                        <p:tav tm="0">
                                          <p:val>
                                            <p:strVal val="#ppt_x"/>
                                          </p:val>
                                        </p:tav>
                                        <p:tav tm="100000">
                                          <p:val>
                                            <p:strVal val="#ppt_x"/>
                                          </p:val>
                                        </p:tav>
                                      </p:tavLst>
                                    </p:anim>
                                    <p:anim calcmode="lin" valueType="num">
                                      <p:cBhvr additive="repl">
                                        <p:cTn id="1224" dur="500" fill="hold"/>
                                        <p:tgtEl>
                                          <p:spTgt spid="612">
                                            <p:txEl>
                                              <p:pRg st="4" end="4"/>
                                            </p:txEl>
                                          </p:spTgt>
                                        </p:tgtEl>
                                        <p:attrNameLst>
                                          <p:attrName>ppt_y</p:attrName>
                                        </p:attrNameLst>
                                      </p:cBhvr>
                                      <p:tavLst>
                                        <p:tav tm="0">
                                          <p:val>
                                            <p:strVal val="1+#ppt_h/2"/>
                                          </p:val>
                                        </p:tav>
                                        <p:tav tm="100000">
                                          <p:val>
                                            <p:strVal val="#ppt_y"/>
                                          </p:val>
                                        </p:tav>
                                      </p:tavLst>
                                    </p:anim>
                                  </p:childTnLst>
                                </p:cTn>
                              </p:par>
                              <p:par>
                                <p:cTn id="1225" nodeType="withEffect" fill="hold" presetClass="entr" presetID="2" presetSubtype="4">
                                  <p:stCondLst>
                                    <p:cond delay="0"/>
                                  </p:stCondLst>
                                  <p:childTnLst>
                                    <p:set>
                                      <p:cBhvr>
                                        <p:cTn id="1226" dur="1" fill="hold">
                                          <p:stCondLst>
                                            <p:cond delay="0"/>
                                          </p:stCondLst>
                                        </p:cTn>
                                        <p:tgtEl>
                                          <p:spTgt spid="612">
                                            <p:txEl>
                                              <p:pRg st="5" end="5"/>
                                            </p:txEl>
                                          </p:spTgt>
                                        </p:tgtEl>
                                        <p:attrNameLst>
                                          <p:attrName>style.visibility</p:attrName>
                                        </p:attrNameLst>
                                      </p:cBhvr>
                                      <p:to>
                                        <p:strVal val="visible"/>
                                      </p:to>
                                    </p:set>
                                    <p:anim calcmode="lin" valueType="num">
                                      <p:cBhvr additive="repl">
                                        <p:cTn id="1227" dur="500" fill="hold"/>
                                        <p:tgtEl>
                                          <p:spTgt spid="612">
                                            <p:txEl>
                                              <p:pRg st="5" end="5"/>
                                            </p:txEl>
                                          </p:spTgt>
                                        </p:tgtEl>
                                        <p:attrNameLst>
                                          <p:attrName>ppt_x</p:attrName>
                                        </p:attrNameLst>
                                      </p:cBhvr>
                                      <p:tavLst>
                                        <p:tav tm="0">
                                          <p:val>
                                            <p:strVal val="#ppt_x"/>
                                          </p:val>
                                        </p:tav>
                                        <p:tav tm="100000">
                                          <p:val>
                                            <p:strVal val="#ppt_x"/>
                                          </p:val>
                                        </p:tav>
                                      </p:tavLst>
                                    </p:anim>
                                    <p:anim calcmode="lin" valueType="num">
                                      <p:cBhvr additive="repl">
                                        <p:cTn id="1228" dur="500" fill="hold"/>
                                        <p:tgtEl>
                                          <p:spTgt spid="6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29" fill="hold">
                      <p:stCondLst>
                        <p:cond delay="indefinite"/>
                      </p:stCondLst>
                      <p:childTnLst>
                        <p:par>
                          <p:cTn id="1230" fill="hold">
                            <p:stCondLst>
                              <p:cond delay="0"/>
                            </p:stCondLst>
                            <p:childTnLst>
                              <p:par>
                                <p:cTn id="1231" nodeType="clickEffect" fill="hold" presetClass="entr" presetID="2" presetSubtype="4">
                                  <p:stCondLst>
                                    <p:cond delay="0"/>
                                  </p:stCondLst>
                                  <p:childTnLst>
                                    <p:set>
                                      <p:cBhvr>
                                        <p:cTn id="1232" dur="1" fill="hold">
                                          <p:stCondLst>
                                            <p:cond delay="0"/>
                                          </p:stCondLst>
                                        </p:cTn>
                                        <p:tgtEl>
                                          <p:spTgt spid="612">
                                            <p:txEl>
                                              <p:pRg st="6" end="6"/>
                                            </p:txEl>
                                          </p:spTgt>
                                        </p:tgtEl>
                                        <p:attrNameLst>
                                          <p:attrName>style.visibility</p:attrName>
                                        </p:attrNameLst>
                                      </p:cBhvr>
                                      <p:to>
                                        <p:strVal val="visible"/>
                                      </p:to>
                                    </p:set>
                                    <p:anim calcmode="lin" valueType="num">
                                      <p:cBhvr additive="repl">
                                        <p:cTn id="1233" dur="500" fill="hold"/>
                                        <p:tgtEl>
                                          <p:spTgt spid="612">
                                            <p:txEl>
                                              <p:pRg st="6" end="6"/>
                                            </p:txEl>
                                          </p:spTgt>
                                        </p:tgtEl>
                                        <p:attrNameLst>
                                          <p:attrName>ppt_x</p:attrName>
                                        </p:attrNameLst>
                                      </p:cBhvr>
                                      <p:tavLst>
                                        <p:tav tm="0">
                                          <p:val>
                                            <p:strVal val="#ppt_x"/>
                                          </p:val>
                                        </p:tav>
                                        <p:tav tm="100000">
                                          <p:val>
                                            <p:strVal val="#ppt_x"/>
                                          </p:val>
                                        </p:tav>
                                      </p:tavLst>
                                    </p:anim>
                                    <p:anim calcmode="lin" valueType="num">
                                      <p:cBhvr additive="repl">
                                        <p:cTn id="1234" dur="500" fill="hold"/>
                                        <p:tgtEl>
                                          <p:spTgt spid="6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2421000" y="536400"/>
            <a:ext cx="6036840" cy="1638000"/>
          </a:xfrm>
          <a:prstGeom prst="rect">
            <a:avLst/>
          </a:prstGeom>
          <a:noFill/>
          <a:ln w="0">
            <a:noFill/>
          </a:ln>
        </p:spPr>
        <p:txBody>
          <a:bodyPr lIns="0" rIns="0" tIns="0" bIns="0" anchor="ctr">
            <a:noAutofit/>
          </a:bodyPr>
          <a:p>
            <a:pPr>
              <a:lnSpc>
                <a:spcPct val="100000"/>
              </a:lnSpc>
              <a:buNone/>
            </a:pPr>
            <a:r>
              <a:rPr b="1" lang="en-US" sz="3600" spc="-1" strike="noStrike">
                <a:solidFill>
                  <a:srgbClr val="0085b2"/>
                </a:solidFill>
                <a:latin typeface="Calibri"/>
                <a:ea typeface="ＭＳ Ｐゴシック"/>
              </a:rPr>
              <a:t>Plan for today:</a:t>
            </a:r>
            <a:endParaRPr b="0" lang="de-DE" sz="3600" spc="-1" strike="noStrike">
              <a:solidFill>
                <a:srgbClr val="000000"/>
              </a:solidFill>
              <a:latin typeface="Arial"/>
            </a:endParaRPr>
          </a:p>
        </p:txBody>
      </p:sp>
      <p:sp>
        <p:nvSpPr>
          <p:cNvPr id="366" name="PlaceHolder 2"/>
          <p:cNvSpPr>
            <a:spLocks noGrp="1"/>
          </p:cNvSpPr>
          <p:nvPr>
            <p:ph type="subTitle"/>
          </p:nvPr>
        </p:nvSpPr>
        <p:spPr>
          <a:xfrm>
            <a:off x="685800" y="2806200"/>
            <a:ext cx="4393800" cy="1804320"/>
          </a:xfrm>
          <a:prstGeom prst="rect">
            <a:avLst/>
          </a:prstGeom>
          <a:noFill/>
          <a:ln w="0">
            <a:noFill/>
          </a:ln>
        </p:spPr>
        <p:txBody>
          <a:bodyPr lIns="0" rIns="0" tIns="0" bIns="0" anchor="t">
            <a:normAutofit/>
          </a:bodyPr>
          <a:p>
            <a:pPr marL="343080" indent="-343080">
              <a:lnSpc>
                <a:spcPct val="100000"/>
              </a:lnSpc>
              <a:buClr>
                <a:srgbClr val="808080"/>
              </a:buClr>
              <a:buFont typeface="StarSymbol"/>
              <a:buChar char="-"/>
            </a:pPr>
            <a:r>
              <a:rPr b="0" lang="en-US" sz="2400" spc="-1" strike="noStrike">
                <a:solidFill>
                  <a:srgbClr val="808080"/>
                </a:solidFill>
                <a:latin typeface="Arial"/>
              </a:rPr>
              <a:t>Overview</a:t>
            </a:r>
            <a:endParaRPr b="0" lang="en-US" sz="2400" spc="-1" strike="noStrike">
              <a:latin typeface="Arial"/>
            </a:endParaRPr>
          </a:p>
          <a:p>
            <a:pPr marL="343080" indent="-343080">
              <a:lnSpc>
                <a:spcPct val="100000"/>
              </a:lnSpc>
              <a:buClr>
                <a:srgbClr val="808080"/>
              </a:buClr>
              <a:buFont typeface="StarSymbol"/>
              <a:buChar char="-"/>
            </a:pPr>
            <a:r>
              <a:rPr b="0" lang="en-US" sz="2400" spc="-1" strike="noStrike">
                <a:solidFill>
                  <a:srgbClr val="808080"/>
                </a:solidFill>
                <a:latin typeface="Arial"/>
              </a:rPr>
              <a:t>Functions</a:t>
            </a:r>
            <a:endParaRPr b="0" lang="en-US" sz="2400" spc="-1" strike="noStrike">
              <a:latin typeface="Arial"/>
            </a:endParaRPr>
          </a:p>
          <a:p>
            <a:pPr marL="343080" indent="-343080">
              <a:lnSpc>
                <a:spcPct val="100000"/>
              </a:lnSpc>
              <a:buClr>
                <a:srgbClr val="808080"/>
              </a:buClr>
              <a:buFont typeface="StarSymbol"/>
              <a:buChar char="-"/>
            </a:pPr>
            <a:r>
              <a:rPr b="0" lang="en-US" sz="2400" spc="-1" strike="noStrike">
                <a:solidFill>
                  <a:srgbClr val="808080"/>
                </a:solidFill>
                <a:latin typeface="Arial"/>
              </a:rPr>
              <a:t>Data</a:t>
            </a:r>
            <a:endParaRPr b="0" lang="en-US" sz="2400" spc="-1" strike="noStrike">
              <a:latin typeface="Arial"/>
            </a:endParaRPr>
          </a:p>
          <a:p>
            <a:pPr marL="343080" indent="-343080">
              <a:lnSpc>
                <a:spcPct val="100000"/>
              </a:lnSpc>
              <a:buClr>
                <a:srgbClr val="808080"/>
              </a:buClr>
              <a:buFont typeface="StarSymbol"/>
              <a:buChar char="-"/>
            </a:pPr>
            <a:r>
              <a:rPr b="0" lang="en-US" sz="2400" spc="-1" strike="noStrike">
                <a:solidFill>
                  <a:srgbClr val="808080"/>
                </a:solidFill>
                <a:latin typeface="Arial"/>
              </a:rPr>
              <a:t>Introduction to containers</a:t>
            </a:r>
            <a:endParaRPr b="0" lang="en-US" sz="2400" spc="-1" strike="noStrike">
              <a:latin typeface="Arial"/>
            </a:endParaRPr>
          </a:p>
        </p:txBody>
      </p:sp>
    </p:spTree>
  </p:cSld>
  <p:transition>
    <p:wipe dir="r"/>
  </p:transition>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15" name="PlaceHolder 2"/>
          <p:cNvSpPr>
            <a:spLocks noGrp="1"/>
          </p:cNvSpPr>
          <p:nvPr>
            <p:ph/>
          </p:nvPr>
        </p:nvSpPr>
        <p:spPr>
          <a:xfrm>
            <a:off x="385200" y="1200960"/>
            <a:ext cx="7555680" cy="3375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Structures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Data that belongs together can be bound in a structure: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struct</a:t>
            </a:r>
            <a:r>
              <a:rPr b="0" lang="en-US" sz="1400" spc="-1" strike="noStrike">
                <a:solidFill>
                  <a:srgbClr val="000000"/>
                </a:solidFill>
                <a:highlight>
                  <a:srgbClr val="ffffff"/>
                </a:highlight>
                <a:latin typeface="Consolas"/>
                <a:ea typeface="ＭＳ Ｐゴシック"/>
              </a:rPr>
              <a:t> Point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double</a:t>
            </a:r>
            <a:r>
              <a:rPr b="0" lang="en-US" sz="1400" spc="-1" strike="noStrike">
                <a:solidFill>
                  <a:srgbClr val="000000"/>
                </a:solidFill>
                <a:highlight>
                  <a:srgbClr val="ffffff"/>
                </a:highlight>
                <a:latin typeface="Consolas"/>
                <a:ea typeface="ＭＳ Ｐゴシック"/>
              </a:rPr>
              <a:t> x</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y</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Point p</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x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1.5</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y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2.5</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Point q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0.5</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0.5</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16" name="PlaceHolder 3"/>
          <p:cNvSpPr>
            <a:spLocks noGrp="1"/>
          </p:cNvSpPr>
          <p:nvPr>
            <p:ph type="sldNum" idx="8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DB588B-A578-440F-B5EF-64DAFE5A167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35" dur="indefinite" restart="never" nodeType="tmRoot">
          <p:childTnLst>
            <p:seq>
              <p:cTn id="1236" dur="indefinite" nodeType="mainSeq">
                <p:childTnLst>
                  <p:par>
                    <p:cTn id="1237" fill="hold">
                      <p:stCondLst>
                        <p:cond delay="indefinite"/>
                      </p:stCondLst>
                      <p:childTnLst>
                        <p:par>
                          <p:cTn id="1238" fill="hold">
                            <p:stCondLst>
                              <p:cond delay="0"/>
                            </p:stCondLst>
                            <p:childTnLst>
                              <p:par>
                                <p:cTn id="1239" nodeType="clickEffect" fill="hold" presetClass="entr" presetID="2" presetSubtype="4">
                                  <p:stCondLst>
                                    <p:cond delay="0"/>
                                  </p:stCondLst>
                                  <p:childTnLst>
                                    <p:set>
                                      <p:cBhvr>
                                        <p:cTn id="1240" dur="1" fill="hold">
                                          <p:stCondLst>
                                            <p:cond delay="0"/>
                                          </p:stCondLst>
                                        </p:cTn>
                                        <p:tgtEl>
                                          <p:spTgt spid="615">
                                            <p:txEl>
                                              <p:pRg st="1" end="1"/>
                                            </p:txEl>
                                          </p:spTgt>
                                        </p:tgtEl>
                                        <p:attrNameLst>
                                          <p:attrName>style.visibility</p:attrName>
                                        </p:attrNameLst>
                                      </p:cBhvr>
                                      <p:to>
                                        <p:strVal val="visible"/>
                                      </p:to>
                                    </p:set>
                                    <p:anim calcmode="lin" valueType="num">
                                      <p:cBhvr additive="repl">
                                        <p:cTn id="1241" dur="500" fill="hold"/>
                                        <p:tgtEl>
                                          <p:spTgt spid="615">
                                            <p:txEl>
                                              <p:pRg st="1" end="1"/>
                                            </p:txEl>
                                          </p:spTgt>
                                        </p:tgtEl>
                                        <p:attrNameLst>
                                          <p:attrName>ppt_x</p:attrName>
                                        </p:attrNameLst>
                                      </p:cBhvr>
                                      <p:tavLst>
                                        <p:tav tm="0">
                                          <p:val>
                                            <p:strVal val="#ppt_x"/>
                                          </p:val>
                                        </p:tav>
                                        <p:tav tm="100000">
                                          <p:val>
                                            <p:strVal val="#ppt_x"/>
                                          </p:val>
                                        </p:tav>
                                      </p:tavLst>
                                    </p:anim>
                                    <p:anim calcmode="lin" valueType="num">
                                      <p:cBhvr additive="repl">
                                        <p:cTn id="1242" dur="500" fill="hold"/>
                                        <p:tgtEl>
                                          <p:spTgt spid="615">
                                            <p:txEl>
                                              <p:pRg st="1" end="1"/>
                                            </p:txEl>
                                          </p:spTgt>
                                        </p:tgtEl>
                                        <p:attrNameLst>
                                          <p:attrName>ppt_y</p:attrName>
                                        </p:attrNameLst>
                                      </p:cBhvr>
                                      <p:tavLst>
                                        <p:tav tm="0">
                                          <p:val>
                                            <p:strVal val="1+#ppt_h/2"/>
                                          </p:val>
                                        </p:tav>
                                        <p:tav tm="100000">
                                          <p:val>
                                            <p:strVal val="#ppt_y"/>
                                          </p:val>
                                        </p:tav>
                                      </p:tavLst>
                                    </p:anim>
                                  </p:childTnLst>
                                </p:cTn>
                              </p:par>
                              <p:par>
                                <p:cTn id="1243" nodeType="withEffect" fill="hold" presetClass="entr" presetID="2" presetSubtype="4">
                                  <p:stCondLst>
                                    <p:cond delay="0"/>
                                  </p:stCondLst>
                                  <p:childTnLst>
                                    <p:set>
                                      <p:cBhvr>
                                        <p:cTn id="1244" dur="1" fill="hold">
                                          <p:stCondLst>
                                            <p:cond delay="0"/>
                                          </p:stCondLst>
                                        </p:cTn>
                                        <p:tgtEl>
                                          <p:spTgt spid="615">
                                            <p:txEl>
                                              <p:pRg st="2" end="2"/>
                                            </p:txEl>
                                          </p:spTgt>
                                        </p:tgtEl>
                                        <p:attrNameLst>
                                          <p:attrName>style.visibility</p:attrName>
                                        </p:attrNameLst>
                                      </p:cBhvr>
                                      <p:to>
                                        <p:strVal val="visible"/>
                                      </p:to>
                                    </p:set>
                                    <p:anim calcmode="lin" valueType="num">
                                      <p:cBhvr additive="repl">
                                        <p:cTn id="1245" dur="500" fill="hold"/>
                                        <p:tgtEl>
                                          <p:spTgt spid="615">
                                            <p:txEl>
                                              <p:pRg st="2" end="2"/>
                                            </p:txEl>
                                          </p:spTgt>
                                        </p:tgtEl>
                                        <p:attrNameLst>
                                          <p:attrName>ppt_x</p:attrName>
                                        </p:attrNameLst>
                                      </p:cBhvr>
                                      <p:tavLst>
                                        <p:tav tm="0">
                                          <p:val>
                                            <p:strVal val="#ppt_x"/>
                                          </p:val>
                                        </p:tav>
                                        <p:tav tm="100000">
                                          <p:val>
                                            <p:strVal val="#ppt_x"/>
                                          </p:val>
                                        </p:tav>
                                      </p:tavLst>
                                    </p:anim>
                                    <p:anim calcmode="lin" valueType="num">
                                      <p:cBhvr additive="repl">
                                        <p:cTn id="1246" dur="500" fill="hold"/>
                                        <p:tgtEl>
                                          <p:spTgt spid="615">
                                            <p:txEl>
                                              <p:pRg st="2" end="2"/>
                                            </p:txEl>
                                          </p:spTgt>
                                        </p:tgtEl>
                                        <p:attrNameLst>
                                          <p:attrName>ppt_y</p:attrName>
                                        </p:attrNameLst>
                                      </p:cBhvr>
                                      <p:tavLst>
                                        <p:tav tm="0">
                                          <p:val>
                                            <p:strVal val="1+#ppt_h/2"/>
                                          </p:val>
                                        </p:tav>
                                        <p:tav tm="100000">
                                          <p:val>
                                            <p:strVal val="#ppt_y"/>
                                          </p:val>
                                        </p:tav>
                                      </p:tavLst>
                                    </p:anim>
                                  </p:childTnLst>
                                </p:cTn>
                              </p:par>
                              <p:par>
                                <p:cTn id="1247" nodeType="withEffect" fill="hold" presetClass="entr" presetID="2" presetSubtype="4">
                                  <p:stCondLst>
                                    <p:cond delay="0"/>
                                  </p:stCondLst>
                                  <p:childTnLst>
                                    <p:set>
                                      <p:cBhvr>
                                        <p:cTn id="1248" dur="1" fill="hold">
                                          <p:stCondLst>
                                            <p:cond delay="0"/>
                                          </p:stCondLst>
                                        </p:cTn>
                                        <p:tgtEl>
                                          <p:spTgt spid="615">
                                            <p:txEl>
                                              <p:pRg st="3" end="3"/>
                                            </p:txEl>
                                          </p:spTgt>
                                        </p:tgtEl>
                                        <p:attrNameLst>
                                          <p:attrName>style.visibility</p:attrName>
                                        </p:attrNameLst>
                                      </p:cBhvr>
                                      <p:to>
                                        <p:strVal val="visible"/>
                                      </p:to>
                                    </p:set>
                                    <p:anim calcmode="lin" valueType="num">
                                      <p:cBhvr additive="repl">
                                        <p:cTn id="1249" dur="500" fill="hold"/>
                                        <p:tgtEl>
                                          <p:spTgt spid="615">
                                            <p:txEl>
                                              <p:pRg st="3" end="3"/>
                                            </p:txEl>
                                          </p:spTgt>
                                        </p:tgtEl>
                                        <p:attrNameLst>
                                          <p:attrName>ppt_x</p:attrName>
                                        </p:attrNameLst>
                                      </p:cBhvr>
                                      <p:tavLst>
                                        <p:tav tm="0">
                                          <p:val>
                                            <p:strVal val="#ppt_x"/>
                                          </p:val>
                                        </p:tav>
                                        <p:tav tm="100000">
                                          <p:val>
                                            <p:strVal val="#ppt_x"/>
                                          </p:val>
                                        </p:tav>
                                      </p:tavLst>
                                    </p:anim>
                                    <p:anim calcmode="lin" valueType="num">
                                      <p:cBhvr additive="repl">
                                        <p:cTn id="1250" dur="500" fill="hold"/>
                                        <p:tgtEl>
                                          <p:spTgt spid="615">
                                            <p:txEl>
                                              <p:pRg st="3" end="3"/>
                                            </p:txEl>
                                          </p:spTgt>
                                        </p:tgtEl>
                                        <p:attrNameLst>
                                          <p:attrName>ppt_y</p:attrName>
                                        </p:attrNameLst>
                                      </p:cBhvr>
                                      <p:tavLst>
                                        <p:tav tm="0">
                                          <p:val>
                                            <p:strVal val="1+#ppt_h/2"/>
                                          </p:val>
                                        </p:tav>
                                        <p:tav tm="100000">
                                          <p:val>
                                            <p:strVal val="#ppt_y"/>
                                          </p:val>
                                        </p:tav>
                                      </p:tavLst>
                                    </p:anim>
                                  </p:childTnLst>
                                </p:cTn>
                              </p:par>
                              <p:par>
                                <p:cTn id="1251" nodeType="withEffect" fill="hold" presetClass="entr" presetID="2" presetSubtype="4">
                                  <p:stCondLst>
                                    <p:cond delay="0"/>
                                  </p:stCondLst>
                                  <p:childTnLst>
                                    <p:set>
                                      <p:cBhvr>
                                        <p:cTn id="1252" dur="1" fill="hold">
                                          <p:stCondLst>
                                            <p:cond delay="0"/>
                                          </p:stCondLst>
                                        </p:cTn>
                                        <p:tgtEl>
                                          <p:spTgt spid="615">
                                            <p:txEl>
                                              <p:pRg st="4" end="4"/>
                                            </p:txEl>
                                          </p:spTgt>
                                        </p:tgtEl>
                                        <p:attrNameLst>
                                          <p:attrName>style.visibility</p:attrName>
                                        </p:attrNameLst>
                                      </p:cBhvr>
                                      <p:to>
                                        <p:strVal val="visible"/>
                                      </p:to>
                                    </p:set>
                                    <p:anim calcmode="lin" valueType="num">
                                      <p:cBhvr additive="repl">
                                        <p:cTn id="1253" dur="500" fill="hold"/>
                                        <p:tgtEl>
                                          <p:spTgt spid="615">
                                            <p:txEl>
                                              <p:pRg st="4" end="4"/>
                                            </p:txEl>
                                          </p:spTgt>
                                        </p:tgtEl>
                                        <p:attrNameLst>
                                          <p:attrName>ppt_x</p:attrName>
                                        </p:attrNameLst>
                                      </p:cBhvr>
                                      <p:tavLst>
                                        <p:tav tm="0">
                                          <p:val>
                                            <p:strVal val="#ppt_x"/>
                                          </p:val>
                                        </p:tav>
                                        <p:tav tm="100000">
                                          <p:val>
                                            <p:strVal val="#ppt_x"/>
                                          </p:val>
                                        </p:tav>
                                      </p:tavLst>
                                    </p:anim>
                                    <p:anim calcmode="lin" valueType="num">
                                      <p:cBhvr additive="repl">
                                        <p:cTn id="1254" dur="500" fill="hold"/>
                                        <p:tgtEl>
                                          <p:spTgt spid="615">
                                            <p:txEl>
                                              <p:pRg st="4" end="4"/>
                                            </p:txEl>
                                          </p:spTgt>
                                        </p:tgtEl>
                                        <p:attrNameLst>
                                          <p:attrName>ppt_y</p:attrName>
                                        </p:attrNameLst>
                                      </p:cBhvr>
                                      <p:tavLst>
                                        <p:tav tm="0">
                                          <p:val>
                                            <p:strVal val="1+#ppt_h/2"/>
                                          </p:val>
                                        </p:tav>
                                        <p:tav tm="100000">
                                          <p:val>
                                            <p:strVal val="#ppt_y"/>
                                          </p:val>
                                        </p:tav>
                                      </p:tavLst>
                                    </p:anim>
                                  </p:childTnLst>
                                </p:cTn>
                              </p:par>
                              <p:par>
                                <p:cTn id="1255" nodeType="withEffect" fill="hold" presetClass="entr" presetID="2" presetSubtype="4">
                                  <p:stCondLst>
                                    <p:cond delay="0"/>
                                  </p:stCondLst>
                                  <p:childTnLst>
                                    <p:set>
                                      <p:cBhvr>
                                        <p:cTn id="1256" dur="1" fill="hold">
                                          <p:stCondLst>
                                            <p:cond delay="0"/>
                                          </p:stCondLst>
                                        </p:cTn>
                                        <p:tgtEl>
                                          <p:spTgt spid="615">
                                            <p:txEl>
                                              <p:pRg st="5" end="5"/>
                                            </p:txEl>
                                          </p:spTgt>
                                        </p:tgtEl>
                                        <p:attrNameLst>
                                          <p:attrName>style.visibility</p:attrName>
                                        </p:attrNameLst>
                                      </p:cBhvr>
                                      <p:to>
                                        <p:strVal val="visible"/>
                                      </p:to>
                                    </p:set>
                                    <p:anim calcmode="lin" valueType="num">
                                      <p:cBhvr additive="repl">
                                        <p:cTn id="1257" dur="500" fill="hold"/>
                                        <p:tgtEl>
                                          <p:spTgt spid="615">
                                            <p:txEl>
                                              <p:pRg st="5" end="5"/>
                                            </p:txEl>
                                          </p:spTgt>
                                        </p:tgtEl>
                                        <p:attrNameLst>
                                          <p:attrName>ppt_x</p:attrName>
                                        </p:attrNameLst>
                                      </p:cBhvr>
                                      <p:tavLst>
                                        <p:tav tm="0">
                                          <p:val>
                                            <p:strVal val="#ppt_x"/>
                                          </p:val>
                                        </p:tav>
                                        <p:tav tm="100000">
                                          <p:val>
                                            <p:strVal val="#ppt_x"/>
                                          </p:val>
                                        </p:tav>
                                      </p:tavLst>
                                    </p:anim>
                                    <p:anim calcmode="lin" valueType="num">
                                      <p:cBhvr additive="repl">
                                        <p:cTn id="1258" dur="500" fill="hold"/>
                                        <p:tgtEl>
                                          <p:spTgt spid="615">
                                            <p:txEl>
                                              <p:pRg st="5" end="5"/>
                                            </p:txEl>
                                          </p:spTgt>
                                        </p:tgtEl>
                                        <p:attrNameLst>
                                          <p:attrName>ppt_y</p:attrName>
                                        </p:attrNameLst>
                                      </p:cBhvr>
                                      <p:tavLst>
                                        <p:tav tm="0">
                                          <p:val>
                                            <p:strVal val="1+#ppt_h/2"/>
                                          </p:val>
                                        </p:tav>
                                        <p:tav tm="100000">
                                          <p:val>
                                            <p:strVal val="#ppt_y"/>
                                          </p:val>
                                        </p:tav>
                                      </p:tavLst>
                                    </p:anim>
                                  </p:childTnLst>
                                </p:cTn>
                              </p:par>
                              <p:par>
                                <p:cTn id="1259" nodeType="withEffect" fill="hold" presetClass="entr" presetID="2" presetSubtype="4">
                                  <p:stCondLst>
                                    <p:cond delay="0"/>
                                  </p:stCondLst>
                                  <p:childTnLst>
                                    <p:set>
                                      <p:cBhvr>
                                        <p:cTn id="1260" dur="1" fill="hold">
                                          <p:stCondLst>
                                            <p:cond delay="0"/>
                                          </p:stCondLst>
                                        </p:cTn>
                                        <p:tgtEl>
                                          <p:spTgt spid="615">
                                            <p:txEl>
                                              <p:pRg st="7" end="7"/>
                                            </p:txEl>
                                          </p:spTgt>
                                        </p:tgtEl>
                                        <p:attrNameLst>
                                          <p:attrName>style.visibility</p:attrName>
                                        </p:attrNameLst>
                                      </p:cBhvr>
                                      <p:to>
                                        <p:strVal val="visible"/>
                                      </p:to>
                                    </p:set>
                                    <p:anim calcmode="lin" valueType="num">
                                      <p:cBhvr additive="repl">
                                        <p:cTn id="1261" dur="500" fill="hold"/>
                                        <p:tgtEl>
                                          <p:spTgt spid="615">
                                            <p:txEl>
                                              <p:pRg st="7" end="7"/>
                                            </p:txEl>
                                          </p:spTgt>
                                        </p:tgtEl>
                                        <p:attrNameLst>
                                          <p:attrName>ppt_x</p:attrName>
                                        </p:attrNameLst>
                                      </p:cBhvr>
                                      <p:tavLst>
                                        <p:tav tm="0">
                                          <p:val>
                                            <p:strVal val="#ppt_x"/>
                                          </p:val>
                                        </p:tav>
                                        <p:tav tm="100000">
                                          <p:val>
                                            <p:strVal val="#ppt_x"/>
                                          </p:val>
                                        </p:tav>
                                      </p:tavLst>
                                    </p:anim>
                                    <p:anim calcmode="lin" valueType="num">
                                      <p:cBhvr additive="repl">
                                        <p:cTn id="1262" dur="500" fill="hold"/>
                                        <p:tgtEl>
                                          <p:spTgt spid="615">
                                            <p:txEl>
                                              <p:pRg st="7" end="7"/>
                                            </p:txEl>
                                          </p:spTgt>
                                        </p:tgtEl>
                                        <p:attrNameLst>
                                          <p:attrName>ppt_y</p:attrName>
                                        </p:attrNameLst>
                                      </p:cBhvr>
                                      <p:tavLst>
                                        <p:tav tm="0">
                                          <p:val>
                                            <p:strVal val="1+#ppt_h/2"/>
                                          </p:val>
                                        </p:tav>
                                        <p:tav tm="100000">
                                          <p:val>
                                            <p:strVal val="#ppt_y"/>
                                          </p:val>
                                        </p:tav>
                                      </p:tavLst>
                                    </p:anim>
                                  </p:childTnLst>
                                </p:cTn>
                              </p:par>
                              <p:par>
                                <p:cTn id="1263" nodeType="withEffect" fill="hold" presetClass="entr" presetID="2" presetSubtype="4">
                                  <p:stCondLst>
                                    <p:cond delay="0"/>
                                  </p:stCondLst>
                                  <p:childTnLst>
                                    <p:set>
                                      <p:cBhvr>
                                        <p:cTn id="1264" dur="1" fill="hold">
                                          <p:stCondLst>
                                            <p:cond delay="0"/>
                                          </p:stCondLst>
                                        </p:cTn>
                                        <p:tgtEl>
                                          <p:spTgt spid="615">
                                            <p:txEl>
                                              <p:pRg st="8" end="8"/>
                                            </p:txEl>
                                          </p:spTgt>
                                        </p:tgtEl>
                                        <p:attrNameLst>
                                          <p:attrName>style.visibility</p:attrName>
                                        </p:attrNameLst>
                                      </p:cBhvr>
                                      <p:to>
                                        <p:strVal val="visible"/>
                                      </p:to>
                                    </p:set>
                                    <p:anim calcmode="lin" valueType="num">
                                      <p:cBhvr additive="repl">
                                        <p:cTn id="1265" dur="500" fill="hold"/>
                                        <p:tgtEl>
                                          <p:spTgt spid="615">
                                            <p:txEl>
                                              <p:pRg st="8" end="8"/>
                                            </p:txEl>
                                          </p:spTgt>
                                        </p:tgtEl>
                                        <p:attrNameLst>
                                          <p:attrName>ppt_x</p:attrName>
                                        </p:attrNameLst>
                                      </p:cBhvr>
                                      <p:tavLst>
                                        <p:tav tm="0">
                                          <p:val>
                                            <p:strVal val="#ppt_x"/>
                                          </p:val>
                                        </p:tav>
                                        <p:tav tm="100000">
                                          <p:val>
                                            <p:strVal val="#ppt_x"/>
                                          </p:val>
                                        </p:tav>
                                      </p:tavLst>
                                    </p:anim>
                                    <p:anim calcmode="lin" valueType="num">
                                      <p:cBhvr additive="repl">
                                        <p:cTn id="1266" dur="500" fill="hold"/>
                                        <p:tgtEl>
                                          <p:spTgt spid="615">
                                            <p:txEl>
                                              <p:pRg st="8" end="8"/>
                                            </p:txEl>
                                          </p:spTgt>
                                        </p:tgtEl>
                                        <p:attrNameLst>
                                          <p:attrName>ppt_y</p:attrName>
                                        </p:attrNameLst>
                                      </p:cBhvr>
                                      <p:tavLst>
                                        <p:tav tm="0">
                                          <p:val>
                                            <p:strVal val="1+#ppt_h/2"/>
                                          </p:val>
                                        </p:tav>
                                        <p:tav tm="100000">
                                          <p:val>
                                            <p:strVal val="#ppt_y"/>
                                          </p:val>
                                        </p:tav>
                                      </p:tavLst>
                                    </p:anim>
                                  </p:childTnLst>
                                </p:cTn>
                              </p:par>
                              <p:par>
                                <p:cTn id="1267" nodeType="withEffect" fill="hold" presetClass="entr" presetID="2" presetSubtype="4">
                                  <p:stCondLst>
                                    <p:cond delay="0"/>
                                  </p:stCondLst>
                                  <p:childTnLst>
                                    <p:set>
                                      <p:cBhvr>
                                        <p:cTn id="1268" dur="1" fill="hold">
                                          <p:stCondLst>
                                            <p:cond delay="0"/>
                                          </p:stCondLst>
                                        </p:cTn>
                                        <p:tgtEl>
                                          <p:spTgt spid="615">
                                            <p:txEl>
                                              <p:pRg st="9" end="9"/>
                                            </p:txEl>
                                          </p:spTgt>
                                        </p:tgtEl>
                                        <p:attrNameLst>
                                          <p:attrName>style.visibility</p:attrName>
                                        </p:attrNameLst>
                                      </p:cBhvr>
                                      <p:to>
                                        <p:strVal val="visible"/>
                                      </p:to>
                                    </p:set>
                                    <p:anim calcmode="lin" valueType="num">
                                      <p:cBhvr additive="repl">
                                        <p:cTn id="1269" dur="500" fill="hold"/>
                                        <p:tgtEl>
                                          <p:spTgt spid="615">
                                            <p:txEl>
                                              <p:pRg st="9" end="9"/>
                                            </p:txEl>
                                          </p:spTgt>
                                        </p:tgtEl>
                                        <p:attrNameLst>
                                          <p:attrName>ppt_x</p:attrName>
                                        </p:attrNameLst>
                                      </p:cBhvr>
                                      <p:tavLst>
                                        <p:tav tm="0">
                                          <p:val>
                                            <p:strVal val="#ppt_x"/>
                                          </p:val>
                                        </p:tav>
                                        <p:tav tm="100000">
                                          <p:val>
                                            <p:strVal val="#ppt_x"/>
                                          </p:val>
                                        </p:tav>
                                      </p:tavLst>
                                    </p:anim>
                                    <p:anim calcmode="lin" valueType="num">
                                      <p:cBhvr additive="repl">
                                        <p:cTn id="1270" dur="500" fill="hold"/>
                                        <p:tgtEl>
                                          <p:spTgt spid="615">
                                            <p:txEl>
                                              <p:pRg st="9" end="9"/>
                                            </p:txEl>
                                          </p:spTgt>
                                        </p:tgtEl>
                                        <p:attrNameLst>
                                          <p:attrName>ppt_y</p:attrName>
                                        </p:attrNameLst>
                                      </p:cBhvr>
                                      <p:tavLst>
                                        <p:tav tm="0">
                                          <p:val>
                                            <p:strVal val="1+#ppt_h/2"/>
                                          </p:val>
                                        </p:tav>
                                        <p:tav tm="100000">
                                          <p:val>
                                            <p:strVal val="#ppt_y"/>
                                          </p:val>
                                        </p:tav>
                                      </p:tavLst>
                                    </p:anim>
                                  </p:childTnLst>
                                </p:cTn>
                              </p:par>
                              <p:par>
                                <p:cTn id="1271" nodeType="withEffect" fill="hold" presetClass="entr" presetID="2" presetSubtype="4">
                                  <p:stCondLst>
                                    <p:cond delay="0"/>
                                  </p:stCondLst>
                                  <p:childTnLst>
                                    <p:set>
                                      <p:cBhvr>
                                        <p:cTn id="1272" dur="1" fill="hold">
                                          <p:stCondLst>
                                            <p:cond delay="0"/>
                                          </p:stCondLst>
                                        </p:cTn>
                                        <p:tgtEl>
                                          <p:spTgt spid="615">
                                            <p:txEl>
                                              <p:pRg st="10" end="10"/>
                                            </p:txEl>
                                          </p:spTgt>
                                        </p:tgtEl>
                                        <p:attrNameLst>
                                          <p:attrName>style.visibility</p:attrName>
                                        </p:attrNameLst>
                                      </p:cBhvr>
                                      <p:to>
                                        <p:strVal val="visible"/>
                                      </p:to>
                                    </p:set>
                                    <p:anim calcmode="lin" valueType="num">
                                      <p:cBhvr additive="repl">
                                        <p:cTn id="1273" dur="500" fill="hold"/>
                                        <p:tgtEl>
                                          <p:spTgt spid="615">
                                            <p:txEl>
                                              <p:pRg st="10" end="10"/>
                                            </p:txEl>
                                          </p:spTgt>
                                        </p:tgtEl>
                                        <p:attrNameLst>
                                          <p:attrName>ppt_x</p:attrName>
                                        </p:attrNameLst>
                                      </p:cBhvr>
                                      <p:tavLst>
                                        <p:tav tm="0">
                                          <p:val>
                                            <p:strVal val="#ppt_x"/>
                                          </p:val>
                                        </p:tav>
                                        <p:tav tm="100000">
                                          <p:val>
                                            <p:strVal val="#ppt_x"/>
                                          </p:val>
                                        </p:tav>
                                      </p:tavLst>
                                    </p:anim>
                                    <p:anim calcmode="lin" valueType="num">
                                      <p:cBhvr additive="repl">
                                        <p:cTn id="1274" dur="500" fill="hold"/>
                                        <p:tgtEl>
                                          <p:spTgt spid="6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18" name="PlaceHolder 2"/>
          <p:cNvSpPr>
            <a:spLocks noGrp="1"/>
          </p:cNvSpPr>
          <p:nvPr>
            <p:ph/>
          </p:nvPr>
        </p:nvSpPr>
        <p:spPr>
          <a:xfrm>
            <a:off x="385200" y="1200960"/>
            <a:ext cx="7555680" cy="42260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Advantages of structures: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Binding data of different types: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8000ff"/>
                </a:solidFill>
                <a:highlight>
                  <a:srgbClr val="ffffff"/>
                </a:highlight>
                <a:latin typeface="Consolas"/>
                <a:ea typeface="ＭＳ Ｐゴシック"/>
              </a:rPr>
              <a:t>struct</a:t>
            </a:r>
            <a:r>
              <a:rPr b="0" lang="en-US" sz="1400" spc="-1" strike="noStrike">
                <a:solidFill>
                  <a:srgbClr val="000000"/>
                </a:solidFill>
                <a:highlight>
                  <a:srgbClr val="ffffff"/>
                </a:highlight>
                <a:latin typeface="Consolas"/>
                <a:ea typeface="ＭＳ Ｐゴシック"/>
              </a:rPr>
              <a:t> Person</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 name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age</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Named access:</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Person p</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p</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name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"John Smiths"</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Container storage:</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std::array&lt;Person,100&gt; employees</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employees</a:t>
            </a:r>
            <a:r>
              <a:rPr b="1"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0</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name </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8080"/>
                </a:solidFill>
                <a:highlight>
                  <a:srgbClr val="ffffff"/>
                </a:highlight>
                <a:latin typeface="Consolas"/>
                <a:ea typeface="ＭＳ Ｐゴシック"/>
              </a:rPr>
              <a:t>"John Smith"</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19" name="PlaceHolder 3"/>
          <p:cNvSpPr>
            <a:spLocks noGrp="1"/>
          </p:cNvSpPr>
          <p:nvPr>
            <p:ph type="sldNum" idx="8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735D1AD6-8C0F-431D-80B1-F106D21EC35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275" dur="indefinite" restart="never" nodeType="tmRoot">
          <p:childTnLst>
            <p:seq>
              <p:cTn id="1276" dur="indefinite" nodeType="mainSeq">
                <p:childTnLst>
                  <p:par>
                    <p:cTn id="1277" fill="hold">
                      <p:stCondLst>
                        <p:cond delay="indefinite"/>
                      </p:stCondLst>
                      <p:childTnLst>
                        <p:par>
                          <p:cTn id="1278" fill="hold">
                            <p:stCondLst>
                              <p:cond delay="0"/>
                            </p:stCondLst>
                            <p:childTnLst>
                              <p:par>
                                <p:cTn id="1279" nodeType="clickEffect" fill="hold" presetClass="entr" presetID="2" presetSubtype="4">
                                  <p:stCondLst>
                                    <p:cond delay="0"/>
                                  </p:stCondLst>
                                  <p:childTnLst>
                                    <p:set>
                                      <p:cBhvr>
                                        <p:cTn id="1280" dur="1" fill="hold">
                                          <p:stCondLst>
                                            <p:cond delay="0"/>
                                          </p:stCondLst>
                                        </p:cTn>
                                        <p:tgtEl>
                                          <p:spTgt spid="618">
                                            <p:txEl>
                                              <p:pRg st="1" end="1"/>
                                            </p:txEl>
                                          </p:spTgt>
                                        </p:tgtEl>
                                        <p:attrNameLst>
                                          <p:attrName>style.visibility</p:attrName>
                                        </p:attrNameLst>
                                      </p:cBhvr>
                                      <p:to>
                                        <p:strVal val="visible"/>
                                      </p:to>
                                    </p:set>
                                    <p:anim calcmode="lin" valueType="num">
                                      <p:cBhvr additive="repl">
                                        <p:cTn id="1281" dur="500" fill="hold"/>
                                        <p:tgtEl>
                                          <p:spTgt spid="618">
                                            <p:txEl>
                                              <p:pRg st="1" end="1"/>
                                            </p:txEl>
                                          </p:spTgt>
                                        </p:tgtEl>
                                        <p:attrNameLst>
                                          <p:attrName>ppt_x</p:attrName>
                                        </p:attrNameLst>
                                      </p:cBhvr>
                                      <p:tavLst>
                                        <p:tav tm="0">
                                          <p:val>
                                            <p:strVal val="#ppt_x"/>
                                          </p:val>
                                        </p:tav>
                                        <p:tav tm="100000">
                                          <p:val>
                                            <p:strVal val="#ppt_x"/>
                                          </p:val>
                                        </p:tav>
                                      </p:tavLst>
                                    </p:anim>
                                    <p:anim calcmode="lin" valueType="num">
                                      <p:cBhvr additive="repl">
                                        <p:cTn id="1282" dur="500" fill="hold"/>
                                        <p:tgtEl>
                                          <p:spTgt spid="618">
                                            <p:txEl>
                                              <p:pRg st="1" end="1"/>
                                            </p:txEl>
                                          </p:spTgt>
                                        </p:tgtEl>
                                        <p:attrNameLst>
                                          <p:attrName>ppt_y</p:attrName>
                                        </p:attrNameLst>
                                      </p:cBhvr>
                                      <p:tavLst>
                                        <p:tav tm="0">
                                          <p:val>
                                            <p:strVal val="1+#ppt_h/2"/>
                                          </p:val>
                                        </p:tav>
                                        <p:tav tm="100000">
                                          <p:val>
                                            <p:strVal val="#ppt_y"/>
                                          </p:val>
                                        </p:tav>
                                      </p:tavLst>
                                    </p:anim>
                                  </p:childTnLst>
                                </p:cTn>
                              </p:par>
                              <p:par>
                                <p:cTn id="1283" nodeType="withEffect" fill="hold" presetClass="entr" presetID="2" presetSubtype="4">
                                  <p:stCondLst>
                                    <p:cond delay="0"/>
                                  </p:stCondLst>
                                  <p:childTnLst>
                                    <p:set>
                                      <p:cBhvr>
                                        <p:cTn id="1284" dur="1" fill="hold">
                                          <p:stCondLst>
                                            <p:cond delay="0"/>
                                          </p:stCondLst>
                                        </p:cTn>
                                        <p:tgtEl>
                                          <p:spTgt spid="618">
                                            <p:txEl>
                                              <p:pRg st="2" end="2"/>
                                            </p:txEl>
                                          </p:spTgt>
                                        </p:tgtEl>
                                        <p:attrNameLst>
                                          <p:attrName>style.visibility</p:attrName>
                                        </p:attrNameLst>
                                      </p:cBhvr>
                                      <p:to>
                                        <p:strVal val="visible"/>
                                      </p:to>
                                    </p:set>
                                    <p:anim calcmode="lin" valueType="num">
                                      <p:cBhvr additive="repl">
                                        <p:cTn id="1285" dur="500" fill="hold"/>
                                        <p:tgtEl>
                                          <p:spTgt spid="618">
                                            <p:txEl>
                                              <p:pRg st="2" end="2"/>
                                            </p:txEl>
                                          </p:spTgt>
                                        </p:tgtEl>
                                        <p:attrNameLst>
                                          <p:attrName>ppt_x</p:attrName>
                                        </p:attrNameLst>
                                      </p:cBhvr>
                                      <p:tavLst>
                                        <p:tav tm="0">
                                          <p:val>
                                            <p:strVal val="#ppt_x"/>
                                          </p:val>
                                        </p:tav>
                                        <p:tav tm="100000">
                                          <p:val>
                                            <p:strVal val="#ppt_x"/>
                                          </p:val>
                                        </p:tav>
                                      </p:tavLst>
                                    </p:anim>
                                    <p:anim calcmode="lin" valueType="num">
                                      <p:cBhvr additive="repl">
                                        <p:cTn id="1286" dur="500" fill="hold"/>
                                        <p:tgtEl>
                                          <p:spTgt spid="618">
                                            <p:txEl>
                                              <p:pRg st="2" end="2"/>
                                            </p:txEl>
                                          </p:spTgt>
                                        </p:tgtEl>
                                        <p:attrNameLst>
                                          <p:attrName>ppt_y</p:attrName>
                                        </p:attrNameLst>
                                      </p:cBhvr>
                                      <p:tavLst>
                                        <p:tav tm="0">
                                          <p:val>
                                            <p:strVal val="1+#ppt_h/2"/>
                                          </p:val>
                                        </p:tav>
                                        <p:tav tm="100000">
                                          <p:val>
                                            <p:strVal val="#ppt_y"/>
                                          </p:val>
                                        </p:tav>
                                      </p:tavLst>
                                    </p:anim>
                                  </p:childTnLst>
                                </p:cTn>
                              </p:par>
                              <p:par>
                                <p:cTn id="1287" nodeType="withEffect" fill="hold" presetClass="entr" presetID="2" presetSubtype="4">
                                  <p:stCondLst>
                                    <p:cond delay="0"/>
                                  </p:stCondLst>
                                  <p:childTnLst>
                                    <p:set>
                                      <p:cBhvr>
                                        <p:cTn id="1288" dur="1" fill="hold">
                                          <p:stCondLst>
                                            <p:cond delay="0"/>
                                          </p:stCondLst>
                                        </p:cTn>
                                        <p:tgtEl>
                                          <p:spTgt spid="618">
                                            <p:txEl>
                                              <p:pRg st="3" end="3"/>
                                            </p:txEl>
                                          </p:spTgt>
                                        </p:tgtEl>
                                        <p:attrNameLst>
                                          <p:attrName>style.visibility</p:attrName>
                                        </p:attrNameLst>
                                      </p:cBhvr>
                                      <p:to>
                                        <p:strVal val="visible"/>
                                      </p:to>
                                    </p:set>
                                    <p:anim calcmode="lin" valueType="num">
                                      <p:cBhvr additive="repl">
                                        <p:cTn id="1289" dur="500" fill="hold"/>
                                        <p:tgtEl>
                                          <p:spTgt spid="618">
                                            <p:txEl>
                                              <p:pRg st="3" end="3"/>
                                            </p:txEl>
                                          </p:spTgt>
                                        </p:tgtEl>
                                        <p:attrNameLst>
                                          <p:attrName>ppt_x</p:attrName>
                                        </p:attrNameLst>
                                      </p:cBhvr>
                                      <p:tavLst>
                                        <p:tav tm="0">
                                          <p:val>
                                            <p:strVal val="#ppt_x"/>
                                          </p:val>
                                        </p:tav>
                                        <p:tav tm="100000">
                                          <p:val>
                                            <p:strVal val="#ppt_x"/>
                                          </p:val>
                                        </p:tav>
                                      </p:tavLst>
                                    </p:anim>
                                    <p:anim calcmode="lin" valueType="num">
                                      <p:cBhvr additive="repl">
                                        <p:cTn id="1290" dur="500" fill="hold"/>
                                        <p:tgtEl>
                                          <p:spTgt spid="618">
                                            <p:txEl>
                                              <p:pRg st="3" end="3"/>
                                            </p:txEl>
                                          </p:spTgt>
                                        </p:tgtEl>
                                        <p:attrNameLst>
                                          <p:attrName>ppt_y</p:attrName>
                                        </p:attrNameLst>
                                      </p:cBhvr>
                                      <p:tavLst>
                                        <p:tav tm="0">
                                          <p:val>
                                            <p:strVal val="1+#ppt_h/2"/>
                                          </p:val>
                                        </p:tav>
                                        <p:tav tm="100000">
                                          <p:val>
                                            <p:strVal val="#ppt_y"/>
                                          </p:val>
                                        </p:tav>
                                      </p:tavLst>
                                    </p:anim>
                                  </p:childTnLst>
                                </p:cTn>
                              </p:par>
                              <p:par>
                                <p:cTn id="1291" nodeType="withEffect" fill="hold" presetClass="entr" presetID="2" presetSubtype="4">
                                  <p:stCondLst>
                                    <p:cond delay="0"/>
                                  </p:stCondLst>
                                  <p:childTnLst>
                                    <p:set>
                                      <p:cBhvr>
                                        <p:cTn id="1292" dur="1" fill="hold">
                                          <p:stCondLst>
                                            <p:cond delay="0"/>
                                          </p:stCondLst>
                                        </p:cTn>
                                        <p:tgtEl>
                                          <p:spTgt spid="618">
                                            <p:txEl>
                                              <p:pRg st="4" end="4"/>
                                            </p:txEl>
                                          </p:spTgt>
                                        </p:tgtEl>
                                        <p:attrNameLst>
                                          <p:attrName>style.visibility</p:attrName>
                                        </p:attrNameLst>
                                      </p:cBhvr>
                                      <p:to>
                                        <p:strVal val="visible"/>
                                      </p:to>
                                    </p:set>
                                    <p:anim calcmode="lin" valueType="num">
                                      <p:cBhvr additive="repl">
                                        <p:cTn id="1293" dur="500" fill="hold"/>
                                        <p:tgtEl>
                                          <p:spTgt spid="618">
                                            <p:txEl>
                                              <p:pRg st="4" end="4"/>
                                            </p:txEl>
                                          </p:spTgt>
                                        </p:tgtEl>
                                        <p:attrNameLst>
                                          <p:attrName>ppt_x</p:attrName>
                                        </p:attrNameLst>
                                      </p:cBhvr>
                                      <p:tavLst>
                                        <p:tav tm="0">
                                          <p:val>
                                            <p:strVal val="#ppt_x"/>
                                          </p:val>
                                        </p:tav>
                                        <p:tav tm="100000">
                                          <p:val>
                                            <p:strVal val="#ppt_x"/>
                                          </p:val>
                                        </p:tav>
                                      </p:tavLst>
                                    </p:anim>
                                    <p:anim calcmode="lin" valueType="num">
                                      <p:cBhvr additive="repl">
                                        <p:cTn id="1294" dur="500" fill="hold"/>
                                        <p:tgtEl>
                                          <p:spTgt spid="618">
                                            <p:txEl>
                                              <p:pRg st="4" end="4"/>
                                            </p:txEl>
                                          </p:spTgt>
                                        </p:tgtEl>
                                        <p:attrNameLst>
                                          <p:attrName>ppt_y</p:attrName>
                                        </p:attrNameLst>
                                      </p:cBhvr>
                                      <p:tavLst>
                                        <p:tav tm="0">
                                          <p:val>
                                            <p:strVal val="1+#ppt_h/2"/>
                                          </p:val>
                                        </p:tav>
                                        <p:tav tm="100000">
                                          <p:val>
                                            <p:strVal val="#ppt_y"/>
                                          </p:val>
                                        </p:tav>
                                      </p:tavLst>
                                    </p:anim>
                                  </p:childTnLst>
                                </p:cTn>
                              </p:par>
                              <p:par>
                                <p:cTn id="1295" nodeType="withEffect" fill="hold" presetClass="entr" presetID="2" presetSubtype="4">
                                  <p:stCondLst>
                                    <p:cond delay="0"/>
                                  </p:stCondLst>
                                  <p:childTnLst>
                                    <p:set>
                                      <p:cBhvr>
                                        <p:cTn id="1296" dur="1" fill="hold">
                                          <p:stCondLst>
                                            <p:cond delay="0"/>
                                          </p:stCondLst>
                                        </p:cTn>
                                        <p:tgtEl>
                                          <p:spTgt spid="618">
                                            <p:txEl>
                                              <p:pRg st="5" end="5"/>
                                            </p:txEl>
                                          </p:spTgt>
                                        </p:tgtEl>
                                        <p:attrNameLst>
                                          <p:attrName>style.visibility</p:attrName>
                                        </p:attrNameLst>
                                      </p:cBhvr>
                                      <p:to>
                                        <p:strVal val="visible"/>
                                      </p:to>
                                    </p:set>
                                    <p:anim calcmode="lin" valueType="num">
                                      <p:cBhvr additive="repl">
                                        <p:cTn id="1297" dur="500" fill="hold"/>
                                        <p:tgtEl>
                                          <p:spTgt spid="618">
                                            <p:txEl>
                                              <p:pRg st="5" end="5"/>
                                            </p:txEl>
                                          </p:spTgt>
                                        </p:tgtEl>
                                        <p:attrNameLst>
                                          <p:attrName>ppt_x</p:attrName>
                                        </p:attrNameLst>
                                      </p:cBhvr>
                                      <p:tavLst>
                                        <p:tav tm="0">
                                          <p:val>
                                            <p:strVal val="#ppt_x"/>
                                          </p:val>
                                        </p:tav>
                                        <p:tav tm="100000">
                                          <p:val>
                                            <p:strVal val="#ppt_x"/>
                                          </p:val>
                                        </p:tav>
                                      </p:tavLst>
                                    </p:anim>
                                    <p:anim calcmode="lin" valueType="num">
                                      <p:cBhvr additive="repl">
                                        <p:cTn id="1298" dur="500" fill="hold"/>
                                        <p:tgtEl>
                                          <p:spTgt spid="618">
                                            <p:txEl>
                                              <p:pRg st="5" end="5"/>
                                            </p:txEl>
                                          </p:spTgt>
                                        </p:tgtEl>
                                        <p:attrNameLst>
                                          <p:attrName>ppt_y</p:attrName>
                                        </p:attrNameLst>
                                      </p:cBhvr>
                                      <p:tavLst>
                                        <p:tav tm="0">
                                          <p:val>
                                            <p:strVal val="1+#ppt_h/2"/>
                                          </p:val>
                                        </p:tav>
                                        <p:tav tm="100000">
                                          <p:val>
                                            <p:strVal val="#ppt_y"/>
                                          </p:val>
                                        </p:tav>
                                      </p:tavLst>
                                    </p:anim>
                                  </p:childTnLst>
                                </p:cTn>
                              </p:par>
                              <p:par>
                                <p:cTn id="1299" nodeType="withEffect" fill="hold" presetClass="entr" presetID="2" presetSubtype="4">
                                  <p:stCondLst>
                                    <p:cond delay="0"/>
                                  </p:stCondLst>
                                  <p:childTnLst>
                                    <p:set>
                                      <p:cBhvr>
                                        <p:cTn id="1300" dur="1" fill="hold">
                                          <p:stCondLst>
                                            <p:cond delay="0"/>
                                          </p:stCondLst>
                                        </p:cTn>
                                        <p:tgtEl>
                                          <p:spTgt spid="618">
                                            <p:txEl>
                                              <p:pRg st="6" end="6"/>
                                            </p:txEl>
                                          </p:spTgt>
                                        </p:tgtEl>
                                        <p:attrNameLst>
                                          <p:attrName>style.visibility</p:attrName>
                                        </p:attrNameLst>
                                      </p:cBhvr>
                                      <p:to>
                                        <p:strVal val="visible"/>
                                      </p:to>
                                    </p:set>
                                    <p:anim calcmode="lin" valueType="num">
                                      <p:cBhvr additive="repl">
                                        <p:cTn id="1301" dur="500" fill="hold"/>
                                        <p:tgtEl>
                                          <p:spTgt spid="618">
                                            <p:txEl>
                                              <p:pRg st="6" end="6"/>
                                            </p:txEl>
                                          </p:spTgt>
                                        </p:tgtEl>
                                        <p:attrNameLst>
                                          <p:attrName>ppt_x</p:attrName>
                                        </p:attrNameLst>
                                      </p:cBhvr>
                                      <p:tavLst>
                                        <p:tav tm="0">
                                          <p:val>
                                            <p:strVal val="#ppt_x"/>
                                          </p:val>
                                        </p:tav>
                                        <p:tav tm="100000">
                                          <p:val>
                                            <p:strVal val="#ppt_x"/>
                                          </p:val>
                                        </p:tav>
                                      </p:tavLst>
                                    </p:anim>
                                    <p:anim calcmode="lin" valueType="num">
                                      <p:cBhvr additive="repl">
                                        <p:cTn id="1302" dur="500" fill="hold"/>
                                        <p:tgtEl>
                                          <p:spTgt spid="6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03" fill="hold">
                      <p:stCondLst>
                        <p:cond delay="indefinite"/>
                      </p:stCondLst>
                      <p:childTnLst>
                        <p:par>
                          <p:cTn id="1304" fill="hold">
                            <p:stCondLst>
                              <p:cond delay="0"/>
                            </p:stCondLst>
                            <p:childTnLst>
                              <p:par>
                                <p:cTn id="1305" nodeType="clickEffect" fill="hold" presetClass="entr" presetID="2" presetSubtype="4">
                                  <p:stCondLst>
                                    <p:cond delay="0"/>
                                  </p:stCondLst>
                                  <p:childTnLst>
                                    <p:set>
                                      <p:cBhvr>
                                        <p:cTn id="1306" dur="1" fill="hold">
                                          <p:stCondLst>
                                            <p:cond delay="0"/>
                                          </p:stCondLst>
                                        </p:cTn>
                                        <p:tgtEl>
                                          <p:spTgt spid="618">
                                            <p:txEl>
                                              <p:pRg st="7" end="7"/>
                                            </p:txEl>
                                          </p:spTgt>
                                        </p:tgtEl>
                                        <p:attrNameLst>
                                          <p:attrName>style.visibility</p:attrName>
                                        </p:attrNameLst>
                                      </p:cBhvr>
                                      <p:to>
                                        <p:strVal val="visible"/>
                                      </p:to>
                                    </p:set>
                                    <p:anim calcmode="lin" valueType="num">
                                      <p:cBhvr additive="repl">
                                        <p:cTn id="1307" dur="500" fill="hold"/>
                                        <p:tgtEl>
                                          <p:spTgt spid="618">
                                            <p:txEl>
                                              <p:pRg st="7" end="7"/>
                                            </p:txEl>
                                          </p:spTgt>
                                        </p:tgtEl>
                                        <p:attrNameLst>
                                          <p:attrName>ppt_x</p:attrName>
                                        </p:attrNameLst>
                                      </p:cBhvr>
                                      <p:tavLst>
                                        <p:tav tm="0">
                                          <p:val>
                                            <p:strVal val="#ppt_x"/>
                                          </p:val>
                                        </p:tav>
                                        <p:tav tm="100000">
                                          <p:val>
                                            <p:strVal val="#ppt_x"/>
                                          </p:val>
                                        </p:tav>
                                      </p:tavLst>
                                    </p:anim>
                                    <p:anim calcmode="lin" valueType="num">
                                      <p:cBhvr additive="repl">
                                        <p:cTn id="1308" dur="500" fill="hold"/>
                                        <p:tgtEl>
                                          <p:spTgt spid="618">
                                            <p:txEl>
                                              <p:pRg st="7" end="7"/>
                                            </p:txEl>
                                          </p:spTgt>
                                        </p:tgtEl>
                                        <p:attrNameLst>
                                          <p:attrName>ppt_y</p:attrName>
                                        </p:attrNameLst>
                                      </p:cBhvr>
                                      <p:tavLst>
                                        <p:tav tm="0">
                                          <p:val>
                                            <p:strVal val="1+#ppt_h/2"/>
                                          </p:val>
                                        </p:tav>
                                        <p:tav tm="100000">
                                          <p:val>
                                            <p:strVal val="#ppt_y"/>
                                          </p:val>
                                        </p:tav>
                                      </p:tavLst>
                                    </p:anim>
                                  </p:childTnLst>
                                </p:cTn>
                              </p:par>
                              <p:par>
                                <p:cTn id="1309" nodeType="withEffect" fill="hold" presetClass="entr" presetID="2" presetSubtype="4">
                                  <p:stCondLst>
                                    <p:cond delay="0"/>
                                  </p:stCondLst>
                                  <p:childTnLst>
                                    <p:set>
                                      <p:cBhvr>
                                        <p:cTn id="1310" dur="1" fill="hold">
                                          <p:stCondLst>
                                            <p:cond delay="0"/>
                                          </p:stCondLst>
                                        </p:cTn>
                                        <p:tgtEl>
                                          <p:spTgt spid="618">
                                            <p:txEl>
                                              <p:pRg st="8" end="8"/>
                                            </p:txEl>
                                          </p:spTgt>
                                        </p:tgtEl>
                                        <p:attrNameLst>
                                          <p:attrName>style.visibility</p:attrName>
                                        </p:attrNameLst>
                                      </p:cBhvr>
                                      <p:to>
                                        <p:strVal val="visible"/>
                                      </p:to>
                                    </p:set>
                                    <p:anim calcmode="lin" valueType="num">
                                      <p:cBhvr additive="repl">
                                        <p:cTn id="1311" dur="500" fill="hold"/>
                                        <p:tgtEl>
                                          <p:spTgt spid="618">
                                            <p:txEl>
                                              <p:pRg st="8" end="8"/>
                                            </p:txEl>
                                          </p:spTgt>
                                        </p:tgtEl>
                                        <p:attrNameLst>
                                          <p:attrName>ppt_x</p:attrName>
                                        </p:attrNameLst>
                                      </p:cBhvr>
                                      <p:tavLst>
                                        <p:tav tm="0">
                                          <p:val>
                                            <p:strVal val="#ppt_x"/>
                                          </p:val>
                                        </p:tav>
                                        <p:tav tm="100000">
                                          <p:val>
                                            <p:strVal val="#ppt_x"/>
                                          </p:val>
                                        </p:tav>
                                      </p:tavLst>
                                    </p:anim>
                                    <p:anim calcmode="lin" valueType="num">
                                      <p:cBhvr additive="repl">
                                        <p:cTn id="1312" dur="500" fill="hold"/>
                                        <p:tgtEl>
                                          <p:spTgt spid="618">
                                            <p:txEl>
                                              <p:pRg st="8" end="8"/>
                                            </p:txEl>
                                          </p:spTgt>
                                        </p:tgtEl>
                                        <p:attrNameLst>
                                          <p:attrName>ppt_y</p:attrName>
                                        </p:attrNameLst>
                                      </p:cBhvr>
                                      <p:tavLst>
                                        <p:tav tm="0">
                                          <p:val>
                                            <p:strVal val="1+#ppt_h/2"/>
                                          </p:val>
                                        </p:tav>
                                        <p:tav tm="100000">
                                          <p:val>
                                            <p:strVal val="#ppt_y"/>
                                          </p:val>
                                        </p:tav>
                                      </p:tavLst>
                                    </p:anim>
                                  </p:childTnLst>
                                </p:cTn>
                              </p:par>
                              <p:par>
                                <p:cTn id="1313" nodeType="withEffect" fill="hold" presetClass="entr" presetID="2" presetSubtype="4">
                                  <p:stCondLst>
                                    <p:cond delay="0"/>
                                  </p:stCondLst>
                                  <p:childTnLst>
                                    <p:set>
                                      <p:cBhvr>
                                        <p:cTn id="1314" dur="1" fill="hold">
                                          <p:stCondLst>
                                            <p:cond delay="0"/>
                                          </p:stCondLst>
                                        </p:cTn>
                                        <p:tgtEl>
                                          <p:spTgt spid="618">
                                            <p:txEl>
                                              <p:pRg st="9" end="9"/>
                                            </p:txEl>
                                          </p:spTgt>
                                        </p:tgtEl>
                                        <p:attrNameLst>
                                          <p:attrName>style.visibility</p:attrName>
                                        </p:attrNameLst>
                                      </p:cBhvr>
                                      <p:to>
                                        <p:strVal val="visible"/>
                                      </p:to>
                                    </p:set>
                                    <p:anim calcmode="lin" valueType="num">
                                      <p:cBhvr additive="repl">
                                        <p:cTn id="1315" dur="500" fill="hold"/>
                                        <p:tgtEl>
                                          <p:spTgt spid="618">
                                            <p:txEl>
                                              <p:pRg st="9" end="9"/>
                                            </p:txEl>
                                          </p:spTgt>
                                        </p:tgtEl>
                                        <p:attrNameLst>
                                          <p:attrName>ppt_x</p:attrName>
                                        </p:attrNameLst>
                                      </p:cBhvr>
                                      <p:tavLst>
                                        <p:tav tm="0">
                                          <p:val>
                                            <p:strVal val="#ppt_x"/>
                                          </p:val>
                                        </p:tav>
                                        <p:tav tm="100000">
                                          <p:val>
                                            <p:strVal val="#ppt_x"/>
                                          </p:val>
                                        </p:tav>
                                      </p:tavLst>
                                    </p:anim>
                                    <p:anim calcmode="lin" valueType="num">
                                      <p:cBhvr additive="repl">
                                        <p:cTn id="1316" dur="500" fill="hold"/>
                                        <p:tgtEl>
                                          <p:spTgt spid="61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17" fill="hold">
                      <p:stCondLst>
                        <p:cond delay="indefinite"/>
                      </p:stCondLst>
                      <p:childTnLst>
                        <p:par>
                          <p:cTn id="1318" fill="hold">
                            <p:stCondLst>
                              <p:cond delay="0"/>
                            </p:stCondLst>
                            <p:childTnLst>
                              <p:par>
                                <p:cTn id="1319" nodeType="clickEffect" fill="hold" presetClass="entr" presetID="2" presetSubtype="4">
                                  <p:stCondLst>
                                    <p:cond delay="0"/>
                                  </p:stCondLst>
                                  <p:childTnLst>
                                    <p:set>
                                      <p:cBhvr>
                                        <p:cTn id="1320" dur="1" fill="hold">
                                          <p:stCondLst>
                                            <p:cond delay="0"/>
                                          </p:stCondLst>
                                        </p:cTn>
                                        <p:tgtEl>
                                          <p:spTgt spid="618">
                                            <p:txEl>
                                              <p:pRg st="10" end="10"/>
                                            </p:txEl>
                                          </p:spTgt>
                                        </p:tgtEl>
                                        <p:attrNameLst>
                                          <p:attrName>style.visibility</p:attrName>
                                        </p:attrNameLst>
                                      </p:cBhvr>
                                      <p:to>
                                        <p:strVal val="visible"/>
                                      </p:to>
                                    </p:set>
                                    <p:anim calcmode="lin" valueType="num">
                                      <p:cBhvr additive="repl">
                                        <p:cTn id="1321" dur="500" fill="hold"/>
                                        <p:tgtEl>
                                          <p:spTgt spid="618">
                                            <p:txEl>
                                              <p:pRg st="10" end="10"/>
                                            </p:txEl>
                                          </p:spTgt>
                                        </p:tgtEl>
                                        <p:attrNameLst>
                                          <p:attrName>ppt_x</p:attrName>
                                        </p:attrNameLst>
                                      </p:cBhvr>
                                      <p:tavLst>
                                        <p:tav tm="0">
                                          <p:val>
                                            <p:strVal val="#ppt_x"/>
                                          </p:val>
                                        </p:tav>
                                        <p:tav tm="100000">
                                          <p:val>
                                            <p:strVal val="#ppt_x"/>
                                          </p:val>
                                        </p:tav>
                                      </p:tavLst>
                                    </p:anim>
                                    <p:anim calcmode="lin" valueType="num">
                                      <p:cBhvr additive="repl">
                                        <p:cTn id="1322" dur="500" fill="hold"/>
                                        <p:tgtEl>
                                          <p:spTgt spid="618">
                                            <p:txEl>
                                              <p:pRg st="10" end="10"/>
                                            </p:txEl>
                                          </p:spTgt>
                                        </p:tgtEl>
                                        <p:attrNameLst>
                                          <p:attrName>ppt_y</p:attrName>
                                        </p:attrNameLst>
                                      </p:cBhvr>
                                      <p:tavLst>
                                        <p:tav tm="0">
                                          <p:val>
                                            <p:strVal val="1+#ppt_h/2"/>
                                          </p:val>
                                        </p:tav>
                                        <p:tav tm="100000">
                                          <p:val>
                                            <p:strVal val="#ppt_y"/>
                                          </p:val>
                                        </p:tav>
                                      </p:tavLst>
                                    </p:anim>
                                  </p:childTnLst>
                                </p:cTn>
                              </p:par>
                              <p:par>
                                <p:cTn id="1323" nodeType="withEffect" fill="hold" presetClass="entr" presetID="2" presetSubtype="4">
                                  <p:stCondLst>
                                    <p:cond delay="0"/>
                                  </p:stCondLst>
                                  <p:childTnLst>
                                    <p:set>
                                      <p:cBhvr>
                                        <p:cTn id="1324" dur="1" fill="hold">
                                          <p:stCondLst>
                                            <p:cond delay="0"/>
                                          </p:stCondLst>
                                        </p:cTn>
                                        <p:tgtEl>
                                          <p:spTgt spid="618">
                                            <p:txEl>
                                              <p:pRg st="11" end="11"/>
                                            </p:txEl>
                                          </p:spTgt>
                                        </p:tgtEl>
                                        <p:attrNameLst>
                                          <p:attrName>style.visibility</p:attrName>
                                        </p:attrNameLst>
                                      </p:cBhvr>
                                      <p:to>
                                        <p:strVal val="visible"/>
                                      </p:to>
                                    </p:set>
                                    <p:anim calcmode="lin" valueType="num">
                                      <p:cBhvr additive="repl">
                                        <p:cTn id="1325" dur="500" fill="hold"/>
                                        <p:tgtEl>
                                          <p:spTgt spid="618">
                                            <p:txEl>
                                              <p:pRg st="11" end="11"/>
                                            </p:txEl>
                                          </p:spTgt>
                                        </p:tgtEl>
                                        <p:attrNameLst>
                                          <p:attrName>ppt_x</p:attrName>
                                        </p:attrNameLst>
                                      </p:cBhvr>
                                      <p:tavLst>
                                        <p:tav tm="0">
                                          <p:val>
                                            <p:strVal val="#ppt_x"/>
                                          </p:val>
                                        </p:tav>
                                        <p:tav tm="100000">
                                          <p:val>
                                            <p:strVal val="#ppt_x"/>
                                          </p:val>
                                        </p:tav>
                                      </p:tavLst>
                                    </p:anim>
                                    <p:anim calcmode="lin" valueType="num">
                                      <p:cBhvr additive="repl">
                                        <p:cTn id="1326" dur="500" fill="hold"/>
                                        <p:tgtEl>
                                          <p:spTgt spid="618">
                                            <p:txEl>
                                              <p:pRg st="11" end="11"/>
                                            </p:txEl>
                                          </p:spTgt>
                                        </p:tgtEl>
                                        <p:attrNameLst>
                                          <p:attrName>ppt_y</p:attrName>
                                        </p:attrNameLst>
                                      </p:cBhvr>
                                      <p:tavLst>
                                        <p:tav tm="0">
                                          <p:val>
                                            <p:strVal val="1+#ppt_h/2"/>
                                          </p:val>
                                        </p:tav>
                                        <p:tav tm="100000">
                                          <p:val>
                                            <p:strVal val="#ppt_y"/>
                                          </p:val>
                                        </p:tav>
                                      </p:tavLst>
                                    </p:anim>
                                  </p:childTnLst>
                                </p:cTn>
                              </p:par>
                              <p:par>
                                <p:cTn id="1327" nodeType="withEffect" fill="hold" presetClass="entr" presetID="2" presetSubtype="4">
                                  <p:stCondLst>
                                    <p:cond delay="0"/>
                                  </p:stCondLst>
                                  <p:childTnLst>
                                    <p:set>
                                      <p:cBhvr>
                                        <p:cTn id="1328" dur="1" fill="hold">
                                          <p:stCondLst>
                                            <p:cond delay="0"/>
                                          </p:stCondLst>
                                        </p:cTn>
                                        <p:tgtEl>
                                          <p:spTgt spid="618">
                                            <p:txEl>
                                              <p:pRg st="12" end="12"/>
                                            </p:txEl>
                                          </p:spTgt>
                                        </p:tgtEl>
                                        <p:attrNameLst>
                                          <p:attrName>style.visibility</p:attrName>
                                        </p:attrNameLst>
                                      </p:cBhvr>
                                      <p:to>
                                        <p:strVal val="visible"/>
                                      </p:to>
                                    </p:set>
                                    <p:anim calcmode="lin" valueType="num">
                                      <p:cBhvr additive="repl">
                                        <p:cTn id="1329" dur="500" fill="hold"/>
                                        <p:tgtEl>
                                          <p:spTgt spid="618">
                                            <p:txEl>
                                              <p:pRg st="12" end="12"/>
                                            </p:txEl>
                                          </p:spTgt>
                                        </p:tgtEl>
                                        <p:attrNameLst>
                                          <p:attrName>ppt_x</p:attrName>
                                        </p:attrNameLst>
                                      </p:cBhvr>
                                      <p:tavLst>
                                        <p:tav tm="0">
                                          <p:val>
                                            <p:strVal val="#ppt_x"/>
                                          </p:val>
                                        </p:tav>
                                        <p:tav tm="100000">
                                          <p:val>
                                            <p:strVal val="#ppt_x"/>
                                          </p:val>
                                        </p:tav>
                                      </p:tavLst>
                                    </p:anim>
                                    <p:anim calcmode="lin" valueType="num">
                                      <p:cBhvr additive="repl">
                                        <p:cTn id="1330" dur="500" fill="hold"/>
                                        <p:tgtEl>
                                          <p:spTgt spid="61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21"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000000"/>
                </a:solidFill>
                <a:latin typeface="Calibri"/>
                <a:ea typeface="Times New Roman"/>
              </a:rPr>
              <a:t>Disadvantage of structures: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They are a stepping stone to through objects. Don’t use a structure if a true object is more appropriate.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Rule of thumb: only use </a:t>
            </a:r>
            <a:r>
              <a:rPr b="1" lang="en-US" sz="1800" spc="-1" strike="noStrike">
                <a:solidFill>
                  <a:srgbClr val="8000ff"/>
                </a:solidFill>
                <a:highlight>
                  <a:srgbClr val="ffffff"/>
                </a:highlight>
                <a:latin typeface="Consolas"/>
                <a:ea typeface="ＭＳ Ｐゴシック"/>
              </a:rPr>
              <a:t>struct</a:t>
            </a:r>
            <a:r>
              <a:rPr b="1" lang="en-US" sz="2000" spc="-1" strike="noStrike">
                <a:solidFill>
                  <a:srgbClr val="000000"/>
                </a:solidFill>
                <a:latin typeface="Calibri"/>
                <a:ea typeface="Times New Roman"/>
              </a:rPr>
              <a:t> and not </a:t>
            </a:r>
            <a:r>
              <a:rPr b="1" lang="en-US" sz="1800" spc="-1" strike="noStrike">
                <a:solidFill>
                  <a:srgbClr val="8000ff"/>
                </a:solidFill>
                <a:highlight>
                  <a:srgbClr val="ffffff"/>
                </a:highlight>
                <a:latin typeface="Consolas"/>
                <a:ea typeface="ＭＳ Ｐゴシック"/>
              </a:rPr>
              <a:t>class</a:t>
            </a:r>
            <a:r>
              <a:rPr b="1" lang="en-US" sz="2000" spc="-1" strike="noStrike">
                <a:solidFill>
                  <a:srgbClr val="000000"/>
                </a:solidFill>
                <a:latin typeface="Calibri"/>
                <a:ea typeface="Times New Roman"/>
              </a:rPr>
              <a:t> if it has no member functions</a:t>
            </a:r>
            <a:endParaRPr b="1" lang="de-DE" sz="2000" spc="-1" strike="noStrike">
              <a:solidFill>
                <a:srgbClr val="000000"/>
              </a:solidFill>
              <a:latin typeface="Calibri"/>
            </a:endParaRPr>
          </a:p>
        </p:txBody>
      </p:sp>
      <p:sp>
        <p:nvSpPr>
          <p:cNvPr id="622" name="PlaceHolder 3"/>
          <p:cNvSpPr>
            <a:spLocks noGrp="1"/>
          </p:cNvSpPr>
          <p:nvPr>
            <p:ph type="sldNum" idx="8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4B5838C-21F6-4C83-8E4E-3D882125709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31" dur="indefinite" restart="never" nodeType="tmRoot">
          <p:childTnLst>
            <p:seq>
              <p:cTn id="1332" dur="indefinite" nodeType="mainSeq">
                <p:childTnLst>
                  <p:par>
                    <p:cTn id="1333" fill="hold">
                      <p:stCondLst>
                        <p:cond delay="indefinite"/>
                      </p:stCondLst>
                      <p:childTnLst>
                        <p:par>
                          <p:cTn id="1334" fill="hold">
                            <p:stCondLst>
                              <p:cond delay="0"/>
                            </p:stCondLst>
                            <p:childTnLst>
                              <p:par>
                                <p:cTn id="1335" nodeType="clickEffect" fill="hold" presetClass="entr" presetID="2" presetSubtype="4">
                                  <p:stCondLst>
                                    <p:cond delay="0"/>
                                  </p:stCondLst>
                                  <p:childTnLst>
                                    <p:set>
                                      <p:cBhvr>
                                        <p:cTn id="1336" dur="1" fill="hold">
                                          <p:stCondLst>
                                            <p:cond delay="0"/>
                                          </p:stCondLst>
                                        </p:cTn>
                                        <p:tgtEl>
                                          <p:spTgt spid="621">
                                            <p:txEl>
                                              <p:pRg st="1" end="1"/>
                                            </p:txEl>
                                          </p:spTgt>
                                        </p:tgtEl>
                                        <p:attrNameLst>
                                          <p:attrName>style.visibility</p:attrName>
                                        </p:attrNameLst>
                                      </p:cBhvr>
                                      <p:to>
                                        <p:strVal val="visible"/>
                                      </p:to>
                                    </p:set>
                                    <p:anim calcmode="lin" valueType="num">
                                      <p:cBhvr additive="repl">
                                        <p:cTn id="1337" dur="500" fill="hold"/>
                                        <p:tgtEl>
                                          <p:spTgt spid="621">
                                            <p:txEl>
                                              <p:pRg st="1" end="1"/>
                                            </p:txEl>
                                          </p:spTgt>
                                        </p:tgtEl>
                                        <p:attrNameLst>
                                          <p:attrName>ppt_x</p:attrName>
                                        </p:attrNameLst>
                                      </p:cBhvr>
                                      <p:tavLst>
                                        <p:tav tm="0">
                                          <p:val>
                                            <p:strVal val="#ppt_x"/>
                                          </p:val>
                                        </p:tav>
                                        <p:tav tm="100000">
                                          <p:val>
                                            <p:strVal val="#ppt_x"/>
                                          </p:val>
                                        </p:tav>
                                      </p:tavLst>
                                    </p:anim>
                                    <p:anim calcmode="lin" valueType="num">
                                      <p:cBhvr additive="repl">
                                        <p:cTn id="1338" dur="500" fill="hold"/>
                                        <p:tgtEl>
                                          <p:spTgt spid="6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39" fill="hold">
                      <p:stCondLst>
                        <p:cond delay="indefinite"/>
                      </p:stCondLst>
                      <p:childTnLst>
                        <p:par>
                          <p:cTn id="1340" fill="hold">
                            <p:stCondLst>
                              <p:cond delay="0"/>
                            </p:stCondLst>
                            <p:childTnLst>
                              <p:par>
                                <p:cTn id="1341" nodeType="clickEffect" fill="hold" presetClass="entr" presetID="2" presetSubtype="4">
                                  <p:stCondLst>
                                    <p:cond delay="0"/>
                                  </p:stCondLst>
                                  <p:childTnLst>
                                    <p:set>
                                      <p:cBhvr>
                                        <p:cTn id="1342" dur="1" fill="hold">
                                          <p:stCondLst>
                                            <p:cond delay="0"/>
                                          </p:stCondLst>
                                        </p:cTn>
                                        <p:tgtEl>
                                          <p:spTgt spid="621">
                                            <p:txEl>
                                              <p:pRg st="2" end="2"/>
                                            </p:txEl>
                                          </p:spTgt>
                                        </p:tgtEl>
                                        <p:attrNameLst>
                                          <p:attrName>style.visibility</p:attrName>
                                        </p:attrNameLst>
                                      </p:cBhvr>
                                      <p:to>
                                        <p:strVal val="visible"/>
                                      </p:to>
                                    </p:set>
                                    <p:anim calcmode="lin" valueType="num">
                                      <p:cBhvr additive="repl">
                                        <p:cTn id="1343" dur="500" fill="hold"/>
                                        <p:tgtEl>
                                          <p:spTgt spid="621">
                                            <p:txEl>
                                              <p:pRg st="2" end="2"/>
                                            </p:txEl>
                                          </p:spTgt>
                                        </p:tgtEl>
                                        <p:attrNameLst>
                                          <p:attrName>ppt_x</p:attrName>
                                        </p:attrNameLst>
                                      </p:cBhvr>
                                      <p:tavLst>
                                        <p:tav tm="0">
                                          <p:val>
                                            <p:strVal val="#ppt_x"/>
                                          </p:val>
                                        </p:tav>
                                        <p:tav tm="100000">
                                          <p:val>
                                            <p:strVal val="#ppt_x"/>
                                          </p:val>
                                        </p:tav>
                                      </p:tavLst>
                                    </p:anim>
                                    <p:anim calcmode="lin" valueType="num">
                                      <p:cBhvr additive="repl">
                                        <p:cTn id="1344" dur="500" fill="hold"/>
                                        <p:tgtEl>
                                          <p:spTgt spid="6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24"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a:t>
            </a:r>
            <a:r>
              <a:rPr b="1" lang="en-US" sz="2000" spc="-1" strike="noStrike">
                <a:solidFill>
                  <a:srgbClr val="000000"/>
                </a:solidFill>
                <a:latin typeface="Calibri"/>
                <a:ea typeface="Times New Roman"/>
              </a:rPr>
              <a:t>: A survey program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We will make a small program that will ask a series of questions to the user.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The users answers the questions with yes or no. The answers are recorded.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latin typeface="Calibri"/>
                <a:ea typeface="Times New Roman"/>
              </a:rPr>
              <a:t>The questions and answers are printed.</a:t>
            </a:r>
            <a:endParaRPr b="1" lang="de-DE" sz="2000" spc="-1" strike="noStrike">
              <a:solidFill>
                <a:srgbClr val="000000"/>
              </a:solidFill>
              <a:latin typeface="Calibri"/>
            </a:endParaRPr>
          </a:p>
        </p:txBody>
      </p:sp>
      <p:sp>
        <p:nvSpPr>
          <p:cNvPr id="625" name="PlaceHolder 3"/>
          <p:cNvSpPr>
            <a:spLocks noGrp="1"/>
          </p:cNvSpPr>
          <p:nvPr>
            <p:ph type="sldNum" idx="8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55DD59E8-E827-41F8-936F-E5A2AD323F0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27" name="PlaceHolder 2"/>
          <p:cNvSpPr>
            <a:spLocks noGrp="1"/>
          </p:cNvSpPr>
          <p:nvPr>
            <p:ph/>
          </p:nvPr>
        </p:nvSpPr>
        <p:spPr>
          <a:xfrm>
            <a:off x="385200" y="1200960"/>
            <a:ext cx="7555680" cy="338796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 1</a:t>
            </a:r>
            <a:r>
              <a:rPr b="1" lang="en-US" sz="2000" spc="-1" strike="noStrike">
                <a:solidFill>
                  <a:srgbClr val="262626"/>
                </a:solidFill>
                <a:latin typeface="Calibri"/>
                <a:ea typeface="ＭＳ Ｐゴシック"/>
              </a:rPr>
              <a:t>: Basic survey program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Define a Question and Answer (QA) </a:t>
            </a:r>
            <a:r>
              <a:rPr b="1" i="1" lang="en-US" sz="2000" spc="-1" strike="noStrike">
                <a:solidFill>
                  <a:srgbClr val="262626"/>
                </a:solidFill>
                <a:latin typeface="Calibri"/>
                <a:ea typeface="ＭＳ Ｐゴシック"/>
              </a:rPr>
              <a:t>structure</a:t>
            </a:r>
            <a:r>
              <a:rPr b="1" lang="en-US" sz="2000" spc="-1" strike="noStrike">
                <a:solidFill>
                  <a:srgbClr val="262626"/>
                </a:solidFill>
                <a:latin typeface="Calibri"/>
                <a:ea typeface="ＭＳ Ｐゴシック"/>
              </a:rPr>
              <a:t> that contains a question string and a yes or no answer.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Define a function that takes a question string as an argument. The question is printed on the screen, the answer is recorded. The function returns the answer.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Make an array of three QA’s. Call the above function for each of the questions.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After all answers are recorded, print all questions and answers.</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628" name="PlaceHolder 3"/>
          <p:cNvSpPr>
            <a:spLocks noGrp="1"/>
          </p:cNvSpPr>
          <p:nvPr>
            <p:ph type="sldNum" idx="8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B15D907C-EFBE-453D-9ABB-7E68F9A81F9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en-US" sz="2400" spc="-1" strike="noStrike">
                <a:solidFill>
                  <a:srgbClr val="262626"/>
                </a:solidFill>
                <a:latin typeface="Calibri"/>
                <a:ea typeface="ＭＳ Ｐゴシック"/>
              </a:rPr>
              <a:t>Data</a:t>
            </a:r>
            <a:endParaRPr b="0" lang="de-DE" sz="2400" spc="-1" strike="noStrike">
              <a:solidFill>
                <a:srgbClr val="000000"/>
              </a:solidFill>
              <a:latin typeface="Arial"/>
            </a:endParaRPr>
          </a:p>
        </p:txBody>
      </p:sp>
      <p:sp>
        <p:nvSpPr>
          <p:cNvPr id="630"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u="sng">
                <a:solidFill>
                  <a:srgbClr val="262626"/>
                </a:solidFill>
                <a:uFillTx/>
                <a:latin typeface="Calibri"/>
                <a:ea typeface="ＭＳ Ｐゴシック"/>
              </a:rPr>
              <a:t>Exercise 2</a:t>
            </a:r>
            <a:r>
              <a:rPr b="1" lang="en-US" sz="2000" spc="-1" strike="noStrike">
                <a:solidFill>
                  <a:srgbClr val="262626"/>
                </a:solidFill>
                <a:latin typeface="Calibri"/>
                <a:ea typeface="ＭＳ Ｐゴシック"/>
              </a:rPr>
              <a:t>: Advanced survey program</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Modify your survey program: add a function that will ask the user for a number. Then it will allow the user to write that number of questions.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After this, let the user answer the questions of the survey like in the previous exercise.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Print all questions and answers.</a:t>
            </a:r>
            <a:endParaRPr b="1" lang="de-DE" sz="2000" spc="-1" strike="noStrike">
              <a:solidFill>
                <a:srgbClr val="000000"/>
              </a:solidFill>
              <a:latin typeface="Calibri"/>
            </a:endParaRPr>
          </a:p>
        </p:txBody>
      </p:sp>
      <p:sp>
        <p:nvSpPr>
          <p:cNvPr id="631" name="PlaceHolder 3"/>
          <p:cNvSpPr>
            <a:spLocks noGrp="1"/>
          </p:cNvSpPr>
          <p:nvPr>
            <p:ph type="sldNum" idx="8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8073A21-8A42-49C5-9094-3046C6D2CBE7}"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i="1" lang="fr-FR" sz="3200" spc="-1" strike="noStrike">
                <a:solidFill>
                  <a:srgbClr val="3f9dbe"/>
                </a:solidFill>
                <a:latin typeface="Calibri"/>
                <a:ea typeface="ＭＳ Ｐゴシック"/>
              </a:rPr>
              <a:t>4. Containers and </a:t>
            </a:r>
            <a:r>
              <a:rPr b="1" i="1" lang="en-US" sz="3200" spc="-1" strike="noStrike">
                <a:solidFill>
                  <a:srgbClr val="3f9dbe"/>
                </a:solidFill>
                <a:latin typeface="Calibri"/>
                <a:ea typeface="ＭＳ Ｐゴシック"/>
              </a:rPr>
              <a:t>Algorithms</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34" name="PlaceHolder 2"/>
          <p:cNvSpPr>
            <a:spLocks noGrp="1"/>
          </p:cNvSpPr>
          <p:nvPr>
            <p:ph/>
          </p:nvPr>
        </p:nvSpPr>
        <p:spPr>
          <a:xfrm>
            <a:off x="385200" y="1200960"/>
            <a:ext cx="7555680" cy="320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Introduction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 “Extensive use of standard library and STL, exceptions and templates”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Containers and Iterators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Algorithms are universal</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Concepts are important</a:t>
            </a: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635" name="PlaceHolder 3"/>
          <p:cNvSpPr>
            <a:spLocks noGrp="1"/>
          </p:cNvSpPr>
          <p:nvPr>
            <p:ph type="sldNum" idx="8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A8D8A7FC-09C5-4B51-A44E-3EAEC8A10299}"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45" dur="indefinite" restart="never" nodeType="tmRoot">
          <p:childTnLst>
            <p:seq>
              <p:cTn id="1346" dur="indefinite" nodeType="mainSeq">
                <p:childTnLst>
                  <p:par>
                    <p:cTn id="1347" fill="hold">
                      <p:stCondLst>
                        <p:cond delay="indefinite"/>
                      </p:stCondLst>
                      <p:childTnLst>
                        <p:par>
                          <p:cTn id="1348" fill="hold">
                            <p:stCondLst>
                              <p:cond delay="0"/>
                            </p:stCondLst>
                            <p:childTnLst>
                              <p:par>
                                <p:cTn id="1349" nodeType="clickEffect" fill="hold" presetClass="entr" presetID="2" presetSubtype="4">
                                  <p:stCondLst>
                                    <p:cond delay="0"/>
                                  </p:stCondLst>
                                  <p:childTnLst>
                                    <p:set>
                                      <p:cBhvr>
                                        <p:cTn id="1350" dur="1" fill="hold">
                                          <p:stCondLst>
                                            <p:cond delay="0"/>
                                          </p:stCondLst>
                                        </p:cTn>
                                        <p:tgtEl>
                                          <p:spTgt spid="634">
                                            <p:txEl>
                                              <p:pRg st="2" end="2"/>
                                            </p:txEl>
                                          </p:spTgt>
                                        </p:tgtEl>
                                        <p:attrNameLst>
                                          <p:attrName>style.visibility</p:attrName>
                                        </p:attrNameLst>
                                      </p:cBhvr>
                                      <p:to>
                                        <p:strVal val="visible"/>
                                      </p:to>
                                    </p:set>
                                    <p:anim calcmode="lin" valueType="num">
                                      <p:cBhvr additive="repl">
                                        <p:cTn id="1351" dur="500" fill="hold"/>
                                        <p:tgtEl>
                                          <p:spTgt spid="634">
                                            <p:txEl>
                                              <p:pRg st="2" end="2"/>
                                            </p:txEl>
                                          </p:spTgt>
                                        </p:tgtEl>
                                        <p:attrNameLst>
                                          <p:attrName>ppt_x</p:attrName>
                                        </p:attrNameLst>
                                      </p:cBhvr>
                                      <p:tavLst>
                                        <p:tav tm="0">
                                          <p:val>
                                            <p:strVal val="#ppt_x"/>
                                          </p:val>
                                        </p:tav>
                                        <p:tav tm="100000">
                                          <p:val>
                                            <p:strVal val="#ppt_x"/>
                                          </p:val>
                                        </p:tav>
                                      </p:tavLst>
                                    </p:anim>
                                    <p:anim calcmode="lin" valueType="num">
                                      <p:cBhvr additive="repl">
                                        <p:cTn id="1352" dur="500" fill="hold"/>
                                        <p:tgtEl>
                                          <p:spTgt spid="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53" fill="hold">
                      <p:stCondLst>
                        <p:cond delay="indefinite"/>
                      </p:stCondLst>
                      <p:childTnLst>
                        <p:par>
                          <p:cTn id="1354" fill="hold">
                            <p:stCondLst>
                              <p:cond delay="0"/>
                            </p:stCondLst>
                            <p:childTnLst>
                              <p:par>
                                <p:cTn id="1355" nodeType="clickEffect" fill="hold" presetClass="entr" presetID="2" presetSubtype="4">
                                  <p:stCondLst>
                                    <p:cond delay="0"/>
                                  </p:stCondLst>
                                  <p:childTnLst>
                                    <p:set>
                                      <p:cBhvr>
                                        <p:cTn id="1356" dur="1" fill="hold">
                                          <p:stCondLst>
                                            <p:cond delay="0"/>
                                          </p:stCondLst>
                                        </p:cTn>
                                        <p:tgtEl>
                                          <p:spTgt spid="634">
                                            <p:txEl>
                                              <p:pRg st="3" end="3"/>
                                            </p:txEl>
                                          </p:spTgt>
                                        </p:tgtEl>
                                        <p:attrNameLst>
                                          <p:attrName>style.visibility</p:attrName>
                                        </p:attrNameLst>
                                      </p:cBhvr>
                                      <p:to>
                                        <p:strVal val="visible"/>
                                      </p:to>
                                    </p:set>
                                    <p:anim calcmode="lin" valueType="num">
                                      <p:cBhvr additive="repl">
                                        <p:cTn id="1357" dur="500" fill="hold"/>
                                        <p:tgtEl>
                                          <p:spTgt spid="634">
                                            <p:txEl>
                                              <p:pRg st="3" end="3"/>
                                            </p:txEl>
                                          </p:spTgt>
                                        </p:tgtEl>
                                        <p:attrNameLst>
                                          <p:attrName>ppt_x</p:attrName>
                                        </p:attrNameLst>
                                      </p:cBhvr>
                                      <p:tavLst>
                                        <p:tav tm="0">
                                          <p:val>
                                            <p:strVal val="#ppt_x"/>
                                          </p:val>
                                        </p:tav>
                                        <p:tav tm="100000">
                                          <p:val>
                                            <p:strVal val="#ppt_x"/>
                                          </p:val>
                                        </p:tav>
                                      </p:tavLst>
                                    </p:anim>
                                    <p:anim calcmode="lin" valueType="num">
                                      <p:cBhvr additive="repl">
                                        <p:cTn id="1358" dur="500" fill="hold"/>
                                        <p:tgtEl>
                                          <p:spTgt spid="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59" fill="hold">
                      <p:stCondLst>
                        <p:cond delay="indefinite"/>
                      </p:stCondLst>
                      <p:childTnLst>
                        <p:par>
                          <p:cTn id="1360" fill="hold">
                            <p:stCondLst>
                              <p:cond delay="0"/>
                            </p:stCondLst>
                            <p:childTnLst>
                              <p:par>
                                <p:cTn id="1361" nodeType="clickEffect" fill="hold" presetClass="entr" presetID="2" presetSubtype="4">
                                  <p:stCondLst>
                                    <p:cond delay="0"/>
                                  </p:stCondLst>
                                  <p:childTnLst>
                                    <p:set>
                                      <p:cBhvr>
                                        <p:cTn id="1362" dur="1" fill="hold">
                                          <p:stCondLst>
                                            <p:cond delay="0"/>
                                          </p:stCondLst>
                                        </p:cTn>
                                        <p:tgtEl>
                                          <p:spTgt spid="634">
                                            <p:txEl>
                                              <p:pRg st="4" end="4"/>
                                            </p:txEl>
                                          </p:spTgt>
                                        </p:tgtEl>
                                        <p:attrNameLst>
                                          <p:attrName>style.visibility</p:attrName>
                                        </p:attrNameLst>
                                      </p:cBhvr>
                                      <p:to>
                                        <p:strVal val="visible"/>
                                      </p:to>
                                    </p:set>
                                    <p:anim calcmode="lin" valueType="num">
                                      <p:cBhvr additive="repl">
                                        <p:cTn id="1363" dur="500" fill="hold"/>
                                        <p:tgtEl>
                                          <p:spTgt spid="634">
                                            <p:txEl>
                                              <p:pRg st="4" end="4"/>
                                            </p:txEl>
                                          </p:spTgt>
                                        </p:tgtEl>
                                        <p:attrNameLst>
                                          <p:attrName>ppt_x</p:attrName>
                                        </p:attrNameLst>
                                      </p:cBhvr>
                                      <p:tavLst>
                                        <p:tav tm="0">
                                          <p:val>
                                            <p:strVal val="#ppt_x"/>
                                          </p:val>
                                        </p:tav>
                                        <p:tav tm="100000">
                                          <p:val>
                                            <p:strVal val="#ppt_x"/>
                                          </p:val>
                                        </p:tav>
                                      </p:tavLst>
                                    </p:anim>
                                    <p:anim calcmode="lin" valueType="num">
                                      <p:cBhvr additive="repl">
                                        <p:cTn id="1364" dur="500" fill="hold"/>
                                        <p:tgtEl>
                                          <p:spTgt spid="63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37" name="PlaceHolder 2"/>
          <p:cNvSpPr>
            <a:spLocks noGrp="1"/>
          </p:cNvSpPr>
          <p:nvPr>
            <p:ph/>
          </p:nvPr>
        </p:nvSpPr>
        <p:spPr>
          <a:xfrm>
            <a:off x="385200" y="1200960"/>
            <a:ext cx="7555680" cy="27716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Containers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Collection of elements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Container provides function to access elements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Easily implement common data structures like queues, lists and stacks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Sequence containers, Associative containers, and Unordered associative containers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 interested in internals</a:t>
            </a:r>
            <a:endParaRPr b="1" lang="de-DE" sz="2000" spc="-1" strike="noStrike">
              <a:solidFill>
                <a:srgbClr val="000000"/>
              </a:solidFill>
              <a:latin typeface="Calibri"/>
            </a:endParaRPr>
          </a:p>
        </p:txBody>
      </p:sp>
      <p:sp>
        <p:nvSpPr>
          <p:cNvPr id="638" name="PlaceHolder 3"/>
          <p:cNvSpPr>
            <a:spLocks noGrp="1"/>
          </p:cNvSpPr>
          <p:nvPr>
            <p:ph type="sldNum" idx="8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B0B7845-AC3C-4276-8C10-605284914AF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65" dur="indefinite" restart="never" nodeType="tmRoot">
          <p:childTnLst>
            <p:seq>
              <p:cTn id="1366" dur="indefinite" nodeType="mainSeq">
                <p:childTnLst>
                  <p:par>
                    <p:cTn id="1367" fill="hold">
                      <p:stCondLst>
                        <p:cond delay="indefinite"/>
                      </p:stCondLst>
                      <p:childTnLst>
                        <p:par>
                          <p:cTn id="1368" fill="hold">
                            <p:stCondLst>
                              <p:cond delay="0"/>
                            </p:stCondLst>
                            <p:childTnLst>
                              <p:par>
                                <p:cTn id="1369" nodeType="clickEffect" fill="hold" presetClass="entr" presetID="2" presetSubtype="4">
                                  <p:stCondLst>
                                    <p:cond delay="0"/>
                                  </p:stCondLst>
                                  <p:childTnLst>
                                    <p:set>
                                      <p:cBhvr>
                                        <p:cTn id="1370" dur="1" fill="hold">
                                          <p:stCondLst>
                                            <p:cond delay="0"/>
                                          </p:stCondLst>
                                        </p:cTn>
                                        <p:tgtEl>
                                          <p:spTgt spid="637">
                                            <p:txEl>
                                              <p:pRg st="1" end="1"/>
                                            </p:txEl>
                                          </p:spTgt>
                                        </p:tgtEl>
                                        <p:attrNameLst>
                                          <p:attrName>style.visibility</p:attrName>
                                        </p:attrNameLst>
                                      </p:cBhvr>
                                      <p:to>
                                        <p:strVal val="visible"/>
                                      </p:to>
                                    </p:set>
                                    <p:anim calcmode="lin" valueType="num">
                                      <p:cBhvr additive="repl">
                                        <p:cTn id="1371" dur="500" fill="hold"/>
                                        <p:tgtEl>
                                          <p:spTgt spid="637">
                                            <p:txEl>
                                              <p:pRg st="1" end="1"/>
                                            </p:txEl>
                                          </p:spTgt>
                                        </p:tgtEl>
                                        <p:attrNameLst>
                                          <p:attrName>ppt_x</p:attrName>
                                        </p:attrNameLst>
                                      </p:cBhvr>
                                      <p:tavLst>
                                        <p:tav tm="0">
                                          <p:val>
                                            <p:strVal val="#ppt_x"/>
                                          </p:val>
                                        </p:tav>
                                        <p:tav tm="100000">
                                          <p:val>
                                            <p:strVal val="#ppt_x"/>
                                          </p:val>
                                        </p:tav>
                                      </p:tavLst>
                                    </p:anim>
                                    <p:anim calcmode="lin" valueType="num">
                                      <p:cBhvr additive="repl">
                                        <p:cTn id="1372" dur="500" fill="hold"/>
                                        <p:tgtEl>
                                          <p:spTgt spid="6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73" fill="hold">
                      <p:stCondLst>
                        <p:cond delay="indefinite"/>
                      </p:stCondLst>
                      <p:childTnLst>
                        <p:par>
                          <p:cTn id="1374" fill="hold">
                            <p:stCondLst>
                              <p:cond delay="0"/>
                            </p:stCondLst>
                            <p:childTnLst>
                              <p:par>
                                <p:cTn id="1375" nodeType="clickEffect" fill="hold" presetClass="entr" presetID="2" presetSubtype="4">
                                  <p:stCondLst>
                                    <p:cond delay="0"/>
                                  </p:stCondLst>
                                  <p:childTnLst>
                                    <p:set>
                                      <p:cBhvr>
                                        <p:cTn id="1376" dur="1" fill="hold">
                                          <p:stCondLst>
                                            <p:cond delay="0"/>
                                          </p:stCondLst>
                                        </p:cTn>
                                        <p:tgtEl>
                                          <p:spTgt spid="637">
                                            <p:txEl>
                                              <p:pRg st="2" end="2"/>
                                            </p:txEl>
                                          </p:spTgt>
                                        </p:tgtEl>
                                        <p:attrNameLst>
                                          <p:attrName>style.visibility</p:attrName>
                                        </p:attrNameLst>
                                      </p:cBhvr>
                                      <p:to>
                                        <p:strVal val="visible"/>
                                      </p:to>
                                    </p:set>
                                    <p:anim calcmode="lin" valueType="num">
                                      <p:cBhvr additive="repl">
                                        <p:cTn id="1377" dur="500" fill="hold"/>
                                        <p:tgtEl>
                                          <p:spTgt spid="637">
                                            <p:txEl>
                                              <p:pRg st="2" end="2"/>
                                            </p:txEl>
                                          </p:spTgt>
                                        </p:tgtEl>
                                        <p:attrNameLst>
                                          <p:attrName>ppt_x</p:attrName>
                                        </p:attrNameLst>
                                      </p:cBhvr>
                                      <p:tavLst>
                                        <p:tav tm="0">
                                          <p:val>
                                            <p:strVal val="#ppt_x"/>
                                          </p:val>
                                        </p:tav>
                                        <p:tav tm="100000">
                                          <p:val>
                                            <p:strVal val="#ppt_x"/>
                                          </p:val>
                                        </p:tav>
                                      </p:tavLst>
                                    </p:anim>
                                    <p:anim calcmode="lin" valueType="num">
                                      <p:cBhvr additive="repl">
                                        <p:cTn id="1378" dur="500" fill="hold"/>
                                        <p:tgtEl>
                                          <p:spTgt spid="6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79" fill="hold">
                      <p:stCondLst>
                        <p:cond delay="indefinite"/>
                      </p:stCondLst>
                      <p:childTnLst>
                        <p:par>
                          <p:cTn id="1380" fill="hold">
                            <p:stCondLst>
                              <p:cond delay="0"/>
                            </p:stCondLst>
                            <p:childTnLst>
                              <p:par>
                                <p:cTn id="1381" nodeType="clickEffect" fill="hold" presetClass="entr" presetID="2" presetSubtype="4">
                                  <p:stCondLst>
                                    <p:cond delay="0"/>
                                  </p:stCondLst>
                                  <p:childTnLst>
                                    <p:set>
                                      <p:cBhvr>
                                        <p:cTn id="1382" dur="1" fill="hold">
                                          <p:stCondLst>
                                            <p:cond delay="0"/>
                                          </p:stCondLst>
                                        </p:cTn>
                                        <p:tgtEl>
                                          <p:spTgt spid="637">
                                            <p:txEl>
                                              <p:pRg st="3" end="3"/>
                                            </p:txEl>
                                          </p:spTgt>
                                        </p:tgtEl>
                                        <p:attrNameLst>
                                          <p:attrName>style.visibility</p:attrName>
                                        </p:attrNameLst>
                                      </p:cBhvr>
                                      <p:to>
                                        <p:strVal val="visible"/>
                                      </p:to>
                                    </p:set>
                                    <p:anim calcmode="lin" valueType="num">
                                      <p:cBhvr additive="repl">
                                        <p:cTn id="1383" dur="500" fill="hold"/>
                                        <p:tgtEl>
                                          <p:spTgt spid="637">
                                            <p:txEl>
                                              <p:pRg st="3" end="3"/>
                                            </p:txEl>
                                          </p:spTgt>
                                        </p:tgtEl>
                                        <p:attrNameLst>
                                          <p:attrName>ppt_x</p:attrName>
                                        </p:attrNameLst>
                                      </p:cBhvr>
                                      <p:tavLst>
                                        <p:tav tm="0">
                                          <p:val>
                                            <p:strVal val="#ppt_x"/>
                                          </p:val>
                                        </p:tav>
                                        <p:tav tm="100000">
                                          <p:val>
                                            <p:strVal val="#ppt_x"/>
                                          </p:val>
                                        </p:tav>
                                      </p:tavLst>
                                    </p:anim>
                                    <p:anim calcmode="lin" valueType="num">
                                      <p:cBhvr additive="repl">
                                        <p:cTn id="1384" dur="500" fill="hold"/>
                                        <p:tgtEl>
                                          <p:spTgt spid="6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85" fill="hold">
                      <p:stCondLst>
                        <p:cond delay="indefinite"/>
                      </p:stCondLst>
                      <p:childTnLst>
                        <p:par>
                          <p:cTn id="1386" fill="hold">
                            <p:stCondLst>
                              <p:cond delay="0"/>
                            </p:stCondLst>
                            <p:childTnLst>
                              <p:par>
                                <p:cTn id="1387" nodeType="clickEffect" fill="hold" presetClass="entr" presetID="2" presetSubtype="4">
                                  <p:stCondLst>
                                    <p:cond delay="0"/>
                                  </p:stCondLst>
                                  <p:childTnLst>
                                    <p:set>
                                      <p:cBhvr>
                                        <p:cTn id="1388" dur="1" fill="hold">
                                          <p:stCondLst>
                                            <p:cond delay="0"/>
                                          </p:stCondLst>
                                        </p:cTn>
                                        <p:tgtEl>
                                          <p:spTgt spid="637">
                                            <p:txEl>
                                              <p:pRg st="4" end="4"/>
                                            </p:txEl>
                                          </p:spTgt>
                                        </p:tgtEl>
                                        <p:attrNameLst>
                                          <p:attrName>style.visibility</p:attrName>
                                        </p:attrNameLst>
                                      </p:cBhvr>
                                      <p:to>
                                        <p:strVal val="visible"/>
                                      </p:to>
                                    </p:set>
                                    <p:anim calcmode="lin" valueType="num">
                                      <p:cBhvr additive="repl">
                                        <p:cTn id="1389" dur="500" fill="hold"/>
                                        <p:tgtEl>
                                          <p:spTgt spid="637">
                                            <p:txEl>
                                              <p:pRg st="4" end="4"/>
                                            </p:txEl>
                                          </p:spTgt>
                                        </p:tgtEl>
                                        <p:attrNameLst>
                                          <p:attrName>ppt_x</p:attrName>
                                        </p:attrNameLst>
                                      </p:cBhvr>
                                      <p:tavLst>
                                        <p:tav tm="0">
                                          <p:val>
                                            <p:strVal val="#ppt_x"/>
                                          </p:val>
                                        </p:tav>
                                        <p:tav tm="100000">
                                          <p:val>
                                            <p:strVal val="#ppt_x"/>
                                          </p:val>
                                        </p:tav>
                                      </p:tavLst>
                                    </p:anim>
                                    <p:anim calcmode="lin" valueType="num">
                                      <p:cBhvr additive="repl">
                                        <p:cTn id="1390" dur="500" fill="hold"/>
                                        <p:tgtEl>
                                          <p:spTgt spid="6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91" fill="hold">
                      <p:stCondLst>
                        <p:cond delay="indefinite"/>
                      </p:stCondLst>
                      <p:childTnLst>
                        <p:par>
                          <p:cTn id="1392" fill="hold">
                            <p:stCondLst>
                              <p:cond delay="0"/>
                            </p:stCondLst>
                            <p:childTnLst>
                              <p:par>
                                <p:cTn id="1393" nodeType="clickEffect" fill="hold" presetClass="entr" presetID="2" presetSubtype="4">
                                  <p:stCondLst>
                                    <p:cond delay="0"/>
                                  </p:stCondLst>
                                  <p:childTnLst>
                                    <p:set>
                                      <p:cBhvr>
                                        <p:cTn id="1394" dur="1" fill="hold">
                                          <p:stCondLst>
                                            <p:cond delay="0"/>
                                          </p:stCondLst>
                                        </p:cTn>
                                        <p:tgtEl>
                                          <p:spTgt spid="637">
                                            <p:txEl>
                                              <p:pRg st="5" end="5"/>
                                            </p:txEl>
                                          </p:spTgt>
                                        </p:tgtEl>
                                        <p:attrNameLst>
                                          <p:attrName>style.visibility</p:attrName>
                                        </p:attrNameLst>
                                      </p:cBhvr>
                                      <p:to>
                                        <p:strVal val="visible"/>
                                      </p:to>
                                    </p:set>
                                    <p:anim calcmode="lin" valueType="num">
                                      <p:cBhvr additive="repl">
                                        <p:cTn id="1395" dur="500" fill="hold"/>
                                        <p:tgtEl>
                                          <p:spTgt spid="637">
                                            <p:txEl>
                                              <p:pRg st="5" end="5"/>
                                            </p:txEl>
                                          </p:spTgt>
                                        </p:tgtEl>
                                        <p:attrNameLst>
                                          <p:attrName>ppt_x</p:attrName>
                                        </p:attrNameLst>
                                      </p:cBhvr>
                                      <p:tavLst>
                                        <p:tav tm="0">
                                          <p:val>
                                            <p:strVal val="#ppt_x"/>
                                          </p:val>
                                        </p:tav>
                                        <p:tav tm="100000">
                                          <p:val>
                                            <p:strVal val="#ppt_x"/>
                                          </p:val>
                                        </p:tav>
                                      </p:tavLst>
                                    </p:anim>
                                    <p:anim calcmode="lin" valueType="num">
                                      <p:cBhvr additive="repl">
                                        <p:cTn id="1396" dur="500" fill="hold"/>
                                        <p:tgtEl>
                                          <p:spTgt spid="63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40" name="PlaceHolder 2"/>
          <p:cNvSpPr>
            <a:spLocks noGrp="1"/>
          </p:cNvSpPr>
          <p:nvPr>
            <p:ph/>
          </p:nvPr>
        </p:nvSpPr>
        <p:spPr>
          <a:xfrm>
            <a:off x="385200" y="1200960"/>
            <a:ext cx="7555680" cy="20944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Sequence containers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Sequence containers – Vector, Array, Deque, Forward_list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Associative containers – Set, Map, Multiset, Multimap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Unordered associative containers – Unordered_set, Unordered_map, Unordered_multiset, Unordered_multimap</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Container adaptors – Stack, Queue, Priority_queue</a:t>
            </a:r>
            <a:endParaRPr b="1" lang="de-DE" sz="2000" spc="-1" strike="noStrike">
              <a:solidFill>
                <a:srgbClr val="000000"/>
              </a:solidFill>
              <a:latin typeface="Calibri"/>
            </a:endParaRPr>
          </a:p>
        </p:txBody>
      </p:sp>
      <p:sp>
        <p:nvSpPr>
          <p:cNvPr id="641" name="PlaceHolder 3"/>
          <p:cNvSpPr>
            <a:spLocks noGrp="1"/>
          </p:cNvSpPr>
          <p:nvPr>
            <p:ph type="sldNum" idx="8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C587ED38-F16F-4F12-8A35-C5C591B6429B}"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397" dur="indefinite" restart="never" nodeType="tmRoot">
          <p:childTnLst>
            <p:seq>
              <p:cTn id="1398" dur="indefinite" nodeType="mainSeq">
                <p:childTnLst>
                  <p:par>
                    <p:cTn id="1399" fill="hold">
                      <p:stCondLst>
                        <p:cond delay="indefinite"/>
                      </p:stCondLst>
                      <p:childTnLst>
                        <p:par>
                          <p:cTn id="1400" fill="hold">
                            <p:stCondLst>
                              <p:cond delay="0"/>
                            </p:stCondLst>
                            <p:childTnLst>
                              <p:par>
                                <p:cTn id="1401" nodeType="clickEffect" fill="hold" presetClass="entr" presetID="2" presetSubtype="4">
                                  <p:stCondLst>
                                    <p:cond delay="0"/>
                                  </p:stCondLst>
                                  <p:childTnLst>
                                    <p:set>
                                      <p:cBhvr>
                                        <p:cTn id="1402" dur="1" fill="hold">
                                          <p:stCondLst>
                                            <p:cond delay="0"/>
                                          </p:stCondLst>
                                        </p:cTn>
                                        <p:tgtEl>
                                          <p:spTgt spid="640">
                                            <p:txEl>
                                              <p:pRg st="1" end="1"/>
                                            </p:txEl>
                                          </p:spTgt>
                                        </p:tgtEl>
                                        <p:attrNameLst>
                                          <p:attrName>style.visibility</p:attrName>
                                        </p:attrNameLst>
                                      </p:cBhvr>
                                      <p:to>
                                        <p:strVal val="visible"/>
                                      </p:to>
                                    </p:set>
                                    <p:anim calcmode="lin" valueType="num">
                                      <p:cBhvr additive="repl">
                                        <p:cTn id="1403" dur="500" fill="hold"/>
                                        <p:tgtEl>
                                          <p:spTgt spid="640">
                                            <p:txEl>
                                              <p:pRg st="1" end="1"/>
                                            </p:txEl>
                                          </p:spTgt>
                                        </p:tgtEl>
                                        <p:attrNameLst>
                                          <p:attrName>ppt_x</p:attrName>
                                        </p:attrNameLst>
                                      </p:cBhvr>
                                      <p:tavLst>
                                        <p:tav tm="0">
                                          <p:val>
                                            <p:strVal val="#ppt_x"/>
                                          </p:val>
                                        </p:tav>
                                        <p:tav tm="100000">
                                          <p:val>
                                            <p:strVal val="#ppt_x"/>
                                          </p:val>
                                        </p:tav>
                                      </p:tavLst>
                                    </p:anim>
                                    <p:anim calcmode="lin" valueType="num">
                                      <p:cBhvr additive="repl">
                                        <p:cTn id="1404" dur="500" fill="hold"/>
                                        <p:tgtEl>
                                          <p:spTgt spid="6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05" fill="hold">
                      <p:stCondLst>
                        <p:cond delay="indefinite"/>
                      </p:stCondLst>
                      <p:childTnLst>
                        <p:par>
                          <p:cTn id="1406" fill="hold">
                            <p:stCondLst>
                              <p:cond delay="0"/>
                            </p:stCondLst>
                            <p:childTnLst>
                              <p:par>
                                <p:cTn id="1407" nodeType="clickEffect" fill="hold" presetClass="entr" presetID="2" presetSubtype="4">
                                  <p:stCondLst>
                                    <p:cond delay="0"/>
                                  </p:stCondLst>
                                  <p:childTnLst>
                                    <p:set>
                                      <p:cBhvr>
                                        <p:cTn id="1408" dur="1" fill="hold">
                                          <p:stCondLst>
                                            <p:cond delay="0"/>
                                          </p:stCondLst>
                                        </p:cTn>
                                        <p:tgtEl>
                                          <p:spTgt spid="640">
                                            <p:txEl>
                                              <p:pRg st="2" end="2"/>
                                            </p:txEl>
                                          </p:spTgt>
                                        </p:tgtEl>
                                        <p:attrNameLst>
                                          <p:attrName>style.visibility</p:attrName>
                                        </p:attrNameLst>
                                      </p:cBhvr>
                                      <p:to>
                                        <p:strVal val="visible"/>
                                      </p:to>
                                    </p:set>
                                    <p:anim calcmode="lin" valueType="num">
                                      <p:cBhvr additive="repl">
                                        <p:cTn id="1409" dur="500" fill="hold"/>
                                        <p:tgtEl>
                                          <p:spTgt spid="640">
                                            <p:txEl>
                                              <p:pRg st="2" end="2"/>
                                            </p:txEl>
                                          </p:spTgt>
                                        </p:tgtEl>
                                        <p:attrNameLst>
                                          <p:attrName>ppt_x</p:attrName>
                                        </p:attrNameLst>
                                      </p:cBhvr>
                                      <p:tavLst>
                                        <p:tav tm="0">
                                          <p:val>
                                            <p:strVal val="#ppt_x"/>
                                          </p:val>
                                        </p:tav>
                                        <p:tav tm="100000">
                                          <p:val>
                                            <p:strVal val="#ppt_x"/>
                                          </p:val>
                                        </p:tav>
                                      </p:tavLst>
                                    </p:anim>
                                    <p:anim calcmode="lin" valueType="num">
                                      <p:cBhvr additive="repl">
                                        <p:cTn id="1410" dur="500" fill="hold"/>
                                        <p:tgtEl>
                                          <p:spTgt spid="6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11" fill="hold">
                      <p:stCondLst>
                        <p:cond delay="indefinite"/>
                      </p:stCondLst>
                      <p:childTnLst>
                        <p:par>
                          <p:cTn id="1412" fill="hold">
                            <p:stCondLst>
                              <p:cond delay="0"/>
                            </p:stCondLst>
                            <p:childTnLst>
                              <p:par>
                                <p:cTn id="1413" nodeType="clickEffect" fill="hold" presetClass="entr" presetID="2" presetSubtype="4">
                                  <p:stCondLst>
                                    <p:cond delay="0"/>
                                  </p:stCondLst>
                                  <p:childTnLst>
                                    <p:set>
                                      <p:cBhvr>
                                        <p:cTn id="1414" dur="1" fill="hold">
                                          <p:stCondLst>
                                            <p:cond delay="0"/>
                                          </p:stCondLst>
                                        </p:cTn>
                                        <p:tgtEl>
                                          <p:spTgt spid="640">
                                            <p:txEl>
                                              <p:pRg st="3" end="3"/>
                                            </p:txEl>
                                          </p:spTgt>
                                        </p:tgtEl>
                                        <p:attrNameLst>
                                          <p:attrName>style.visibility</p:attrName>
                                        </p:attrNameLst>
                                      </p:cBhvr>
                                      <p:to>
                                        <p:strVal val="visible"/>
                                      </p:to>
                                    </p:set>
                                    <p:anim calcmode="lin" valueType="num">
                                      <p:cBhvr additive="repl">
                                        <p:cTn id="1415" dur="500" fill="hold"/>
                                        <p:tgtEl>
                                          <p:spTgt spid="640">
                                            <p:txEl>
                                              <p:pRg st="3" end="3"/>
                                            </p:txEl>
                                          </p:spTgt>
                                        </p:tgtEl>
                                        <p:attrNameLst>
                                          <p:attrName>ppt_x</p:attrName>
                                        </p:attrNameLst>
                                      </p:cBhvr>
                                      <p:tavLst>
                                        <p:tav tm="0">
                                          <p:val>
                                            <p:strVal val="#ppt_x"/>
                                          </p:val>
                                        </p:tav>
                                        <p:tav tm="100000">
                                          <p:val>
                                            <p:strVal val="#ppt_x"/>
                                          </p:val>
                                        </p:tav>
                                      </p:tavLst>
                                    </p:anim>
                                    <p:anim calcmode="lin" valueType="num">
                                      <p:cBhvr additive="repl">
                                        <p:cTn id="1416" dur="500" fill="hold"/>
                                        <p:tgtEl>
                                          <p:spTgt spid="6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17" fill="hold">
                      <p:stCondLst>
                        <p:cond delay="indefinite"/>
                      </p:stCondLst>
                      <p:childTnLst>
                        <p:par>
                          <p:cTn id="1418" fill="hold">
                            <p:stCondLst>
                              <p:cond delay="0"/>
                            </p:stCondLst>
                            <p:childTnLst>
                              <p:par>
                                <p:cTn id="1419" nodeType="clickEffect" fill="hold" presetClass="entr" presetID="2" presetSubtype="4">
                                  <p:stCondLst>
                                    <p:cond delay="0"/>
                                  </p:stCondLst>
                                  <p:childTnLst>
                                    <p:set>
                                      <p:cBhvr>
                                        <p:cTn id="1420" dur="1" fill="hold">
                                          <p:stCondLst>
                                            <p:cond delay="0"/>
                                          </p:stCondLst>
                                        </p:cTn>
                                        <p:tgtEl>
                                          <p:spTgt spid="640">
                                            <p:txEl>
                                              <p:pRg st="4" end="4"/>
                                            </p:txEl>
                                          </p:spTgt>
                                        </p:tgtEl>
                                        <p:attrNameLst>
                                          <p:attrName>style.visibility</p:attrName>
                                        </p:attrNameLst>
                                      </p:cBhvr>
                                      <p:to>
                                        <p:strVal val="visible"/>
                                      </p:to>
                                    </p:set>
                                    <p:anim calcmode="lin" valueType="num">
                                      <p:cBhvr additive="repl">
                                        <p:cTn id="1421" dur="500" fill="hold"/>
                                        <p:tgtEl>
                                          <p:spTgt spid="640">
                                            <p:txEl>
                                              <p:pRg st="4" end="4"/>
                                            </p:txEl>
                                          </p:spTgt>
                                        </p:tgtEl>
                                        <p:attrNameLst>
                                          <p:attrName>ppt_x</p:attrName>
                                        </p:attrNameLst>
                                      </p:cBhvr>
                                      <p:tavLst>
                                        <p:tav tm="0">
                                          <p:val>
                                            <p:strVal val="#ppt_x"/>
                                          </p:val>
                                        </p:tav>
                                        <p:tav tm="100000">
                                          <p:val>
                                            <p:strVal val="#ppt_x"/>
                                          </p:val>
                                        </p:tav>
                                      </p:tavLst>
                                    </p:anim>
                                    <p:anim calcmode="lin" valueType="num">
                                      <p:cBhvr additive="repl">
                                        <p:cTn id="1422" dur="500" fill="hold"/>
                                        <p:tgtEl>
                                          <p:spTgt spid="64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1063080" y="2140560"/>
            <a:ext cx="7017120" cy="492480"/>
          </a:xfrm>
          <a:prstGeom prst="rect">
            <a:avLst/>
          </a:prstGeom>
          <a:noFill/>
          <a:ln w="0">
            <a:noFill/>
          </a:ln>
        </p:spPr>
        <p:txBody>
          <a:bodyPr lIns="0" rIns="0" tIns="0" bIns="0" anchor="ctr">
            <a:noAutofit/>
          </a:bodyPr>
          <a:p>
            <a:pPr algn="ctr">
              <a:lnSpc>
                <a:spcPct val="100000"/>
              </a:lnSpc>
              <a:buNone/>
            </a:pPr>
            <a:r>
              <a:rPr b="1" lang="en-US" sz="3200" spc="-1" strike="noStrike">
                <a:solidFill>
                  <a:srgbClr val="0085b2"/>
                </a:solidFill>
                <a:latin typeface="Calibri"/>
                <a:ea typeface="ＭＳ Ｐゴシック"/>
              </a:rPr>
              <a:t>1. Overview</a:t>
            </a:r>
            <a:endParaRPr b="0" lang="de-DE" sz="32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2"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43" name="PlaceHolder 2"/>
          <p:cNvSpPr>
            <a:spLocks noGrp="1"/>
          </p:cNvSpPr>
          <p:nvPr>
            <p:ph/>
          </p:nvPr>
        </p:nvSpPr>
        <p:spPr>
          <a:xfrm>
            <a:off x="385200" y="1200960"/>
            <a:ext cx="7555680" cy="203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by far the most used container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std::vector is a dynamically sized array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It is a good default choice. Even if other containers may perform better in theory under special circumstances, std::vector is in practice hard to beat for small (N&lt;100) sizes in any case.</a:t>
            </a:r>
            <a:endParaRPr b="1" lang="de-DE" sz="2000" spc="-1" strike="noStrike">
              <a:solidFill>
                <a:srgbClr val="000000"/>
              </a:solidFill>
              <a:latin typeface="Calibri"/>
            </a:endParaRPr>
          </a:p>
        </p:txBody>
      </p:sp>
      <p:sp>
        <p:nvSpPr>
          <p:cNvPr id="644" name="PlaceHolder 3"/>
          <p:cNvSpPr>
            <a:spLocks noGrp="1"/>
          </p:cNvSpPr>
          <p:nvPr>
            <p:ph type="sldNum" idx="89"/>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023E5B4A-62C6-4569-9643-C7DF23349C05}"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23" dur="indefinite" restart="never" nodeType="tmRoot">
          <p:childTnLst>
            <p:seq>
              <p:cTn id="1424" dur="indefinite" nodeType="mainSeq">
                <p:childTnLst>
                  <p:par>
                    <p:cTn id="1425" fill="hold">
                      <p:stCondLst>
                        <p:cond delay="indefinite"/>
                      </p:stCondLst>
                      <p:childTnLst>
                        <p:par>
                          <p:cTn id="1426" fill="hold">
                            <p:stCondLst>
                              <p:cond delay="0"/>
                            </p:stCondLst>
                            <p:childTnLst>
                              <p:par>
                                <p:cTn id="1427" nodeType="clickEffect" fill="hold" presetClass="entr" presetID="2" presetSubtype="4">
                                  <p:stCondLst>
                                    <p:cond delay="0"/>
                                  </p:stCondLst>
                                  <p:childTnLst>
                                    <p:set>
                                      <p:cBhvr>
                                        <p:cTn id="1428" dur="1" fill="hold">
                                          <p:stCondLst>
                                            <p:cond delay="0"/>
                                          </p:stCondLst>
                                        </p:cTn>
                                        <p:tgtEl>
                                          <p:spTgt spid="643">
                                            <p:txEl>
                                              <p:pRg st="2" end="2"/>
                                            </p:txEl>
                                          </p:spTgt>
                                        </p:tgtEl>
                                        <p:attrNameLst>
                                          <p:attrName>style.visibility</p:attrName>
                                        </p:attrNameLst>
                                      </p:cBhvr>
                                      <p:to>
                                        <p:strVal val="visible"/>
                                      </p:to>
                                    </p:set>
                                    <p:anim calcmode="lin" valueType="num">
                                      <p:cBhvr additive="repl">
                                        <p:cTn id="1429" dur="500" fill="hold"/>
                                        <p:tgtEl>
                                          <p:spTgt spid="643">
                                            <p:txEl>
                                              <p:pRg st="2" end="2"/>
                                            </p:txEl>
                                          </p:spTgt>
                                        </p:tgtEl>
                                        <p:attrNameLst>
                                          <p:attrName>ppt_x</p:attrName>
                                        </p:attrNameLst>
                                      </p:cBhvr>
                                      <p:tavLst>
                                        <p:tav tm="0">
                                          <p:val>
                                            <p:strVal val="#ppt_x"/>
                                          </p:val>
                                        </p:tav>
                                        <p:tav tm="100000">
                                          <p:val>
                                            <p:strVal val="#ppt_x"/>
                                          </p:val>
                                        </p:tav>
                                      </p:tavLst>
                                    </p:anim>
                                    <p:anim calcmode="lin" valueType="num">
                                      <p:cBhvr additive="repl">
                                        <p:cTn id="1430" dur="500" fill="hold"/>
                                        <p:tgtEl>
                                          <p:spTgt spid="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31" fill="hold">
                      <p:stCondLst>
                        <p:cond delay="indefinite"/>
                      </p:stCondLst>
                      <p:childTnLst>
                        <p:par>
                          <p:cTn id="1432" fill="hold">
                            <p:stCondLst>
                              <p:cond delay="0"/>
                            </p:stCondLst>
                            <p:childTnLst>
                              <p:par>
                                <p:cTn id="1433" nodeType="clickEffect" fill="hold" presetClass="entr" presetID="2" presetSubtype="4">
                                  <p:stCondLst>
                                    <p:cond delay="0"/>
                                  </p:stCondLst>
                                  <p:childTnLst>
                                    <p:set>
                                      <p:cBhvr>
                                        <p:cTn id="1434" dur="1" fill="hold">
                                          <p:stCondLst>
                                            <p:cond delay="0"/>
                                          </p:stCondLst>
                                        </p:cTn>
                                        <p:tgtEl>
                                          <p:spTgt spid="643">
                                            <p:txEl>
                                              <p:pRg st="3" end="3"/>
                                            </p:txEl>
                                          </p:spTgt>
                                        </p:tgtEl>
                                        <p:attrNameLst>
                                          <p:attrName>style.visibility</p:attrName>
                                        </p:attrNameLst>
                                      </p:cBhvr>
                                      <p:to>
                                        <p:strVal val="visible"/>
                                      </p:to>
                                    </p:set>
                                    <p:anim calcmode="lin" valueType="num">
                                      <p:cBhvr additive="repl">
                                        <p:cTn id="1435" dur="500" fill="hold"/>
                                        <p:tgtEl>
                                          <p:spTgt spid="643">
                                            <p:txEl>
                                              <p:pRg st="3" end="3"/>
                                            </p:txEl>
                                          </p:spTgt>
                                        </p:tgtEl>
                                        <p:attrNameLst>
                                          <p:attrName>ppt_x</p:attrName>
                                        </p:attrNameLst>
                                      </p:cBhvr>
                                      <p:tavLst>
                                        <p:tav tm="0">
                                          <p:val>
                                            <p:strVal val="#ppt_x"/>
                                          </p:val>
                                        </p:tav>
                                        <p:tav tm="100000">
                                          <p:val>
                                            <p:strVal val="#ppt_x"/>
                                          </p:val>
                                        </p:tav>
                                      </p:tavLst>
                                    </p:anim>
                                    <p:anim calcmode="lin" valueType="num">
                                      <p:cBhvr additive="repl">
                                        <p:cTn id="1436" dur="500" fill="hold"/>
                                        <p:tgtEl>
                                          <p:spTgt spid="6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46" name="PlaceHolder 2"/>
          <p:cNvSpPr>
            <a:spLocks noGrp="1"/>
          </p:cNvSpPr>
          <p:nvPr>
            <p:ph/>
          </p:nvPr>
        </p:nvSpPr>
        <p:spPr>
          <a:xfrm>
            <a:off x="385200" y="1200960"/>
            <a:ext cx="7555680" cy="32029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member functions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push_back() to add an element to the end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pop_back() to remove an element from the end</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front() returns first element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back() returns last element </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size() current number of elements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empty() returns true if it is empty</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resize() to resize the vector (pushing default-constructed elements if necessary)</a:t>
            </a:r>
            <a:endParaRPr b="1" lang="de-DE" sz="2000" spc="-1" strike="noStrike">
              <a:solidFill>
                <a:srgbClr val="000000"/>
              </a:solidFill>
              <a:latin typeface="Calibri"/>
            </a:endParaRPr>
          </a:p>
        </p:txBody>
      </p:sp>
      <p:sp>
        <p:nvSpPr>
          <p:cNvPr id="647" name="PlaceHolder 3"/>
          <p:cNvSpPr>
            <a:spLocks noGrp="1"/>
          </p:cNvSpPr>
          <p:nvPr>
            <p:ph type="sldNum" idx="90"/>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F42C127-1913-4B09-9646-E653B207F343}"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37" dur="indefinite" restart="never" nodeType="tmRoot">
          <p:childTnLst>
            <p:seq>
              <p:cTn id="1438" dur="indefinite" nodeType="mainSeq">
                <p:childTnLst>
                  <p:par>
                    <p:cTn id="1439" fill="hold">
                      <p:stCondLst>
                        <p:cond delay="indefinite"/>
                      </p:stCondLst>
                      <p:childTnLst>
                        <p:par>
                          <p:cTn id="1440" fill="hold">
                            <p:stCondLst>
                              <p:cond delay="0"/>
                            </p:stCondLst>
                            <p:childTnLst>
                              <p:par>
                                <p:cTn id="1441" nodeType="clickEffect" fill="hold" presetClass="entr" presetID="2" presetSubtype="4">
                                  <p:stCondLst>
                                    <p:cond delay="0"/>
                                  </p:stCondLst>
                                  <p:childTnLst>
                                    <p:set>
                                      <p:cBhvr>
                                        <p:cTn id="1442" dur="1" fill="hold">
                                          <p:stCondLst>
                                            <p:cond delay="0"/>
                                          </p:stCondLst>
                                        </p:cTn>
                                        <p:tgtEl>
                                          <p:spTgt spid="646">
                                            <p:txEl>
                                              <p:pRg st="2" end="2"/>
                                            </p:txEl>
                                          </p:spTgt>
                                        </p:tgtEl>
                                        <p:attrNameLst>
                                          <p:attrName>style.visibility</p:attrName>
                                        </p:attrNameLst>
                                      </p:cBhvr>
                                      <p:to>
                                        <p:strVal val="visible"/>
                                      </p:to>
                                    </p:set>
                                    <p:anim calcmode="lin" valueType="num">
                                      <p:cBhvr additive="repl">
                                        <p:cTn id="1443" dur="500" fill="hold"/>
                                        <p:tgtEl>
                                          <p:spTgt spid="646">
                                            <p:txEl>
                                              <p:pRg st="2" end="2"/>
                                            </p:txEl>
                                          </p:spTgt>
                                        </p:tgtEl>
                                        <p:attrNameLst>
                                          <p:attrName>ppt_x</p:attrName>
                                        </p:attrNameLst>
                                      </p:cBhvr>
                                      <p:tavLst>
                                        <p:tav tm="0">
                                          <p:val>
                                            <p:strVal val="#ppt_x"/>
                                          </p:val>
                                        </p:tav>
                                        <p:tav tm="100000">
                                          <p:val>
                                            <p:strVal val="#ppt_x"/>
                                          </p:val>
                                        </p:tav>
                                      </p:tavLst>
                                    </p:anim>
                                    <p:anim calcmode="lin" valueType="num">
                                      <p:cBhvr additive="repl">
                                        <p:cTn id="1444" dur="500" fill="hold"/>
                                        <p:tgtEl>
                                          <p:spTgt spid="6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45" fill="hold">
                      <p:stCondLst>
                        <p:cond delay="indefinite"/>
                      </p:stCondLst>
                      <p:childTnLst>
                        <p:par>
                          <p:cTn id="1446" fill="hold">
                            <p:stCondLst>
                              <p:cond delay="0"/>
                            </p:stCondLst>
                            <p:childTnLst>
                              <p:par>
                                <p:cTn id="1447" nodeType="clickEffect" fill="hold" presetClass="entr" presetID="2" presetSubtype="4">
                                  <p:stCondLst>
                                    <p:cond delay="0"/>
                                  </p:stCondLst>
                                  <p:childTnLst>
                                    <p:set>
                                      <p:cBhvr>
                                        <p:cTn id="1448" dur="1" fill="hold">
                                          <p:stCondLst>
                                            <p:cond delay="0"/>
                                          </p:stCondLst>
                                        </p:cTn>
                                        <p:tgtEl>
                                          <p:spTgt spid="646">
                                            <p:txEl>
                                              <p:pRg st="3" end="3"/>
                                            </p:txEl>
                                          </p:spTgt>
                                        </p:tgtEl>
                                        <p:attrNameLst>
                                          <p:attrName>style.visibility</p:attrName>
                                        </p:attrNameLst>
                                      </p:cBhvr>
                                      <p:to>
                                        <p:strVal val="visible"/>
                                      </p:to>
                                    </p:set>
                                    <p:anim calcmode="lin" valueType="num">
                                      <p:cBhvr additive="repl">
                                        <p:cTn id="1449" dur="500" fill="hold"/>
                                        <p:tgtEl>
                                          <p:spTgt spid="646">
                                            <p:txEl>
                                              <p:pRg st="3" end="3"/>
                                            </p:txEl>
                                          </p:spTgt>
                                        </p:tgtEl>
                                        <p:attrNameLst>
                                          <p:attrName>ppt_x</p:attrName>
                                        </p:attrNameLst>
                                      </p:cBhvr>
                                      <p:tavLst>
                                        <p:tav tm="0">
                                          <p:val>
                                            <p:strVal val="#ppt_x"/>
                                          </p:val>
                                        </p:tav>
                                        <p:tav tm="100000">
                                          <p:val>
                                            <p:strVal val="#ppt_x"/>
                                          </p:val>
                                        </p:tav>
                                      </p:tavLst>
                                    </p:anim>
                                    <p:anim calcmode="lin" valueType="num">
                                      <p:cBhvr additive="repl">
                                        <p:cTn id="1450" dur="500" fill="hold"/>
                                        <p:tgtEl>
                                          <p:spTgt spid="6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51" fill="hold">
                      <p:stCondLst>
                        <p:cond delay="indefinite"/>
                      </p:stCondLst>
                      <p:childTnLst>
                        <p:par>
                          <p:cTn id="1452" fill="hold">
                            <p:stCondLst>
                              <p:cond delay="0"/>
                            </p:stCondLst>
                            <p:childTnLst>
                              <p:par>
                                <p:cTn id="1453" nodeType="clickEffect" fill="hold" presetClass="entr" presetID="2" presetSubtype="4">
                                  <p:stCondLst>
                                    <p:cond delay="0"/>
                                  </p:stCondLst>
                                  <p:childTnLst>
                                    <p:set>
                                      <p:cBhvr>
                                        <p:cTn id="1454" dur="1" fill="hold">
                                          <p:stCondLst>
                                            <p:cond delay="0"/>
                                          </p:stCondLst>
                                        </p:cTn>
                                        <p:tgtEl>
                                          <p:spTgt spid="646">
                                            <p:txEl>
                                              <p:pRg st="4" end="4"/>
                                            </p:txEl>
                                          </p:spTgt>
                                        </p:tgtEl>
                                        <p:attrNameLst>
                                          <p:attrName>style.visibility</p:attrName>
                                        </p:attrNameLst>
                                      </p:cBhvr>
                                      <p:to>
                                        <p:strVal val="visible"/>
                                      </p:to>
                                    </p:set>
                                    <p:anim calcmode="lin" valueType="num">
                                      <p:cBhvr additive="repl">
                                        <p:cTn id="1455" dur="500" fill="hold"/>
                                        <p:tgtEl>
                                          <p:spTgt spid="646">
                                            <p:txEl>
                                              <p:pRg st="4" end="4"/>
                                            </p:txEl>
                                          </p:spTgt>
                                        </p:tgtEl>
                                        <p:attrNameLst>
                                          <p:attrName>ppt_x</p:attrName>
                                        </p:attrNameLst>
                                      </p:cBhvr>
                                      <p:tavLst>
                                        <p:tav tm="0">
                                          <p:val>
                                            <p:strVal val="#ppt_x"/>
                                          </p:val>
                                        </p:tav>
                                        <p:tav tm="100000">
                                          <p:val>
                                            <p:strVal val="#ppt_x"/>
                                          </p:val>
                                        </p:tav>
                                      </p:tavLst>
                                    </p:anim>
                                    <p:anim calcmode="lin" valueType="num">
                                      <p:cBhvr additive="repl">
                                        <p:cTn id="1456" dur="500" fill="hold"/>
                                        <p:tgtEl>
                                          <p:spTgt spid="6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57" fill="hold">
                      <p:stCondLst>
                        <p:cond delay="indefinite"/>
                      </p:stCondLst>
                      <p:childTnLst>
                        <p:par>
                          <p:cTn id="1458" fill="hold">
                            <p:stCondLst>
                              <p:cond delay="0"/>
                            </p:stCondLst>
                            <p:childTnLst>
                              <p:par>
                                <p:cTn id="1459" nodeType="clickEffect" fill="hold" presetClass="entr" presetID="2" presetSubtype="4">
                                  <p:stCondLst>
                                    <p:cond delay="0"/>
                                  </p:stCondLst>
                                  <p:childTnLst>
                                    <p:set>
                                      <p:cBhvr>
                                        <p:cTn id="1460" dur="1" fill="hold">
                                          <p:stCondLst>
                                            <p:cond delay="0"/>
                                          </p:stCondLst>
                                        </p:cTn>
                                        <p:tgtEl>
                                          <p:spTgt spid="646">
                                            <p:txEl>
                                              <p:pRg st="5" end="5"/>
                                            </p:txEl>
                                          </p:spTgt>
                                        </p:tgtEl>
                                        <p:attrNameLst>
                                          <p:attrName>style.visibility</p:attrName>
                                        </p:attrNameLst>
                                      </p:cBhvr>
                                      <p:to>
                                        <p:strVal val="visible"/>
                                      </p:to>
                                    </p:set>
                                    <p:anim calcmode="lin" valueType="num">
                                      <p:cBhvr additive="repl">
                                        <p:cTn id="1461" dur="500" fill="hold"/>
                                        <p:tgtEl>
                                          <p:spTgt spid="646">
                                            <p:txEl>
                                              <p:pRg st="5" end="5"/>
                                            </p:txEl>
                                          </p:spTgt>
                                        </p:tgtEl>
                                        <p:attrNameLst>
                                          <p:attrName>ppt_x</p:attrName>
                                        </p:attrNameLst>
                                      </p:cBhvr>
                                      <p:tavLst>
                                        <p:tav tm="0">
                                          <p:val>
                                            <p:strVal val="#ppt_x"/>
                                          </p:val>
                                        </p:tav>
                                        <p:tav tm="100000">
                                          <p:val>
                                            <p:strVal val="#ppt_x"/>
                                          </p:val>
                                        </p:tav>
                                      </p:tavLst>
                                    </p:anim>
                                    <p:anim calcmode="lin" valueType="num">
                                      <p:cBhvr additive="repl">
                                        <p:cTn id="1462" dur="500" fill="hold"/>
                                        <p:tgtEl>
                                          <p:spTgt spid="6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63" fill="hold">
                      <p:stCondLst>
                        <p:cond delay="indefinite"/>
                      </p:stCondLst>
                      <p:childTnLst>
                        <p:par>
                          <p:cTn id="1464" fill="hold">
                            <p:stCondLst>
                              <p:cond delay="0"/>
                            </p:stCondLst>
                            <p:childTnLst>
                              <p:par>
                                <p:cTn id="1465" nodeType="clickEffect" fill="hold" presetClass="entr" presetID="2" presetSubtype="4">
                                  <p:stCondLst>
                                    <p:cond delay="0"/>
                                  </p:stCondLst>
                                  <p:childTnLst>
                                    <p:set>
                                      <p:cBhvr>
                                        <p:cTn id="1466" dur="1" fill="hold">
                                          <p:stCondLst>
                                            <p:cond delay="0"/>
                                          </p:stCondLst>
                                        </p:cTn>
                                        <p:tgtEl>
                                          <p:spTgt spid="646">
                                            <p:txEl>
                                              <p:pRg st="6" end="6"/>
                                            </p:txEl>
                                          </p:spTgt>
                                        </p:tgtEl>
                                        <p:attrNameLst>
                                          <p:attrName>style.visibility</p:attrName>
                                        </p:attrNameLst>
                                      </p:cBhvr>
                                      <p:to>
                                        <p:strVal val="visible"/>
                                      </p:to>
                                    </p:set>
                                    <p:anim calcmode="lin" valueType="num">
                                      <p:cBhvr additive="repl">
                                        <p:cTn id="1467" dur="500" fill="hold"/>
                                        <p:tgtEl>
                                          <p:spTgt spid="646">
                                            <p:txEl>
                                              <p:pRg st="6" end="6"/>
                                            </p:txEl>
                                          </p:spTgt>
                                        </p:tgtEl>
                                        <p:attrNameLst>
                                          <p:attrName>ppt_x</p:attrName>
                                        </p:attrNameLst>
                                      </p:cBhvr>
                                      <p:tavLst>
                                        <p:tav tm="0">
                                          <p:val>
                                            <p:strVal val="#ppt_x"/>
                                          </p:val>
                                        </p:tav>
                                        <p:tav tm="100000">
                                          <p:val>
                                            <p:strVal val="#ppt_x"/>
                                          </p:val>
                                        </p:tav>
                                      </p:tavLst>
                                    </p:anim>
                                    <p:anim calcmode="lin" valueType="num">
                                      <p:cBhvr additive="repl">
                                        <p:cTn id="1468" dur="500" fill="hold"/>
                                        <p:tgtEl>
                                          <p:spTgt spid="6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69" fill="hold">
                      <p:stCondLst>
                        <p:cond delay="indefinite"/>
                      </p:stCondLst>
                      <p:childTnLst>
                        <p:par>
                          <p:cTn id="1470" fill="hold">
                            <p:stCondLst>
                              <p:cond delay="0"/>
                            </p:stCondLst>
                            <p:childTnLst>
                              <p:par>
                                <p:cTn id="1471" nodeType="clickEffect" fill="hold" presetClass="entr" presetID="2" presetSubtype="4">
                                  <p:stCondLst>
                                    <p:cond delay="0"/>
                                  </p:stCondLst>
                                  <p:childTnLst>
                                    <p:set>
                                      <p:cBhvr>
                                        <p:cTn id="1472" dur="1" fill="hold">
                                          <p:stCondLst>
                                            <p:cond delay="0"/>
                                          </p:stCondLst>
                                        </p:cTn>
                                        <p:tgtEl>
                                          <p:spTgt spid="646">
                                            <p:txEl>
                                              <p:pRg st="7" end="7"/>
                                            </p:txEl>
                                          </p:spTgt>
                                        </p:tgtEl>
                                        <p:attrNameLst>
                                          <p:attrName>style.visibility</p:attrName>
                                        </p:attrNameLst>
                                      </p:cBhvr>
                                      <p:to>
                                        <p:strVal val="visible"/>
                                      </p:to>
                                    </p:set>
                                    <p:anim calcmode="lin" valueType="num">
                                      <p:cBhvr additive="repl">
                                        <p:cTn id="1473" dur="500" fill="hold"/>
                                        <p:tgtEl>
                                          <p:spTgt spid="646">
                                            <p:txEl>
                                              <p:pRg st="7" end="7"/>
                                            </p:txEl>
                                          </p:spTgt>
                                        </p:tgtEl>
                                        <p:attrNameLst>
                                          <p:attrName>ppt_x</p:attrName>
                                        </p:attrNameLst>
                                      </p:cBhvr>
                                      <p:tavLst>
                                        <p:tav tm="0">
                                          <p:val>
                                            <p:strVal val="#ppt_x"/>
                                          </p:val>
                                        </p:tav>
                                        <p:tav tm="100000">
                                          <p:val>
                                            <p:strVal val="#ppt_x"/>
                                          </p:val>
                                        </p:tav>
                                      </p:tavLst>
                                    </p:anim>
                                    <p:anim calcmode="lin" valueType="num">
                                      <p:cBhvr additive="repl">
                                        <p:cTn id="1474" dur="500" fill="hold"/>
                                        <p:tgtEl>
                                          <p:spTgt spid="64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49" name="PlaceHolder 2"/>
          <p:cNvSpPr>
            <a:spLocks noGrp="1"/>
          </p:cNvSpPr>
          <p:nvPr>
            <p:ph/>
          </p:nvPr>
        </p:nvSpPr>
        <p:spPr>
          <a:xfrm>
            <a:off x="385200" y="1200960"/>
            <a:ext cx="7555680" cy="30798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member functions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there is no push_front() function.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there is no sort() function.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This is very typical of STL: as a programmer, you are pushed in a certain direction to use the STL efficiently and correctly. You may not like this.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push_front() would be very inefficient for a vector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An efficient sorting algorithm exists that works on more than just vectors. </a:t>
            </a:r>
            <a:endParaRPr b="1" lang="de-DE" sz="2000" spc="-1" strike="noStrike">
              <a:solidFill>
                <a:srgbClr val="000000"/>
              </a:solidFill>
              <a:latin typeface="Calibri"/>
            </a:endParaRPr>
          </a:p>
        </p:txBody>
      </p:sp>
      <p:sp>
        <p:nvSpPr>
          <p:cNvPr id="650" name="PlaceHolder 3"/>
          <p:cNvSpPr>
            <a:spLocks noGrp="1"/>
          </p:cNvSpPr>
          <p:nvPr>
            <p:ph type="sldNum" idx="91"/>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3D292E9C-8DD0-4D3C-86A9-20CC52144758}"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475" dur="indefinite" restart="never" nodeType="tmRoot">
          <p:childTnLst>
            <p:seq>
              <p:cTn id="1476" dur="indefinite" nodeType="mainSeq">
                <p:childTnLst>
                  <p:par>
                    <p:cTn id="1477" fill="hold">
                      <p:stCondLst>
                        <p:cond delay="indefinite"/>
                      </p:stCondLst>
                      <p:childTnLst>
                        <p:par>
                          <p:cTn id="1478" fill="hold">
                            <p:stCondLst>
                              <p:cond delay="0"/>
                            </p:stCondLst>
                            <p:childTnLst>
                              <p:par>
                                <p:cTn id="1479" nodeType="clickEffect" fill="hold" presetClass="entr" presetID="2" presetSubtype="4">
                                  <p:stCondLst>
                                    <p:cond delay="0"/>
                                  </p:stCondLst>
                                  <p:childTnLst>
                                    <p:set>
                                      <p:cBhvr>
                                        <p:cTn id="1480" dur="1" fill="hold">
                                          <p:stCondLst>
                                            <p:cond delay="0"/>
                                          </p:stCondLst>
                                        </p:cTn>
                                        <p:tgtEl>
                                          <p:spTgt spid="649">
                                            <p:txEl>
                                              <p:pRg st="2" end="2"/>
                                            </p:txEl>
                                          </p:spTgt>
                                        </p:tgtEl>
                                        <p:attrNameLst>
                                          <p:attrName>style.visibility</p:attrName>
                                        </p:attrNameLst>
                                      </p:cBhvr>
                                      <p:to>
                                        <p:strVal val="visible"/>
                                      </p:to>
                                    </p:set>
                                    <p:anim calcmode="lin" valueType="num">
                                      <p:cBhvr additive="repl">
                                        <p:cTn id="1481" dur="500" fill="hold"/>
                                        <p:tgtEl>
                                          <p:spTgt spid="649">
                                            <p:txEl>
                                              <p:pRg st="2" end="2"/>
                                            </p:txEl>
                                          </p:spTgt>
                                        </p:tgtEl>
                                        <p:attrNameLst>
                                          <p:attrName>ppt_x</p:attrName>
                                        </p:attrNameLst>
                                      </p:cBhvr>
                                      <p:tavLst>
                                        <p:tav tm="0">
                                          <p:val>
                                            <p:strVal val="#ppt_x"/>
                                          </p:val>
                                        </p:tav>
                                        <p:tav tm="100000">
                                          <p:val>
                                            <p:strVal val="#ppt_x"/>
                                          </p:val>
                                        </p:tav>
                                      </p:tavLst>
                                    </p:anim>
                                    <p:anim calcmode="lin" valueType="num">
                                      <p:cBhvr additive="repl">
                                        <p:cTn id="1482" dur="500" fill="hold"/>
                                        <p:tgtEl>
                                          <p:spTgt spid="64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83" fill="hold">
                      <p:stCondLst>
                        <p:cond delay="indefinite"/>
                      </p:stCondLst>
                      <p:childTnLst>
                        <p:par>
                          <p:cTn id="1484" fill="hold">
                            <p:stCondLst>
                              <p:cond delay="0"/>
                            </p:stCondLst>
                            <p:childTnLst>
                              <p:par>
                                <p:cTn id="1485" nodeType="clickEffect" fill="hold" presetClass="entr" presetID="2" presetSubtype="4">
                                  <p:stCondLst>
                                    <p:cond delay="0"/>
                                  </p:stCondLst>
                                  <p:childTnLst>
                                    <p:set>
                                      <p:cBhvr>
                                        <p:cTn id="1486" dur="1" fill="hold">
                                          <p:stCondLst>
                                            <p:cond delay="0"/>
                                          </p:stCondLst>
                                        </p:cTn>
                                        <p:tgtEl>
                                          <p:spTgt spid="649">
                                            <p:txEl>
                                              <p:pRg st="3" end="3"/>
                                            </p:txEl>
                                          </p:spTgt>
                                        </p:tgtEl>
                                        <p:attrNameLst>
                                          <p:attrName>style.visibility</p:attrName>
                                        </p:attrNameLst>
                                      </p:cBhvr>
                                      <p:to>
                                        <p:strVal val="visible"/>
                                      </p:to>
                                    </p:set>
                                    <p:anim calcmode="lin" valueType="num">
                                      <p:cBhvr additive="repl">
                                        <p:cTn id="1487" dur="500" fill="hold"/>
                                        <p:tgtEl>
                                          <p:spTgt spid="649">
                                            <p:txEl>
                                              <p:pRg st="3" end="3"/>
                                            </p:txEl>
                                          </p:spTgt>
                                        </p:tgtEl>
                                        <p:attrNameLst>
                                          <p:attrName>ppt_x</p:attrName>
                                        </p:attrNameLst>
                                      </p:cBhvr>
                                      <p:tavLst>
                                        <p:tav tm="0">
                                          <p:val>
                                            <p:strVal val="#ppt_x"/>
                                          </p:val>
                                        </p:tav>
                                        <p:tav tm="100000">
                                          <p:val>
                                            <p:strVal val="#ppt_x"/>
                                          </p:val>
                                        </p:tav>
                                      </p:tavLst>
                                    </p:anim>
                                    <p:anim calcmode="lin" valueType="num">
                                      <p:cBhvr additive="repl">
                                        <p:cTn id="1488" dur="500" fill="hold"/>
                                        <p:tgtEl>
                                          <p:spTgt spid="64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89" fill="hold">
                      <p:stCondLst>
                        <p:cond delay="indefinite"/>
                      </p:stCondLst>
                      <p:childTnLst>
                        <p:par>
                          <p:cTn id="1490" fill="hold">
                            <p:stCondLst>
                              <p:cond delay="0"/>
                            </p:stCondLst>
                            <p:childTnLst>
                              <p:par>
                                <p:cTn id="1491" nodeType="clickEffect" fill="hold" presetClass="entr" presetID="2" presetSubtype="4">
                                  <p:stCondLst>
                                    <p:cond delay="0"/>
                                  </p:stCondLst>
                                  <p:childTnLst>
                                    <p:set>
                                      <p:cBhvr>
                                        <p:cTn id="1492" dur="1" fill="hold">
                                          <p:stCondLst>
                                            <p:cond delay="0"/>
                                          </p:stCondLst>
                                        </p:cTn>
                                        <p:tgtEl>
                                          <p:spTgt spid="649">
                                            <p:txEl>
                                              <p:pRg st="4" end="4"/>
                                            </p:txEl>
                                          </p:spTgt>
                                        </p:tgtEl>
                                        <p:attrNameLst>
                                          <p:attrName>style.visibility</p:attrName>
                                        </p:attrNameLst>
                                      </p:cBhvr>
                                      <p:to>
                                        <p:strVal val="visible"/>
                                      </p:to>
                                    </p:set>
                                    <p:anim calcmode="lin" valueType="num">
                                      <p:cBhvr additive="repl">
                                        <p:cTn id="1493" dur="500" fill="hold"/>
                                        <p:tgtEl>
                                          <p:spTgt spid="649">
                                            <p:txEl>
                                              <p:pRg st="4" end="4"/>
                                            </p:txEl>
                                          </p:spTgt>
                                        </p:tgtEl>
                                        <p:attrNameLst>
                                          <p:attrName>ppt_x</p:attrName>
                                        </p:attrNameLst>
                                      </p:cBhvr>
                                      <p:tavLst>
                                        <p:tav tm="0">
                                          <p:val>
                                            <p:strVal val="#ppt_x"/>
                                          </p:val>
                                        </p:tav>
                                        <p:tav tm="100000">
                                          <p:val>
                                            <p:strVal val="#ppt_x"/>
                                          </p:val>
                                        </p:tav>
                                      </p:tavLst>
                                    </p:anim>
                                    <p:anim calcmode="lin" valueType="num">
                                      <p:cBhvr additive="repl">
                                        <p:cTn id="1494" dur="500" fill="hold"/>
                                        <p:tgtEl>
                                          <p:spTgt spid="6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95" fill="hold">
                      <p:stCondLst>
                        <p:cond delay="indefinite"/>
                      </p:stCondLst>
                      <p:childTnLst>
                        <p:par>
                          <p:cTn id="1496" fill="hold">
                            <p:stCondLst>
                              <p:cond delay="0"/>
                            </p:stCondLst>
                            <p:childTnLst>
                              <p:par>
                                <p:cTn id="1497" nodeType="clickEffect" fill="hold" presetClass="entr" presetID="2" presetSubtype="4">
                                  <p:stCondLst>
                                    <p:cond delay="0"/>
                                  </p:stCondLst>
                                  <p:childTnLst>
                                    <p:set>
                                      <p:cBhvr>
                                        <p:cTn id="1498" dur="1" fill="hold">
                                          <p:stCondLst>
                                            <p:cond delay="0"/>
                                          </p:stCondLst>
                                        </p:cTn>
                                        <p:tgtEl>
                                          <p:spTgt spid="649">
                                            <p:txEl>
                                              <p:pRg st="5" end="5"/>
                                            </p:txEl>
                                          </p:spTgt>
                                        </p:tgtEl>
                                        <p:attrNameLst>
                                          <p:attrName>style.visibility</p:attrName>
                                        </p:attrNameLst>
                                      </p:cBhvr>
                                      <p:to>
                                        <p:strVal val="visible"/>
                                      </p:to>
                                    </p:set>
                                    <p:anim calcmode="lin" valueType="num">
                                      <p:cBhvr additive="repl">
                                        <p:cTn id="1499" dur="500" fill="hold"/>
                                        <p:tgtEl>
                                          <p:spTgt spid="649">
                                            <p:txEl>
                                              <p:pRg st="5" end="5"/>
                                            </p:txEl>
                                          </p:spTgt>
                                        </p:tgtEl>
                                        <p:attrNameLst>
                                          <p:attrName>ppt_x</p:attrName>
                                        </p:attrNameLst>
                                      </p:cBhvr>
                                      <p:tavLst>
                                        <p:tav tm="0">
                                          <p:val>
                                            <p:strVal val="#ppt_x"/>
                                          </p:val>
                                        </p:tav>
                                        <p:tav tm="100000">
                                          <p:val>
                                            <p:strVal val="#ppt_x"/>
                                          </p:val>
                                        </p:tav>
                                      </p:tavLst>
                                    </p:anim>
                                    <p:anim calcmode="lin" valueType="num">
                                      <p:cBhvr additive="repl">
                                        <p:cTn id="1500" dur="500" fill="hold"/>
                                        <p:tgtEl>
                                          <p:spTgt spid="64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52" name="PlaceHolder 2"/>
          <p:cNvSpPr>
            <a:spLocks noGrp="1"/>
          </p:cNvSpPr>
          <p:nvPr>
            <p:ph/>
          </p:nvPr>
        </p:nvSpPr>
        <p:spPr>
          <a:xfrm>
            <a:off x="385200" y="1200960"/>
            <a:ext cx="7555680" cy="234072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usage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Iterating over a vector can be with simple indexing:</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a:t>
            </a:r>
            <a:r>
              <a:rPr b="0" lang="en-US" sz="1400" spc="-1" strike="noStrike">
                <a:solidFill>
                  <a:srgbClr val="000080"/>
                </a:solidFill>
                <a:highlight>
                  <a:srgbClr val="ffffff"/>
                </a:highlight>
                <a:latin typeface="Consolas"/>
                <a:ea typeface="ＭＳ Ｐゴシック"/>
              </a:rPr>
              <a:t>(</a:t>
            </a:r>
            <a:r>
              <a:rPr b="0" lang="en-US" sz="1400" spc="-1" strike="noStrike">
                <a:solidFill>
                  <a:srgbClr val="ff8000"/>
                </a:solidFill>
                <a:highlight>
                  <a:srgbClr val="ffffff"/>
                </a:highlight>
                <a:latin typeface="Consolas"/>
                <a:ea typeface="ＭＳ Ｐゴシック"/>
              </a:rPr>
              <a:t>10</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unsigned</a:t>
            </a:r>
            <a:r>
              <a:rPr b="0" lang="en-US" sz="1400" spc="-1" strike="noStrike">
                <a:solidFill>
                  <a:srgbClr val="000000"/>
                </a:solidFill>
                <a:highlight>
                  <a:srgbClr val="ffffff"/>
                </a:highlight>
                <a:latin typeface="Consolas"/>
                <a:ea typeface="ＭＳ Ｐゴシック"/>
              </a:rPr>
              <a:t> </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00"/>
                </a:solidFill>
                <a:highlight>
                  <a:srgbClr val="ffffff"/>
                </a:highlight>
                <a:latin typeface="Consolas"/>
                <a:ea typeface="ＭＳ Ｐゴシック"/>
              </a:rPr>
              <a:t> i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size</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00"/>
                </a:solidFill>
                <a:highlight>
                  <a:srgbClr val="ffffff"/>
                </a:highlight>
                <a:latin typeface="Consolas"/>
                <a:ea typeface="ＭＳ Ｐゴシック"/>
              </a:rPr>
              <a:t>v</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But you can also use ‘iterators’…</a:t>
            </a:r>
            <a:endParaRPr b="1" lang="de-DE" sz="2000" spc="-1" strike="noStrike">
              <a:solidFill>
                <a:srgbClr val="000000"/>
              </a:solidFill>
              <a:latin typeface="Calibri"/>
            </a:endParaRPr>
          </a:p>
        </p:txBody>
      </p:sp>
      <p:sp>
        <p:nvSpPr>
          <p:cNvPr id="653" name="PlaceHolder 3"/>
          <p:cNvSpPr>
            <a:spLocks noGrp="1"/>
          </p:cNvSpPr>
          <p:nvPr>
            <p:ph type="sldNum" idx="92"/>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115F9AED-CF93-45DA-A0A6-6F4D0E9D4010}"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01" dur="indefinite" restart="never" nodeType="tmRoot">
          <p:childTnLst>
            <p:seq>
              <p:cTn id="1502" dur="indefinite" nodeType="mainSeq">
                <p:childTnLst>
                  <p:par>
                    <p:cTn id="1503" fill="hold">
                      <p:stCondLst>
                        <p:cond delay="indefinite"/>
                      </p:stCondLst>
                      <p:childTnLst>
                        <p:par>
                          <p:cTn id="1504" fill="hold">
                            <p:stCondLst>
                              <p:cond delay="0"/>
                            </p:stCondLst>
                            <p:childTnLst>
                              <p:par>
                                <p:cTn id="1505" nodeType="clickEffect" fill="hold" presetClass="entr" presetID="2" presetSubtype="4">
                                  <p:stCondLst>
                                    <p:cond delay="0"/>
                                  </p:stCondLst>
                                  <p:childTnLst>
                                    <p:set>
                                      <p:cBhvr>
                                        <p:cTn id="1506" dur="1" fill="hold">
                                          <p:stCondLst>
                                            <p:cond delay="0"/>
                                          </p:stCondLst>
                                        </p:cTn>
                                        <p:tgtEl>
                                          <p:spTgt spid="652">
                                            <p:txEl>
                                              <p:pRg st="7" end="7"/>
                                            </p:txEl>
                                          </p:spTgt>
                                        </p:tgtEl>
                                        <p:attrNameLst>
                                          <p:attrName>style.visibility</p:attrName>
                                        </p:attrNameLst>
                                      </p:cBhvr>
                                      <p:to>
                                        <p:strVal val="visible"/>
                                      </p:to>
                                    </p:set>
                                    <p:anim calcmode="lin" valueType="num">
                                      <p:cBhvr additive="repl">
                                        <p:cTn id="1507" dur="500" fill="hold"/>
                                        <p:tgtEl>
                                          <p:spTgt spid="652">
                                            <p:txEl>
                                              <p:pRg st="7" end="7"/>
                                            </p:txEl>
                                          </p:spTgt>
                                        </p:tgtEl>
                                        <p:attrNameLst>
                                          <p:attrName>ppt_x</p:attrName>
                                        </p:attrNameLst>
                                      </p:cBhvr>
                                      <p:tavLst>
                                        <p:tav tm="0">
                                          <p:val>
                                            <p:strVal val="#ppt_x"/>
                                          </p:val>
                                        </p:tav>
                                        <p:tav tm="100000">
                                          <p:val>
                                            <p:strVal val="#ppt_x"/>
                                          </p:val>
                                        </p:tav>
                                      </p:tavLst>
                                    </p:anim>
                                    <p:anim calcmode="lin" valueType="num">
                                      <p:cBhvr additive="repl">
                                        <p:cTn id="1508" dur="500" fill="hold"/>
                                        <p:tgtEl>
                                          <p:spTgt spid="65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55" name="PlaceHolder 2"/>
          <p:cNvSpPr>
            <a:spLocks noGrp="1"/>
          </p:cNvSpPr>
          <p:nvPr>
            <p:ph/>
          </p:nvPr>
        </p:nvSpPr>
        <p:spPr>
          <a:xfrm>
            <a:off x="385200" y="1200960"/>
            <a:ext cx="7555680" cy="14166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Iterators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Identify element in container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Traverse elements in container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Valid for limited time</a:t>
            </a:r>
            <a:endParaRPr b="1" lang="de-DE" sz="2000" spc="-1" strike="noStrike">
              <a:solidFill>
                <a:srgbClr val="000000"/>
              </a:solidFill>
              <a:latin typeface="Calibri"/>
            </a:endParaRPr>
          </a:p>
        </p:txBody>
      </p:sp>
      <p:sp>
        <p:nvSpPr>
          <p:cNvPr id="656" name="PlaceHolder 3"/>
          <p:cNvSpPr>
            <a:spLocks noGrp="1"/>
          </p:cNvSpPr>
          <p:nvPr>
            <p:ph type="sldNum" idx="93"/>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994AE9C0-8C33-4DEE-9778-5D230D751B31}"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09" dur="indefinite" restart="never" nodeType="tmRoot">
          <p:childTnLst>
            <p:seq>
              <p:cTn id="1510" dur="indefinite" nodeType="mainSeq">
                <p:childTnLst>
                  <p:par>
                    <p:cTn id="1511" fill="hold">
                      <p:stCondLst>
                        <p:cond delay="indefinite"/>
                      </p:stCondLst>
                      <p:childTnLst>
                        <p:par>
                          <p:cTn id="1512" fill="hold">
                            <p:stCondLst>
                              <p:cond delay="0"/>
                            </p:stCondLst>
                            <p:childTnLst>
                              <p:par>
                                <p:cTn id="1513" nodeType="clickEffect" fill="hold" presetClass="entr" presetID="2" presetSubtype="4">
                                  <p:stCondLst>
                                    <p:cond delay="0"/>
                                  </p:stCondLst>
                                  <p:childTnLst>
                                    <p:set>
                                      <p:cBhvr>
                                        <p:cTn id="1514" dur="1" fill="hold">
                                          <p:stCondLst>
                                            <p:cond delay="0"/>
                                          </p:stCondLst>
                                        </p:cTn>
                                        <p:tgtEl>
                                          <p:spTgt spid="655">
                                            <p:txEl>
                                              <p:pRg st="2" end="2"/>
                                            </p:txEl>
                                          </p:spTgt>
                                        </p:tgtEl>
                                        <p:attrNameLst>
                                          <p:attrName>style.visibility</p:attrName>
                                        </p:attrNameLst>
                                      </p:cBhvr>
                                      <p:to>
                                        <p:strVal val="visible"/>
                                      </p:to>
                                    </p:set>
                                    <p:anim calcmode="lin" valueType="num">
                                      <p:cBhvr additive="repl">
                                        <p:cTn id="1515" dur="500" fill="hold"/>
                                        <p:tgtEl>
                                          <p:spTgt spid="655">
                                            <p:txEl>
                                              <p:pRg st="2" end="2"/>
                                            </p:txEl>
                                          </p:spTgt>
                                        </p:tgtEl>
                                        <p:attrNameLst>
                                          <p:attrName>ppt_x</p:attrName>
                                        </p:attrNameLst>
                                      </p:cBhvr>
                                      <p:tavLst>
                                        <p:tav tm="0">
                                          <p:val>
                                            <p:strVal val="#ppt_x"/>
                                          </p:val>
                                        </p:tav>
                                        <p:tav tm="100000">
                                          <p:val>
                                            <p:strVal val="#ppt_x"/>
                                          </p:val>
                                        </p:tav>
                                      </p:tavLst>
                                    </p:anim>
                                    <p:anim calcmode="lin" valueType="num">
                                      <p:cBhvr additive="repl">
                                        <p:cTn id="1516" dur="500" fill="hold"/>
                                        <p:tgtEl>
                                          <p:spTgt spid="6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17" fill="hold">
                      <p:stCondLst>
                        <p:cond delay="indefinite"/>
                      </p:stCondLst>
                      <p:childTnLst>
                        <p:par>
                          <p:cTn id="1518" fill="hold">
                            <p:stCondLst>
                              <p:cond delay="0"/>
                            </p:stCondLst>
                            <p:childTnLst>
                              <p:par>
                                <p:cTn id="1519" nodeType="clickEffect" fill="hold" presetClass="entr" presetID="2" presetSubtype="4">
                                  <p:stCondLst>
                                    <p:cond delay="0"/>
                                  </p:stCondLst>
                                  <p:childTnLst>
                                    <p:set>
                                      <p:cBhvr>
                                        <p:cTn id="1520" dur="1" fill="hold">
                                          <p:stCondLst>
                                            <p:cond delay="0"/>
                                          </p:stCondLst>
                                        </p:cTn>
                                        <p:tgtEl>
                                          <p:spTgt spid="655">
                                            <p:txEl>
                                              <p:pRg st="3" end="3"/>
                                            </p:txEl>
                                          </p:spTgt>
                                        </p:tgtEl>
                                        <p:attrNameLst>
                                          <p:attrName>style.visibility</p:attrName>
                                        </p:attrNameLst>
                                      </p:cBhvr>
                                      <p:to>
                                        <p:strVal val="visible"/>
                                      </p:to>
                                    </p:set>
                                    <p:anim calcmode="lin" valueType="num">
                                      <p:cBhvr additive="repl">
                                        <p:cTn id="1521" dur="500" fill="hold"/>
                                        <p:tgtEl>
                                          <p:spTgt spid="655">
                                            <p:txEl>
                                              <p:pRg st="3" end="3"/>
                                            </p:txEl>
                                          </p:spTgt>
                                        </p:tgtEl>
                                        <p:attrNameLst>
                                          <p:attrName>ppt_x</p:attrName>
                                        </p:attrNameLst>
                                      </p:cBhvr>
                                      <p:tavLst>
                                        <p:tav tm="0">
                                          <p:val>
                                            <p:strVal val="#ppt_x"/>
                                          </p:val>
                                        </p:tav>
                                        <p:tav tm="100000">
                                          <p:val>
                                            <p:strVal val="#ppt_x"/>
                                          </p:val>
                                        </p:tav>
                                      </p:tavLst>
                                    </p:anim>
                                    <p:anim calcmode="lin" valueType="num">
                                      <p:cBhvr additive="repl">
                                        <p:cTn id="1522" dur="500" fill="hold"/>
                                        <p:tgtEl>
                                          <p:spTgt spid="6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58" name="PlaceHolder 2"/>
          <p:cNvSpPr>
            <a:spLocks noGrp="1"/>
          </p:cNvSpPr>
          <p:nvPr>
            <p:ph/>
          </p:nvPr>
        </p:nvSpPr>
        <p:spPr>
          <a:xfrm>
            <a:off x="385200" y="1200960"/>
            <a:ext cx="7555680" cy="31168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with Iterators</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804000"/>
                </a:solidFill>
                <a:highlight>
                  <a:srgbClr val="ffffff"/>
                </a:highlight>
                <a:latin typeface="Consolas"/>
                <a:ea typeface="ＭＳ Ｐゴシック"/>
              </a:rPr>
              <a:t>#include &lt;algorithm&gt;</a:t>
            </a: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 = {1,2,3,4,5,6};</a:t>
            </a: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endParaRPr b="1" lang="de-DE" sz="14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1" lang="en-US" sz="1400" spc="-1" strike="noStrike">
                <a:solidFill>
                  <a:srgbClr val="000080"/>
                </a:solidFill>
                <a:highlight>
                  <a:srgbClr val="ffffff"/>
                </a:highlight>
                <a:latin typeface="Consolas"/>
                <a:ea typeface="ＭＳ Ｐゴシック"/>
              </a:rPr>
              <a:t>&lt;</a:t>
            </a:r>
            <a:r>
              <a:rPr b="0" lang="en-US" sz="1400" spc="-1" strike="noStrike">
                <a:solidFill>
                  <a:srgbClr val="000000"/>
                </a:solidFill>
                <a:highlight>
                  <a:srgbClr val="ffffff"/>
                </a:highlight>
                <a:latin typeface="Consolas"/>
                <a:ea typeface="ＭＳ Ｐゴシック"/>
              </a:rPr>
              <a:t>std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string</a:t>
            </a:r>
            <a:r>
              <a:rPr b="1"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 v = {“Cat”, ”Bird”, ”Dog”};</a:t>
            </a:r>
            <a:endParaRPr b="1" lang="de-DE" sz="1400" spc="-1" strike="noStrike">
              <a:solidFill>
                <a:srgbClr val="000000"/>
              </a:solidFill>
              <a:latin typeface="Calibri"/>
            </a:endParaRPr>
          </a:p>
          <a:p>
            <a:pPr marL="399960">
              <a:lnSpc>
                <a:spcPct val="100000"/>
              </a:lnSpc>
              <a:spcBef>
                <a:spcPts val="400"/>
              </a:spcBef>
              <a:buNone/>
              <a:tabLst>
                <a:tab algn="l" pos="0"/>
              </a:tabLst>
            </a:pPr>
            <a:endParaRPr b="1" lang="de-DE" sz="2000" spc="-1" strike="noStrike">
              <a:solidFill>
                <a:srgbClr val="000000"/>
              </a:solidFill>
              <a:latin typeface="Calibri"/>
            </a:endParaRPr>
          </a:p>
          <a:p>
            <a:pPr>
              <a:lnSpc>
                <a:spcPct val="100000"/>
              </a:lnSpc>
              <a:spcBef>
                <a:spcPts val="400"/>
              </a:spcBef>
              <a:buNone/>
              <a:tabLst>
                <a:tab algn="l" pos="0"/>
              </a:tabLst>
            </a:pPr>
            <a:endParaRPr b="1" lang="de-DE" sz="2000" spc="-1" strike="noStrike">
              <a:solidFill>
                <a:srgbClr val="000000"/>
              </a:solidFill>
              <a:latin typeface="Calibri"/>
            </a:endParaRPr>
          </a:p>
        </p:txBody>
      </p:sp>
      <p:sp>
        <p:nvSpPr>
          <p:cNvPr id="659" name="PlaceHolder 3"/>
          <p:cNvSpPr>
            <a:spLocks noGrp="1"/>
          </p:cNvSpPr>
          <p:nvPr>
            <p:ph type="sldNum" idx="94"/>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D8198FF0-8CE6-48DF-83ED-050FF0ED4284}"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
        <p:nvSpPr>
          <p:cNvPr id="660" name="Rechthoek 4"/>
          <p:cNvSpPr/>
          <p:nvPr/>
        </p:nvSpPr>
        <p:spPr>
          <a:xfrm>
            <a:off x="801360" y="2457720"/>
            <a:ext cx="602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1</a:t>
            </a:r>
            <a:endParaRPr b="0" lang="en-US" sz="1800" spc="-1" strike="noStrike">
              <a:latin typeface="Arial"/>
            </a:endParaRPr>
          </a:p>
        </p:txBody>
      </p:sp>
      <p:sp>
        <p:nvSpPr>
          <p:cNvPr id="661" name="Rechthoek 4"/>
          <p:cNvSpPr/>
          <p:nvPr/>
        </p:nvSpPr>
        <p:spPr>
          <a:xfrm>
            <a:off x="2004120" y="2457720"/>
            <a:ext cx="602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3</a:t>
            </a:r>
            <a:endParaRPr b="0" lang="en-US" sz="1800" spc="-1" strike="noStrike">
              <a:latin typeface="Arial"/>
            </a:endParaRPr>
          </a:p>
        </p:txBody>
      </p:sp>
      <p:sp>
        <p:nvSpPr>
          <p:cNvPr id="662" name="Rechthoek 4"/>
          <p:cNvSpPr/>
          <p:nvPr/>
        </p:nvSpPr>
        <p:spPr>
          <a:xfrm>
            <a:off x="2604960" y="2455920"/>
            <a:ext cx="602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4</a:t>
            </a:r>
            <a:endParaRPr b="0" lang="en-US" sz="1800" spc="-1" strike="noStrike">
              <a:latin typeface="Arial"/>
            </a:endParaRPr>
          </a:p>
        </p:txBody>
      </p:sp>
      <p:sp>
        <p:nvSpPr>
          <p:cNvPr id="663" name="Rechthoek 4"/>
          <p:cNvSpPr/>
          <p:nvPr/>
        </p:nvSpPr>
        <p:spPr>
          <a:xfrm>
            <a:off x="3207960" y="2455920"/>
            <a:ext cx="602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5</a:t>
            </a:r>
            <a:endParaRPr b="0" lang="en-US" sz="1800" spc="-1" strike="noStrike">
              <a:latin typeface="Arial"/>
            </a:endParaRPr>
          </a:p>
        </p:txBody>
      </p:sp>
      <p:sp>
        <p:nvSpPr>
          <p:cNvPr id="664" name="Rechthoek 4"/>
          <p:cNvSpPr/>
          <p:nvPr/>
        </p:nvSpPr>
        <p:spPr>
          <a:xfrm>
            <a:off x="3806280" y="2455920"/>
            <a:ext cx="602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6</a:t>
            </a:r>
            <a:endParaRPr b="0" lang="en-US" sz="1800" spc="-1" strike="noStrike">
              <a:latin typeface="Arial"/>
            </a:endParaRPr>
          </a:p>
        </p:txBody>
      </p:sp>
      <p:sp>
        <p:nvSpPr>
          <p:cNvPr id="665" name="Rechte verbindingslijn met pijl 3"/>
          <p:cNvSpPr/>
          <p:nvPr/>
        </p:nvSpPr>
        <p:spPr>
          <a:xfrm>
            <a:off x="2024640" y="2071080"/>
            <a:ext cx="360" cy="384840"/>
          </a:xfrm>
          <a:custGeom>
            <a:avLst/>
            <a:gdLst/>
            <a:ahLst/>
            <a:rect l="l" t="t" r="r" b="b"/>
            <a:pathLst>
              <a:path w="21600" h="21600">
                <a:moveTo>
                  <a:pt x="0" y="0"/>
                </a:moveTo>
                <a:lnTo>
                  <a:pt x="21600" y="21600"/>
                </a:lnTo>
              </a:path>
            </a:pathLst>
          </a:custGeom>
          <a:noFill/>
          <a:ln>
            <a:solidFill>
              <a:srgbClr val="000000"/>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666" name="Rechthoek 4"/>
          <p:cNvSpPr/>
          <p:nvPr/>
        </p:nvSpPr>
        <p:spPr>
          <a:xfrm>
            <a:off x="823320" y="4263480"/>
            <a:ext cx="827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Cat</a:t>
            </a:r>
            <a:endParaRPr b="0" lang="en-US" sz="1800" spc="-1" strike="noStrike">
              <a:latin typeface="Arial"/>
            </a:endParaRPr>
          </a:p>
        </p:txBody>
      </p:sp>
      <p:sp>
        <p:nvSpPr>
          <p:cNvPr id="667" name="Rechthoek 4"/>
          <p:cNvSpPr/>
          <p:nvPr/>
        </p:nvSpPr>
        <p:spPr>
          <a:xfrm>
            <a:off x="1640880" y="4263480"/>
            <a:ext cx="827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Bird</a:t>
            </a:r>
            <a:endParaRPr b="0" lang="en-US" sz="1800" spc="-1" strike="noStrike">
              <a:latin typeface="Arial"/>
            </a:endParaRPr>
          </a:p>
        </p:txBody>
      </p:sp>
      <p:sp>
        <p:nvSpPr>
          <p:cNvPr id="668" name="Rechthoek 4"/>
          <p:cNvSpPr/>
          <p:nvPr/>
        </p:nvSpPr>
        <p:spPr>
          <a:xfrm>
            <a:off x="2464560" y="4260240"/>
            <a:ext cx="827640" cy="6030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Dog</a:t>
            </a:r>
            <a:endParaRPr b="0" lang="en-US" sz="1800" spc="-1" strike="noStrike">
              <a:latin typeface="Arial"/>
            </a:endParaRPr>
          </a:p>
        </p:txBody>
      </p:sp>
      <p:sp>
        <p:nvSpPr>
          <p:cNvPr id="669" name="Rechte verbindingslijn met pijl 3"/>
          <p:cNvSpPr/>
          <p:nvPr/>
        </p:nvSpPr>
        <p:spPr>
          <a:xfrm>
            <a:off x="1651320" y="3732480"/>
            <a:ext cx="360" cy="542160"/>
          </a:xfrm>
          <a:custGeom>
            <a:avLst/>
            <a:gdLst/>
            <a:ahLst/>
            <a:rect l="l" t="t" r="r" b="b"/>
            <a:pathLst>
              <a:path w="21600" h="21600">
                <a:moveTo>
                  <a:pt x="0" y="0"/>
                </a:moveTo>
                <a:lnTo>
                  <a:pt x="21600" y="21600"/>
                </a:lnTo>
              </a:path>
            </a:pathLst>
          </a:custGeom>
          <a:noFill/>
          <a:ln>
            <a:solidFill>
              <a:srgbClr val="000000"/>
            </a:solidFill>
            <a:round/>
            <a:tailEnd len="med" type="arrow" w="med"/>
          </a:ln>
          <a:effectLst>
            <a:outerShdw blurRad="39960" dir="5400000" dist="20160" rotWithShape="0">
              <a:srgbClr val="000000">
                <a:alpha val="38000"/>
              </a:srgbClr>
            </a:outerShdw>
          </a:effectLst>
        </p:spPr>
        <p:style>
          <a:lnRef idx="2">
            <a:schemeClr val="dk1"/>
          </a:lnRef>
          <a:fillRef idx="0">
            <a:schemeClr val="dk1"/>
          </a:fillRef>
          <a:effectRef idx="1">
            <a:schemeClr val="dk1"/>
          </a:effectRef>
          <a:fontRef idx="minor"/>
        </p:style>
      </p:sp>
      <p:sp>
        <p:nvSpPr>
          <p:cNvPr id="670" name="Rechthoek 4"/>
          <p:cNvSpPr/>
          <p:nvPr/>
        </p:nvSpPr>
        <p:spPr>
          <a:xfrm>
            <a:off x="1392840" y="2460600"/>
            <a:ext cx="602640" cy="5958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tabLst>
                <a:tab algn="l" pos="0"/>
              </a:tabLst>
            </a:pPr>
            <a:r>
              <a:rPr b="0" lang="en-US" sz="1800" spc="-1" strike="noStrike">
                <a:solidFill>
                  <a:srgbClr val="000000"/>
                </a:solidFill>
                <a:latin typeface="Calibri"/>
              </a:rPr>
              <a:t>2</a:t>
            </a:r>
            <a:endParaRPr b="0" lang="en-US" sz="1800" spc="-1" strike="noStrike">
              <a:latin typeface="Arial"/>
            </a:endParaRPr>
          </a:p>
        </p:txBody>
      </p:sp>
    </p:spTree>
  </p:cSld>
  <mc:AlternateContent>
    <mc:Choice Requires="p14">
      <p:transition p14:dur="10"/>
    </mc:Choice>
    <mc:Fallback>
      <p:transition/>
    </mc:Fallback>
  </mc:AlternateContent>
  <p:timing>
    <p:tnLst>
      <p:par>
        <p:cTn id="1523" dur="indefinite" restart="never" nodeType="tmRoot">
          <p:childTnLst>
            <p:seq>
              <p:cTn id="1524" dur="indefinite" nodeType="mainSeq">
                <p:childTnLst>
                  <p:par>
                    <p:cTn id="1525" fill="hold">
                      <p:stCondLst>
                        <p:cond delay="0"/>
                      </p:stCondLst>
                      <p:childTnLst>
                        <p:par>
                          <p:cTn id="1526" fill="hold">
                            <p:stCondLst>
                              <p:cond delay="0"/>
                            </p:stCondLst>
                            <p:childTnLst>
                              <p:par>
                                <p:cTn id="1527" nodeType="withEffect" fill="hold" presetClass="entr" presetID="2" presetSubtype="4">
                                  <p:stCondLst>
                                    <p:cond delay="0"/>
                                  </p:stCondLst>
                                  <p:childTnLst>
                                    <p:set>
                                      <p:cBhvr>
                                        <p:cTn id="1528" dur="1" fill="hold">
                                          <p:stCondLst>
                                            <p:cond delay="0"/>
                                          </p:stCondLst>
                                        </p:cTn>
                                        <p:tgtEl>
                                          <p:spTgt spid="660"/>
                                        </p:tgtEl>
                                        <p:attrNameLst>
                                          <p:attrName>style.visibility</p:attrName>
                                        </p:attrNameLst>
                                      </p:cBhvr>
                                      <p:to>
                                        <p:strVal val="visible"/>
                                      </p:to>
                                    </p:set>
                                    <p:anim calcmode="lin" valueType="num">
                                      <p:cBhvr additive="repl">
                                        <p:cTn id="1529" dur="500" fill="hold"/>
                                        <p:tgtEl>
                                          <p:spTgt spid="660"/>
                                        </p:tgtEl>
                                        <p:attrNameLst>
                                          <p:attrName>ppt_x</p:attrName>
                                        </p:attrNameLst>
                                      </p:cBhvr>
                                      <p:tavLst>
                                        <p:tav tm="0">
                                          <p:val>
                                            <p:strVal val="#ppt_x"/>
                                          </p:val>
                                        </p:tav>
                                        <p:tav tm="100000">
                                          <p:val>
                                            <p:strVal val="#ppt_x"/>
                                          </p:val>
                                        </p:tav>
                                      </p:tavLst>
                                    </p:anim>
                                    <p:anim calcmode="lin" valueType="num">
                                      <p:cBhvr additive="repl">
                                        <p:cTn id="1530" dur="500" fill="hold"/>
                                        <p:tgtEl>
                                          <p:spTgt spid="660"/>
                                        </p:tgtEl>
                                        <p:attrNameLst>
                                          <p:attrName>ppt_y</p:attrName>
                                        </p:attrNameLst>
                                      </p:cBhvr>
                                      <p:tavLst>
                                        <p:tav tm="0">
                                          <p:val>
                                            <p:strVal val="1+#ppt_h/2"/>
                                          </p:val>
                                        </p:tav>
                                        <p:tav tm="100000">
                                          <p:val>
                                            <p:strVal val="#ppt_y"/>
                                          </p:val>
                                        </p:tav>
                                      </p:tavLst>
                                    </p:anim>
                                  </p:childTnLst>
                                </p:cTn>
                              </p:par>
                              <p:par>
                                <p:cTn id="1531" nodeType="withEffect" fill="hold" presetClass="entr" presetID="2" presetSubtype="4">
                                  <p:stCondLst>
                                    <p:cond delay="0"/>
                                  </p:stCondLst>
                                  <p:childTnLst>
                                    <p:set>
                                      <p:cBhvr>
                                        <p:cTn id="1532" dur="1" fill="hold">
                                          <p:stCondLst>
                                            <p:cond delay="0"/>
                                          </p:stCondLst>
                                        </p:cTn>
                                        <p:tgtEl>
                                          <p:spTgt spid="661"/>
                                        </p:tgtEl>
                                        <p:attrNameLst>
                                          <p:attrName>style.visibility</p:attrName>
                                        </p:attrNameLst>
                                      </p:cBhvr>
                                      <p:to>
                                        <p:strVal val="visible"/>
                                      </p:to>
                                    </p:set>
                                    <p:anim calcmode="lin" valueType="num">
                                      <p:cBhvr additive="repl">
                                        <p:cTn id="1533" dur="500" fill="hold"/>
                                        <p:tgtEl>
                                          <p:spTgt spid="661"/>
                                        </p:tgtEl>
                                        <p:attrNameLst>
                                          <p:attrName>ppt_x</p:attrName>
                                        </p:attrNameLst>
                                      </p:cBhvr>
                                      <p:tavLst>
                                        <p:tav tm="0">
                                          <p:val>
                                            <p:strVal val="#ppt_x"/>
                                          </p:val>
                                        </p:tav>
                                        <p:tav tm="100000">
                                          <p:val>
                                            <p:strVal val="#ppt_x"/>
                                          </p:val>
                                        </p:tav>
                                      </p:tavLst>
                                    </p:anim>
                                    <p:anim calcmode="lin" valueType="num">
                                      <p:cBhvr additive="repl">
                                        <p:cTn id="1534" dur="500" fill="hold"/>
                                        <p:tgtEl>
                                          <p:spTgt spid="661"/>
                                        </p:tgtEl>
                                        <p:attrNameLst>
                                          <p:attrName>ppt_y</p:attrName>
                                        </p:attrNameLst>
                                      </p:cBhvr>
                                      <p:tavLst>
                                        <p:tav tm="0">
                                          <p:val>
                                            <p:strVal val="1+#ppt_h/2"/>
                                          </p:val>
                                        </p:tav>
                                        <p:tav tm="100000">
                                          <p:val>
                                            <p:strVal val="#ppt_y"/>
                                          </p:val>
                                        </p:tav>
                                      </p:tavLst>
                                    </p:anim>
                                  </p:childTnLst>
                                </p:cTn>
                              </p:par>
                              <p:par>
                                <p:cTn id="1535" nodeType="withEffect" fill="hold" presetClass="entr" presetID="2" presetSubtype="4">
                                  <p:stCondLst>
                                    <p:cond delay="0"/>
                                  </p:stCondLst>
                                  <p:childTnLst>
                                    <p:set>
                                      <p:cBhvr>
                                        <p:cTn id="1536" dur="1" fill="hold">
                                          <p:stCondLst>
                                            <p:cond delay="0"/>
                                          </p:stCondLst>
                                        </p:cTn>
                                        <p:tgtEl>
                                          <p:spTgt spid="662"/>
                                        </p:tgtEl>
                                        <p:attrNameLst>
                                          <p:attrName>style.visibility</p:attrName>
                                        </p:attrNameLst>
                                      </p:cBhvr>
                                      <p:to>
                                        <p:strVal val="visible"/>
                                      </p:to>
                                    </p:set>
                                    <p:anim calcmode="lin" valueType="num">
                                      <p:cBhvr additive="repl">
                                        <p:cTn id="1537" dur="500" fill="hold"/>
                                        <p:tgtEl>
                                          <p:spTgt spid="662"/>
                                        </p:tgtEl>
                                        <p:attrNameLst>
                                          <p:attrName>ppt_x</p:attrName>
                                        </p:attrNameLst>
                                      </p:cBhvr>
                                      <p:tavLst>
                                        <p:tav tm="0">
                                          <p:val>
                                            <p:strVal val="#ppt_x"/>
                                          </p:val>
                                        </p:tav>
                                        <p:tav tm="100000">
                                          <p:val>
                                            <p:strVal val="#ppt_x"/>
                                          </p:val>
                                        </p:tav>
                                      </p:tavLst>
                                    </p:anim>
                                    <p:anim calcmode="lin" valueType="num">
                                      <p:cBhvr additive="repl">
                                        <p:cTn id="1538" dur="500" fill="hold"/>
                                        <p:tgtEl>
                                          <p:spTgt spid="662"/>
                                        </p:tgtEl>
                                        <p:attrNameLst>
                                          <p:attrName>ppt_y</p:attrName>
                                        </p:attrNameLst>
                                      </p:cBhvr>
                                      <p:tavLst>
                                        <p:tav tm="0">
                                          <p:val>
                                            <p:strVal val="1+#ppt_h/2"/>
                                          </p:val>
                                        </p:tav>
                                        <p:tav tm="100000">
                                          <p:val>
                                            <p:strVal val="#ppt_y"/>
                                          </p:val>
                                        </p:tav>
                                      </p:tavLst>
                                    </p:anim>
                                  </p:childTnLst>
                                </p:cTn>
                              </p:par>
                              <p:par>
                                <p:cTn id="1539" nodeType="withEffect" fill="hold" presetClass="entr" presetID="2" presetSubtype="4">
                                  <p:stCondLst>
                                    <p:cond delay="0"/>
                                  </p:stCondLst>
                                  <p:childTnLst>
                                    <p:set>
                                      <p:cBhvr>
                                        <p:cTn id="1540" dur="1" fill="hold">
                                          <p:stCondLst>
                                            <p:cond delay="0"/>
                                          </p:stCondLst>
                                        </p:cTn>
                                        <p:tgtEl>
                                          <p:spTgt spid="663"/>
                                        </p:tgtEl>
                                        <p:attrNameLst>
                                          <p:attrName>style.visibility</p:attrName>
                                        </p:attrNameLst>
                                      </p:cBhvr>
                                      <p:to>
                                        <p:strVal val="visible"/>
                                      </p:to>
                                    </p:set>
                                    <p:anim calcmode="lin" valueType="num">
                                      <p:cBhvr additive="repl">
                                        <p:cTn id="1541" dur="500" fill="hold"/>
                                        <p:tgtEl>
                                          <p:spTgt spid="663"/>
                                        </p:tgtEl>
                                        <p:attrNameLst>
                                          <p:attrName>ppt_x</p:attrName>
                                        </p:attrNameLst>
                                      </p:cBhvr>
                                      <p:tavLst>
                                        <p:tav tm="0">
                                          <p:val>
                                            <p:strVal val="#ppt_x"/>
                                          </p:val>
                                        </p:tav>
                                        <p:tav tm="100000">
                                          <p:val>
                                            <p:strVal val="#ppt_x"/>
                                          </p:val>
                                        </p:tav>
                                      </p:tavLst>
                                    </p:anim>
                                    <p:anim calcmode="lin" valueType="num">
                                      <p:cBhvr additive="repl">
                                        <p:cTn id="1542" dur="500" fill="hold"/>
                                        <p:tgtEl>
                                          <p:spTgt spid="663"/>
                                        </p:tgtEl>
                                        <p:attrNameLst>
                                          <p:attrName>ppt_y</p:attrName>
                                        </p:attrNameLst>
                                      </p:cBhvr>
                                      <p:tavLst>
                                        <p:tav tm="0">
                                          <p:val>
                                            <p:strVal val="1+#ppt_h/2"/>
                                          </p:val>
                                        </p:tav>
                                        <p:tav tm="100000">
                                          <p:val>
                                            <p:strVal val="#ppt_y"/>
                                          </p:val>
                                        </p:tav>
                                      </p:tavLst>
                                    </p:anim>
                                  </p:childTnLst>
                                </p:cTn>
                              </p:par>
                              <p:par>
                                <p:cTn id="1543" nodeType="withEffect" fill="hold" presetClass="entr" presetID="2" presetSubtype="4">
                                  <p:stCondLst>
                                    <p:cond delay="0"/>
                                  </p:stCondLst>
                                  <p:childTnLst>
                                    <p:set>
                                      <p:cBhvr>
                                        <p:cTn id="1544" dur="1" fill="hold">
                                          <p:stCondLst>
                                            <p:cond delay="0"/>
                                          </p:stCondLst>
                                        </p:cTn>
                                        <p:tgtEl>
                                          <p:spTgt spid="664"/>
                                        </p:tgtEl>
                                        <p:attrNameLst>
                                          <p:attrName>style.visibility</p:attrName>
                                        </p:attrNameLst>
                                      </p:cBhvr>
                                      <p:to>
                                        <p:strVal val="visible"/>
                                      </p:to>
                                    </p:set>
                                    <p:anim calcmode="lin" valueType="num">
                                      <p:cBhvr additive="repl">
                                        <p:cTn id="1545" dur="500" fill="hold"/>
                                        <p:tgtEl>
                                          <p:spTgt spid="664"/>
                                        </p:tgtEl>
                                        <p:attrNameLst>
                                          <p:attrName>ppt_x</p:attrName>
                                        </p:attrNameLst>
                                      </p:cBhvr>
                                      <p:tavLst>
                                        <p:tav tm="0">
                                          <p:val>
                                            <p:strVal val="#ppt_x"/>
                                          </p:val>
                                        </p:tav>
                                        <p:tav tm="100000">
                                          <p:val>
                                            <p:strVal val="#ppt_x"/>
                                          </p:val>
                                        </p:tav>
                                      </p:tavLst>
                                    </p:anim>
                                    <p:anim calcmode="lin" valueType="num">
                                      <p:cBhvr additive="repl">
                                        <p:cTn id="1546" dur="500" fill="hold"/>
                                        <p:tgtEl>
                                          <p:spTgt spid="664"/>
                                        </p:tgtEl>
                                        <p:attrNameLst>
                                          <p:attrName>ppt_y</p:attrName>
                                        </p:attrNameLst>
                                      </p:cBhvr>
                                      <p:tavLst>
                                        <p:tav tm="0">
                                          <p:val>
                                            <p:strVal val="1+#ppt_h/2"/>
                                          </p:val>
                                        </p:tav>
                                        <p:tav tm="100000">
                                          <p:val>
                                            <p:strVal val="#ppt_y"/>
                                          </p:val>
                                        </p:tav>
                                      </p:tavLst>
                                    </p:anim>
                                  </p:childTnLst>
                                </p:cTn>
                              </p:par>
                              <p:par>
                                <p:cTn id="1547" nodeType="withEffect" fill="hold" presetClass="entr" presetID="2" presetSubtype="4">
                                  <p:stCondLst>
                                    <p:cond delay="0"/>
                                  </p:stCondLst>
                                  <p:childTnLst>
                                    <p:set>
                                      <p:cBhvr>
                                        <p:cTn id="1548" dur="1" fill="hold">
                                          <p:stCondLst>
                                            <p:cond delay="0"/>
                                          </p:stCondLst>
                                        </p:cTn>
                                        <p:tgtEl>
                                          <p:spTgt spid="665"/>
                                        </p:tgtEl>
                                        <p:attrNameLst>
                                          <p:attrName>style.visibility</p:attrName>
                                        </p:attrNameLst>
                                      </p:cBhvr>
                                      <p:to>
                                        <p:strVal val="visible"/>
                                      </p:to>
                                    </p:set>
                                    <p:anim calcmode="lin" valueType="num">
                                      <p:cBhvr additive="repl">
                                        <p:cTn id="1549" dur="500" fill="hold"/>
                                        <p:tgtEl>
                                          <p:spTgt spid="665"/>
                                        </p:tgtEl>
                                        <p:attrNameLst>
                                          <p:attrName>ppt_x</p:attrName>
                                        </p:attrNameLst>
                                      </p:cBhvr>
                                      <p:tavLst>
                                        <p:tav tm="0">
                                          <p:val>
                                            <p:strVal val="#ppt_x"/>
                                          </p:val>
                                        </p:tav>
                                        <p:tav tm="100000">
                                          <p:val>
                                            <p:strVal val="#ppt_x"/>
                                          </p:val>
                                        </p:tav>
                                      </p:tavLst>
                                    </p:anim>
                                    <p:anim calcmode="lin" valueType="num">
                                      <p:cBhvr additive="repl">
                                        <p:cTn id="1550" dur="500" fill="hold"/>
                                        <p:tgtEl>
                                          <p:spTgt spid="665"/>
                                        </p:tgtEl>
                                        <p:attrNameLst>
                                          <p:attrName>ppt_y</p:attrName>
                                        </p:attrNameLst>
                                      </p:cBhvr>
                                      <p:tavLst>
                                        <p:tav tm="0">
                                          <p:val>
                                            <p:strVal val="1+#ppt_h/2"/>
                                          </p:val>
                                        </p:tav>
                                        <p:tav tm="100000">
                                          <p:val>
                                            <p:strVal val="#ppt_y"/>
                                          </p:val>
                                        </p:tav>
                                      </p:tavLst>
                                    </p:anim>
                                  </p:childTnLst>
                                </p:cTn>
                              </p:par>
                              <p:par>
                                <p:cTn id="1551" nodeType="withEffect" fill="hold" presetClass="entr" presetID="2" presetSubtype="4">
                                  <p:stCondLst>
                                    <p:cond delay="0"/>
                                  </p:stCondLst>
                                  <p:childTnLst>
                                    <p:set>
                                      <p:cBhvr>
                                        <p:cTn id="1552" dur="1" fill="hold">
                                          <p:stCondLst>
                                            <p:cond delay="0"/>
                                          </p:stCondLst>
                                        </p:cTn>
                                        <p:tgtEl>
                                          <p:spTgt spid="666"/>
                                        </p:tgtEl>
                                        <p:attrNameLst>
                                          <p:attrName>style.visibility</p:attrName>
                                        </p:attrNameLst>
                                      </p:cBhvr>
                                      <p:to>
                                        <p:strVal val="visible"/>
                                      </p:to>
                                    </p:set>
                                    <p:anim calcmode="lin" valueType="num">
                                      <p:cBhvr additive="repl">
                                        <p:cTn id="1553" dur="500" fill="hold"/>
                                        <p:tgtEl>
                                          <p:spTgt spid="666"/>
                                        </p:tgtEl>
                                        <p:attrNameLst>
                                          <p:attrName>ppt_x</p:attrName>
                                        </p:attrNameLst>
                                      </p:cBhvr>
                                      <p:tavLst>
                                        <p:tav tm="0">
                                          <p:val>
                                            <p:strVal val="#ppt_x"/>
                                          </p:val>
                                        </p:tav>
                                        <p:tav tm="100000">
                                          <p:val>
                                            <p:strVal val="#ppt_x"/>
                                          </p:val>
                                        </p:tav>
                                      </p:tavLst>
                                    </p:anim>
                                    <p:anim calcmode="lin" valueType="num">
                                      <p:cBhvr additive="repl">
                                        <p:cTn id="1554" dur="500" fill="hold"/>
                                        <p:tgtEl>
                                          <p:spTgt spid="666"/>
                                        </p:tgtEl>
                                        <p:attrNameLst>
                                          <p:attrName>ppt_y</p:attrName>
                                        </p:attrNameLst>
                                      </p:cBhvr>
                                      <p:tavLst>
                                        <p:tav tm="0">
                                          <p:val>
                                            <p:strVal val="1+#ppt_h/2"/>
                                          </p:val>
                                        </p:tav>
                                        <p:tav tm="100000">
                                          <p:val>
                                            <p:strVal val="#ppt_y"/>
                                          </p:val>
                                        </p:tav>
                                      </p:tavLst>
                                    </p:anim>
                                  </p:childTnLst>
                                </p:cTn>
                              </p:par>
                              <p:par>
                                <p:cTn id="1555" nodeType="withEffect" fill="hold" presetClass="entr" presetID="2" presetSubtype="4">
                                  <p:stCondLst>
                                    <p:cond delay="0"/>
                                  </p:stCondLst>
                                  <p:childTnLst>
                                    <p:set>
                                      <p:cBhvr>
                                        <p:cTn id="1556" dur="1" fill="hold">
                                          <p:stCondLst>
                                            <p:cond delay="0"/>
                                          </p:stCondLst>
                                        </p:cTn>
                                        <p:tgtEl>
                                          <p:spTgt spid="667"/>
                                        </p:tgtEl>
                                        <p:attrNameLst>
                                          <p:attrName>style.visibility</p:attrName>
                                        </p:attrNameLst>
                                      </p:cBhvr>
                                      <p:to>
                                        <p:strVal val="visible"/>
                                      </p:to>
                                    </p:set>
                                    <p:anim calcmode="lin" valueType="num">
                                      <p:cBhvr additive="repl">
                                        <p:cTn id="1557" dur="500" fill="hold"/>
                                        <p:tgtEl>
                                          <p:spTgt spid="667"/>
                                        </p:tgtEl>
                                        <p:attrNameLst>
                                          <p:attrName>ppt_x</p:attrName>
                                        </p:attrNameLst>
                                      </p:cBhvr>
                                      <p:tavLst>
                                        <p:tav tm="0">
                                          <p:val>
                                            <p:strVal val="#ppt_x"/>
                                          </p:val>
                                        </p:tav>
                                        <p:tav tm="100000">
                                          <p:val>
                                            <p:strVal val="#ppt_x"/>
                                          </p:val>
                                        </p:tav>
                                      </p:tavLst>
                                    </p:anim>
                                    <p:anim calcmode="lin" valueType="num">
                                      <p:cBhvr additive="repl">
                                        <p:cTn id="1558" dur="500" fill="hold"/>
                                        <p:tgtEl>
                                          <p:spTgt spid="667"/>
                                        </p:tgtEl>
                                        <p:attrNameLst>
                                          <p:attrName>ppt_y</p:attrName>
                                        </p:attrNameLst>
                                      </p:cBhvr>
                                      <p:tavLst>
                                        <p:tav tm="0">
                                          <p:val>
                                            <p:strVal val="1+#ppt_h/2"/>
                                          </p:val>
                                        </p:tav>
                                        <p:tav tm="100000">
                                          <p:val>
                                            <p:strVal val="#ppt_y"/>
                                          </p:val>
                                        </p:tav>
                                      </p:tavLst>
                                    </p:anim>
                                  </p:childTnLst>
                                </p:cTn>
                              </p:par>
                              <p:par>
                                <p:cTn id="1559" nodeType="withEffect" fill="hold" presetClass="entr" presetID="2" presetSubtype="4">
                                  <p:stCondLst>
                                    <p:cond delay="0"/>
                                  </p:stCondLst>
                                  <p:childTnLst>
                                    <p:set>
                                      <p:cBhvr>
                                        <p:cTn id="1560" dur="1" fill="hold">
                                          <p:stCondLst>
                                            <p:cond delay="0"/>
                                          </p:stCondLst>
                                        </p:cTn>
                                        <p:tgtEl>
                                          <p:spTgt spid="668"/>
                                        </p:tgtEl>
                                        <p:attrNameLst>
                                          <p:attrName>style.visibility</p:attrName>
                                        </p:attrNameLst>
                                      </p:cBhvr>
                                      <p:to>
                                        <p:strVal val="visible"/>
                                      </p:to>
                                    </p:set>
                                    <p:anim calcmode="lin" valueType="num">
                                      <p:cBhvr additive="repl">
                                        <p:cTn id="1561" dur="500" fill="hold"/>
                                        <p:tgtEl>
                                          <p:spTgt spid="668"/>
                                        </p:tgtEl>
                                        <p:attrNameLst>
                                          <p:attrName>ppt_x</p:attrName>
                                        </p:attrNameLst>
                                      </p:cBhvr>
                                      <p:tavLst>
                                        <p:tav tm="0">
                                          <p:val>
                                            <p:strVal val="#ppt_x"/>
                                          </p:val>
                                        </p:tav>
                                        <p:tav tm="100000">
                                          <p:val>
                                            <p:strVal val="#ppt_x"/>
                                          </p:val>
                                        </p:tav>
                                      </p:tavLst>
                                    </p:anim>
                                    <p:anim calcmode="lin" valueType="num">
                                      <p:cBhvr additive="repl">
                                        <p:cTn id="1562" dur="500" fill="hold"/>
                                        <p:tgtEl>
                                          <p:spTgt spid="668"/>
                                        </p:tgtEl>
                                        <p:attrNameLst>
                                          <p:attrName>ppt_y</p:attrName>
                                        </p:attrNameLst>
                                      </p:cBhvr>
                                      <p:tavLst>
                                        <p:tav tm="0">
                                          <p:val>
                                            <p:strVal val="1+#ppt_h/2"/>
                                          </p:val>
                                        </p:tav>
                                        <p:tav tm="100000">
                                          <p:val>
                                            <p:strVal val="#ppt_y"/>
                                          </p:val>
                                        </p:tav>
                                      </p:tavLst>
                                    </p:anim>
                                  </p:childTnLst>
                                </p:cTn>
                              </p:par>
                              <p:par>
                                <p:cTn id="1563" nodeType="withEffect" fill="hold" presetClass="entr" presetID="2" presetSubtype="4">
                                  <p:stCondLst>
                                    <p:cond delay="0"/>
                                  </p:stCondLst>
                                  <p:childTnLst>
                                    <p:set>
                                      <p:cBhvr>
                                        <p:cTn id="1564" dur="1" fill="hold">
                                          <p:stCondLst>
                                            <p:cond delay="0"/>
                                          </p:stCondLst>
                                        </p:cTn>
                                        <p:tgtEl>
                                          <p:spTgt spid="669"/>
                                        </p:tgtEl>
                                        <p:attrNameLst>
                                          <p:attrName>style.visibility</p:attrName>
                                        </p:attrNameLst>
                                      </p:cBhvr>
                                      <p:to>
                                        <p:strVal val="visible"/>
                                      </p:to>
                                    </p:set>
                                    <p:anim calcmode="lin" valueType="num">
                                      <p:cBhvr additive="repl">
                                        <p:cTn id="1565" dur="500" fill="hold"/>
                                        <p:tgtEl>
                                          <p:spTgt spid="669"/>
                                        </p:tgtEl>
                                        <p:attrNameLst>
                                          <p:attrName>ppt_x</p:attrName>
                                        </p:attrNameLst>
                                      </p:cBhvr>
                                      <p:tavLst>
                                        <p:tav tm="0">
                                          <p:val>
                                            <p:strVal val="#ppt_x"/>
                                          </p:val>
                                        </p:tav>
                                        <p:tav tm="100000">
                                          <p:val>
                                            <p:strVal val="#ppt_x"/>
                                          </p:val>
                                        </p:tav>
                                      </p:tavLst>
                                    </p:anim>
                                    <p:anim calcmode="lin" valueType="num">
                                      <p:cBhvr additive="repl">
                                        <p:cTn id="1566" dur="500" fill="hold"/>
                                        <p:tgtEl>
                                          <p:spTgt spid="669"/>
                                        </p:tgtEl>
                                        <p:attrNameLst>
                                          <p:attrName>ppt_y</p:attrName>
                                        </p:attrNameLst>
                                      </p:cBhvr>
                                      <p:tavLst>
                                        <p:tav tm="0">
                                          <p:val>
                                            <p:strVal val="1+#ppt_h/2"/>
                                          </p:val>
                                        </p:tav>
                                        <p:tav tm="100000">
                                          <p:val>
                                            <p:strVal val="#ppt_y"/>
                                          </p:val>
                                        </p:tav>
                                      </p:tavLst>
                                    </p:anim>
                                  </p:childTnLst>
                                </p:cTn>
                              </p:par>
                              <p:par>
                                <p:cTn id="1567" nodeType="withEffect" fill="hold" presetClass="entr" presetID="2" presetSubtype="4">
                                  <p:stCondLst>
                                    <p:cond delay="0"/>
                                  </p:stCondLst>
                                  <p:childTnLst>
                                    <p:set>
                                      <p:cBhvr>
                                        <p:cTn id="1568" dur="1" fill="hold">
                                          <p:stCondLst>
                                            <p:cond delay="0"/>
                                          </p:stCondLst>
                                        </p:cTn>
                                        <p:tgtEl>
                                          <p:spTgt spid="670"/>
                                        </p:tgtEl>
                                        <p:attrNameLst>
                                          <p:attrName>style.visibility</p:attrName>
                                        </p:attrNameLst>
                                      </p:cBhvr>
                                      <p:to>
                                        <p:strVal val="visible"/>
                                      </p:to>
                                    </p:set>
                                    <p:anim calcmode="lin" valueType="num">
                                      <p:cBhvr additive="repl">
                                        <p:cTn id="1569" dur="500" fill="hold"/>
                                        <p:tgtEl>
                                          <p:spTgt spid="670"/>
                                        </p:tgtEl>
                                        <p:attrNameLst>
                                          <p:attrName>ppt_x</p:attrName>
                                        </p:attrNameLst>
                                      </p:cBhvr>
                                      <p:tavLst>
                                        <p:tav tm="0">
                                          <p:val>
                                            <p:strVal val="#ppt_x"/>
                                          </p:val>
                                        </p:tav>
                                        <p:tav tm="100000">
                                          <p:val>
                                            <p:strVal val="#ppt_x"/>
                                          </p:val>
                                        </p:tav>
                                      </p:tavLst>
                                    </p:anim>
                                    <p:anim calcmode="lin" valueType="num">
                                      <p:cBhvr additive="repl">
                                        <p:cTn id="1570" dur="500" fill="hold"/>
                                        <p:tgtEl>
                                          <p:spTgt spid="6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72" name="PlaceHolder 2"/>
          <p:cNvSpPr>
            <a:spLocks noGrp="1"/>
          </p:cNvSpPr>
          <p:nvPr>
            <p:ph/>
          </p:nvPr>
        </p:nvSpPr>
        <p:spPr>
          <a:xfrm>
            <a:off x="385200" y="1200960"/>
            <a:ext cx="7555680" cy="2402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with iterators</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Member function begin() returns an iterator pointing to the first element.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Member function end() returns an iterator pointing to one-past-last element.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Dereferencing iterators with * returns a reference to the element.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262626"/>
                </a:solidFill>
                <a:latin typeface="Calibri"/>
                <a:ea typeface="ＭＳ Ｐゴシック"/>
              </a:rPr>
              <a:t>(Note: the begin() function of a const vector returns a const_iterator)</a:t>
            </a:r>
            <a:endParaRPr b="1" lang="de-DE" sz="2000" spc="-1" strike="noStrike">
              <a:solidFill>
                <a:srgbClr val="000000"/>
              </a:solidFill>
              <a:latin typeface="Calibri"/>
            </a:endParaRPr>
          </a:p>
        </p:txBody>
      </p:sp>
      <p:sp>
        <p:nvSpPr>
          <p:cNvPr id="673" name="PlaceHolder 3"/>
          <p:cNvSpPr>
            <a:spLocks noGrp="1"/>
          </p:cNvSpPr>
          <p:nvPr>
            <p:ph type="sldNum" idx="95"/>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4434EDB9-0E59-4E9B-B90B-AD49382297FF}"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71" dur="indefinite" restart="never" nodeType="tmRoot">
          <p:childTnLst>
            <p:seq>
              <p:cTn id="1572" dur="indefinite" nodeType="mainSeq">
                <p:childTnLst>
                  <p:par>
                    <p:cTn id="1573" fill="hold">
                      <p:stCondLst>
                        <p:cond delay="indefinite"/>
                      </p:stCondLst>
                      <p:childTnLst>
                        <p:par>
                          <p:cTn id="1574" fill="hold">
                            <p:stCondLst>
                              <p:cond delay="0"/>
                            </p:stCondLst>
                            <p:childTnLst>
                              <p:par>
                                <p:cTn id="1575" nodeType="clickEffect" fill="hold" presetClass="entr" presetID="2" presetSubtype="4">
                                  <p:stCondLst>
                                    <p:cond delay="0"/>
                                  </p:stCondLst>
                                  <p:childTnLst>
                                    <p:set>
                                      <p:cBhvr>
                                        <p:cTn id="1576" dur="1" fill="hold">
                                          <p:stCondLst>
                                            <p:cond delay="0"/>
                                          </p:stCondLst>
                                        </p:cTn>
                                        <p:tgtEl>
                                          <p:spTgt spid="672">
                                            <p:txEl>
                                              <p:pRg st="2" end="2"/>
                                            </p:txEl>
                                          </p:spTgt>
                                        </p:tgtEl>
                                        <p:attrNameLst>
                                          <p:attrName>style.visibility</p:attrName>
                                        </p:attrNameLst>
                                      </p:cBhvr>
                                      <p:to>
                                        <p:strVal val="visible"/>
                                      </p:to>
                                    </p:set>
                                    <p:anim calcmode="lin" valueType="num">
                                      <p:cBhvr additive="repl">
                                        <p:cTn id="1577" dur="500" fill="hold"/>
                                        <p:tgtEl>
                                          <p:spTgt spid="672">
                                            <p:txEl>
                                              <p:pRg st="2" end="2"/>
                                            </p:txEl>
                                          </p:spTgt>
                                        </p:tgtEl>
                                        <p:attrNameLst>
                                          <p:attrName>ppt_x</p:attrName>
                                        </p:attrNameLst>
                                      </p:cBhvr>
                                      <p:tavLst>
                                        <p:tav tm="0">
                                          <p:val>
                                            <p:strVal val="#ppt_x"/>
                                          </p:val>
                                        </p:tav>
                                        <p:tav tm="100000">
                                          <p:val>
                                            <p:strVal val="#ppt_x"/>
                                          </p:val>
                                        </p:tav>
                                      </p:tavLst>
                                    </p:anim>
                                    <p:anim calcmode="lin" valueType="num">
                                      <p:cBhvr additive="repl">
                                        <p:cTn id="1578" dur="500" fill="hold"/>
                                        <p:tgtEl>
                                          <p:spTgt spid="6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79" fill="hold">
                      <p:stCondLst>
                        <p:cond delay="indefinite"/>
                      </p:stCondLst>
                      <p:childTnLst>
                        <p:par>
                          <p:cTn id="1580" fill="hold">
                            <p:stCondLst>
                              <p:cond delay="0"/>
                            </p:stCondLst>
                            <p:childTnLst>
                              <p:par>
                                <p:cTn id="1581" nodeType="clickEffect" fill="hold" presetClass="entr" presetID="2" presetSubtype="4">
                                  <p:stCondLst>
                                    <p:cond delay="0"/>
                                  </p:stCondLst>
                                  <p:childTnLst>
                                    <p:set>
                                      <p:cBhvr>
                                        <p:cTn id="1582" dur="1" fill="hold">
                                          <p:stCondLst>
                                            <p:cond delay="0"/>
                                          </p:stCondLst>
                                        </p:cTn>
                                        <p:tgtEl>
                                          <p:spTgt spid="672">
                                            <p:txEl>
                                              <p:pRg st="3" end="3"/>
                                            </p:txEl>
                                          </p:spTgt>
                                        </p:tgtEl>
                                        <p:attrNameLst>
                                          <p:attrName>style.visibility</p:attrName>
                                        </p:attrNameLst>
                                      </p:cBhvr>
                                      <p:to>
                                        <p:strVal val="visible"/>
                                      </p:to>
                                    </p:set>
                                    <p:anim calcmode="lin" valueType="num">
                                      <p:cBhvr additive="repl">
                                        <p:cTn id="1583" dur="500" fill="hold"/>
                                        <p:tgtEl>
                                          <p:spTgt spid="672">
                                            <p:txEl>
                                              <p:pRg st="3" end="3"/>
                                            </p:txEl>
                                          </p:spTgt>
                                        </p:tgtEl>
                                        <p:attrNameLst>
                                          <p:attrName>ppt_x</p:attrName>
                                        </p:attrNameLst>
                                      </p:cBhvr>
                                      <p:tavLst>
                                        <p:tav tm="0">
                                          <p:val>
                                            <p:strVal val="#ppt_x"/>
                                          </p:val>
                                        </p:tav>
                                        <p:tav tm="100000">
                                          <p:val>
                                            <p:strVal val="#ppt_x"/>
                                          </p:val>
                                        </p:tav>
                                      </p:tavLst>
                                    </p:anim>
                                    <p:anim calcmode="lin" valueType="num">
                                      <p:cBhvr additive="repl">
                                        <p:cTn id="1584" dur="500" fill="hold"/>
                                        <p:tgtEl>
                                          <p:spTgt spid="6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85" fill="hold">
                      <p:stCondLst>
                        <p:cond delay="indefinite"/>
                      </p:stCondLst>
                      <p:childTnLst>
                        <p:par>
                          <p:cTn id="1586" fill="hold">
                            <p:stCondLst>
                              <p:cond delay="0"/>
                            </p:stCondLst>
                            <p:childTnLst>
                              <p:par>
                                <p:cTn id="1587" nodeType="clickEffect" fill="hold" presetClass="entr" presetID="2" presetSubtype="4">
                                  <p:stCondLst>
                                    <p:cond delay="0"/>
                                  </p:stCondLst>
                                  <p:childTnLst>
                                    <p:set>
                                      <p:cBhvr>
                                        <p:cTn id="1588" dur="1" fill="hold">
                                          <p:stCondLst>
                                            <p:cond delay="0"/>
                                          </p:stCondLst>
                                        </p:cTn>
                                        <p:tgtEl>
                                          <p:spTgt spid="672">
                                            <p:txEl>
                                              <p:pRg st="4" end="4"/>
                                            </p:txEl>
                                          </p:spTgt>
                                        </p:tgtEl>
                                        <p:attrNameLst>
                                          <p:attrName>style.visibility</p:attrName>
                                        </p:attrNameLst>
                                      </p:cBhvr>
                                      <p:to>
                                        <p:strVal val="visible"/>
                                      </p:to>
                                    </p:set>
                                    <p:anim calcmode="lin" valueType="num">
                                      <p:cBhvr additive="repl">
                                        <p:cTn id="1589" dur="500" fill="hold"/>
                                        <p:tgtEl>
                                          <p:spTgt spid="672">
                                            <p:txEl>
                                              <p:pRg st="4" end="4"/>
                                            </p:txEl>
                                          </p:spTgt>
                                        </p:tgtEl>
                                        <p:attrNameLst>
                                          <p:attrName>ppt_x</p:attrName>
                                        </p:attrNameLst>
                                      </p:cBhvr>
                                      <p:tavLst>
                                        <p:tav tm="0">
                                          <p:val>
                                            <p:strVal val="#ppt_x"/>
                                          </p:val>
                                        </p:tav>
                                        <p:tav tm="100000">
                                          <p:val>
                                            <p:strVal val="#ppt_x"/>
                                          </p:val>
                                        </p:tav>
                                      </p:tavLst>
                                    </p:anim>
                                    <p:anim calcmode="lin" valueType="num">
                                      <p:cBhvr additive="repl">
                                        <p:cTn id="1590" dur="500" fill="hold"/>
                                        <p:tgtEl>
                                          <p:spTgt spid="6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75" name="PlaceHolder 2"/>
          <p:cNvSpPr>
            <a:spLocks noGrp="1"/>
          </p:cNvSpPr>
          <p:nvPr>
            <p:ph/>
          </p:nvPr>
        </p:nvSpPr>
        <p:spPr>
          <a:xfrm>
            <a:off x="385200" y="1200960"/>
            <a:ext cx="7555680" cy="343728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usage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Our loop can now look like this:</a:t>
            </a:r>
            <a:endParaRPr b="1" lang="de-DE" sz="20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ff"/>
                </a:solidFill>
                <a:highlight>
                  <a:srgbClr val="ffffff"/>
                </a:highlight>
                <a:latin typeface="Consolas"/>
                <a:ea typeface="ＭＳ Ｐゴシック"/>
              </a:rPr>
              <a:t>for</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std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vector</a:t>
            </a:r>
            <a:r>
              <a:rPr b="0" lang="en-US" sz="1400" spc="-1" strike="noStrike">
                <a:solidFill>
                  <a:srgbClr val="000080"/>
                </a:solidFill>
                <a:highlight>
                  <a:srgbClr val="ffffff"/>
                </a:highlight>
                <a:latin typeface="Consolas"/>
                <a:ea typeface="ＭＳ Ｐゴシック"/>
              </a:rPr>
              <a:t>&lt;</a:t>
            </a:r>
            <a:r>
              <a:rPr b="0" lang="en-US" sz="1400" spc="-1" strike="noStrike">
                <a:solidFill>
                  <a:srgbClr val="8000ff"/>
                </a:solidFill>
                <a:highlight>
                  <a:srgbClr val="ffffff"/>
                </a:highlight>
                <a:latin typeface="Consolas"/>
                <a:ea typeface="ＭＳ Ｐゴシック"/>
              </a:rPr>
              <a:t>int</a:t>
            </a:r>
            <a:r>
              <a:rPr b="0" lang="en-US" sz="1400" spc="-1" strike="noStrike">
                <a:solidFill>
                  <a:srgbClr val="000080"/>
                </a:solidFill>
                <a:highlight>
                  <a:srgbClr val="ffffff"/>
                </a:highlight>
                <a:latin typeface="Consolas"/>
                <a:ea typeface="ＭＳ Ｐゴシック"/>
              </a:rPr>
              <a:t>&gt;::</a:t>
            </a:r>
            <a:r>
              <a:rPr b="0" lang="en-US" sz="1400" spc="-1" strike="noStrike">
                <a:solidFill>
                  <a:srgbClr val="000000"/>
                </a:solidFill>
                <a:highlight>
                  <a:srgbClr val="ffffff"/>
                </a:highlight>
                <a:latin typeface="Consolas"/>
                <a:ea typeface="ＭＳ Ｐゴシック"/>
              </a:rPr>
              <a:t>iterator it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it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it </a:t>
            </a:r>
            <a:r>
              <a:rPr b="0"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0</a:t>
            </a: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398520">
              <a:lnSpc>
                <a:spcPct val="100000"/>
              </a:lnSpc>
              <a:spcBef>
                <a:spcPts val="281"/>
              </a:spcBef>
              <a:buNone/>
              <a:tabLst>
                <a:tab algn="l" pos="0"/>
              </a:tabLst>
            </a:pPr>
            <a:r>
              <a:rPr b="0"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What have we gained? (except a lot of extra typing)</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Iterators are a common method to access a range of elements in any type of container.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particular, it enables us to mix and match containers and algorithms (including our own).</a:t>
            </a:r>
            <a:endParaRPr b="1" lang="de-DE" sz="2000" spc="-1" strike="noStrike">
              <a:solidFill>
                <a:srgbClr val="000000"/>
              </a:solidFill>
              <a:latin typeface="Calibri"/>
            </a:endParaRPr>
          </a:p>
        </p:txBody>
      </p:sp>
      <p:sp>
        <p:nvSpPr>
          <p:cNvPr id="676" name="PlaceHolder 3"/>
          <p:cNvSpPr>
            <a:spLocks noGrp="1"/>
          </p:cNvSpPr>
          <p:nvPr>
            <p:ph type="sldNum" idx="96"/>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F05B24EA-1217-44B7-A38F-4D31A2C3820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591" dur="indefinite" restart="never" nodeType="tmRoot">
          <p:childTnLst>
            <p:seq>
              <p:cTn id="1592" dur="indefinite" nodeType="mainSeq">
                <p:childTnLst>
                  <p:par>
                    <p:cTn id="1593" fill="hold">
                      <p:stCondLst>
                        <p:cond delay="indefinite"/>
                      </p:stCondLst>
                      <p:childTnLst>
                        <p:par>
                          <p:cTn id="1594" fill="hold">
                            <p:stCondLst>
                              <p:cond delay="0"/>
                            </p:stCondLst>
                            <p:childTnLst>
                              <p:par>
                                <p:cTn id="1595" nodeType="clickEffect" fill="hold" presetClass="entr" presetID="2" presetSubtype="4">
                                  <p:stCondLst>
                                    <p:cond delay="0"/>
                                  </p:stCondLst>
                                  <p:childTnLst>
                                    <p:set>
                                      <p:cBhvr>
                                        <p:cTn id="1596" dur="1" fill="hold">
                                          <p:stCondLst>
                                            <p:cond delay="0"/>
                                          </p:stCondLst>
                                        </p:cTn>
                                        <p:tgtEl>
                                          <p:spTgt spid="675">
                                            <p:txEl>
                                              <p:pRg st="6" end="6"/>
                                            </p:txEl>
                                          </p:spTgt>
                                        </p:tgtEl>
                                        <p:attrNameLst>
                                          <p:attrName>style.visibility</p:attrName>
                                        </p:attrNameLst>
                                      </p:cBhvr>
                                      <p:to>
                                        <p:strVal val="visible"/>
                                      </p:to>
                                    </p:set>
                                    <p:anim calcmode="lin" valueType="num">
                                      <p:cBhvr additive="repl">
                                        <p:cTn id="1597" dur="500" fill="hold"/>
                                        <p:tgtEl>
                                          <p:spTgt spid="675">
                                            <p:txEl>
                                              <p:pRg st="6" end="6"/>
                                            </p:txEl>
                                          </p:spTgt>
                                        </p:tgtEl>
                                        <p:attrNameLst>
                                          <p:attrName>ppt_x</p:attrName>
                                        </p:attrNameLst>
                                      </p:cBhvr>
                                      <p:tavLst>
                                        <p:tav tm="0">
                                          <p:val>
                                            <p:strVal val="#ppt_x"/>
                                          </p:val>
                                        </p:tav>
                                        <p:tav tm="100000">
                                          <p:val>
                                            <p:strVal val="#ppt_x"/>
                                          </p:val>
                                        </p:tav>
                                      </p:tavLst>
                                    </p:anim>
                                    <p:anim calcmode="lin" valueType="num">
                                      <p:cBhvr additive="repl">
                                        <p:cTn id="1598" dur="500" fill="hold"/>
                                        <p:tgtEl>
                                          <p:spTgt spid="6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99" fill="hold">
                      <p:stCondLst>
                        <p:cond delay="indefinite"/>
                      </p:stCondLst>
                      <p:childTnLst>
                        <p:par>
                          <p:cTn id="1600" fill="hold">
                            <p:stCondLst>
                              <p:cond delay="0"/>
                            </p:stCondLst>
                            <p:childTnLst>
                              <p:par>
                                <p:cTn id="1601" nodeType="clickEffect" fill="hold" presetClass="entr" presetID="2" presetSubtype="4">
                                  <p:stCondLst>
                                    <p:cond delay="0"/>
                                  </p:stCondLst>
                                  <p:childTnLst>
                                    <p:set>
                                      <p:cBhvr>
                                        <p:cTn id="1602" dur="1" fill="hold">
                                          <p:stCondLst>
                                            <p:cond delay="0"/>
                                          </p:stCondLst>
                                        </p:cTn>
                                        <p:tgtEl>
                                          <p:spTgt spid="675">
                                            <p:txEl>
                                              <p:pRg st="7" end="7"/>
                                            </p:txEl>
                                          </p:spTgt>
                                        </p:tgtEl>
                                        <p:attrNameLst>
                                          <p:attrName>style.visibility</p:attrName>
                                        </p:attrNameLst>
                                      </p:cBhvr>
                                      <p:to>
                                        <p:strVal val="visible"/>
                                      </p:to>
                                    </p:set>
                                    <p:anim calcmode="lin" valueType="num">
                                      <p:cBhvr additive="repl">
                                        <p:cTn id="1603" dur="500" fill="hold"/>
                                        <p:tgtEl>
                                          <p:spTgt spid="675">
                                            <p:txEl>
                                              <p:pRg st="7" end="7"/>
                                            </p:txEl>
                                          </p:spTgt>
                                        </p:tgtEl>
                                        <p:attrNameLst>
                                          <p:attrName>ppt_x</p:attrName>
                                        </p:attrNameLst>
                                      </p:cBhvr>
                                      <p:tavLst>
                                        <p:tav tm="0">
                                          <p:val>
                                            <p:strVal val="#ppt_x"/>
                                          </p:val>
                                        </p:tav>
                                        <p:tav tm="100000">
                                          <p:val>
                                            <p:strVal val="#ppt_x"/>
                                          </p:val>
                                        </p:tav>
                                      </p:tavLst>
                                    </p:anim>
                                    <p:anim calcmode="lin" valueType="num">
                                      <p:cBhvr additive="repl">
                                        <p:cTn id="1604" dur="500" fill="hold"/>
                                        <p:tgtEl>
                                          <p:spTgt spid="6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605" fill="hold">
                      <p:stCondLst>
                        <p:cond delay="indefinite"/>
                      </p:stCondLst>
                      <p:childTnLst>
                        <p:par>
                          <p:cTn id="1606" fill="hold">
                            <p:stCondLst>
                              <p:cond delay="0"/>
                            </p:stCondLst>
                            <p:childTnLst>
                              <p:par>
                                <p:cTn id="1607" nodeType="clickEffect" fill="hold" presetClass="entr" presetID="2" presetSubtype="4">
                                  <p:stCondLst>
                                    <p:cond delay="0"/>
                                  </p:stCondLst>
                                  <p:childTnLst>
                                    <p:set>
                                      <p:cBhvr>
                                        <p:cTn id="1608" dur="1" fill="hold">
                                          <p:stCondLst>
                                            <p:cond delay="0"/>
                                          </p:stCondLst>
                                        </p:cTn>
                                        <p:tgtEl>
                                          <p:spTgt spid="675">
                                            <p:txEl>
                                              <p:pRg st="8" end="8"/>
                                            </p:txEl>
                                          </p:spTgt>
                                        </p:tgtEl>
                                        <p:attrNameLst>
                                          <p:attrName>style.visibility</p:attrName>
                                        </p:attrNameLst>
                                      </p:cBhvr>
                                      <p:to>
                                        <p:strVal val="visible"/>
                                      </p:to>
                                    </p:set>
                                    <p:anim calcmode="lin" valueType="num">
                                      <p:cBhvr additive="repl">
                                        <p:cTn id="1609" dur="500" fill="hold"/>
                                        <p:tgtEl>
                                          <p:spTgt spid="675">
                                            <p:txEl>
                                              <p:pRg st="8" end="8"/>
                                            </p:txEl>
                                          </p:spTgt>
                                        </p:tgtEl>
                                        <p:attrNameLst>
                                          <p:attrName>ppt_x</p:attrName>
                                        </p:attrNameLst>
                                      </p:cBhvr>
                                      <p:tavLst>
                                        <p:tav tm="0">
                                          <p:val>
                                            <p:strVal val="#ppt_x"/>
                                          </p:val>
                                        </p:tav>
                                        <p:tav tm="100000">
                                          <p:val>
                                            <p:strVal val="#ppt_x"/>
                                          </p:val>
                                        </p:tav>
                                      </p:tavLst>
                                    </p:anim>
                                    <p:anim calcmode="lin" valueType="num">
                                      <p:cBhvr additive="repl">
                                        <p:cTn id="1610" dur="500" fill="hold"/>
                                        <p:tgtEl>
                                          <p:spTgt spid="6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78" name="PlaceHolder 2"/>
          <p:cNvSpPr>
            <a:spLocks noGrp="1"/>
          </p:cNvSpPr>
          <p:nvPr>
            <p:ph/>
          </p:nvPr>
        </p:nvSpPr>
        <p:spPr>
          <a:xfrm>
            <a:off x="385200" y="1200960"/>
            <a:ext cx="7555680" cy="222984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usage</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In C++11, we can also use the ranged for loop:</a:t>
            </a:r>
            <a:endParaRPr b="1" lang="de-DE" sz="2000" spc="-1" strike="noStrike">
              <a:solidFill>
                <a:srgbClr val="000000"/>
              </a:solidFill>
              <a:latin typeface="Calibri"/>
            </a:endParaRPr>
          </a:p>
          <a:p>
            <a:pPr marL="457200">
              <a:lnSpc>
                <a:spcPct val="100000"/>
              </a:lnSpc>
              <a:spcBef>
                <a:spcPts val="320"/>
              </a:spcBef>
              <a:buNone/>
              <a:tabLst>
                <a:tab algn="l" pos="0"/>
              </a:tabLst>
            </a:pPr>
            <a:r>
              <a:rPr b="1" lang="en-US" sz="1600" spc="-1" strike="noStrike">
                <a:solidFill>
                  <a:srgbClr val="0000ff"/>
                </a:solidFill>
                <a:highlight>
                  <a:srgbClr val="ffffff"/>
                </a:highlight>
                <a:latin typeface="Consolas"/>
                <a:ea typeface="ＭＳ Ｐゴシック"/>
              </a:rPr>
              <a:t>for</a:t>
            </a:r>
            <a:r>
              <a:rPr b="1" lang="en-US" sz="1600" spc="-1" strike="noStrike">
                <a:solidFill>
                  <a:srgbClr val="000080"/>
                </a:solidFill>
                <a:highlight>
                  <a:srgbClr val="ffffff"/>
                </a:highlight>
                <a:latin typeface="Consolas"/>
                <a:ea typeface="ＭＳ Ｐゴシック"/>
              </a:rPr>
              <a:t>(</a:t>
            </a:r>
            <a:r>
              <a:rPr b="0" lang="en-US" sz="1600" spc="-1" strike="noStrike">
                <a:solidFill>
                  <a:srgbClr val="000000"/>
                </a:solidFill>
                <a:highlight>
                  <a:srgbClr val="ffffff"/>
                </a:highlight>
                <a:latin typeface="Consolas"/>
                <a:ea typeface="ＭＳ Ｐゴシック"/>
              </a:rPr>
              <a:t> </a:t>
            </a:r>
            <a:r>
              <a:rPr b="0" lang="en-US" sz="1600" spc="-1" strike="noStrike">
                <a:solidFill>
                  <a:srgbClr val="8000ff"/>
                </a:solidFill>
                <a:highlight>
                  <a:srgbClr val="ffffff"/>
                </a:highlight>
                <a:latin typeface="Consolas"/>
                <a:ea typeface="ＭＳ Ｐゴシック"/>
              </a:rPr>
              <a:t>int</a:t>
            </a:r>
            <a:r>
              <a:rPr b="1" lang="en-US" sz="1600" spc="-1" strike="noStrike">
                <a:solidFill>
                  <a:srgbClr val="000080"/>
                </a:solidFill>
                <a:highlight>
                  <a:srgbClr val="ffffff"/>
                </a:highlight>
                <a:latin typeface="Consolas"/>
                <a:ea typeface="ＭＳ Ｐゴシック"/>
              </a:rPr>
              <a:t>&amp;</a:t>
            </a:r>
            <a:r>
              <a:rPr b="0" lang="en-US" sz="1600" spc="-1" strike="noStrike">
                <a:solidFill>
                  <a:srgbClr val="000000"/>
                </a:solidFill>
                <a:highlight>
                  <a:srgbClr val="ffffff"/>
                </a:highlight>
                <a:latin typeface="Consolas"/>
                <a:ea typeface="ＭＳ Ｐゴシック"/>
              </a:rPr>
              <a:t> i </a:t>
            </a:r>
            <a:r>
              <a:rPr b="1" lang="en-US" sz="1600" spc="-1" strike="noStrike">
                <a:solidFill>
                  <a:srgbClr val="000080"/>
                </a:solidFill>
                <a:highlight>
                  <a:srgbClr val="ffffff"/>
                </a:highlight>
                <a:latin typeface="Consolas"/>
                <a:ea typeface="ＭＳ Ｐゴシック"/>
              </a:rPr>
              <a:t>:</a:t>
            </a:r>
            <a:r>
              <a:rPr b="0" lang="en-US" sz="1600" spc="-1" strike="noStrike">
                <a:solidFill>
                  <a:srgbClr val="000000"/>
                </a:solidFill>
                <a:highlight>
                  <a:srgbClr val="ffffff"/>
                </a:highlight>
                <a:latin typeface="Consolas"/>
                <a:ea typeface="ＭＳ Ｐゴシック"/>
              </a:rPr>
              <a:t> v </a:t>
            </a:r>
            <a:r>
              <a:rPr b="1" lang="en-US" sz="1600" spc="-1" strike="noStrike">
                <a:solidFill>
                  <a:srgbClr val="000080"/>
                </a:solidFill>
                <a:highlight>
                  <a:srgbClr val="ffffff"/>
                </a:highlight>
                <a:latin typeface="Consolas"/>
                <a:ea typeface="ＭＳ Ｐゴシック"/>
              </a:rPr>
              <a:t>)</a:t>
            </a:r>
            <a:endParaRPr b="1" lang="de-DE" sz="1600" spc="-1" strike="noStrike">
              <a:solidFill>
                <a:srgbClr val="000000"/>
              </a:solidFill>
              <a:latin typeface="Calibri"/>
            </a:endParaRPr>
          </a:p>
          <a:p>
            <a:pPr marL="457200">
              <a:lnSpc>
                <a:spcPct val="100000"/>
              </a:lnSpc>
              <a:spcBef>
                <a:spcPts val="320"/>
              </a:spcBef>
              <a:buNone/>
              <a:tabLst>
                <a:tab algn="l" pos="0"/>
              </a:tabLst>
            </a:pPr>
            <a:r>
              <a:rPr b="1" lang="en-US" sz="1600" spc="-1" strike="noStrike">
                <a:solidFill>
                  <a:srgbClr val="000080"/>
                </a:solidFill>
                <a:highlight>
                  <a:srgbClr val="ffffff"/>
                </a:highlight>
                <a:latin typeface="Consolas"/>
                <a:ea typeface="ＭＳ Ｐゴシック"/>
              </a:rPr>
              <a:t>{</a:t>
            </a:r>
            <a:endParaRPr b="1" lang="de-DE" sz="1600" spc="-1" strike="noStrike">
              <a:solidFill>
                <a:srgbClr val="000000"/>
              </a:solidFill>
              <a:latin typeface="Calibri"/>
            </a:endParaRPr>
          </a:p>
          <a:p>
            <a:pPr marL="457200">
              <a:lnSpc>
                <a:spcPct val="100000"/>
              </a:lnSpc>
              <a:spcBef>
                <a:spcPts val="320"/>
              </a:spcBef>
              <a:buNone/>
              <a:tabLst>
                <a:tab algn="l" pos="0"/>
              </a:tabLst>
            </a:pPr>
            <a:r>
              <a:rPr b="0" lang="en-US" sz="1600" spc="-1" strike="noStrike">
                <a:solidFill>
                  <a:srgbClr val="000000"/>
                </a:solidFill>
                <a:highlight>
                  <a:srgbClr val="ffffff"/>
                </a:highlight>
                <a:latin typeface="Consolas"/>
                <a:ea typeface="ＭＳ Ｐゴシック"/>
              </a:rPr>
              <a:t>  </a:t>
            </a:r>
            <a:r>
              <a:rPr b="0" lang="en-US" sz="1600" spc="-1" strike="noStrike">
                <a:solidFill>
                  <a:srgbClr val="000000"/>
                </a:solidFill>
                <a:highlight>
                  <a:srgbClr val="ffffff"/>
                </a:highlight>
                <a:latin typeface="Consolas"/>
                <a:ea typeface="ＭＳ Ｐゴシック"/>
              </a:rPr>
              <a:t>i </a:t>
            </a:r>
            <a:r>
              <a:rPr b="1" lang="en-US" sz="1600" spc="-1" strike="noStrike">
                <a:solidFill>
                  <a:srgbClr val="000080"/>
                </a:solidFill>
                <a:highlight>
                  <a:srgbClr val="ffffff"/>
                </a:highlight>
                <a:latin typeface="Consolas"/>
                <a:ea typeface="ＭＳ Ｐゴシック"/>
              </a:rPr>
              <a:t>=</a:t>
            </a:r>
            <a:r>
              <a:rPr b="0" lang="en-US" sz="1600" spc="-1" strike="noStrike">
                <a:solidFill>
                  <a:srgbClr val="000000"/>
                </a:solidFill>
                <a:highlight>
                  <a:srgbClr val="ffffff"/>
                </a:highlight>
                <a:latin typeface="Consolas"/>
                <a:ea typeface="ＭＳ Ｐゴシック"/>
              </a:rPr>
              <a:t> </a:t>
            </a:r>
            <a:r>
              <a:rPr b="0" lang="en-US" sz="1600" spc="-1" strike="noStrike">
                <a:solidFill>
                  <a:srgbClr val="ff8000"/>
                </a:solidFill>
                <a:highlight>
                  <a:srgbClr val="ffffff"/>
                </a:highlight>
                <a:latin typeface="Consolas"/>
                <a:ea typeface="ＭＳ Ｐゴシック"/>
              </a:rPr>
              <a:t>0</a:t>
            </a:r>
            <a:r>
              <a:rPr b="1" lang="en-US" sz="1600" spc="-1" strike="noStrike">
                <a:solidFill>
                  <a:srgbClr val="000080"/>
                </a:solidFill>
                <a:highlight>
                  <a:srgbClr val="ffffff"/>
                </a:highlight>
                <a:latin typeface="Consolas"/>
                <a:ea typeface="ＭＳ Ｐゴシック"/>
              </a:rPr>
              <a:t>;</a:t>
            </a:r>
            <a:endParaRPr b="1" lang="de-DE" sz="1600" spc="-1" strike="noStrike">
              <a:solidFill>
                <a:srgbClr val="000000"/>
              </a:solidFill>
              <a:latin typeface="Calibri"/>
            </a:endParaRPr>
          </a:p>
          <a:p>
            <a:pPr marL="457200">
              <a:lnSpc>
                <a:spcPct val="100000"/>
              </a:lnSpc>
              <a:spcBef>
                <a:spcPts val="320"/>
              </a:spcBef>
              <a:buNone/>
              <a:tabLst>
                <a:tab algn="l" pos="0"/>
              </a:tabLst>
            </a:pPr>
            <a:r>
              <a:rPr b="1" lang="en-US" sz="1600" spc="-1" strike="noStrike">
                <a:solidFill>
                  <a:srgbClr val="000080"/>
                </a:solidFill>
                <a:highlight>
                  <a:srgbClr val="ffffff"/>
                </a:highlight>
                <a:latin typeface="Consolas"/>
                <a:ea typeface="ＭＳ Ｐゴシック"/>
              </a:rPr>
              <a:t>}</a:t>
            </a:r>
            <a:endParaRPr b="1" lang="de-DE" sz="16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Mind the reference-indicating ‘&amp;’.</a:t>
            </a:r>
            <a:endParaRPr b="1" lang="de-DE" sz="2000" spc="-1" strike="noStrike">
              <a:solidFill>
                <a:srgbClr val="000000"/>
              </a:solidFill>
              <a:latin typeface="Calibri"/>
            </a:endParaRPr>
          </a:p>
        </p:txBody>
      </p:sp>
      <p:sp>
        <p:nvSpPr>
          <p:cNvPr id="679" name="PlaceHolder 3"/>
          <p:cNvSpPr>
            <a:spLocks noGrp="1"/>
          </p:cNvSpPr>
          <p:nvPr>
            <p:ph type="sldNum" idx="97"/>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EBF64B0A-A955-4D8B-BEFA-0B6F179C1B0D}"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11" dur="indefinite" restart="never" nodeType="tmRoot">
          <p:childTnLst>
            <p:seq>
              <p:cTn id="1612" dur="indefinite" nodeType="mainSeq">
                <p:childTnLst>
                  <p:par>
                    <p:cTn id="1613" fill="hold">
                      <p:stCondLst>
                        <p:cond delay="indefinite"/>
                      </p:stCondLst>
                      <p:childTnLst>
                        <p:par>
                          <p:cTn id="1614" fill="hold">
                            <p:stCondLst>
                              <p:cond delay="0"/>
                            </p:stCondLst>
                            <p:childTnLst>
                              <p:par>
                                <p:cTn id="1615" nodeType="clickEffect" fill="hold" presetClass="entr" presetID="2" presetSubtype="4">
                                  <p:stCondLst>
                                    <p:cond delay="0"/>
                                  </p:stCondLst>
                                  <p:childTnLst>
                                    <p:set>
                                      <p:cBhvr>
                                        <p:cTn id="1616" dur="1" fill="hold">
                                          <p:stCondLst>
                                            <p:cond delay="0"/>
                                          </p:stCondLst>
                                        </p:cTn>
                                        <p:tgtEl>
                                          <p:spTgt spid="678">
                                            <p:txEl>
                                              <p:pRg st="6" end="6"/>
                                            </p:txEl>
                                          </p:spTgt>
                                        </p:tgtEl>
                                        <p:attrNameLst>
                                          <p:attrName>style.visibility</p:attrName>
                                        </p:attrNameLst>
                                      </p:cBhvr>
                                      <p:to>
                                        <p:strVal val="visible"/>
                                      </p:to>
                                    </p:set>
                                    <p:anim calcmode="lin" valueType="num">
                                      <p:cBhvr additive="repl">
                                        <p:cTn id="1617" dur="500" fill="hold"/>
                                        <p:tgtEl>
                                          <p:spTgt spid="678">
                                            <p:txEl>
                                              <p:pRg st="6" end="6"/>
                                            </p:txEl>
                                          </p:spTgt>
                                        </p:tgtEl>
                                        <p:attrNameLst>
                                          <p:attrName>ppt_x</p:attrName>
                                        </p:attrNameLst>
                                      </p:cBhvr>
                                      <p:tavLst>
                                        <p:tav tm="0">
                                          <p:val>
                                            <p:strVal val="#ppt_x"/>
                                          </p:val>
                                        </p:tav>
                                        <p:tav tm="100000">
                                          <p:val>
                                            <p:strVal val="#ppt_x"/>
                                          </p:val>
                                        </p:tav>
                                      </p:tavLst>
                                    </p:anim>
                                    <p:anim calcmode="lin" valueType="num">
                                      <p:cBhvr additive="repl">
                                        <p:cTn id="1618" dur="500" fill="hold"/>
                                        <p:tgtEl>
                                          <p:spTgt spid="6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title"/>
          </p:nvPr>
        </p:nvSpPr>
        <p:spPr>
          <a:xfrm>
            <a:off x="385200" y="92160"/>
            <a:ext cx="7568640" cy="682560"/>
          </a:xfrm>
          <a:prstGeom prst="rect">
            <a:avLst/>
          </a:prstGeom>
          <a:noFill/>
          <a:ln w="0">
            <a:noFill/>
          </a:ln>
        </p:spPr>
        <p:txBody>
          <a:bodyPr lIns="0" rIns="0" tIns="0" bIns="0" anchor="ctr">
            <a:noAutofit/>
          </a:bodyPr>
          <a:p>
            <a:pPr>
              <a:lnSpc>
                <a:spcPct val="100000"/>
              </a:lnSpc>
              <a:buNone/>
            </a:pPr>
            <a:r>
              <a:rPr b="1" lang="nl-NL" sz="2400" spc="-1" strike="noStrike">
                <a:solidFill>
                  <a:srgbClr val="262626"/>
                </a:solidFill>
                <a:latin typeface="Calibri"/>
                <a:ea typeface="ＭＳ Ｐゴシック"/>
              </a:rPr>
              <a:t>Containers and Algorithms</a:t>
            </a:r>
            <a:endParaRPr b="0" lang="de-DE" sz="2400" spc="-1" strike="noStrike">
              <a:solidFill>
                <a:srgbClr val="000000"/>
              </a:solidFill>
              <a:latin typeface="Arial"/>
            </a:endParaRPr>
          </a:p>
        </p:txBody>
      </p:sp>
      <p:sp>
        <p:nvSpPr>
          <p:cNvPr id="681" name="PlaceHolder 2"/>
          <p:cNvSpPr>
            <a:spLocks noGrp="1"/>
          </p:cNvSpPr>
          <p:nvPr>
            <p:ph/>
          </p:nvPr>
        </p:nvSpPr>
        <p:spPr>
          <a:xfrm>
            <a:off x="385200" y="1200960"/>
            <a:ext cx="7555680" cy="2611800"/>
          </a:xfrm>
          <a:prstGeom prst="rect">
            <a:avLst/>
          </a:prstGeom>
          <a:noFill/>
          <a:ln w="9360">
            <a:noFill/>
          </a:ln>
        </p:spPr>
        <p:txBody>
          <a:bodyPr numCol="1" spcCol="0" lIns="0" rIns="0" tIns="0" bIns="0" anchor="t">
            <a:noAutofit/>
          </a:bodyPr>
          <a:p>
            <a:pPr>
              <a:lnSpc>
                <a:spcPct val="100000"/>
              </a:lnSpc>
              <a:spcBef>
                <a:spcPts val="400"/>
              </a:spcBef>
              <a:buNone/>
              <a:tabLst>
                <a:tab algn="l" pos="0"/>
              </a:tabLst>
            </a:pPr>
            <a:r>
              <a:rPr b="1" lang="en-US" sz="2000" spc="-1" strike="noStrike">
                <a:solidFill>
                  <a:srgbClr val="262626"/>
                </a:solidFill>
                <a:latin typeface="Calibri"/>
                <a:ea typeface="ＭＳ Ｐゴシック"/>
              </a:rPr>
              <a:t>std::vector insertion</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The insert() member function takes an iterator and an element argument.</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It inserts the element </a:t>
            </a:r>
            <a:r>
              <a:rPr b="1" i="1" lang="en-US" sz="2000" spc="-1" strike="noStrike">
                <a:solidFill>
                  <a:srgbClr val="000000"/>
                </a:solidFill>
                <a:highlight>
                  <a:srgbClr val="ffffff"/>
                </a:highlight>
                <a:latin typeface="Calibri"/>
                <a:ea typeface="ＭＳ Ｐゴシック"/>
              </a:rPr>
              <a:t>before</a:t>
            </a:r>
            <a:r>
              <a:rPr b="1" lang="en-US" sz="2000" spc="-1" strike="noStrike">
                <a:solidFill>
                  <a:srgbClr val="000000"/>
                </a:solidFill>
                <a:highlight>
                  <a:srgbClr val="ffffff"/>
                </a:highlight>
                <a:latin typeface="Calibri"/>
                <a:ea typeface="ＭＳ Ｐゴシック"/>
              </a:rPr>
              <a:t> the iterator.</a:t>
            </a:r>
            <a:endParaRPr b="1" lang="de-DE" sz="20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To insert an element at the front:</a:t>
            </a:r>
            <a:endParaRPr b="1" lang="de-DE" sz="2000" spc="-1" strike="noStrike">
              <a:solidFill>
                <a:srgbClr val="000000"/>
              </a:solidFill>
              <a:latin typeface="Calibri"/>
            </a:endParaRPr>
          </a:p>
          <a:p>
            <a:pPr marL="39996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begin</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5</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a:p>
            <a:pPr marL="270000" indent="-270000">
              <a:lnSpc>
                <a:spcPct val="100000"/>
              </a:lnSpc>
              <a:spcBef>
                <a:spcPts val="400"/>
              </a:spcBef>
              <a:buClr>
                <a:srgbClr val="95b3d7"/>
              </a:buClr>
              <a:buFont typeface="Arial"/>
              <a:buChar char="•"/>
              <a:tabLst>
                <a:tab algn="l" pos="0"/>
              </a:tabLst>
            </a:pPr>
            <a:r>
              <a:rPr b="1" lang="en-US" sz="2000" spc="-1" strike="noStrike">
                <a:solidFill>
                  <a:srgbClr val="000000"/>
                </a:solidFill>
                <a:highlight>
                  <a:srgbClr val="ffffff"/>
                </a:highlight>
                <a:latin typeface="Calibri"/>
                <a:ea typeface="ＭＳ Ｐゴシック"/>
              </a:rPr>
              <a:t>To insert an element at the end:</a:t>
            </a:r>
            <a:endParaRPr b="1" lang="de-DE" sz="2000" spc="-1" strike="noStrike">
              <a:solidFill>
                <a:srgbClr val="000000"/>
              </a:solidFill>
              <a:latin typeface="Calibri"/>
            </a:endParaRPr>
          </a:p>
          <a:p>
            <a:pPr marL="457200">
              <a:lnSpc>
                <a:spcPct val="100000"/>
              </a:lnSpc>
              <a:spcBef>
                <a:spcPts val="281"/>
              </a:spcBef>
              <a:buNone/>
              <a:tabLst>
                <a:tab algn="l" pos="0"/>
              </a:tabLst>
            </a:pPr>
            <a:r>
              <a:rPr b="0" lang="en-US" sz="1400" spc="-1" strike="noStrike">
                <a:solidFill>
                  <a:srgbClr val="000000"/>
                </a:solidFill>
                <a:highlight>
                  <a:srgbClr val="ffffff"/>
                </a:highlight>
                <a:latin typeface="Consolas"/>
                <a:ea typeface="ＭＳ Ｐゴシック"/>
              </a:rPr>
              <a:t>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insert</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v</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end</a:t>
            </a:r>
            <a:r>
              <a:rPr b="1" lang="en-US" sz="1400" spc="-1" strike="noStrike">
                <a:solidFill>
                  <a:srgbClr val="000080"/>
                </a:solidFill>
                <a:highlight>
                  <a:srgbClr val="ffffff"/>
                </a:highlight>
                <a:latin typeface="Consolas"/>
                <a:ea typeface="ＭＳ Ｐゴシック"/>
              </a:rPr>
              <a:t>(),</a:t>
            </a:r>
            <a:r>
              <a:rPr b="0" lang="en-US" sz="1400" spc="-1" strike="noStrike">
                <a:solidFill>
                  <a:srgbClr val="000000"/>
                </a:solidFill>
                <a:highlight>
                  <a:srgbClr val="ffffff"/>
                </a:highlight>
                <a:latin typeface="Consolas"/>
                <a:ea typeface="ＭＳ Ｐゴシック"/>
              </a:rPr>
              <a:t> </a:t>
            </a:r>
            <a:r>
              <a:rPr b="0" lang="en-US" sz="1400" spc="-1" strike="noStrike">
                <a:solidFill>
                  <a:srgbClr val="ff8000"/>
                </a:solidFill>
                <a:highlight>
                  <a:srgbClr val="ffffff"/>
                </a:highlight>
                <a:latin typeface="Consolas"/>
                <a:ea typeface="ＭＳ Ｐゴシック"/>
              </a:rPr>
              <a:t>9</a:t>
            </a:r>
            <a:r>
              <a:rPr b="0" lang="en-US" sz="1400" spc="-1" strike="noStrike">
                <a:solidFill>
                  <a:srgbClr val="000000"/>
                </a:solidFill>
                <a:highlight>
                  <a:srgbClr val="ffffff"/>
                </a:highlight>
                <a:latin typeface="Consolas"/>
                <a:ea typeface="ＭＳ Ｐゴシック"/>
              </a:rPr>
              <a:t> </a:t>
            </a:r>
            <a:r>
              <a:rPr b="1" lang="en-US" sz="1400" spc="-1" strike="noStrike">
                <a:solidFill>
                  <a:srgbClr val="000080"/>
                </a:solidFill>
                <a:highlight>
                  <a:srgbClr val="ffffff"/>
                </a:highlight>
                <a:latin typeface="Consolas"/>
                <a:ea typeface="ＭＳ Ｐゴシック"/>
              </a:rPr>
              <a:t>);</a:t>
            </a:r>
            <a:endParaRPr b="1" lang="de-DE" sz="1400" spc="-1" strike="noStrike">
              <a:solidFill>
                <a:srgbClr val="000000"/>
              </a:solidFill>
              <a:latin typeface="Calibri"/>
            </a:endParaRPr>
          </a:p>
        </p:txBody>
      </p:sp>
      <p:sp>
        <p:nvSpPr>
          <p:cNvPr id="682" name="PlaceHolder 3"/>
          <p:cNvSpPr>
            <a:spLocks noGrp="1"/>
          </p:cNvSpPr>
          <p:nvPr>
            <p:ph type="sldNum" idx="98"/>
          </p:nvPr>
        </p:nvSpPr>
        <p:spPr>
          <a:xfrm>
            <a:off x="8064360" y="4749480"/>
            <a:ext cx="688680" cy="400320"/>
          </a:xfrm>
          <a:prstGeom prst="rect">
            <a:avLst/>
          </a:prstGeom>
          <a:noFill/>
          <a:ln w="9360">
            <a:noFill/>
          </a:ln>
        </p:spPr>
        <p:txBody>
          <a:bodyPr numCol="1" spcCol="0" lIns="0" rIns="0" tIns="0" bIns="0" anchor="ctr">
            <a:noAutofit/>
          </a:bodyPr>
          <a:lstStyle>
            <a:lvl1pPr algn="r">
              <a:lnSpc>
                <a:spcPct val="100000"/>
              </a:lnSpc>
              <a:buNone/>
              <a:tabLst>
                <a:tab algn="l" pos="0"/>
              </a:tabLst>
              <a:defRPr b="1" lang="de-DE" sz="1000" spc="-1" strike="noStrike">
                <a:solidFill>
                  <a:srgbClr val="000000"/>
                </a:solidFill>
                <a:latin typeface="Calibri"/>
                <a:ea typeface="ＭＳ Ｐゴシック"/>
              </a:defRPr>
            </a:lvl1pPr>
          </a:lstStyle>
          <a:p>
            <a:pPr algn="r">
              <a:lnSpc>
                <a:spcPct val="100000"/>
              </a:lnSpc>
              <a:buNone/>
              <a:tabLst>
                <a:tab algn="l" pos="0"/>
              </a:tabLst>
            </a:pPr>
            <a:fld id="{8B47F3DF-F9F5-49E7-A0EC-9B22378C22C6}" type="slidenum">
              <a:rPr b="1" lang="de-DE" sz="1000" spc="-1" strike="noStrike">
                <a:solidFill>
                  <a:srgbClr val="000000"/>
                </a:solidFill>
                <a:latin typeface="Calibri"/>
                <a:ea typeface="ＭＳ Ｐゴシック"/>
              </a:rPr>
              <a:t>8</a:t>
            </a:fld>
            <a:endParaRPr b="0" lang="en-US" sz="1000" spc="-1" strike="noStrike">
              <a:latin typeface="Times New Roman"/>
            </a:endParaRPr>
          </a:p>
        </p:txBody>
      </p:sp>
    </p:spTree>
  </p:cSld>
  <mc:AlternateContent>
    <mc:Choice Requires="p14">
      <p:transition p14:dur="10"/>
    </mc:Choice>
    <mc:Fallback>
      <p:transition/>
    </mc:Fallback>
  </mc:AlternateContent>
  <p:timing>
    <p:tnLst>
      <p:par>
        <p:cTn id="1619" dur="indefinite" restart="never" nodeType="tmRoot">
          <p:childTnLst>
            <p:seq>
              <p:cTn id="1620" dur="indefinite" nodeType="mainSeq">
                <p:childTnLst>
                  <p:par>
                    <p:cTn id="1621" fill="hold">
                      <p:stCondLst>
                        <p:cond delay="indefinite"/>
                      </p:stCondLst>
                      <p:childTnLst>
                        <p:par>
                          <p:cTn id="1622" fill="hold">
                            <p:stCondLst>
                              <p:cond delay="0"/>
                            </p:stCondLst>
                            <p:childTnLst>
                              <p:par>
                                <p:cTn id="1623" nodeType="clickEffect" fill="hold" presetClass="entr" presetID="2" presetSubtype="4">
                                  <p:stCondLst>
                                    <p:cond delay="0"/>
                                  </p:stCondLst>
                                  <p:childTnLst>
                                    <p:set>
                                      <p:cBhvr>
                                        <p:cTn id="1624" dur="1" fill="hold">
                                          <p:stCondLst>
                                            <p:cond delay="0"/>
                                          </p:stCondLst>
                                        </p:cTn>
                                        <p:tgtEl>
                                          <p:spTgt spid="681">
                                            <p:txEl>
                                              <p:pRg st="2" end="2"/>
                                            </p:txEl>
                                          </p:spTgt>
                                        </p:tgtEl>
                                        <p:attrNameLst>
                                          <p:attrName>style.visibility</p:attrName>
                                        </p:attrNameLst>
                                      </p:cBhvr>
                                      <p:to>
                                        <p:strVal val="visible"/>
                                      </p:to>
                                    </p:set>
                                    <p:anim calcmode="lin" valueType="num">
                                      <p:cBhvr additive="repl">
                                        <p:cTn id="1625" dur="500" fill="hold"/>
                                        <p:tgtEl>
                                          <p:spTgt spid="681">
                                            <p:txEl>
                                              <p:pRg st="2" end="2"/>
                                            </p:txEl>
                                          </p:spTgt>
                                        </p:tgtEl>
                                        <p:attrNameLst>
                                          <p:attrName>ppt_x</p:attrName>
                                        </p:attrNameLst>
                                      </p:cBhvr>
                                      <p:tavLst>
                                        <p:tav tm="0">
                                          <p:val>
                                            <p:strVal val="#ppt_x"/>
                                          </p:val>
                                        </p:tav>
                                        <p:tav tm="100000">
                                          <p:val>
                                            <p:strVal val="#ppt_x"/>
                                          </p:val>
                                        </p:tav>
                                      </p:tavLst>
                                    </p:anim>
                                    <p:anim calcmode="lin" valueType="num">
                                      <p:cBhvr additive="repl">
                                        <p:cTn id="1626" dur="500" fill="hold"/>
                                        <p:tgtEl>
                                          <p:spTgt spid="6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27" fill="hold">
                      <p:stCondLst>
                        <p:cond delay="indefinite"/>
                      </p:stCondLst>
                      <p:childTnLst>
                        <p:par>
                          <p:cTn id="1628" fill="hold">
                            <p:stCondLst>
                              <p:cond delay="0"/>
                            </p:stCondLst>
                            <p:childTnLst>
                              <p:par>
                                <p:cTn id="1629" nodeType="clickEffect" fill="hold" presetClass="entr" presetID="2" presetSubtype="4">
                                  <p:stCondLst>
                                    <p:cond delay="0"/>
                                  </p:stCondLst>
                                  <p:childTnLst>
                                    <p:set>
                                      <p:cBhvr>
                                        <p:cTn id="1630" dur="1" fill="hold">
                                          <p:stCondLst>
                                            <p:cond delay="0"/>
                                          </p:stCondLst>
                                        </p:cTn>
                                        <p:tgtEl>
                                          <p:spTgt spid="681">
                                            <p:txEl>
                                              <p:pRg st="3" end="3"/>
                                            </p:txEl>
                                          </p:spTgt>
                                        </p:tgtEl>
                                        <p:attrNameLst>
                                          <p:attrName>style.visibility</p:attrName>
                                        </p:attrNameLst>
                                      </p:cBhvr>
                                      <p:to>
                                        <p:strVal val="visible"/>
                                      </p:to>
                                    </p:set>
                                    <p:anim calcmode="lin" valueType="num">
                                      <p:cBhvr additive="repl">
                                        <p:cTn id="1631" dur="500" fill="hold"/>
                                        <p:tgtEl>
                                          <p:spTgt spid="681">
                                            <p:txEl>
                                              <p:pRg st="3" end="3"/>
                                            </p:txEl>
                                          </p:spTgt>
                                        </p:tgtEl>
                                        <p:attrNameLst>
                                          <p:attrName>ppt_x</p:attrName>
                                        </p:attrNameLst>
                                      </p:cBhvr>
                                      <p:tavLst>
                                        <p:tav tm="0">
                                          <p:val>
                                            <p:strVal val="#ppt_x"/>
                                          </p:val>
                                        </p:tav>
                                        <p:tav tm="100000">
                                          <p:val>
                                            <p:strVal val="#ppt_x"/>
                                          </p:val>
                                        </p:tav>
                                      </p:tavLst>
                                    </p:anim>
                                    <p:anim calcmode="lin" valueType="num">
                                      <p:cBhvr additive="repl">
                                        <p:cTn id="1632" dur="500" fill="hold"/>
                                        <p:tgtEl>
                                          <p:spTgt spid="681">
                                            <p:txEl>
                                              <p:pRg st="3" end="3"/>
                                            </p:txEl>
                                          </p:spTgt>
                                        </p:tgtEl>
                                        <p:attrNameLst>
                                          <p:attrName>ppt_y</p:attrName>
                                        </p:attrNameLst>
                                      </p:cBhvr>
                                      <p:tavLst>
                                        <p:tav tm="0">
                                          <p:val>
                                            <p:strVal val="1+#ppt_h/2"/>
                                          </p:val>
                                        </p:tav>
                                        <p:tav tm="100000">
                                          <p:val>
                                            <p:strVal val="#ppt_y"/>
                                          </p:val>
                                        </p:tav>
                                      </p:tavLst>
                                    </p:anim>
                                  </p:childTnLst>
                                </p:cTn>
                              </p:par>
                              <p:par>
                                <p:cTn id="1633" nodeType="withEffect" fill="hold" presetClass="entr" presetID="2" presetSubtype="4">
                                  <p:stCondLst>
                                    <p:cond delay="0"/>
                                  </p:stCondLst>
                                  <p:childTnLst>
                                    <p:set>
                                      <p:cBhvr>
                                        <p:cTn id="1634" dur="1" fill="hold">
                                          <p:stCondLst>
                                            <p:cond delay="0"/>
                                          </p:stCondLst>
                                        </p:cTn>
                                        <p:tgtEl>
                                          <p:spTgt spid="681">
                                            <p:txEl>
                                              <p:pRg st="4" end="4"/>
                                            </p:txEl>
                                          </p:spTgt>
                                        </p:tgtEl>
                                        <p:attrNameLst>
                                          <p:attrName>style.visibility</p:attrName>
                                        </p:attrNameLst>
                                      </p:cBhvr>
                                      <p:to>
                                        <p:strVal val="visible"/>
                                      </p:to>
                                    </p:set>
                                    <p:anim calcmode="lin" valueType="num">
                                      <p:cBhvr additive="repl">
                                        <p:cTn id="1635" dur="500" fill="hold"/>
                                        <p:tgtEl>
                                          <p:spTgt spid="681">
                                            <p:txEl>
                                              <p:pRg st="4" end="4"/>
                                            </p:txEl>
                                          </p:spTgt>
                                        </p:tgtEl>
                                        <p:attrNameLst>
                                          <p:attrName>ppt_x</p:attrName>
                                        </p:attrNameLst>
                                      </p:cBhvr>
                                      <p:tavLst>
                                        <p:tav tm="0">
                                          <p:val>
                                            <p:strVal val="#ppt_x"/>
                                          </p:val>
                                        </p:tav>
                                        <p:tav tm="100000">
                                          <p:val>
                                            <p:strVal val="#ppt_x"/>
                                          </p:val>
                                        </p:tav>
                                      </p:tavLst>
                                    </p:anim>
                                    <p:anim calcmode="lin" valueType="num">
                                      <p:cBhvr additive="repl">
                                        <p:cTn id="1636" dur="500" fill="hold"/>
                                        <p:tgtEl>
                                          <p:spTgt spid="6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637" fill="hold">
                      <p:stCondLst>
                        <p:cond delay="indefinite"/>
                      </p:stCondLst>
                      <p:childTnLst>
                        <p:par>
                          <p:cTn id="1638" fill="hold">
                            <p:stCondLst>
                              <p:cond delay="0"/>
                            </p:stCondLst>
                            <p:childTnLst>
                              <p:par>
                                <p:cTn id="1639" nodeType="clickEffect" fill="hold" presetClass="entr" presetID="2" presetSubtype="4">
                                  <p:stCondLst>
                                    <p:cond delay="0"/>
                                  </p:stCondLst>
                                  <p:childTnLst>
                                    <p:set>
                                      <p:cBhvr>
                                        <p:cTn id="1640" dur="1" fill="hold">
                                          <p:stCondLst>
                                            <p:cond delay="0"/>
                                          </p:stCondLst>
                                        </p:cTn>
                                        <p:tgtEl>
                                          <p:spTgt spid="681">
                                            <p:txEl>
                                              <p:pRg st="5" end="5"/>
                                            </p:txEl>
                                          </p:spTgt>
                                        </p:tgtEl>
                                        <p:attrNameLst>
                                          <p:attrName>style.visibility</p:attrName>
                                        </p:attrNameLst>
                                      </p:cBhvr>
                                      <p:to>
                                        <p:strVal val="visible"/>
                                      </p:to>
                                    </p:set>
                                    <p:anim calcmode="lin" valueType="num">
                                      <p:cBhvr additive="repl">
                                        <p:cTn id="1641" dur="500" fill="hold"/>
                                        <p:tgtEl>
                                          <p:spTgt spid="681">
                                            <p:txEl>
                                              <p:pRg st="5" end="5"/>
                                            </p:txEl>
                                          </p:spTgt>
                                        </p:tgtEl>
                                        <p:attrNameLst>
                                          <p:attrName>ppt_x</p:attrName>
                                        </p:attrNameLst>
                                      </p:cBhvr>
                                      <p:tavLst>
                                        <p:tav tm="0">
                                          <p:val>
                                            <p:strVal val="#ppt_x"/>
                                          </p:val>
                                        </p:tav>
                                        <p:tav tm="100000">
                                          <p:val>
                                            <p:strVal val="#ppt_x"/>
                                          </p:val>
                                        </p:tav>
                                      </p:tavLst>
                                    </p:anim>
                                    <p:anim calcmode="lin" valueType="num">
                                      <p:cBhvr additive="repl">
                                        <p:cTn id="1642" dur="500" fill="hold"/>
                                        <p:tgtEl>
                                          <p:spTgt spid="681">
                                            <p:txEl>
                                              <p:pRg st="5" end="5"/>
                                            </p:txEl>
                                          </p:spTgt>
                                        </p:tgtEl>
                                        <p:attrNameLst>
                                          <p:attrName>ppt_y</p:attrName>
                                        </p:attrNameLst>
                                      </p:cBhvr>
                                      <p:tavLst>
                                        <p:tav tm="0">
                                          <p:val>
                                            <p:strVal val="1+#ppt_h/2"/>
                                          </p:val>
                                        </p:tav>
                                        <p:tav tm="100000">
                                          <p:val>
                                            <p:strVal val="#ppt_y"/>
                                          </p:val>
                                        </p:tav>
                                      </p:tavLst>
                                    </p:anim>
                                  </p:childTnLst>
                                </p:cTn>
                              </p:par>
                              <p:par>
                                <p:cTn id="1643" nodeType="withEffect" fill="hold" presetClass="entr" presetID="2" presetSubtype="4">
                                  <p:stCondLst>
                                    <p:cond delay="0"/>
                                  </p:stCondLst>
                                  <p:childTnLst>
                                    <p:set>
                                      <p:cBhvr>
                                        <p:cTn id="1644" dur="1" fill="hold">
                                          <p:stCondLst>
                                            <p:cond delay="0"/>
                                          </p:stCondLst>
                                        </p:cTn>
                                        <p:tgtEl>
                                          <p:spTgt spid="681">
                                            <p:txEl>
                                              <p:pRg st="6" end="6"/>
                                            </p:txEl>
                                          </p:spTgt>
                                        </p:tgtEl>
                                        <p:attrNameLst>
                                          <p:attrName>style.visibility</p:attrName>
                                        </p:attrNameLst>
                                      </p:cBhvr>
                                      <p:to>
                                        <p:strVal val="visible"/>
                                      </p:to>
                                    </p:set>
                                    <p:anim calcmode="lin" valueType="num">
                                      <p:cBhvr additive="repl">
                                        <p:cTn id="1645" dur="500" fill="hold"/>
                                        <p:tgtEl>
                                          <p:spTgt spid="681">
                                            <p:txEl>
                                              <p:pRg st="6" end="6"/>
                                            </p:txEl>
                                          </p:spTgt>
                                        </p:tgtEl>
                                        <p:attrNameLst>
                                          <p:attrName>ppt_x</p:attrName>
                                        </p:attrNameLst>
                                      </p:cBhvr>
                                      <p:tavLst>
                                        <p:tav tm="0">
                                          <p:val>
                                            <p:strVal val="#ppt_x"/>
                                          </p:val>
                                        </p:tav>
                                        <p:tav tm="100000">
                                          <p:val>
                                            <p:strVal val="#ppt_x"/>
                                          </p:val>
                                        </p:tav>
                                      </p:tavLst>
                                    </p:anim>
                                    <p:anim calcmode="lin" valueType="num">
                                      <p:cBhvr additive="repl">
                                        <p:cTn id="1646" dur="500" fill="hold"/>
                                        <p:tgtEl>
                                          <p:spTgt spid="68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3f9dbe"/>
      </a:accent1>
      <a:accent2>
        <a:srgbClr val="9dd6e8"/>
      </a:accent2>
      <a:accent3>
        <a:srgbClr val="feef2a"/>
      </a:accent3>
      <a:accent4>
        <a:srgbClr val="fffb96"/>
      </a:accent4>
      <a:accent5>
        <a:srgbClr val="1c9c2e"/>
      </a:accent5>
      <a:accent6>
        <a:srgbClr val="58d259"/>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9c9e9f"/>
      </a:dk2>
      <a:lt2>
        <a:srgbClr val="6e706d"/>
      </a:lt2>
      <a:accent1>
        <a:srgbClr val="0085b2"/>
      </a:accent1>
      <a:accent2>
        <a:srgbClr val="d43104"/>
      </a:accent2>
      <a:accent3>
        <a:srgbClr val="fcda10"/>
      </a:accent3>
      <a:accent4>
        <a:srgbClr val="82a3b5"/>
      </a:accent4>
      <a:accent5>
        <a:srgbClr val="000000"/>
      </a:accent5>
      <a:accent6>
        <a:srgbClr val="b1b3b4"/>
      </a:accent6>
      <a:hlink>
        <a:srgbClr val="43b4db"/>
      </a:hlink>
      <a:folHlink>
        <a:srgbClr val="3f9db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Relationships xmlns="http://schemas.openxmlformats.org/package/2006/relationships"><Relationship Id="rId1" Type="http://schemas.openxmlformats.org/officeDocument/2006/relationships/customXmlProps" Target="itemProps4.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19F4DF63B89B4B8FC15915A6FF1B9D" ma:contentTypeVersion="0" ma:contentTypeDescription="Create a new document." ma:contentTypeScope="" ma:versionID="2d6f4b4afd10b8a34f75ac462736b2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LongProperties xmlns="http://schemas.microsoft.com/office/2006/metadata/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B5B4BA1-138F-45B5-99CA-2FC0C5332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1A71A02-5DFA-438F-BDBB-63B0928DA05F}">
  <ds:schemaRefs>
    <ds:schemaRef ds:uri="http://schemas.microsoft.com/office/2006/metadata/longProperties"/>
  </ds:schemaRefs>
</ds:datastoreItem>
</file>

<file path=customXml/itemProps3.xml><?xml version="1.0" encoding="utf-8"?>
<ds:datastoreItem xmlns:ds="http://schemas.openxmlformats.org/officeDocument/2006/customXml" ds:itemID="{725E7516-155D-4B08-AE6F-F15BCF91DABC}">
  <ds:schemaRefs>
    <ds:schemaRef ds:uri="http://schemas.microsoft.com/sharepoint/v3/contenttype/forms"/>
  </ds:schemaRefs>
</ds:datastoreItem>
</file>

<file path=customXml/itemProps4.xml><?xml version="1.0" encoding="utf-8"?>
<ds:datastoreItem xmlns:ds="http://schemas.openxmlformats.org/officeDocument/2006/customXml" ds:itemID="{D9639411-6B9C-494E-B19D-EA9687957B9C}">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template-2013.potx</Template>
  <TotalTime>27037</TotalTime>
  <Application>LibreOffice/7.3.7.2$Linux_X86_64 LibreOffice_project/30$Build-2</Application>
  <AppVersion>15.0000</AppVersion>
  <Words>20582</Words>
  <Paragraphs>3115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2012-02-17T10:04:07Z</dcterms:created>
  <dc:creator>ltournier</dc:creator>
  <dc:description/>
  <dc:language>en-US</dc:language>
  <cp:lastModifiedBy/>
  <cp:lastPrinted>2013-06-14T08:29:57Z</cp:lastPrinted>
  <dcterms:modified xsi:type="dcterms:W3CDTF">2025-07-14T16:43:35Z</dcterms:modified>
  <cp:revision>1732</cp:revision>
  <dc:subject/>
  <dc:title>Chiffres 2012</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0x010100AA19F4DF63B89B4B8FC15915A6FF1B9D</vt:lpwstr>
  </property>
  <property fmtid="{D5CDD505-2E9C-101B-9397-08002B2CF9AE}" pid="4" name="Notes">
    <vt:i4>61</vt:i4>
  </property>
  <property fmtid="{D5CDD505-2E9C-101B-9397-08002B2CF9AE}" pid="5" name="PresentationFormat">
    <vt:lpwstr>Diavoorstelling (16:9)</vt:lpwstr>
  </property>
  <property fmtid="{D5CDD505-2E9C-101B-9397-08002B2CF9AE}" pid="6" name="Slides">
    <vt:i4>333</vt:i4>
  </property>
</Properties>
</file>